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handoutMasterIdLst>
    <p:handoutMasterId r:id="rId81"/>
  </p:handout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359" r:id="rId16"/>
    <p:sldId id="360" r:id="rId17"/>
    <p:sldId id="323" r:id="rId18"/>
    <p:sldId id="324" r:id="rId19"/>
    <p:sldId id="329" r:id="rId20"/>
    <p:sldId id="330" r:id="rId21"/>
    <p:sldId id="340" r:id="rId22"/>
    <p:sldId id="319" r:id="rId23"/>
    <p:sldId id="320" r:id="rId24"/>
    <p:sldId id="321" r:id="rId25"/>
    <p:sldId id="331" r:id="rId26"/>
    <p:sldId id="332" r:id="rId27"/>
    <p:sldId id="333" r:id="rId28"/>
    <p:sldId id="334" r:id="rId29"/>
    <p:sldId id="341" r:id="rId30"/>
    <p:sldId id="342" r:id="rId31"/>
    <p:sldId id="335" r:id="rId32"/>
    <p:sldId id="336" r:id="rId33"/>
    <p:sldId id="337" r:id="rId34"/>
    <p:sldId id="338" r:id="rId35"/>
    <p:sldId id="274" r:id="rId36"/>
    <p:sldId id="281" r:id="rId37"/>
    <p:sldId id="277" r:id="rId38"/>
    <p:sldId id="292" r:id="rId39"/>
    <p:sldId id="293" r:id="rId40"/>
    <p:sldId id="294" r:id="rId41"/>
    <p:sldId id="279" r:id="rId42"/>
    <p:sldId id="286" r:id="rId43"/>
    <p:sldId id="287" r:id="rId44"/>
    <p:sldId id="345" r:id="rId45"/>
    <p:sldId id="346" r:id="rId46"/>
    <p:sldId id="347" r:id="rId47"/>
    <p:sldId id="348" r:id="rId48"/>
    <p:sldId id="350" r:id="rId49"/>
    <p:sldId id="349" r:id="rId50"/>
    <p:sldId id="355" r:id="rId51"/>
    <p:sldId id="352" r:id="rId52"/>
    <p:sldId id="353" r:id="rId53"/>
    <p:sldId id="356" r:id="rId54"/>
    <p:sldId id="354" r:id="rId55"/>
    <p:sldId id="370" r:id="rId56"/>
    <p:sldId id="365" r:id="rId57"/>
    <p:sldId id="367" r:id="rId58"/>
    <p:sldId id="368" r:id="rId59"/>
    <p:sldId id="361" r:id="rId60"/>
    <p:sldId id="369" r:id="rId61"/>
    <p:sldId id="363" r:id="rId62"/>
    <p:sldId id="358" r:id="rId63"/>
    <p:sldId id="312" r:id="rId64"/>
    <p:sldId id="313" r:id="rId65"/>
    <p:sldId id="371" r:id="rId66"/>
    <p:sldId id="396" r:id="rId67"/>
    <p:sldId id="385" r:id="rId68"/>
    <p:sldId id="387" r:id="rId69"/>
    <p:sldId id="392" r:id="rId70"/>
    <p:sldId id="393" r:id="rId71"/>
    <p:sldId id="388" r:id="rId72"/>
    <p:sldId id="390" r:id="rId73"/>
    <p:sldId id="394" r:id="rId74"/>
    <p:sldId id="372" r:id="rId75"/>
    <p:sldId id="395" r:id="rId76"/>
    <p:sldId id="374" r:id="rId77"/>
    <p:sldId id="383" r:id="rId78"/>
    <p:sldId id="384" r:id="rId79"/>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17" autoAdjust="0"/>
    <p:restoredTop sz="94660"/>
  </p:normalViewPr>
  <p:slideViewPr>
    <p:cSldViewPr>
      <p:cViewPr varScale="1">
        <p:scale>
          <a:sx n="103" d="100"/>
          <a:sy n="103" d="100"/>
        </p:scale>
        <p:origin x="-177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70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ata2.xml.rels><?xml version="1.0" encoding="UTF-8" standalone="yes"?>
<Relationships xmlns="http://schemas.openxmlformats.org/package/2006/relationships"><Relationship Id="rId1" Type="http://schemas.openxmlformats.org/officeDocument/2006/relationships/image" Target="../media/image3.jpeg"/></Relationships>
</file>

<file path=ppt/diagrams/_rels/data3.xml.rels><?xml version="1.0" encoding="UTF-8" standalone="yes"?>
<Relationships xmlns="http://schemas.openxmlformats.org/package/2006/relationships"><Relationship Id="rId1" Type="http://schemas.openxmlformats.org/officeDocument/2006/relationships/image" Target="../media/image3.jpeg"/></Relationships>
</file>

<file path=ppt/diagrams/_rels/data4.xml.rels><?xml version="1.0" encoding="UTF-8" standalone="yes"?>
<Relationships xmlns="http://schemas.openxmlformats.org/package/2006/relationships"><Relationship Id="rId1" Type="http://schemas.openxmlformats.org/officeDocument/2006/relationships/image" Target="../media/image3.jpeg"/></Relationships>
</file>

<file path=ppt/diagrams/_rels/data5.xml.rels><?xml version="1.0" encoding="UTF-8" standalone="yes"?>
<Relationships xmlns="http://schemas.openxmlformats.org/package/2006/relationships"><Relationship Id="rId1" Type="http://schemas.openxmlformats.org/officeDocument/2006/relationships/image" Target="../media/image3.jpeg"/></Relationships>
</file>

<file path=ppt/diagrams/_rels/data7.xml.rels><?xml version="1.0" encoding="UTF-8" standalone="yes"?>
<Relationships xmlns="http://schemas.openxmlformats.org/package/2006/relationships"><Relationship Id="rId1" Type="http://schemas.openxmlformats.org/officeDocument/2006/relationships/image" Target="../media/image3.jpeg"/></Relationships>
</file>

<file path=ppt/diagrams/_rels/data8.xml.rels><?xml version="1.0" encoding="UTF-8" standalone="yes"?>
<Relationships xmlns="http://schemas.openxmlformats.org/package/2006/relationships"><Relationship Id="rId1" Type="http://schemas.openxmlformats.org/officeDocument/2006/relationships/image" Target="../media/image3.jpeg"/></Relationships>
</file>

<file path=ppt/diagrams/_rels/data9.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290DE8-17C9-4278-8FBB-D1CBACB618B4}"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l-GR"/>
        </a:p>
      </dgm:t>
    </dgm:pt>
    <dgm:pt modelId="{C4C6A91F-4A01-499B-BB77-5C392D5D1BE9}">
      <dgm:prSet phldrT="[Κείμενο]" custT="1"/>
      <dgm:spPr/>
      <dgm:t>
        <a:bodyPr/>
        <a:lstStyle/>
        <a:p>
          <a:r>
            <a:rPr lang="en-US" sz="1600" b="1" dirty="0" smtClean="0">
              <a:solidFill>
                <a:schemeClr val="tx1"/>
              </a:solidFill>
            </a:rPr>
            <a:t>Climax</a:t>
          </a:r>
        </a:p>
        <a:p>
          <a:r>
            <a:rPr lang="el-GR" sz="1600" dirty="0" smtClean="0"/>
            <a:t>Προδοσία</a:t>
          </a:r>
          <a:endParaRPr lang="en-US" sz="1600" dirty="0" smtClean="0"/>
        </a:p>
        <a:p>
          <a:endParaRPr lang="el-GR" sz="400" dirty="0" smtClean="0"/>
        </a:p>
        <a:p>
          <a:r>
            <a:rPr lang="en-US" sz="1600" b="1" dirty="0" smtClean="0">
              <a:solidFill>
                <a:schemeClr val="tx1"/>
              </a:solidFill>
            </a:rPr>
            <a:t>Falling action</a:t>
          </a:r>
          <a:endParaRPr lang="en-US" sz="1600" dirty="0" smtClean="0"/>
        </a:p>
        <a:p>
          <a:r>
            <a:rPr lang="el-GR" sz="1600" dirty="0" smtClean="0"/>
            <a:t>Προετοιμασία </a:t>
          </a:r>
          <a:r>
            <a:rPr lang="el-GR" sz="1600" dirty="0" err="1" smtClean="0"/>
            <a:t>πασχάλιου</a:t>
          </a:r>
          <a:endParaRPr lang="el-GR" sz="1600" dirty="0" smtClean="0"/>
        </a:p>
        <a:p>
          <a:r>
            <a:rPr lang="el-GR" sz="1600" dirty="0" smtClean="0"/>
            <a:t>δείπνου</a:t>
          </a:r>
          <a:endParaRPr lang="el-GR" sz="1400" dirty="0" smtClean="0"/>
        </a:p>
        <a:p>
          <a:r>
            <a:rPr lang="el-GR" sz="800" dirty="0" err="1" smtClean="0"/>
            <a:t>δίπνου</a:t>
          </a:r>
          <a:endParaRPr lang="en-US" sz="800" dirty="0" smtClean="0"/>
        </a:p>
        <a:p>
          <a:r>
            <a:rPr lang="el-GR" sz="800" dirty="0" smtClean="0"/>
            <a:t> </a:t>
          </a:r>
          <a:endParaRPr lang="el-GR" sz="800" dirty="0"/>
        </a:p>
      </dgm:t>
    </dgm:pt>
    <dgm:pt modelId="{B779554C-B4D5-4752-9758-6C5FD66364E4}" type="parTrans" cxnId="{C6429436-4116-490E-BE73-4B3B3EFAC1E9}">
      <dgm:prSet/>
      <dgm:spPr/>
      <dgm:t>
        <a:bodyPr/>
        <a:lstStyle/>
        <a:p>
          <a:endParaRPr lang="el-GR"/>
        </a:p>
      </dgm:t>
    </dgm:pt>
    <dgm:pt modelId="{A693D4A2-5AB3-47B2-A25F-49273008A48E}" type="sibTrans" cxnId="{C6429436-4116-490E-BE73-4B3B3EFAC1E9}">
      <dgm:prSet/>
      <dgm:spPr/>
      <dgm:t>
        <a:bodyPr/>
        <a:lstStyle/>
        <a:p>
          <a:endParaRPr lang="el-GR"/>
        </a:p>
      </dgm:t>
    </dgm:pt>
    <dgm:pt modelId="{E1F04E38-1E81-462E-9B18-FC93F3FE4CCA}">
      <dgm:prSet phldrT="[Κείμενο]"/>
      <dgm:spPr/>
      <dgm:t>
        <a:bodyPr/>
        <a:lstStyle/>
        <a:p>
          <a:r>
            <a:rPr lang="en-US" b="1" dirty="0" smtClean="0">
              <a:solidFill>
                <a:schemeClr val="tx1"/>
              </a:solidFill>
            </a:rPr>
            <a:t>Exposition</a:t>
          </a:r>
          <a:endParaRPr lang="el-GR" b="1" dirty="0" smtClean="0">
            <a:solidFill>
              <a:schemeClr val="tx1"/>
            </a:solidFill>
          </a:endParaRPr>
        </a:p>
        <a:p>
          <a:r>
            <a:rPr lang="el-GR" dirty="0" smtClean="0"/>
            <a:t>Συνομωσία </a:t>
          </a:r>
          <a:r>
            <a:rPr lang="el-GR" dirty="0" err="1" smtClean="0"/>
            <a:t>γιὰ</a:t>
          </a:r>
          <a:r>
            <a:rPr lang="el-GR" dirty="0" smtClean="0"/>
            <a:t> </a:t>
          </a:r>
          <a:r>
            <a:rPr lang="el-GR" dirty="0" err="1" smtClean="0"/>
            <a:t>τὴ</a:t>
          </a:r>
          <a:r>
            <a:rPr lang="el-GR" dirty="0" smtClean="0"/>
            <a:t> θανάτωση </a:t>
          </a:r>
          <a:r>
            <a:rPr lang="el-GR" dirty="0" err="1" smtClean="0"/>
            <a:t>τοῦ</a:t>
          </a:r>
          <a:r>
            <a:rPr lang="el-GR" dirty="0" smtClean="0"/>
            <a:t> </a:t>
          </a:r>
          <a:r>
            <a:rPr lang="el-GR" dirty="0" err="1" smtClean="0"/>
            <a:t>Ἰησοῦ</a:t>
          </a:r>
          <a:endParaRPr lang="el-GR" dirty="0"/>
        </a:p>
      </dgm:t>
    </dgm:pt>
    <dgm:pt modelId="{990F6CBC-41D6-49A4-BF23-76A374CCC709}" type="parTrans" cxnId="{43BE2F04-32AF-4F26-B873-5AC6C5E6A212}">
      <dgm:prSet/>
      <dgm:spPr/>
      <dgm:t>
        <a:bodyPr/>
        <a:lstStyle/>
        <a:p>
          <a:endParaRPr lang="el-GR"/>
        </a:p>
      </dgm:t>
    </dgm:pt>
    <dgm:pt modelId="{FF3DEBDE-98DB-4F34-8D88-F0EE0D190374}" type="sibTrans" cxnId="{43BE2F04-32AF-4F26-B873-5AC6C5E6A212}">
      <dgm:prSet/>
      <dgm:spPr/>
      <dgm:t>
        <a:bodyPr/>
        <a:lstStyle/>
        <a:p>
          <a:endParaRPr lang="el-GR"/>
        </a:p>
      </dgm:t>
    </dgm:pt>
    <dgm:pt modelId="{467FB5A3-7B04-489F-A1A3-E20DBA7FE7C4}">
      <dgm:prSet phldrT="[Κείμενο]" custT="1"/>
      <dgm:spPr/>
      <dgm:t>
        <a:bodyPr/>
        <a:lstStyle/>
        <a:p>
          <a:r>
            <a:rPr lang="en-US" sz="1600" b="1" dirty="0" smtClean="0">
              <a:solidFill>
                <a:schemeClr val="tx1"/>
              </a:solidFill>
            </a:rPr>
            <a:t>Rising action</a:t>
          </a:r>
        </a:p>
        <a:p>
          <a:r>
            <a:rPr lang="el-GR" sz="1600" dirty="0" smtClean="0"/>
            <a:t>Χρίση </a:t>
          </a:r>
          <a:r>
            <a:rPr lang="el-GR" sz="1600" dirty="0" err="1" smtClean="0"/>
            <a:t>τοῦ</a:t>
          </a:r>
          <a:r>
            <a:rPr lang="el-GR" sz="1600" dirty="0" smtClean="0"/>
            <a:t> </a:t>
          </a:r>
          <a:r>
            <a:rPr lang="el-GR" sz="1600" dirty="0" err="1" smtClean="0"/>
            <a:t>Ἰησοῦ</a:t>
          </a:r>
          <a:r>
            <a:rPr lang="el-GR" sz="1600" dirty="0" smtClean="0"/>
            <a:t> </a:t>
          </a:r>
          <a:r>
            <a:rPr lang="el-GR" sz="1600" dirty="0" err="1" smtClean="0"/>
            <a:t>μὲ</a:t>
          </a:r>
          <a:r>
            <a:rPr lang="el-GR" sz="1600" dirty="0" smtClean="0"/>
            <a:t> μύρο</a:t>
          </a:r>
          <a:endParaRPr lang="el-GR" sz="1600" dirty="0"/>
        </a:p>
      </dgm:t>
    </dgm:pt>
    <dgm:pt modelId="{B81107E1-80C3-42B8-AE78-6928218028F6}" type="parTrans" cxnId="{C0770021-AFAC-425A-ACF6-E2A7C52A000C}">
      <dgm:prSet/>
      <dgm:spPr/>
      <dgm:t>
        <a:bodyPr/>
        <a:lstStyle/>
        <a:p>
          <a:endParaRPr lang="el-GR"/>
        </a:p>
      </dgm:t>
    </dgm:pt>
    <dgm:pt modelId="{6CD74F9E-1955-4524-98ED-00CA3C22F942}" type="sibTrans" cxnId="{C0770021-AFAC-425A-ACF6-E2A7C52A000C}">
      <dgm:prSet/>
      <dgm:spPr/>
      <dgm:t>
        <a:bodyPr/>
        <a:lstStyle/>
        <a:p>
          <a:endParaRPr lang="el-GR"/>
        </a:p>
      </dgm:t>
    </dgm:pt>
    <dgm:pt modelId="{71C7859C-46C2-4A95-890A-28A0046A16AC}">
      <dgm:prSet phldrT="[Κείμενο]"/>
      <dgm:spPr/>
      <dgm:t>
        <a:bodyPr/>
        <a:lstStyle/>
        <a:p>
          <a:r>
            <a:rPr lang="en-US" b="1" dirty="0" smtClean="0">
              <a:solidFill>
                <a:schemeClr val="tx1"/>
              </a:solidFill>
            </a:rPr>
            <a:t>Resolution</a:t>
          </a:r>
        </a:p>
        <a:p>
          <a:r>
            <a:rPr lang="el-GR" dirty="0" err="1" smtClean="0"/>
            <a:t>Ἀποκάλυψη</a:t>
          </a:r>
          <a:r>
            <a:rPr lang="el-GR" dirty="0" smtClean="0"/>
            <a:t> </a:t>
          </a:r>
          <a:r>
            <a:rPr lang="el-GR" dirty="0" err="1" smtClean="0"/>
            <a:t>τοῦ</a:t>
          </a:r>
          <a:r>
            <a:rPr lang="el-GR" dirty="0" smtClean="0"/>
            <a:t> προδότη</a:t>
          </a:r>
        </a:p>
        <a:p>
          <a:endParaRPr lang="el-GR" dirty="0"/>
        </a:p>
      </dgm:t>
    </dgm:pt>
    <dgm:pt modelId="{E87697CE-B829-4AD3-96E3-071F9170530E}" type="parTrans" cxnId="{D7FB9C64-1AEB-4602-9835-77027BE0EB59}">
      <dgm:prSet/>
      <dgm:spPr/>
      <dgm:t>
        <a:bodyPr/>
        <a:lstStyle/>
        <a:p>
          <a:endParaRPr lang="el-GR"/>
        </a:p>
      </dgm:t>
    </dgm:pt>
    <dgm:pt modelId="{E82B0429-A2D8-4DD0-BB0E-8DAD828F7FBF}" type="sibTrans" cxnId="{D7FB9C64-1AEB-4602-9835-77027BE0EB59}">
      <dgm:prSet/>
      <dgm:spPr/>
      <dgm:t>
        <a:bodyPr/>
        <a:lstStyle/>
        <a:p>
          <a:endParaRPr lang="el-GR"/>
        </a:p>
      </dgm:t>
    </dgm:pt>
    <dgm:pt modelId="{08502F15-F4BC-4352-A5B2-267743CB7217}" type="pres">
      <dgm:prSet presAssocID="{B0290DE8-17C9-4278-8FBB-D1CBACB618B4}" presName="compositeShape" presStyleCnt="0">
        <dgm:presLayoutVars>
          <dgm:chMax val="9"/>
          <dgm:dir/>
          <dgm:resizeHandles val="exact"/>
        </dgm:presLayoutVars>
      </dgm:prSet>
      <dgm:spPr/>
      <dgm:t>
        <a:bodyPr/>
        <a:lstStyle/>
        <a:p>
          <a:endParaRPr lang="el-GR"/>
        </a:p>
      </dgm:t>
    </dgm:pt>
    <dgm:pt modelId="{283066E8-05FF-4D2C-92CA-E4D05E5C2925}" type="pres">
      <dgm:prSet presAssocID="{B0290DE8-17C9-4278-8FBB-D1CBACB618B4}" presName="triangle1" presStyleLbl="node1" presStyleIdx="0" presStyleCnt="4" custScaleX="101824">
        <dgm:presLayoutVars>
          <dgm:bulletEnabled val="1"/>
        </dgm:presLayoutVars>
      </dgm:prSet>
      <dgm:spPr/>
      <dgm:t>
        <a:bodyPr/>
        <a:lstStyle/>
        <a:p>
          <a:endParaRPr lang="el-GR"/>
        </a:p>
      </dgm:t>
    </dgm:pt>
    <dgm:pt modelId="{0D981FED-49C0-407F-B97A-D6CB41C931D2}" type="pres">
      <dgm:prSet presAssocID="{B0290DE8-17C9-4278-8FBB-D1CBACB618B4}" presName="triangle2" presStyleLbl="node1" presStyleIdx="1" presStyleCnt="4">
        <dgm:presLayoutVars>
          <dgm:bulletEnabled val="1"/>
        </dgm:presLayoutVars>
      </dgm:prSet>
      <dgm:spPr/>
      <dgm:t>
        <a:bodyPr/>
        <a:lstStyle/>
        <a:p>
          <a:endParaRPr lang="el-GR"/>
        </a:p>
      </dgm:t>
    </dgm:pt>
    <dgm:pt modelId="{CA8A16BE-6689-4FC8-B7E8-EDB1581812B5}" type="pres">
      <dgm:prSet presAssocID="{B0290DE8-17C9-4278-8FBB-D1CBACB618B4}" presName="triangle3" presStyleLbl="node1" presStyleIdx="2" presStyleCnt="4">
        <dgm:presLayoutVars>
          <dgm:bulletEnabled val="1"/>
        </dgm:presLayoutVars>
      </dgm:prSet>
      <dgm:spPr/>
      <dgm:t>
        <a:bodyPr/>
        <a:lstStyle/>
        <a:p>
          <a:endParaRPr lang="el-GR"/>
        </a:p>
      </dgm:t>
    </dgm:pt>
    <dgm:pt modelId="{68E95D63-B227-475E-9072-0226E9242CEC}" type="pres">
      <dgm:prSet presAssocID="{B0290DE8-17C9-4278-8FBB-D1CBACB618B4}" presName="triangle4" presStyleLbl="node1" presStyleIdx="3" presStyleCnt="4">
        <dgm:presLayoutVars>
          <dgm:bulletEnabled val="1"/>
        </dgm:presLayoutVars>
      </dgm:prSet>
      <dgm:spPr/>
      <dgm:t>
        <a:bodyPr/>
        <a:lstStyle/>
        <a:p>
          <a:endParaRPr lang="el-GR"/>
        </a:p>
      </dgm:t>
    </dgm:pt>
  </dgm:ptLst>
  <dgm:cxnLst>
    <dgm:cxn modelId="{62A5097E-65F8-4A36-AFB7-6494A03CEA0B}" type="presOf" srcId="{B0290DE8-17C9-4278-8FBB-D1CBACB618B4}" destId="{08502F15-F4BC-4352-A5B2-267743CB7217}" srcOrd="0" destOrd="0" presId="urn:microsoft.com/office/officeart/2005/8/layout/pyramid4"/>
    <dgm:cxn modelId="{43BE2F04-32AF-4F26-B873-5AC6C5E6A212}" srcId="{B0290DE8-17C9-4278-8FBB-D1CBACB618B4}" destId="{E1F04E38-1E81-462E-9B18-FC93F3FE4CCA}" srcOrd="1" destOrd="0" parTransId="{990F6CBC-41D6-49A4-BF23-76A374CCC709}" sibTransId="{FF3DEBDE-98DB-4F34-8D88-F0EE0D190374}"/>
    <dgm:cxn modelId="{D7FB9C64-1AEB-4602-9835-77027BE0EB59}" srcId="{B0290DE8-17C9-4278-8FBB-D1CBACB618B4}" destId="{71C7859C-46C2-4A95-890A-28A0046A16AC}" srcOrd="3" destOrd="0" parTransId="{E87697CE-B829-4AD3-96E3-071F9170530E}" sibTransId="{E82B0429-A2D8-4DD0-BB0E-8DAD828F7FBF}"/>
    <dgm:cxn modelId="{667E783C-56D0-4D12-ABE1-7B1BB45E7623}" type="presOf" srcId="{71C7859C-46C2-4A95-890A-28A0046A16AC}" destId="{68E95D63-B227-475E-9072-0226E9242CEC}" srcOrd="0" destOrd="0" presId="urn:microsoft.com/office/officeart/2005/8/layout/pyramid4"/>
    <dgm:cxn modelId="{C0770021-AFAC-425A-ACF6-E2A7C52A000C}" srcId="{B0290DE8-17C9-4278-8FBB-D1CBACB618B4}" destId="{467FB5A3-7B04-489F-A1A3-E20DBA7FE7C4}" srcOrd="2" destOrd="0" parTransId="{B81107E1-80C3-42B8-AE78-6928218028F6}" sibTransId="{6CD74F9E-1955-4524-98ED-00CA3C22F942}"/>
    <dgm:cxn modelId="{02F5CA86-0F26-42DD-8ADD-FAD42EE8C304}" type="presOf" srcId="{E1F04E38-1E81-462E-9B18-FC93F3FE4CCA}" destId="{0D981FED-49C0-407F-B97A-D6CB41C931D2}" srcOrd="0" destOrd="0" presId="urn:microsoft.com/office/officeart/2005/8/layout/pyramid4"/>
    <dgm:cxn modelId="{37F79B61-7889-42E4-BB05-EFC395F08265}" type="presOf" srcId="{C4C6A91F-4A01-499B-BB77-5C392D5D1BE9}" destId="{283066E8-05FF-4D2C-92CA-E4D05E5C2925}" srcOrd="0" destOrd="0" presId="urn:microsoft.com/office/officeart/2005/8/layout/pyramid4"/>
    <dgm:cxn modelId="{C6429436-4116-490E-BE73-4B3B3EFAC1E9}" srcId="{B0290DE8-17C9-4278-8FBB-D1CBACB618B4}" destId="{C4C6A91F-4A01-499B-BB77-5C392D5D1BE9}" srcOrd="0" destOrd="0" parTransId="{B779554C-B4D5-4752-9758-6C5FD66364E4}" sibTransId="{A693D4A2-5AB3-47B2-A25F-49273008A48E}"/>
    <dgm:cxn modelId="{FCC8D13C-A979-4A23-9C81-498C26CA410E}" type="presOf" srcId="{467FB5A3-7B04-489F-A1A3-E20DBA7FE7C4}" destId="{CA8A16BE-6689-4FC8-B7E8-EDB1581812B5}" srcOrd="0" destOrd="0" presId="urn:microsoft.com/office/officeart/2005/8/layout/pyramid4"/>
    <dgm:cxn modelId="{43FED540-A7AD-43D7-819D-0DD0EDD51144}" type="presParOf" srcId="{08502F15-F4BC-4352-A5B2-267743CB7217}" destId="{283066E8-05FF-4D2C-92CA-E4D05E5C2925}" srcOrd="0" destOrd="0" presId="urn:microsoft.com/office/officeart/2005/8/layout/pyramid4"/>
    <dgm:cxn modelId="{CF1B1543-DEBB-43DD-A02F-753506540387}" type="presParOf" srcId="{08502F15-F4BC-4352-A5B2-267743CB7217}" destId="{0D981FED-49C0-407F-B97A-D6CB41C931D2}" srcOrd="1" destOrd="0" presId="urn:microsoft.com/office/officeart/2005/8/layout/pyramid4"/>
    <dgm:cxn modelId="{FC77B8F9-8195-479E-A79E-F85759DEA2DB}" type="presParOf" srcId="{08502F15-F4BC-4352-A5B2-267743CB7217}" destId="{CA8A16BE-6689-4FC8-B7E8-EDB1581812B5}" srcOrd="2" destOrd="0" presId="urn:microsoft.com/office/officeart/2005/8/layout/pyramid4"/>
    <dgm:cxn modelId="{8B7E0C44-7B5D-43DD-98EB-7EB192DCFA92}" type="presParOf" srcId="{08502F15-F4BC-4352-A5B2-267743CB7217}" destId="{68E95D63-B227-475E-9072-0226E9242CEC}" srcOrd="3" destOrd="0" presId="urn:microsoft.com/office/officeart/2005/8/layout/pyramid4"/>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9A6345-43E2-4726-9341-15E567072DB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2D8F153E-ED0A-40D8-9FD3-E85EC25D128E}">
      <dgm:prSet phldrT="[Κείμενο]"/>
      <dgm:spPr/>
      <dgm:t>
        <a:bodyPr/>
        <a:lstStyle/>
        <a:p>
          <a:r>
            <a:rPr lang="el-GR" dirty="0" smtClean="0"/>
            <a:t>Λατρευτική Ζωή</a:t>
          </a:r>
          <a:endParaRPr lang="el-GR" dirty="0"/>
        </a:p>
      </dgm:t>
    </dgm:pt>
    <dgm:pt modelId="{DC06159A-FC21-4555-9499-E3AF01A865A0}" type="parTrans" cxnId="{5F719D18-9A78-4D9C-AE86-75A0D1500586}">
      <dgm:prSet/>
      <dgm:spPr/>
      <dgm:t>
        <a:bodyPr/>
        <a:lstStyle/>
        <a:p>
          <a:endParaRPr lang="el-GR"/>
        </a:p>
      </dgm:t>
    </dgm:pt>
    <dgm:pt modelId="{D3A1A592-5A05-417C-826B-0FBA46C6560F}" type="sibTrans" cxnId="{5F719D18-9A78-4D9C-AE86-75A0D1500586}">
      <dgm:prSet/>
      <dgm:spPr/>
      <dgm:t>
        <a:bodyPr/>
        <a:lstStyle/>
        <a:p>
          <a:endParaRPr lang="el-GR"/>
        </a:p>
      </dgm:t>
    </dgm:pt>
    <dgm:pt modelId="{AD76A476-67C8-42FC-B380-F0E56954DB23}" type="asst">
      <dgm:prSet phldrT="[Κείμενο]"/>
      <dgm:spPr/>
      <dgm:t>
        <a:bodyPr/>
        <a:lstStyle/>
        <a:p>
          <a:r>
            <a:rPr lang="el-GR" dirty="0" smtClean="0"/>
            <a:t>Υμνολογία</a:t>
          </a:r>
          <a:endParaRPr lang="el-GR" dirty="0"/>
        </a:p>
      </dgm:t>
    </dgm:pt>
    <dgm:pt modelId="{618CE368-12D0-4F6D-8C44-B1163AF82432}" type="parTrans" cxnId="{9C024023-01A6-4EF1-BC41-95F7FFBFAC9A}">
      <dgm:prSet/>
      <dgm:spPr/>
      <dgm:t>
        <a:bodyPr/>
        <a:lstStyle/>
        <a:p>
          <a:endParaRPr lang="el-GR"/>
        </a:p>
      </dgm:t>
    </dgm:pt>
    <dgm:pt modelId="{5B7E3543-7763-449D-9AD1-47C6F80D7CB4}" type="sibTrans" cxnId="{9C024023-01A6-4EF1-BC41-95F7FFBFAC9A}">
      <dgm:prSet/>
      <dgm:spPr/>
      <dgm:t>
        <a:bodyPr/>
        <a:lstStyle/>
        <a:p>
          <a:endParaRPr lang="el-GR"/>
        </a:p>
      </dgm:t>
    </dgm:pt>
    <dgm:pt modelId="{AA03E0DA-F070-441F-B3B7-F4FDC9386551}">
      <dgm:prSet phldrT="[Κείμενο]"/>
      <dgm:spPr/>
      <dgm:t>
        <a:bodyPr/>
        <a:lstStyle/>
        <a:p>
          <a:r>
            <a:rPr lang="el-GR" dirty="0" smtClean="0"/>
            <a:t>Θεία Λατρεία</a:t>
          </a:r>
          <a:endParaRPr lang="el-GR" dirty="0"/>
        </a:p>
      </dgm:t>
    </dgm:pt>
    <dgm:pt modelId="{E70176CE-917F-486F-8DAA-7EF3890FB7C5}" type="parTrans" cxnId="{1F6F9F4A-4885-4770-B83F-24ACDCB957D1}">
      <dgm:prSet/>
      <dgm:spPr/>
      <dgm:t>
        <a:bodyPr/>
        <a:lstStyle/>
        <a:p>
          <a:endParaRPr lang="el-GR"/>
        </a:p>
      </dgm:t>
    </dgm:pt>
    <dgm:pt modelId="{593E1C16-D6F4-43C7-9B47-564EDC4894A5}" type="sibTrans" cxnId="{1F6F9F4A-4885-4770-B83F-24ACDCB957D1}">
      <dgm:prSet/>
      <dgm:spPr/>
      <dgm:t>
        <a:bodyPr/>
        <a:lstStyle/>
        <a:p>
          <a:endParaRPr lang="el-GR"/>
        </a:p>
      </dgm:t>
    </dgm:pt>
    <dgm:pt modelId="{F06EA08E-C7DB-4E76-AA5D-F20AEF3DAE04}">
      <dgm:prSet phldrT="[Κείμενο]"/>
      <dgm:spPr/>
      <dgm:t>
        <a:bodyPr/>
        <a:lstStyle/>
        <a:p>
          <a:r>
            <a:rPr lang="el-GR" dirty="0" smtClean="0"/>
            <a:t>Κήρυγμα</a:t>
          </a:r>
          <a:endParaRPr lang="el-GR" dirty="0"/>
        </a:p>
      </dgm:t>
    </dgm:pt>
    <dgm:pt modelId="{6B1F8D14-1DFD-4D01-ABC3-BCD57D1E4408}" type="parTrans" cxnId="{87EC931A-D062-4BE4-8FBE-1724AB955FA5}">
      <dgm:prSet/>
      <dgm:spPr/>
      <dgm:t>
        <a:bodyPr/>
        <a:lstStyle/>
        <a:p>
          <a:endParaRPr lang="el-GR"/>
        </a:p>
      </dgm:t>
    </dgm:pt>
    <dgm:pt modelId="{43B9C771-2A6F-4968-9948-4AD0D957505C}" type="sibTrans" cxnId="{87EC931A-D062-4BE4-8FBE-1724AB955FA5}">
      <dgm:prSet/>
      <dgm:spPr/>
      <dgm:t>
        <a:bodyPr/>
        <a:lstStyle/>
        <a:p>
          <a:endParaRPr lang="el-GR"/>
        </a:p>
      </dgm:t>
    </dgm:pt>
    <dgm:pt modelId="{EB4C498E-1F3D-4DBD-A07E-36ECE37F44D9}">
      <dgm:prSet phldrT="[Κείμενο]"/>
      <dgm:spPr/>
      <dgm:t>
        <a:bodyPr/>
        <a:lstStyle/>
        <a:p>
          <a:r>
            <a:rPr lang="el-GR" dirty="0" smtClean="0"/>
            <a:t>Εικονογραφία</a:t>
          </a:r>
          <a:endParaRPr lang="el-GR" dirty="0"/>
        </a:p>
      </dgm:t>
    </dgm:pt>
    <dgm:pt modelId="{9D63AB0A-6BDA-4890-8A9C-701AE82F3A88}" type="parTrans" cxnId="{EB33D2F4-60CC-43F8-9F95-A78AA5858A98}">
      <dgm:prSet/>
      <dgm:spPr/>
      <dgm:t>
        <a:bodyPr/>
        <a:lstStyle/>
        <a:p>
          <a:endParaRPr lang="el-GR"/>
        </a:p>
      </dgm:t>
    </dgm:pt>
    <dgm:pt modelId="{346E90A9-84D8-4BEB-A001-28DB2478A343}" type="sibTrans" cxnId="{EB33D2F4-60CC-43F8-9F95-A78AA5858A98}">
      <dgm:prSet/>
      <dgm:spPr/>
      <dgm:t>
        <a:bodyPr/>
        <a:lstStyle/>
        <a:p>
          <a:endParaRPr lang="el-GR"/>
        </a:p>
      </dgm:t>
    </dgm:pt>
    <dgm:pt modelId="{1F1E9D4D-693A-46F9-BECE-08D17FA6EE2C}" type="pres">
      <dgm:prSet presAssocID="{569A6345-43E2-4726-9341-15E567072DB2}" presName="hierChild1" presStyleCnt="0">
        <dgm:presLayoutVars>
          <dgm:orgChart val="1"/>
          <dgm:chPref val="1"/>
          <dgm:dir/>
          <dgm:animOne val="branch"/>
          <dgm:animLvl val="lvl"/>
          <dgm:resizeHandles/>
        </dgm:presLayoutVars>
      </dgm:prSet>
      <dgm:spPr/>
      <dgm:t>
        <a:bodyPr/>
        <a:lstStyle/>
        <a:p>
          <a:endParaRPr lang="el-GR"/>
        </a:p>
      </dgm:t>
    </dgm:pt>
    <dgm:pt modelId="{DC081D8A-4FC2-4E9A-ADAE-E85B7586C529}" type="pres">
      <dgm:prSet presAssocID="{2D8F153E-ED0A-40D8-9FD3-E85EC25D128E}" presName="hierRoot1" presStyleCnt="0">
        <dgm:presLayoutVars>
          <dgm:hierBranch val="init"/>
        </dgm:presLayoutVars>
      </dgm:prSet>
      <dgm:spPr/>
    </dgm:pt>
    <dgm:pt modelId="{0A7BE336-0153-4DC8-97D3-A619B1D167A7}" type="pres">
      <dgm:prSet presAssocID="{2D8F153E-ED0A-40D8-9FD3-E85EC25D128E}" presName="rootComposite1" presStyleCnt="0"/>
      <dgm:spPr/>
    </dgm:pt>
    <dgm:pt modelId="{5A6C157E-32C5-4A1C-BD27-10317B2E9411}" type="pres">
      <dgm:prSet presAssocID="{2D8F153E-ED0A-40D8-9FD3-E85EC25D128E}" presName="rootText1" presStyleLbl="node0" presStyleIdx="0" presStyleCnt="1">
        <dgm:presLayoutVars>
          <dgm:chPref val="3"/>
        </dgm:presLayoutVars>
      </dgm:prSet>
      <dgm:spPr/>
      <dgm:t>
        <a:bodyPr/>
        <a:lstStyle/>
        <a:p>
          <a:endParaRPr lang="el-GR"/>
        </a:p>
      </dgm:t>
    </dgm:pt>
    <dgm:pt modelId="{BA6900B9-7167-4E4A-AE95-7D630434CC7B}" type="pres">
      <dgm:prSet presAssocID="{2D8F153E-ED0A-40D8-9FD3-E85EC25D128E}" presName="rootConnector1" presStyleLbl="node1" presStyleIdx="0" presStyleCnt="0"/>
      <dgm:spPr/>
      <dgm:t>
        <a:bodyPr/>
        <a:lstStyle/>
        <a:p>
          <a:endParaRPr lang="el-GR"/>
        </a:p>
      </dgm:t>
    </dgm:pt>
    <dgm:pt modelId="{3FA639CE-73D8-4227-A90D-73BE0B6CCBA0}" type="pres">
      <dgm:prSet presAssocID="{2D8F153E-ED0A-40D8-9FD3-E85EC25D128E}" presName="hierChild2" presStyleCnt="0"/>
      <dgm:spPr/>
    </dgm:pt>
    <dgm:pt modelId="{CBAE3E97-CD56-4FD2-922B-CE1CE6914A34}" type="pres">
      <dgm:prSet presAssocID="{E70176CE-917F-486F-8DAA-7EF3890FB7C5}" presName="Name37" presStyleLbl="parChTrans1D2" presStyleIdx="0" presStyleCnt="4"/>
      <dgm:spPr/>
      <dgm:t>
        <a:bodyPr/>
        <a:lstStyle/>
        <a:p>
          <a:endParaRPr lang="el-GR"/>
        </a:p>
      </dgm:t>
    </dgm:pt>
    <dgm:pt modelId="{A6E88216-2A5A-477F-82A0-5914BA009EDF}" type="pres">
      <dgm:prSet presAssocID="{AA03E0DA-F070-441F-B3B7-F4FDC9386551}" presName="hierRoot2" presStyleCnt="0">
        <dgm:presLayoutVars>
          <dgm:hierBranch val="init"/>
        </dgm:presLayoutVars>
      </dgm:prSet>
      <dgm:spPr/>
    </dgm:pt>
    <dgm:pt modelId="{2816D229-91B0-4976-9491-765288A98A10}" type="pres">
      <dgm:prSet presAssocID="{AA03E0DA-F070-441F-B3B7-F4FDC9386551}" presName="rootComposite" presStyleCnt="0"/>
      <dgm:spPr/>
    </dgm:pt>
    <dgm:pt modelId="{8EE5A414-28FB-4FC7-9625-A5F7080B0EED}" type="pres">
      <dgm:prSet presAssocID="{AA03E0DA-F070-441F-B3B7-F4FDC9386551}" presName="rootText" presStyleLbl="node2" presStyleIdx="0" presStyleCnt="3">
        <dgm:presLayoutVars>
          <dgm:chPref val="3"/>
        </dgm:presLayoutVars>
      </dgm:prSet>
      <dgm:spPr/>
      <dgm:t>
        <a:bodyPr/>
        <a:lstStyle/>
        <a:p>
          <a:endParaRPr lang="el-GR"/>
        </a:p>
      </dgm:t>
    </dgm:pt>
    <dgm:pt modelId="{EFA798C8-B1EE-4E33-8C86-E6409B145762}" type="pres">
      <dgm:prSet presAssocID="{AA03E0DA-F070-441F-B3B7-F4FDC9386551}" presName="rootConnector" presStyleLbl="node2" presStyleIdx="0" presStyleCnt="3"/>
      <dgm:spPr/>
      <dgm:t>
        <a:bodyPr/>
        <a:lstStyle/>
        <a:p>
          <a:endParaRPr lang="el-GR"/>
        </a:p>
      </dgm:t>
    </dgm:pt>
    <dgm:pt modelId="{6C3343DE-C473-4DE4-B4FA-5FD68CC82300}" type="pres">
      <dgm:prSet presAssocID="{AA03E0DA-F070-441F-B3B7-F4FDC9386551}" presName="hierChild4" presStyleCnt="0"/>
      <dgm:spPr/>
    </dgm:pt>
    <dgm:pt modelId="{03B1CF31-5946-403F-82B6-779D83AD24D1}" type="pres">
      <dgm:prSet presAssocID="{AA03E0DA-F070-441F-B3B7-F4FDC9386551}" presName="hierChild5" presStyleCnt="0"/>
      <dgm:spPr/>
    </dgm:pt>
    <dgm:pt modelId="{B1041960-72DE-4362-A810-A4DA93AB82A9}" type="pres">
      <dgm:prSet presAssocID="{6B1F8D14-1DFD-4D01-ABC3-BCD57D1E4408}" presName="Name37" presStyleLbl="parChTrans1D2" presStyleIdx="1" presStyleCnt="4"/>
      <dgm:spPr/>
      <dgm:t>
        <a:bodyPr/>
        <a:lstStyle/>
        <a:p>
          <a:endParaRPr lang="el-GR"/>
        </a:p>
      </dgm:t>
    </dgm:pt>
    <dgm:pt modelId="{B7028D31-D51F-43C7-8023-C89C6298EE5A}" type="pres">
      <dgm:prSet presAssocID="{F06EA08E-C7DB-4E76-AA5D-F20AEF3DAE04}" presName="hierRoot2" presStyleCnt="0">
        <dgm:presLayoutVars>
          <dgm:hierBranch val="init"/>
        </dgm:presLayoutVars>
      </dgm:prSet>
      <dgm:spPr/>
    </dgm:pt>
    <dgm:pt modelId="{AC0A5B28-F37C-4C7E-9B5B-74918BC73DC8}" type="pres">
      <dgm:prSet presAssocID="{F06EA08E-C7DB-4E76-AA5D-F20AEF3DAE04}" presName="rootComposite" presStyleCnt="0"/>
      <dgm:spPr/>
    </dgm:pt>
    <dgm:pt modelId="{8FF5434E-0325-4A83-9164-B2D39A9D6643}" type="pres">
      <dgm:prSet presAssocID="{F06EA08E-C7DB-4E76-AA5D-F20AEF3DAE04}" presName="rootText" presStyleLbl="node2" presStyleIdx="1" presStyleCnt="3">
        <dgm:presLayoutVars>
          <dgm:chPref val="3"/>
        </dgm:presLayoutVars>
      </dgm:prSet>
      <dgm:spPr/>
      <dgm:t>
        <a:bodyPr/>
        <a:lstStyle/>
        <a:p>
          <a:endParaRPr lang="el-GR"/>
        </a:p>
      </dgm:t>
    </dgm:pt>
    <dgm:pt modelId="{19BB61BE-FD7A-4913-AB7A-A51A46CC825D}" type="pres">
      <dgm:prSet presAssocID="{F06EA08E-C7DB-4E76-AA5D-F20AEF3DAE04}" presName="rootConnector" presStyleLbl="node2" presStyleIdx="1" presStyleCnt="3"/>
      <dgm:spPr/>
      <dgm:t>
        <a:bodyPr/>
        <a:lstStyle/>
        <a:p>
          <a:endParaRPr lang="el-GR"/>
        </a:p>
      </dgm:t>
    </dgm:pt>
    <dgm:pt modelId="{DBDF9442-4BD6-43CF-A40B-2894258D2E1F}" type="pres">
      <dgm:prSet presAssocID="{F06EA08E-C7DB-4E76-AA5D-F20AEF3DAE04}" presName="hierChild4" presStyleCnt="0"/>
      <dgm:spPr/>
    </dgm:pt>
    <dgm:pt modelId="{B7670207-17B4-4AD0-B1B7-10361A20B930}" type="pres">
      <dgm:prSet presAssocID="{F06EA08E-C7DB-4E76-AA5D-F20AEF3DAE04}" presName="hierChild5" presStyleCnt="0"/>
      <dgm:spPr/>
    </dgm:pt>
    <dgm:pt modelId="{00691B57-C33F-4601-B095-C4AAD20AF285}" type="pres">
      <dgm:prSet presAssocID="{9D63AB0A-6BDA-4890-8A9C-701AE82F3A88}" presName="Name37" presStyleLbl="parChTrans1D2" presStyleIdx="2" presStyleCnt="4"/>
      <dgm:spPr/>
      <dgm:t>
        <a:bodyPr/>
        <a:lstStyle/>
        <a:p>
          <a:endParaRPr lang="el-GR"/>
        </a:p>
      </dgm:t>
    </dgm:pt>
    <dgm:pt modelId="{1570E5DE-0129-4158-9A45-C28CFF60B14B}" type="pres">
      <dgm:prSet presAssocID="{EB4C498E-1F3D-4DBD-A07E-36ECE37F44D9}" presName="hierRoot2" presStyleCnt="0">
        <dgm:presLayoutVars>
          <dgm:hierBranch val="init"/>
        </dgm:presLayoutVars>
      </dgm:prSet>
      <dgm:spPr/>
    </dgm:pt>
    <dgm:pt modelId="{0F87AE1E-6A3D-4A3E-A61B-9259A8203D20}" type="pres">
      <dgm:prSet presAssocID="{EB4C498E-1F3D-4DBD-A07E-36ECE37F44D9}" presName="rootComposite" presStyleCnt="0"/>
      <dgm:spPr/>
    </dgm:pt>
    <dgm:pt modelId="{876C8D0B-7620-4242-846D-1EA002BF350E}" type="pres">
      <dgm:prSet presAssocID="{EB4C498E-1F3D-4DBD-A07E-36ECE37F44D9}" presName="rootText" presStyleLbl="node2" presStyleIdx="2" presStyleCnt="3">
        <dgm:presLayoutVars>
          <dgm:chPref val="3"/>
        </dgm:presLayoutVars>
      </dgm:prSet>
      <dgm:spPr/>
      <dgm:t>
        <a:bodyPr/>
        <a:lstStyle/>
        <a:p>
          <a:endParaRPr lang="el-GR"/>
        </a:p>
      </dgm:t>
    </dgm:pt>
    <dgm:pt modelId="{FF1931EC-FD4E-4575-8035-36B88A478F72}" type="pres">
      <dgm:prSet presAssocID="{EB4C498E-1F3D-4DBD-A07E-36ECE37F44D9}" presName="rootConnector" presStyleLbl="node2" presStyleIdx="2" presStyleCnt="3"/>
      <dgm:spPr/>
      <dgm:t>
        <a:bodyPr/>
        <a:lstStyle/>
        <a:p>
          <a:endParaRPr lang="el-GR"/>
        </a:p>
      </dgm:t>
    </dgm:pt>
    <dgm:pt modelId="{C3851CFA-797F-4E70-86C2-53D759FEDFF9}" type="pres">
      <dgm:prSet presAssocID="{EB4C498E-1F3D-4DBD-A07E-36ECE37F44D9}" presName="hierChild4" presStyleCnt="0"/>
      <dgm:spPr/>
    </dgm:pt>
    <dgm:pt modelId="{BA49C27E-EA5C-4E4E-9BE9-BF2A4420B7EA}" type="pres">
      <dgm:prSet presAssocID="{EB4C498E-1F3D-4DBD-A07E-36ECE37F44D9}" presName="hierChild5" presStyleCnt="0"/>
      <dgm:spPr/>
    </dgm:pt>
    <dgm:pt modelId="{EA5CC12B-4A2B-4D4B-9840-02FD5C475CD9}" type="pres">
      <dgm:prSet presAssocID="{2D8F153E-ED0A-40D8-9FD3-E85EC25D128E}" presName="hierChild3" presStyleCnt="0"/>
      <dgm:spPr/>
    </dgm:pt>
    <dgm:pt modelId="{335FB2D7-FCFB-4115-8E86-B66A64AE0716}" type="pres">
      <dgm:prSet presAssocID="{618CE368-12D0-4F6D-8C44-B1163AF82432}" presName="Name111" presStyleLbl="parChTrans1D2" presStyleIdx="3" presStyleCnt="4"/>
      <dgm:spPr/>
      <dgm:t>
        <a:bodyPr/>
        <a:lstStyle/>
        <a:p>
          <a:endParaRPr lang="el-GR"/>
        </a:p>
      </dgm:t>
    </dgm:pt>
    <dgm:pt modelId="{17BC3E82-0F0A-4787-A7DC-8C95E5473D55}" type="pres">
      <dgm:prSet presAssocID="{AD76A476-67C8-42FC-B380-F0E56954DB23}" presName="hierRoot3" presStyleCnt="0">
        <dgm:presLayoutVars>
          <dgm:hierBranch val="init"/>
        </dgm:presLayoutVars>
      </dgm:prSet>
      <dgm:spPr/>
    </dgm:pt>
    <dgm:pt modelId="{51E1103C-3068-4987-A103-EEFE8F808D48}" type="pres">
      <dgm:prSet presAssocID="{AD76A476-67C8-42FC-B380-F0E56954DB23}" presName="rootComposite3" presStyleCnt="0"/>
      <dgm:spPr/>
    </dgm:pt>
    <dgm:pt modelId="{4A2C5FFE-6950-4FAB-96C6-CAA388CB3485}" type="pres">
      <dgm:prSet presAssocID="{AD76A476-67C8-42FC-B380-F0E56954DB23}" presName="rootText3" presStyleLbl="asst1" presStyleIdx="0" presStyleCnt="1">
        <dgm:presLayoutVars>
          <dgm:chPref val="3"/>
        </dgm:presLayoutVars>
      </dgm:prSet>
      <dgm:spPr/>
      <dgm:t>
        <a:bodyPr/>
        <a:lstStyle/>
        <a:p>
          <a:endParaRPr lang="el-GR"/>
        </a:p>
      </dgm:t>
    </dgm:pt>
    <dgm:pt modelId="{8B70FFF8-057E-4686-944D-F5D3B33BE921}" type="pres">
      <dgm:prSet presAssocID="{AD76A476-67C8-42FC-B380-F0E56954DB23}" presName="rootConnector3" presStyleLbl="asst1" presStyleIdx="0" presStyleCnt="1"/>
      <dgm:spPr/>
      <dgm:t>
        <a:bodyPr/>
        <a:lstStyle/>
        <a:p>
          <a:endParaRPr lang="el-GR"/>
        </a:p>
      </dgm:t>
    </dgm:pt>
    <dgm:pt modelId="{9FEECED5-B5A0-43CB-8A2A-95E5D6C63FDE}" type="pres">
      <dgm:prSet presAssocID="{AD76A476-67C8-42FC-B380-F0E56954DB23}" presName="hierChild6" presStyleCnt="0"/>
      <dgm:spPr/>
    </dgm:pt>
    <dgm:pt modelId="{37E6281D-ED22-42FA-A075-EB90DC3CB22D}" type="pres">
      <dgm:prSet presAssocID="{AD76A476-67C8-42FC-B380-F0E56954DB23}" presName="hierChild7" presStyleCnt="0"/>
      <dgm:spPr/>
    </dgm:pt>
  </dgm:ptLst>
  <dgm:cxnLst>
    <dgm:cxn modelId="{93034157-65A5-4267-9DF0-BFB0A5E57692}" type="presOf" srcId="{F06EA08E-C7DB-4E76-AA5D-F20AEF3DAE04}" destId="{19BB61BE-FD7A-4913-AB7A-A51A46CC825D}" srcOrd="1" destOrd="0" presId="urn:microsoft.com/office/officeart/2005/8/layout/orgChart1"/>
    <dgm:cxn modelId="{1F6F9F4A-4885-4770-B83F-24ACDCB957D1}" srcId="{2D8F153E-ED0A-40D8-9FD3-E85EC25D128E}" destId="{AA03E0DA-F070-441F-B3B7-F4FDC9386551}" srcOrd="1" destOrd="0" parTransId="{E70176CE-917F-486F-8DAA-7EF3890FB7C5}" sibTransId="{593E1C16-D6F4-43C7-9B47-564EDC4894A5}"/>
    <dgm:cxn modelId="{BE640F4E-771F-4820-BA4E-5001B81AEE5A}" type="presOf" srcId="{AA03E0DA-F070-441F-B3B7-F4FDC9386551}" destId="{8EE5A414-28FB-4FC7-9625-A5F7080B0EED}" srcOrd="0" destOrd="0" presId="urn:microsoft.com/office/officeart/2005/8/layout/orgChart1"/>
    <dgm:cxn modelId="{5F719D18-9A78-4D9C-AE86-75A0D1500586}" srcId="{569A6345-43E2-4726-9341-15E567072DB2}" destId="{2D8F153E-ED0A-40D8-9FD3-E85EC25D128E}" srcOrd="0" destOrd="0" parTransId="{DC06159A-FC21-4555-9499-E3AF01A865A0}" sibTransId="{D3A1A592-5A05-417C-826B-0FBA46C6560F}"/>
    <dgm:cxn modelId="{FACE623C-A875-431E-977D-47868EE7E7BD}" type="presOf" srcId="{2D8F153E-ED0A-40D8-9FD3-E85EC25D128E}" destId="{5A6C157E-32C5-4A1C-BD27-10317B2E9411}" srcOrd="0" destOrd="0" presId="urn:microsoft.com/office/officeart/2005/8/layout/orgChart1"/>
    <dgm:cxn modelId="{22194809-8403-4C8E-8C9D-71B5DD3F3AA4}" type="presOf" srcId="{569A6345-43E2-4726-9341-15E567072DB2}" destId="{1F1E9D4D-693A-46F9-BECE-08D17FA6EE2C}" srcOrd="0" destOrd="0" presId="urn:microsoft.com/office/officeart/2005/8/layout/orgChart1"/>
    <dgm:cxn modelId="{DE91B5BA-8799-4EA5-9789-02F23C6B88EC}" type="presOf" srcId="{9D63AB0A-6BDA-4890-8A9C-701AE82F3A88}" destId="{00691B57-C33F-4601-B095-C4AAD20AF285}" srcOrd="0" destOrd="0" presId="urn:microsoft.com/office/officeart/2005/8/layout/orgChart1"/>
    <dgm:cxn modelId="{87EC931A-D062-4BE4-8FBE-1724AB955FA5}" srcId="{2D8F153E-ED0A-40D8-9FD3-E85EC25D128E}" destId="{F06EA08E-C7DB-4E76-AA5D-F20AEF3DAE04}" srcOrd="2" destOrd="0" parTransId="{6B1F8D14-1DFD-4D01-ABC3-BCD57D1E4408}" sibTransId="{43B9C771-2A6F-4968-9948-4AD0D957505C}"/>
    <dgm:cxn modelId="{9C024023-01A6-4EF1-BC41-95F7FFBFAC9A}" srcId="{2D8F153E-ED0A-40D8-9FD3-E85EC25D128E}" destId="{AD76A476-67C8-42FC-B380-F0E56954DB23}" srcOrd="0" destOrd="0" parTransId="{618CE368-12D0-4F6D-8C44-B1163AF82432}" sibTransId="{5B7E3543-7763-449D-9AD1-47C6F80D7CB4}"/>
    <dgm:cxn modelId="{EB33D2F4-60CC-43F8-9F95-A78AA5858A98}" srcId="{2D8F153E-ED0A-40D8-9FD3-E85EC25D128E}" destId="{EB4C498E-1F3D-4DBD-A07E-36ECE37F44D9}" srcOrd="3" destOrd="0" parTransId="{9D63AB0A-6BDA-4890-8A9C-701AE82F3A88}" sibTransId="{346E90A9-84D8-4BEB-A001-28DB2478A343}"/>
    <dgm:cxn modelId="{C0408FC9-7041-421E-98E8-89F8AC6FCFE0}" type="presOf" srcId="{E70176CE-917F-486F-8DAA-7EF3890FB7C5}" destId="{CBAE3E97-CD56-4FD2-922B-CE1CE6914A34}" srcOrd="0" destOrd="0" presId="urn:microsoft.com/office/officeart/2005/8/layout/orgChart1"/>
    <dgm:cxn modelId="{E22C094B-632A-4CEB-9E13-CCEFE8CB83F8}" type="presOf" srcId="{F06EA08E-C7DB-4E76-AA5D-F20AEF3DAE04}" destId="{8FF5434E-0325-4A83-9164-B2D39A9D6643}" srcOrd="0" destOrd="0" presId="urn:microsoft.com/office/officeart/2005/8/layout/orgChart1"/>
    <dgm:cxn modelId="{40CC890F-35CC-4376-8870-E390889E4550}" type="presOf" srcId="{EB4C498E-1F3D-4DBD-A07E-36ECE37F44D9}" destId="{876C8D0B-7620-4242-846D-1EA002BF350E}" srcOrd="0" destOrd="0" presId="urn:microsoft.com/office/officeart/2005/8/layout/orgChart1"/>
    <dgm:cxn modelId="{1F2821E9-5B10-40D9-9AF6-CA9FB96841D6}" type="presOf" srcId="{AA03E0DA-F070-441F-B3B7-F4FDC9386551}" destId="{EFA798C8-B1EE-4E33-8C86-E6409B145762}" srcOrd="1" destOrd="0" presId="urn:microsoft.com/office/officeart/2005/8/layout/orgChart1"/>
    <dgm:cxn modelId="{0F62AE93-2724-4112-94FB-7F227896182E}" type="presOf" srcId="{618CE368-12D0-4F6D-8C44-B1163AF82432}" destId="{335FB2D7-FCFB-4115-8E86-B66A64AE0716}" srcOrd="0" destOrd="0" presId="urn:microsoft.com/office/officeart/2005/8/layout/orgChart1"/>
    <dgm:cxn modelId="{B64EF027-1792-4236-B264-EBF94C807087}" type="presOf" srcId="{6B1F8D14-1DFD-4D01-ABC3-BCD57D1E4408}" destId="{B1041960-72DE-4362-A810-A4DA93AB82A9}" srcOrd="0" destOrd="0" presId="urn:microsoft.com/office/officeart/2005/8/layout/orgChart1"/>
    <dgm:cxn modelId="{D5B8D691-9386-4D58-A7EA-504EF4925AB8}" type="presOf" srcId="{AD76A476-67C8-42FC-B380-F0E56954DB23}" destId="{4A2C5FFE-6950-4FAB-96C6-CAA388CB3485}" srcOrd="0" destOrd="0" presId="urn:microsoft.com/office/officeart/2005/8/layout/orgChart1"/>
    <dgm:cxn modelId="{4F02FDDA-3D2F-4A8D-BAE6-A67B50C8AB7D}" type="presOf" srcId="{2D8F153E-ED0A-40D8-9FD3-E85EC25D128E}" destId="{BA6900B9-7167-4E4A-AE95-7D630434CC7B}" srcOrd="1" destOrd="0" presId="urn:microsoft.com/office/officeart/2005/8/layout/orgChart1"/>
    <dgm:cxn modelId="{6AF84674-8861-421D-9E9C-4A22360BAE5F}" type="presOf" srcId="{EB4C498E-1F3D-4DBD-A07E-36ECE37F44D9}" destId="{FF1931EC-FD4E-4575-8035-36B88A478F72}" srcOrd="1" destOrd="0" presId="urn:microsoft.com/office/officeart/2005/8/layout/orgChart1"/>
    <dgm:cxn modelId="{1B1C4BDB-1885-4ADF-91A9-5E336E068E66}" type="presOf" srcId="{AD76A476-67C8-42FC-B380-F0E56954DB23}" destId="{8B70FFF8-057E-4686-944D-F5D3B33BE921}" srcOrd="1" destOrd="0" presId="urn:microsoft.com/office/officeart/2005/8/layout/orgChart1"/>
    <dgm:cxn modelId="{692AC0D7-84FB-4F42-8EC6-32F15CF69F5B}" type="presParOf" srcId="{1F1E9D4D-693A-46F9-BECE-08D17FA6EE2C}" destId="{DC081D8A-4FC2-4E9A-ADAE-E85B7586C529}" srcOrd="0" destOrd="0" presId="urn:microsoft.com/office/officeart/2005/8/layout/orgChart1"/>
    <dgm:cxn modelId="{A1F139A4-EAB4-42CC-BE46-BF70D620F183}" type="presParOf" srcId="{DC081D8A-4FC2-4E9A-ADAE-E85B7586C529}" destId="{0A7BE336-0153-4DC8-97D3-A619B1D167A7}" srcOrd="0" destOrd="0" presId="urn:microsoft.com/office/officeart/2005/8/layout/orgChart1"/>
    <dgm:cxn modelId="{96E817CA-8C56-4310-81FF-3A31E6EEAB0F}" type="presParOf" srcId="{0A7BE336-0153-4DC8-97D3-A619B1D167A7}" destId="{5A6C157E-32C5-4A1C-BD27-10317B2E9411}" srcOrd="0" destOrd="0" presId="urn:microsoft.com/office/officeart/2005/8/layout/orgChart1"/>
    <dgm:cxn modelId="{623AED8F-F865-4B91-B67D-7E3463A79163}" type="presParOf" srcId="{0A7BE336-0153-4DC8-97D3-A619B1D167A7}" destId="{BA6900B9-7167-4E4A-AE95-7D630434CC7B}" srcOrd="1" destOrd="0" presId="urn:microsoft.com/office/officeart/2005/8/layout/orgChart1"/>
    <dgm:cxn modelId="{55E0B900-9C3B-4DBD-B08C-3653DB4ACE99}" type="presParOf" srcId="{DC081D8A-4FC2-4E9A-ADAE-E85B7586C529}" destId="{3FA639CE-73D8-4227-A90D-73BE0B6CCBA0}" srcOrd="1" destOrd="0" presId="urn:microsoft.com/office/officeart/2005/8/layout/orgChart1"/>
    <dgm:cxn modelId="{AB6739B5-7450-4988-BB6D-4A3BAA4CE871}" type="presParOf" srcId="{3FA639CE-73D8-4227-A90D-73BE0B6CCBA0}" destId="{CBAE3E97-CD56-4FD2-922B-CE1CE6914A34}" srcOrd="0" destOrd="0" presId="urn:microsoft.com/office/officeart/2005/8/layout/orgChart1"/>
    <dgm:cxn modelId="{D084C2C2-7E7B-4118-A1D0-5631317A53CA}" type="presParOf" srcId="{3FA639CE-73D8-4227-A90D-73BE0B6CCBA0}" destId="{A6E88216-2A5A-477F-82A0-5914BA009EDF}" srcOrd="1" destOrd="0" presId="urn:microsoft.com/office/officeart/2005/8/layout/orgChart1"/>
    <dgm:cxn modelId="{2C4E563C-FA89-4257-AAA9-2A211C7C8875}" type="presParOf" srcId="{A6E88216-2A5A-477F-82A0-5914BA009EDF}" destId="{2816D229-91B0-4976-9491-765288A98A10}" srcOrd="0" destOrd="0" presId="urn:microsoft.com/office/officeart/2005/8/layout/orgChart1"/>
    <dgm:cxn modelId="{5F6BEE93-BC5B-413A-916E-01A6F79632C9}" type="presParOf" srcId="{2816D229-91B0-4976-9491-765288A98A10}" destId="{8EE5A414-28FB-4FC7-9625-A5F7080B0EED}" srcOrd="0" destOrd="0" presId="urn:microsoft.com/office/officeart/2005/8/layout/orgChart1"/>
    <dgm:cxn modelId="{54BA68FD-853A-4D02-95A2-7290F2CC3F50}" type="presParOf" srcId="{2816D229-91B0-4976-9491-765288A98A10}" destId="{EFA798C8-B1EE-4E33-8C86-E6409B145762}" srcOrd="1" destOrd="0" presId="urn:microsoft.com/office/officeart/2005/8/layout/orgChart1"/>
    <dgm:cxn modelId="{2A23098B-395C-4F50-B2AF-DFE300E5DC59}" type="presParOf" srcId="{A6E88216-2A5A-477F-82A0-5914BA009EDF}" destId="{6C3343DE-C473-4DE4-B4FA-5FD68CC82300}" srcOrd="1" destOrd="0" presId="urn:microsoft.com/office/officeart/2005/8/layout/orgChart1"/>
    <dgm:cxn modelId="{51594C3F-EBA9-4C2A-9C89-B9CE57A9753F}" type="presParOf" srcId="{A6E88216-2A5A-477F-82A0-5914BA009EDF}" destId="{03B1CF31-5946-403F-82B6-779D83AD24D1}" srcOrd="2" destOrd="0" presId="urn:microsoft.com/office/officeart/2005/8/layout/orgChart1"/>
    <dgm:cxn modelId="{C3741298-5EC1-4167-A58D-BB1F98F68E70}" type="presParOf" srcId="{3FA639CE-73D8-4227-A90D-73BE0B6CCBA0}" destId="{B1041960-72DE-4362-A810-A4DA93AB82A9}" srcOrd="2" destOrd="0" presId="urn:microsoft.com/office/officeart/2005/8/layout/orgChart1"/>
    <dgm:cxn modelId="{ED8018C9-1230-4737-931A-07C7736E8A7B}" type="presParOf" srcId="{3FA639CE-73D8-4227-A90D-73BE0B6CCBA0}" destId="{B7028D31-D51F-43C7-8023-C89C6298EE5A}" srcOrd="3" destOrd="0" presId="urn:microsoft.com/office/officeart/2005/8/layout/orgChart1"/>
    <dgm:cxn modelId="{9C3C2242-EC90-4F2C-AC96-346F97E1C8C8}" type="presParOf" srcId="{B7028D31-D51F-43C7-8023-C89C6298EE5A}" destId="{AC0A5B28-F37C-4C7E-9B5B-74918BC73DC8}" srcOrd="0" destOrd="0" presId="urn:microsoft.com/office/officeart/2005/8/layout/orgChart1"/>
    <dgm:cxn modelId="{06182F43-ECA2-433C-81DE-8F2BA6C36F8C}" type="presParOf" srcId="{AC0A5B28-F37C-4C7E-9B5B-74918BC73DC8}" destId="{8FF5434E-0325-4A83-9164-B2D39A9D6643}" srcOrd="0" destOrd="0" presId="urn:microsoft.com/office/officeart/2005/8/layout/orgChart1"/>
    <dgm:cxn modelId="{BD60A246-AF71-460C-8A82-84119040C338}" type="presParOf" srcId="{AC0A5B28-F37C-4C7E-9B5B-74918BC73DC8}" destId="{19BB61BE-FD7A-4913-AB7A-A51A46CC825D}" srcOrd="1" destOrd="0" presId="urn:microsoft.com/office/officeart/2005/8/layout/orgChart1"/>
    <dgm:cxn modelId="{3957B01F-150C-4964-8209-84CCD9976AFB}" type="presParOf" srcId="{B7028D31-D51F-43C7-8023-C89C6298EE5A}" destId="{DBDF9442-4BD6-43CF-A40B-2894258D2E1F}" srcOrd="1" destOrd="0" presId="urn:microsoft.com/office/officeart/2005/8/layout/orgChart1"/>
    <dgm:cxn modelId="{D49EBA24-DB4D-41C6-A8FD-A9A3BF74E96C}" type="presParOf" srcId="{B7028D31-D51F-43C7-8023-C89C6298EE5A}" destId="{B7670207-17B4-4AD0-B1B7-10361A20B930}" srcOrd="2" destOrd="0" presId="urn:microsoft.com/office/officeart/2005/8/layout/orgChart1"/>
    <dgm:cxn modelId="{4F8AC728-47E5-400C-A8CE-FEF9636BDDB1}" type="presParOf" srcId="{3FA639CE-73D8-4227-A90D-73BE0B6CCBA0}" destId="{00691B57-C33F-4601-B095-C4AAD20AF285}" srcOrd="4" destOrd="0" presId="urn:microsoft.com/office/officeart/2005/8/layout/orgChart1"/>
    <dgm:cxn modelId="{5B27C230-E50A-4CAB-8A92-7D97E47F009F}" type="presParOf" srcId="{3FA639CE-73D8-4227-A90D-73BE0B6CCBA0}" destId="{1570E5DE-0129-4158-9A45-C28CFF60B14B}" srcOrd="5" destOrd="0" presId="urn:microsoft.com/office/officeart/2005/8/layout/orgChart1"/>
    <dgm:cxn modelId="{90E040D8-A031-416C-B2FC-2241EEE01176}" type="presParOf" srcId="{1570E5DE-0129-4158-9A45-C28CFF60B14B}" destId="{0F87AE1E-6A3D-4A3E-A61B-9259A8203D20}" srcOrd="0" destOrd="0" presId="urn:microsoft.com/office/officeart/2005/8/layout/orgChart1"/>
    <dgm:cxn modelId="{C553F1A1-0FCD-45B2-B550-DA908F815C6B}" type="presParOf" srcId="{0F87AE1E-6A3D-4A3E-A61B-9259A8203D20}" destId="{876C8D0B-7620-4242-846D-1EA002BF350E}" srcOrd="0" destOrd="0" presId="urn:microsoft.com/office/officeart/2005/8/layout/orgChart1"/>
    <dgm:cxn modelId="{C7864787-BFFF-4891-AB5E-586413A8BCD6}" type="presParOf" srcId="{0F87AE1E-6A3D-4A3E-A61B-9259A8203D20}" destId="{FF1931EC-FD4E-4575-8035-36B88A478F72}" srcOrd="1" destOrd="0" presId="urn:microsoft.com/office/officeart/2005/8/layout/orgChart1"/>
    <dgm:cxn modelId="{9E2D3231-69DB-40F6-994E-DDBFFF72C66E}" type="presParOf" srcId="{1570E5DE-0129-4158-9A45-C28CFF60B14B}" destId="{C3851CFA-797F-4E70-86C2-53D759FEDFF9}" srcOrd="1" destOrd="0" presId="urn:microsoft.com/office/officeart/2005/8/layout/orgChart1"/>
    <dgm:cxn modelId="{7D1113BC-E599-434C-8BD1-00BF92B2A667}" type="presParOf" srcId="{1570E5DE-0129-4158-9A45-C28CFF60B14B}" destId="{BA49C27E-EA5C-4E4E-9BE9-BF2A4420B7EA}" srcOrd="2" destOrd="0" presId="urn:microsoft.com/office/officeart/2005/8/layout/orgChart1"/>
    <dgm:cxn modelId="{809AF57A-E0C3-4E68-97FF-F62660C680A3}" type="presParOf" srcId="{DC081D8A-4FC2-4E9A-ADAE-E85B7586C529}" destId="{EA5CC12B-4A2B-4D4B-9840-02FD5C475CD9}" srcOrd="2" destOrd="0" presId="urn:microsoft.com/office/officeart/2005/8/layout/orgChart1"/>
    <dgm:cxn modelId="{13563C78-72E7-4963-A9A6-393D422DC1C2}" type="presParOf" srcId="{EA5CC12B-4A2B-4D4B-9840-02FD5C475CD9}" destId="{335FB2D7-FCFB-4115-8E86-B66A64AE0716}" srcOrd="0" destOrd="0" presId="urn:microsoft.com/office/officeart/2005/8/layout/orgChart1"/>
    <dgm:cxn modelId="{C6BCE073-71D3-4AF5-AFBF-E65BFA6B2D81}" type="presParOf" srcId="{EA5CC12B-4A2B-4D4B-9840-02FD5C475CD9}" destId="{17BC3E82-0F0A-4787-A7DC-8C95E5473D55}" srcOrd="1" destOrd="0" presId="urn:microsoft.com/office/officeart/2005/8/layout/orgChart1"/>
    <dgm:cxn modelId="{210DB1DE-699D-4DFE-9B1E-E0D63EB35D9C}" type="presParOf" srcId="{17BC3E82-0F0A-4787-A7DC-8C95E5473D55}" destId="{51E1103C-3068-4987-A103-EEFE8F808D48}" srcOrd="0" destOrd="0" presId="urn:microsoft.com/office/officeart/2005/8/layout/orgChart1"/>
    <dgm:cxn modelId="{A40A7730-1C4D-4450-AF1A-0A935CFE545B}" type="presParOf" srcId="{51E1103C-3068-4987-A103-EEFE8F808D48}" destId="{4A2C5FFE-6950-4FAB-96C6-CAA388CB3485}" srcOrd="0" destOrd="0" presId="urn:microsoft.com/office/officeart/2005/8/layout/orgChart1"/>
    <dgm:cxn modelId="{DF559F07-1E5D-47B8-87AF-F06BAE589441}" type="presParOf" srcId="{51E1103C-3068-4987-A103-EEFE8F808D48}" destId="{8B70FFF8-057E-4686-944D-F5D3B33BE921}" srcOrd="1" destOrd="0" presId="urn:microsoft.com/office/officeart/2005/8/layout/orgChart1"/>
    <dgm:cxn modelId="{B9E9A9A4-2D6C-4AD7-809E-E46E24488DF5}" type="presParOf" srcId="{17BC3E82-0F0A-4787-A7DC-8C95E5473D55}" destId="{9FEECED5-B5A0-43CB-8A2A-95E5D6C63FDE}" srcOrd="1" destOrd="0" presId="urn:microsoft.com/office/officeart/2005/8/layout/orgChart1"/>
    <dgm:cxn modelId="{0621C66A-5A57-4CDD-A134-35169E99FB80}" type="presParOf" srcId="{17BC3E82-0F0A-4787-A7DC-8C95E5473D55}" destId="{37E6281D-ED22-42FA-A075-EB90DC3CB22D}"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CFBB76-DA80-49FF-AEEF-2D9409013936}"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l-GR"/>
        </a:p>
      </dgm:t>
    </dgm:pt>
    <dgm:pt modelId="{92DCCF61-D2BB-42BC-9B1E-FD766AC9CDD0}">
      <dgm:prSet phldrT="[Κείμενο]" custT="1"/>
      <dgm:spPr/>
      <dgm:t>
        <a:bodyPr/>
        <a:lstStyle/>
        <a:p>
          <a:r>
            <a:rPr lang="el-GR" sz="1800" b="1" dirty="0" smtClean="0">
              <a:solidFill>
                <a:srgbClr val="FF0000"/>
              </a:solidFill>
            </a:rPr>
            <a:t>Πρόρρηση </a:t>
          </a:r>
          <a:r>
            <a:rPr lang="el-GR" sz="1800" b="1" dirty="0" err="1" smtClean="0">
              <a:solidFill>
                <a:srgbClr val="FF0000"/>
              </a:solidFill>
            </a:rPr>
            <a:t>καταστροφῆς</a:t>
          </a:r>
          <a:r>
            <a:rPr lang="el-GR" sz="1800" b="1" dirty="0" smtClean="0">
              <a:solidFill>
                <a:srgbClr val="FF0000"/>
              </a:solidFill>
            </a:rPr>
            <a:t> </a:t>
          </a:r>
          <a:r>
            <a:rPr lang="el-GR" sz="1800" b="1" dirty="0" err="1" smtClean="0">
              <a:solidFill>
                <a:srgbClr val="FF0000"/>
              </a:solidFill>
            </a:rPr>
            <a:t>τοῦ</a:t>
          </a:r>
          <a:r>
            <a:rPr lang="el-GR" sz="1800" b="1" dirty="0" smtClean="0">
              <a:solidFill>
                <a:srgbClr val="FF0000"/>
              </a:solidFill>
            </a:rPr>
            <a:t> </a:t>
          </a:r>
          <a:r>
            <a:rPr lang="el-GR" sz="1800" b="1" dirty="0" err="1" smtClean="0">
              <a:solidFill>
                <a:srgbClr val="FF0000"/>
              </a:solidFill>
            </a:rPr>
            <a:t>Ναοῦ</a:t>
          </a:r>
          <a:r>
            <a:rPr lang="el-GR" sz="1800" b="1" dirty="0" smtClean="0">
              <a:solidFill>
                <a:srgbClr val="FF0000"/>
              </a:solidFill>
            </a:rPr>
            <a:t> </a:t>
          </a:r>
          <a:endParaRPr lang="el-GR" sz="1800" dirty="0"/>
        </a:p>
      </dgm:t>
    </dgm:pt>
    <dgm:pt modelId="{196336DE-187E-41D3-8B7E-09F137BDA1BF}" type="parTrans" cxnId="{0AAEAB3E-72EC-4E8D-B82B-75B3B89F9CBE}">
      <dgm:prSet/>
      <dgm:spPr/>
      <dgm:t>
        <a:bodyPr/>
        <a:lstStyle/>
        <a:p>
          <a:endParaRPr lang="el-GR"/>
        </a:p>
      </dgm:t>
    </dgm:pt>
    <dgm:pt modelId="{46358C6F-AB3E-4B90-B899-E6367CF9EEC9}" type="sibTrans" cxnId="{0AAEAB3E-72EC-4E8D-B82B-75B3B89F9CBE}">
      <dgm:prSet/>
      <dgm:spPr/>
      <dgm:t>
        <a:bodyPr/>
        <a:lstStyle/>
        <a:p>
          <a:endParaRPr lang="el-GR"/>
        </a:p>
      </dgm:t>
    </dgm:pt>
    <dgm:pt modelId="{F9EA4099-47D7-4933-87A3-ADFCFCA0D1F5}">
      <dgm:prSet phldrT="[Κείμενο]" custT="1"/>
      <dgm:spPr/>
      <dgm:t>
        <a:bodyPr/>
        <a:lstStyle/>
        <a:p>
          <a:r>
            <a:rPr lang="el-GR" sz="1400" b="1" dirty="0" smtClean="0">
              <a:solidFill>
                <a:schemeClr val="tx1"/>
              </a:solidFill>
            </a:rPr>
            <a:t>Ὁ </a:t>
          </a:r>
          <a:r>
            <a:rPr lang="el-GR" sz="1400" b="1" dirty="0" err="1" smtClean="0">
              <a:solidFill>
                <a:schemeClr val="tx1"/>
              </a:solidFill>
            </a:rPr>
            <a:t>ἐρχομὸς</a:t>
          </a:r>
          <a:r>
            <a:rPr lang="el-GR" sz="1400" b="1" dirty="0" smtClean="0">
              <a:solidFill>
                <a:schemeClr val="tx1"/>
              </a:solidFill>
            </a:rPr>
            <a:t> </a:t>
          </a:r>
          <a:r>
            <a:rPr lang="el-GR" sz="1400" b="1" dirty="0" err="1" smtClean="0">
              <a:solidFill>
                <a:schemeClr val="tx1"/>
              </a:solidFill>
            </a:rPr>
            <a:t>τοῦ</a:t>
          </a:r>
          <a:r>
            <a:rPr lang="el-GR" sz="1400" b="1" dirty="0" smtClean="0">
              <a:solidFill>
                <a:schemeClr val="tx1"/>
              </a:solidFill>
            </a:rPr>
            <a:t> </a:t>
          </a:r>
          <a:r>
            <a:rPr lang="el-GR" sz="1400" b="1" dirty="0" err="1" smtClean="0">
              <a:solidFill>
                <a:schemeClr val="tx1"/>
              </a:solidFill>
            </a:rPr>
            <a:t>Υἱοῦ</a:t>
          </a:r>
          <a:r>
            <a:rPr lang="el-GR" sz="1400" b="1" dirty="0" smtClean="0">
              <a:solidFill>
                <a:schemeClr val="tx1"/>
              </a:solidFill>
            </a:rPr>
            <a:t> </a:t>
          </a:r>
          <a:r>
            <a:rPr lang="el-GR" sz="1400" b="1" dirty="0" err="1" smtClean="0">
              <a:solidFill>
                <a:schemeClr val="tx1"/>
              </a:solidFill>
            </a:rPr>
            <a:t>τοῦ</a:t>
          </a:r>
          <a:r>
            <a:rPr lang="el-GR" sz="1400" b="1" dirty="0" smtClean="0">
              <a:solidFill>
                <a:schemeClr val="tx1"/>
              </a:solidFill>
            </a:rPr>
            <a:t> </a:t>
          </a:r>
          <a:r>
            <a:rPr lang="el-GR" sz="1400" b="1" dirty="0" err="1" smtClean="0">
              <a:solidFill>
                <a:schemeClr val="tx1"/>
              </a:solidFill>
            </a:rPr>
            <a:t>Ἀνθρώπου</a:t>
          </a:r>
          <a:endParaRPr lang="el-GR" sz="1400" dirty="0">
            <a:solidFill>
              <a:schemeClr val="tx1"/>
            </a:solidFill>
          </a:endParaRPr>
        </a:p>
      </dgm:t>
    </dgm:pt>
    <dgm:pt modelId="{D3C2D8E7-9C4C-4936-8FA9-4085E0B4C3B6}" type="parTrans" cxnId="{134798FA-A0DA-475C-BB0D-0267204FCFFC}">
      <dgm:prSet/>
      <dgm:spPr/>
      <dgm:t>
        <a:bodyPr/>
        <a:lstStyle/>
        <a:p>
          <a:endParaRPr lang="el-GR"/>
        </a:p>
      </dgm:t>
    </dgm:pt>
    <dgm:pt modelId="{57F61084-D5A3-4343-8215-DAD4E545AD06}" type="sibTrans" cxnId="{134798FA-A0DA-475C-BB0D-0267204FCFFC}">
      <dgm:prSet/>
      <dgm:spPr/>
      <dgm:t>
        <a:bodyPr/>
        <a:lstStyle/>
        <a:p>
          <a:endParaRPr lang="el-GR"/>
        </a:p>
      </dgm:t>
    </dgm:pt>
    <dgm:pt modelId="{2E386C7E-44DD-41D1-979A-D529BCDB75BD}">
      <dgm:prSet phldrT="[Κείμενο]" custT="1"/>
      <dgm:spPr/>
      <dgm:t>
        <a:bodyPr/>
        <a:lstStyle/>
        <a:p>
          <a:r>
            <a:rPr lang="el-GR" sz="1400" b="1" dirty="0" smtClean="0">
              <a:solidFill>
                <a:srgbClr val="FF0000"/>
              </a:solidFill>
            </a:rPr>
            <a:t>Ἡ συνομωσία </a:t>
          </a:r>
          <a:r>
            <a:rPr lang="el-GR" sz="1400" b="1" dirty="0" err="1" smtClean="0">
              <a:solidFill>
                <a:srgbClr val="FF0000"/>
              </a:solidFill>
            </a:rPr>
            <a:t>γιὰ</a:t>
          </a:r>
          <a:r>
            <a:rPr lang="el-GR" sz="1400" b="1" dirty="0" smtClean="0">
              <a:solidFill>
                <a:srgbClr val="FF0000"/>
              </a:solidFill>
            </a:rPr>
            <a:t> </a:t>
          </a:r>
          <a:r>
            <a:rPr lang="el-GR" sz="1400" b="1" dirty="0" err="1" smtClean="0">
              <a:solidFill>
                <a:srgbClr val="FF0000"/>
              </a:solidFill>
            </a:rPr>
            <a:t>τὴ</a:t>
          </a:r>
          <a:r>
            <a:rPr lang="el-GR" sz="1400" b="1" dirty="0" smtClean="0">
              <a:solidFill>
                <a:srgbClr val="FF0000"/>
              </a:solidFill>
            </a:rPr>
            <a:t> θανάτωση </a:t>
          </a:r>
          <a:r>
            <a:rPr lang="el-GR" sz="1400" b="1" dirty="0" err="1" smtClean="0">
              <a:solidFill>
                <a:srgbClr val="FF0000"/>
              </a:solidFill>
            </a:rPr>
            <a:t>τοῦ</a:t>
          </a:r>
          <a:r>
            <a:rPr lang="el-GR" sz="1400" b="1" dirty="0" smtClean="0">
              <a:solidFill>
                <a:srgbClr val="FF0000"/>
              </a:solidFill>
            </a:rPr>
            <a:t> </a:t>
          </a:r>
          <a:r>
            <a:rPr lang="el-GR" sz="1400" b="1" dirty="0" err="1" smtClean="0">
              <a:solidFill>
                <a:srgbClr val="FF0000"/>
              </a:solidFill>
            </a:rPr>
            <a:t>Ἰησοῦ</a:t>
          </a:r>
          <a:r>
            <a:rPr lang="el-GR" sz="1400" b="1" dirty="0" smtClean="0">
              <a:solidFill>
                <a:srgbClr val="FF0000"/>
              </a:solidFill>
            </a:rPr>
            <a:t> </a:t>
          </a:r>
          <a:endParaRPr lang="el-GR" sz="1400" dirty="0"/>
        </a:p>
      </dgm:t>
    </dgm:pt>
    <dgm:pt modelId="{9DE3B990-097F-4DFC-8957-F94D7661EF82}" type="parTrans" cxnId="{6F6EF81B-2661-45F8-9330-9E636A88F06D}">
      <dgm:prSet/>
      <dgm:spPr/>
      <dgm:t>
        <a:bodyPr/>
        <a:lstStyle/>
        <a:p>
          <a:endParaRPr lang="el-GR"/>
        </a:p>
      </dgm:t>
    </dgm:pt>
    <dgm:pt modelId="{345056A4-9C9D-4144-BD2B-A9EC7E2216FE}" type="sibTrans" cxnId="{6F6EF81B-2661-45F8-9330-9E636A88F06D}">
      <dgm:prSet/>
      <dgm:spPr/>
      <dgm:t>
        <a:bodyPr/>
        <a:lstStyle/>
        <a:p>
          <a:endParaRPr lang="el-GR"/>
        </a:p>
      </dgm:t>
    </dgm:pt>
    <dgm:pt modelId="{64A340E3-BE54-49BA-BC6A-253D1595CA9E}">
      <dgm:prSet phldrT="[Κείμενο]" custT="1"/>
      <dgm:spPr/>
      <dgm:t>
        <a:bodyPr/>
        <a:lstStyle/>
        <a:p>
          <a:r>
            <a:rPr lang="el-GR" sz="1400" b="1" dirty="0" smtClean="0">
              <a:solidFill>
                <a:schemeClr val="tx1"/>
              </a:solidFill>
            </a:rPr>
            <a:t>Ἡ χρίση </a:t>
          </a:r>
          <a:r>
            <a:rPr lang="el-GR" sz="1400" b="1" dirty="0" err="1" smtClean="0">
              <a:solidFill>
                <a:schemeClr val="tx1"/>
              </a:solidFill>
            </a:rPr>
            <a:t>τοῦ</a:t>
          </a:r>
          <a:r>
            <a:rPr lang="el-GR" sz="1400" b="1" dirty="0" smtClean="0">
              <a:solidFill>
                <a:schemeClr val="tx1"/>
              </a:solidFill>
            </a:rPr>
            <a:t> </a:t>
          </a:r>
          <a:r>
            <a:rPr lang="el-GR" sz="1400" b="1" dirty="0" err="1" smtClean="0">
              <a:solidFill>
                <a:schemeClr val="tx1"/>
              </a:solidFill>
            </a:rPr>
            <a:t>Ἰησοῦ</a:t>
          </a:r>
          <a:r>
            <a:rPr lang="el-GR" sz="1400" b="1" dirty="0" smtClean="0">
              <a:solidFill>
                <a:schemeClr val="tx1"/>
              </a:solidFill>
            </a:rPr>
            <a:t> </a:t>
          </a:r>
          <a:r>
            <a:rPr lang="el-GR" sz="1400" b="1" dirty="0" err="1" smtClean="0">
              <a:solidFill>
                <a:schemeClr val="tx1"/>
              </a:solidFill>
            </a:rPr>
            <a:t>μὲ</a:t>
          </a:r>
          <a:r>
            <a:rPr lang="el-GR" sz="1400" b="1" dirty="0" smtClean="0">
              <a:solidFill>
                <a:schemeClr val="tx1"/>
              </a:solidFill>
            </a:rPr>
            <a:t> μύρο </a:t>
          </a:r>
          <a:endParaRPr lang="el-GR" sz="1400" dirty="0">
            <a:solidFill>
              <a:schemeClr val="tx1"/>
            </a:solidFill>
          </a:endParaRPr>
        </a:p>
      </dgm:t>
    </dgm:pt>
    <dgm:pt modelId="{77C2A921-CEC4-4633-B633-FEF659579E17}" type="parTrans" cxnId="{EA8FDDB1-5A32-4136-B28D-E708F93ACFC0}">
      <dgm:prSet/>
      <dgm:spPr/>
      <dgm:t>
        <a:bodyPr/>
        <a:lstStyle/>
        <a:p>
          <a:endParaRPr lang="el-GR"/>
        </a:p>
      </dgm:t>
    </dgm:pt>
    <dgm:pt modelId="{AC7AAEA8-52A3-4212-9F79-B11DE88458CA}" type="sibTrans" cxnId="{EA8FDDB1-5A32-4136-B28D-E708F93ACFC0}">
      <dgm:prSet/>
      <dgm:spPr/>
      <dgm:t>
        <a:bodyPr/>
        <a:lstStyle/>
        <a:p>
          <a:endParaRPr lang="el-GR"/>
        </a:p>
      </dgm:t>
    </dgm:pt>
    <dgm:pt modelId="{B35002A6-EB43-4462-A627-D0745AC53649}">
      <dgm:prSet phldrT="[Κείμενο]"/>
      <dgm:spPr/>
      <dgm:t>
        <a:bodyPr/>
        <a:lstStyle/>
        <a:p>
          <a:r>
            <a:rPr lang="el-GR" b="1" u="sng" dirty="0" smtClean="0">
              <a:solidFill>
                <a:srgbClr val="C00000"/>
              </a:solidFill>
            </a:rPr>
            <a:t>Ἡ Προδοσία </a:t>
          </a:r>
          <a:r>
            <a:rPr lang="el-GR" b="1" u="sng" dirty="0" err="1" smtClean="0">
              <a:solidFill>
                <a:srgbClr val="C00000"/>
              </a:solidFill>
            </a:rPr>
            <a:t>τοῦ</a:t>
          </a:r>
          <a:r>
            <a:rPr lang="el-GR" b="1" u="sng" dirty="0" smtClean="0">
              <a:solidFill>
                <a:srgbClr val="C00000"/>
              </a:solidFill>
            </a:rPr>
            <a:t> </a:t>
          </a:r>
          <a:r>
            <a:rPr lang="el-GR" b="1" u="sng" dirty="0" err="1" smtClean="0">
              <a:solidFill>
                <a:srgbClr val="C00000"/>
              </a:solidFill>
            </a:rPr>
            <a:t>Ἰούδα</a:t>
          </a:r>
          <a:r>
            <a:rPr lang="el-GR" b="1" u="sng" dirty="0" smtClean="0">
              <a:solidFill>
                <a:srgbClr val="C00000"/>
              </a:solidFill>
            </a:rPr>
            <a:t> </a:t>
          </a:r>
          <a:endParaRPr lang="el-GR" dirty="0"/>
        </a:p>
      </dgm:t>
    </dgm:pt>
    <dgm:pt modelId="{91D71F52-1E1C-454F-9885-7980BAD11439}" type="parTrans" cxnId="{F04AE81C-921F-493D-87CD-458E5702C560}">
      <dgm:prSet/>
      <dgm:spPr/>
      <dgm:t>
        <a:bodyPr/>
        <a:lstStyle/>
        <a:p>
          <a:endParaRPr lang="el-GR"/>
        </a:p>
      </dgm:t>
    </dgm:pt>
    <dgm:pt modelId="{ADD768F6-1674-4E39-84FF-6C53DEC202E8}" type="sibTrans" cxnId="{F04AE81C-921F-493D-87CD-458E5702C560}">
      <dgm:prSet/>
      <dgm:spPr/>
      <dgm:t>
        <a:bodyPr/>
        <a:lstStyle/>
        <a:p>
          <a:endParaRPr lang="el-GR"/>
        </a:p>
      </dgm:t>
    </dgm:pt>
    <dgm:pt modelId="{1CB701AE-E8D0-4443-9C1B-C8C80F27DCE2}">
      <dgm:prSet phldrT="[Κείμενο]" custT="1"/>
      <dgm:spPr/>
      <dgm:t>
        <a:bodyPr/>
        <a:lstStyle/>
        <a:p>
          <a:r>
            <a:rPr lang="el-GR" sz="1400" b="1" dirty="0" smtClean="0">
              <a:solidFill>
                <a:schemeClr val="tx1"/>
              </a:solidFill>
            </a:rPr>
            <a:t>Ἡ Προετοιμασία </a:t>
          </a:r>
          <a:r>
            <a:rPr lang="el-GR" sz="1400" b="1" dirty="0" err="1" smtClean="0">
              <a:solidFill>
                <a:schemeClr val="tx1"/>
              </a:solidFill>
            </a:rPr>
            <a:t>τοῦ</a:t>
          </a:r>
          <a:r>
            <a:rPr lang="el-GR" sz="1400" b="1" dirty="0" smtClean="0">
              <a:solidFill>
                <a:schemeClr val="tx1"/>
              </a:solidFill>
            </a:rPr>
            <a:t> τελευταίου δείπνου </a:t>
          </a:r>
          <a:endParaRPr lang="el-GR" sz="1400" dirty="0">
            <a:solidFill>
              <a:schemeClr val="tx1"/>
            </a:solidFill>
          </a:endParaRPr>
        </a:p>
      </dgm:t>
    </dgm:pt>
    <dgm:pt modelId="{D1BD3D8F-E595-4CA7-9E1D-75A8CAF798FB}" type="parTrans" cxnId="{ACB3E24E-9979-4AA1-AC30-75694FA65CA2}">
      <dgm:prSet/>
      <dgm:spPr/>
      <dgm:t>
        <a:bodyPr/>
        <a:lstStyle/>
        <a:p>
          <a:endParaRPr lang="el-GR"/>
        </a:p>
      </dgm:t>
    </dgm:pt>
    <dgm:pt modelId="{0F85B9AE-95FD-4405-82F7-A17F8FC2FCEB}" type="sibTrans" cxnId="{ACB3E24E-9979-4AA1-AC30-75694FA65CA2}">
      <dgm:prSet/>
      <dgm:spPr/>
      <dgm:t>
        <a:bodyPr/>
        <a:lstStyle/>
        <a:p>
          <a:endParaRPr lang="el-GR"/>
        </a:p>
      </dgm:t>
    </dgm:pt>
    <dgm:pt modelId="{32B6D59F-627D-4E32-BEF5-30404A3FE49E}">
      <dgm:prSet phldrT="[Κείμενο]" custT="1"/>
      <dgm:spPr/>
      <dgm:t>
        <a:bodyPr/>
        <a:lstStyle/>
        <a:p>
          <a:r>
            <a:rPr lang="el-GR" sz="1400" b="1" dirty="0" smtClean="0">
              <a:solidFill>
                <a:srgbClr val="FF0000"/>
              </a:solidFill>
            </a:rPr>
            <a:t>Ἡ </a:t>
          </a:r>
          <a:r>
            <a:rPr lang="el-GR" sz="1400" b="1" dirty="0" err="1" smtClean="0">
              <a:solidFill>
                <a:srgbClr val="FF0000"/>
              </a:solidFill>
            </a:rPr>
            <a:t>Ἀποκάλυψη</a:t>
          </a:r>
          <a:r>
            <a:rPr lang="el-GR" sz="1400" b="1" dirty="0" smtClean="0">
              <a:solidFill>
                <a:srgbClr val="FF0000"/>
              </a:solidFill>
            </a:rPr>
            <a:t> </a:t>
          </a:r>
          <a:r>
            <a:rPr lang="el-GR" sz="1400" b="1" dirty="0" err="1" smtClean="0">
              <a:solidFill>
                <a:srgbClr val="FF0000"/>
              </a:solidFill>
            </a:rPr>
            <a:t>τοῦ</a:t>
          </a:r>
          <a:r>
            <a:rPr lang="el-GR" sz="1400" b="1" dirty="0" smtClean="0">
              <a:solidFill>
                <a:srgbClr val="FF0000"/>
              </a:solidFill>
            </a:rPr>
            <a:t> </a:t>
          </a:r>
          <a:r>
            <a:rPr lang="el-GR" sz="1400" b="1" dirty="0" err="1" smtClean="0">
              <a:solidFill>
                <a:srgbClr val="FF0000"/>
              </a:solidFill>
            </a:rPr>
            <a:t>Ἰησοῦ</a:t>
          </a:r>
          <a:r>
            <a:rPr lang="el-GR" sz="1400" b="1" dirty="0" smtClean="0">
              <a:solidFill>
                <a:srgbClr val="FF0000"/>
              </a:solidFill>
            </a:rPr>
            <a:t> </a:t>
          </a:r>
          <a:r>
            <a:rPr lang="el-GR" sz="1400" b="1" dirty="0" err="1" smtClean="0">
              <a:solidFill>
                <a:srgbClr val="FF0000"/>
              </a:solidFill>
            </a:rPr>
            <a:t>γιὰ</a:t>
          </a:r>
          <a:r>
            <a:rPr lang="el-GR" sz="1400" b="1" dirty="0" smtClean="0">
              <a:solidFill>
                <a:srgbClr val="FF0000"/>
              </a:solidFill>
            </a:rPr>
            <a:t> </a:t>
          </a:r>
          <a:r>
            <a:rPr lang="el-GR" sz="1400" b="1" dirty="0" err="1" smtClean="0">
              <a:solidFill>
                <a:srgbClr val="FF0000"/>
              </a:solidFill>
            </a:rPr>
            <a:t>τὸν</a:t>
          </a:r>
          <a:r>
            <a:rPr lang="el-GR" sz="1400" b="1" dirty="0" smtClean="0">
              <a:solidFill>
                <a:srgbClr val="FF0000"/>
              </a:solidFill>
            </a:rPr>
            <a:t> προδότη </a:t>
          </a:r>
          <a:endParaRPr lang="el-GR" sz="1400" dirty="0"/>
        </a:p>
      </dgm:t>
    </dgm:pt>
    <dgm:pt modelId="{3E4B6439-12D4-4718-A0B7-CF6C1F07DEAA}" type="parTrans" cxnId="{6CE69FC6-B959-4650-B06B-47BC36AB9909}">
      <dgm:prSet/>
      <dgm:spPr/>
      <dgm:t>
        <a:bodyPr/>
        <a:lstStyle/>
        <a:p>
          <a:endParaRPr lang="el-GR"/>
        </a:p>
      </dgm:t>
    </dgm:pt>
    <dgm:pt modelId="{39F23530-F36F-4458-88B1-415B10F3D70A}" type="sibTrans" cxnId="{6CE69FC6-B959-4650-B06B-47BC36AB9909}">
      <dgm:prSet/>
      <dgm:spPr/>
      <dgm:t>
        <a:bodyPr/>
        <a:lstStyle/>
        <a:p>
          <a:endParaRPr lang="el-GR"/>
        </a:p>
      </dgm:t>
    </dgm:pt>
    <dgm:pt modelId="{7934F477-DE5B-442B-AF8F-087C4D20B0F2}">
      <dgm:prSet phldrT="[Κείμενο]" custT="1"/>
      <dgm:spPr/>
      <dgm:t>
        <a:bodyPr/>
        <a:lstStyle/>
        <a:p>
          <a:r>
            <a:rPr lang="el-GR" sz="1400" b="1" dirty="0" err="1" smtClean="0">
              <a:solidFill>
                <a:schemeClr val="tx1"/>
              </a:solidFill>
            </a:rPr>
            <a:t>Αὐστηρή</a:t>
          </a:r>
          <a:r>
            <a:rPr lang="el-GR" sz="1400" b="1" dirty="0" smtClean="0">
              <a:solidFill>
                <a:schemeClr val="tx1"/>
              </a:solidFill>
            </a:rPr>
            <a:t> </a:t>
          </a:r>
          <a:r>
            <a:rPr lang="el-GR" sz="1400" b="1" dirty="0" err="1" smtClean="0">
              <a:solidFill>
                <a:schemeClr val="tx1"/>
              </a:solidFill>
            </a:rPr>
            <a:t>ἀναφορὰ</a:t>
          </a:r>
          <a:r>
            <a:rPr lang="el-GR" sz="1400" b="1" dirty="0" smtClean="0">
              <a:solidFill>
                <a:schemeClr val="tx1"/>
              </a:solidFill>
            </a:rPr>
            <a:t> </a:t>
          </a:r>
          <a:r>
            <a:rPr lang="el-GR" sz="1400" b="1" dirty="0" err="1" smtClean="0">
              <a:solidFill>
                <a:schemeClr val="tx1"/>
              </a:solidFill>
            </a:rPr>
            <a:t>στὸν</a:t>
          </a:r>
          <a:r>
            <a:rPr lang="el-GR" sz="1400" b="1" dirty="0" smtClean="0">
              <a:solidFill>
                <a:schemeClr val="tx1"/>
              </a:solidFill>
            </a:rPr>
            <a:t> προδότη </a:t>
          </a:r>
          <a:r>
            <a:rPr lang="el-GR" sz="1400" b="1" dirty="0" err="1" smtClean="0">
              <a:solidFill>
                <a:schemeClr val="tx1"/>
              </a:solidFill>
            </a:rPr>
            <a:t>τοῦ</a:t>
          </a:r>
          <a:r>
            <a:rPr lang="el-GR" sz="1400" b="1" dirty="0" smtClean="0">
              <a:solidFill>
                <a:schemeClr val="tx1"/>
              </a:solidFill>
            </a:rPr>
            <a:t> </a:t>
          </a:r>
          <a:r>
            <a:rPr lang="el-GR" sz="1400" b="1" dirty="0" err="1" smtClean="0">
              <a:solidFill>
                <a:schemeClr val="tx1"/>
              </a:solidFill>
            </a:rPr>
            <a:t>Υἱοῦ</a:t>
          </a:r>
          <a:r>
            <a:rPr lang="el-GR" sz="1400" b="1" dirty="0" smtClean="0">
              <a:solidFill>
                <a:schemeClr val="tx1"/>
              </a:solidFill>
            </a:rPr>
            <a:t> </a:t>
          </a:r>
          <a:r>
            <a:rPr lang="el-GR" sz="1400" b="1" dirty="0" err="1" smtClean="0">
              <a:solidFill>
                <a:schemeClr val="tx1"/>
              </a:solidFill>
            </a:rPr>
            <a:t>τοῦ</a:t>
          </a:r>
          <a:r>
            <a:rPr lang="el-GR" sz="1400" b="1" dirty="0" smtClean="0">
              <a:solidFill>
                <a:schemeClr val="tx1"/>
              </a:solidFill>
            </a:rPr>
            <a:t> </a:t>
          </a:r>
          <a:r>
            <a:rPr lang="el-GR" sz="1400" b="1" dirty="0" err="1" smtClean="0">
              <a:solidFill>
                <a:schemeClr val="tx1"/>
              </a:solidFill>
            </a:rPr>
            <a:t>Ἀνθρώπου</a:t>
          </a:r>
          <a:r>
            <a:rPr lang="el-GR" sz="1400" b="1" dirty="0" smtClean="0">
              <a:solidFill>
                <a:schemeClr val="tx1"/>
              </a:solidFill>
            </a:rPr>
            <a:t> </a:t>
          </a:r>
          <a:endParaRPr lang="el-GR" sz="1400" dirty="0">
            <a:solidFill>
              <a:schemeClr val="tx1"/>
            </a:solidFill>
          </a:endParaRPr>
        </a:p>
      </dgm:t>
    </dgm:pt>
    <dgm:pt modelId="{CBD45ACD-BD7B-4032-835C-6B883940CE15}" type="parTrans" cxnId="{5B46047D-E80A-4AC3-9CE4-EB154F4ADDB4}">
      <dgm:prSet/>
      <dgm:spPr/>
      <dgm:t>
        <a:bodyPr/>
        <a:lstStyle/>
        <a:p>
          <a:endParaRPr lang="el-GR"/>
        </a:p>
      </dgm:t>
    </dgm:pt>
    <dgm:pt modelId="{89D2A784-4382-4E04-9E49-6A0511521C43}" type="sibTrans" cxnId="{5B46047D-E80A-4AC3-9CE4-EB154F4ADDB4}">
      <dgm:prSet/>
      <dgm:spPr/>
      <dgm:t>
        <a:bodyPr/>
        <a:lstStyle/>
        <a:p>
          <a:endParaRPr lang="el-GR"/>
        </a:p>
      </dgm:t>
    </dgm:pt>
    <dgm:pt modelId="{A0B48E1F-66FD-443F-8DDC-43657AAB2BC3}">
      <dgm:prSet phldrT="[Κείμενο]"/>
      <dgm:spPr/>
      <dgm:t>
        <a:bodyPr/>
        <a:lstStyle/>
        <a:p>
          <a:r>
            <a:rPr lang="el-GR" b="1" dirty="0" smtClean="0">
              <a:solidFill>
                <a:srgbClr val="FF0000"/>
              </a:solidFill>
            </a:rPr>
            <a:t>Παράδοση </a:t>
          </a:r>
          <a:r>
            <a:rPr lang="el-GR" b="1" dirty="0" err="1" smtClean="0">
              <a:solidFill>
                <a:srgbClr val="FF0000"/>
              </a:solidFill>
            </a:rPr>
            <a:t>τῆς</a:t>
          </a:r>
          <a:r>
            <a:rPr lang="el-GR" b="1" dirty="0" smtClean="0">
              <a:solidFill>
                <a:srgbClr val="FF0000"/>
              </a:solidFill>
            </a:rPr>
            <a:t> Θείας </a:t>
          </a:r>
          <a:r>
            <a:rPr lang="el-GR" b="1" dirty="0" err="1" smtClean="0">
              <a:solidFill>
                <a:srgbClr val="FF0000"/>
              </a:solidFill>
            </a:rPr>
            <a:t>Εὐχαριστίας</a:t>
          </a:r>
          <a:r>
            <a:rPr lang="el-GR" b="1" dirty="0" smtClean="0">
              <a:solidFill>
                <a:srgbClr val="FF0000"/>
              </a:solidFill>
            </a:rPr>
            <a:t> &amp; Βασιλεία </a:t>
          </a:r>
          <a:r>
            <a:rPr lang="el-GR" b="1" dirty="0" err="1" smtClean="0">
              <a:solidFill>
                <a:srgbClr val="FF0000"/>
              </a:solidFill>
            </a:rPr>
            <a:t>τοῦ</a:t>
          </a:r>
          <a:r>
            <a:rPr lang="el-GR" b="1" dirty="0" smtClean="0">
              <a:solidFill>
                <a:srgbClr val="FF0000"/>
              </a:solidFill>
            </a:rPr>
            <a:t> </a:t>
          </a:r>
          <a:r>
            <a:rPr lang="el-GR" b="1" dirty="0" err="1" smtClean="0">
              <a:solidFill>
                <a:srgbClr val="FF0000"/>
              </a:solidFill>
            </a:rPr>
            <a:t>Θεοῦ</a:t>
          </a:r>
          <a:endParaRPr lang="el-GR" dirty="0"/>
        </a:p>
      </dgm:t>
    </dgm:pt>
    <dgm:pt modelId="{C8D71772-913D-4B09-81A3-8ECCC71596DE}" type="parTrans" cxnId="{175E140E-4BA9-4FEC-9C9D-692379069673}">
      <dgm:prSet/>
      <dgm:spPr/>
      <dgm:t>
        <a:bodyPr/>
        <a:lstStyle/>
        <a:p>
          <a:endParaRPr lang="el-GR"/>
        </a:p>
      </dgm:t>
    </dgm:pt>
    <dgm:pt modelId="{7BB9E5BD-9A07-48E0-B193-00164291728C}" type="sibTrans" cxnId="{175E140E-4BA9-4FEC-9C9D-692379069673}">
      <dgm:prSet/>
      <dgm:spPr/>
      <dgm:t>
        <a:bodyPr/>
        <a:lstStyle/>
        <a:p>
          <a:endParaRPr lang="el-GR"/>
        </a:p>
      </dgm:t>
    </dgm:pt>
    <dgm:pt modelId="{2B72E14D-4E32-45DE-A9AD-C8FF58E90BD5}" type="pres">
      <dgm:prSet presAssocID="{CDCFBB76-DA80-49FF-AEEF-2D9409013936}" presName="diagram" presStyleCnt="0">
        <dgm:presLayoutVars>
          <dgm:dir/>
          <dgm:resizeHandles/>
        </dgm:presLayoutVars>
      </dgm:prSet>
      <dgm:spPr/>
      <dgm:t>
        <a:bodyPr/>
        <a:lstStyle/>
        <a:p>
          <a:endParaRPr lang="el-GR"/>
        </a:p>
      </dgm:t>
    </dgm:pt>
    <dgm:pt modelId="{0D5FA36C-A9F2-4142-B542-2B1E1086DB2C}" type="pres">
      <dgm:prSet presAssocID="{92DCCF61-D2BB-42BC-9B1E-FD766AC9CDD0}" presName="firstNode" presStyleLbl="node1" presStyleIdx="0" presStyleCnt="9" custScaleY="106779">
        <dgm:presLayoutVars>
          <dgm:bulletEnabled val="1"/>
        </dgm:presLayoutVars>
      </dgm:prSet>
      <dgm:spPr/>
      <dgm:t>
        <a:bodyPr/>
        <a:lstStyle/>
        <a:p>
          <a:endParaRPr lang="el-GR"/>
        </a:p>
      </dgm:t>
    </dgm:pt>
    <dgm:pt modelId="{3B3C9271-8A46-4999-8486-E7F41D64F7EE}" type="pres">
      <dgm:prSet presAssocID="{46358C6F-AB3E-4B90-B899-E6367CF9EEC9}" presName="sibTrans" presStyleLbl="sibTrans2D1" presStyleIdx="0" presStyleCnt="8"/>
      <dgm:spPr/>
      <dgm:t>
        <a:bodyPr/>
        <a:lstStyle/>
        <a:p>
          <a:endParaRPr lang="el-GR"/>
        </a:p>
      </dgm:t>
    </dgm:pt>
    <dgm:pt modelId="{1D3829FA-408E-40B5-B519-5852B128DE94}" type="pres">
      <dgm:prSet presAssocID="{F9EA4099-47D7-4933-87A3-ADFCFCA0D1F5}" presName="middleNode" presStyleCnt="0"/>
      <dgm:spPr/>
    </dgm:pt>
    <dgm:pt modelId="{4B514E87-5184-4E7E-9B30-30CC4FF30896}" type="pres">
      <dgm:prSet presAssocID="{F9EA4099-47D7-4933-87A3-ADFCFCA0D1F5}" presName="padding" presStyleLbl="node1" presStyleIdx="0" presStyleCnt="9"/>
      <dgm:spPr/>
    </dgm:pt>
    <dgm:pt modelId="{A1EB6DDF-B514-4A32-8E00-7A27E00944F9}" type="pres">
      <dgm:prSet presAssocID="{F9EA4099-47D7-4933-87A3-ADFCFCA0D1F5}" presName="shape" presStyleLbl="node1" presStyleIdx="1" presStyleCnt="9">
        <dgm:presLayoutVars>
          <dgm:bulletEnabled val="1"/>
        </dgm:presLayoutVars>
      </dgm:prSet>
      <dgm:spPr/>
      <dgm:t>
        <a:bodyPr/>
        <a:lstStyle/>
        <a:p>
          <a:endParaRPr lang="el-GR"/>
        </a:p>
      </dgm:t>
    </dgm:pt>
    <dgm:pt modelId="{6DA90297-4088-4378-8F10-48189DBBEA0C}" type="pres">
      <dgm:prSet presAssocID="{57F61084-D5A3-4343-8215-DAD4E545AD06}" presName="sibTrans" presStyleLbl="sibTrans2D1" presStyleIdx="1" presStyleCnt="8"/>
      <dgm:spPr/>
      <dgm:t>
        <a:bodyPr/>
        <a:lstStyle/>
        <a:p>
          <a:endParaRPr lang="el-GR"/>
        </a:p>
      </dgm:t>
    </dgm:pt>
    <dgm:pt modelId="{A8A76716-F1FC-4DA1-A0B4-1BDD194555DF}" type="pres">
      <dgm:prSet presAssocID="{2E386C7E-44DD-41D1-979A-D529BCDB75BD}" presName="middleNode" presStyleCnt="0"/>
      <dgm:spPr/>
    </dgm:pt>
    <dgm:pt modelId="{F31D73E8-BF88-414C-AFE3-B8B5CCF02C09}" type="pres">
      <dgm:prSet presAssocID="{2E386C7E-44DD-41D1-979A-D529BCDB75BD}" presName="padding" presStyleLbl="node1" presStyleIdx="1" presStyleCnt="9"/>
      <dgm:spPr/>
    </dgm:pt>
    <dgm:pt modelId="{64721FE8-42FA-4DB4-ADA4-DABB49A25D85}" type="pres">
      <dgm:prSet presAssocID="{2E386C7E-44DD-41D1-979A-D529BCDB75BD}" presName="shape" presStyleLbl="node1" presStyleIdx="2" presStyleCnt="9">
        <dgm:presLayoutVars>
          <dgm:bulletEnabled val="1"/>
        </dgm:presLayoutVars>
      </dgm:prSet>
      <dgm:spPr/>
      <dgm:t>
        <a:bodyPr/>
        <a:lstStyle/>
        <a:p>
          <a:endParaRPr lang="el-GR"/>
        </a:p>
      </dgm:t>
    </dgm:pt>
    <dgm:pt modelId="{5525062E-5EC0-466D-94F3-001FADEBECA0}" type="pres">
      <dgm:prSet presAssocID="{345056A4-9C9D-4144-BD2B-A9EC7E2216FE}" presName="sibTrans" presStyleLbl="sibTrans2D1" presStyleIdx="2" presStyleCnt="8"/>
      <dgm:spPr/>
      <dgm:t>
        <a:bodyPr/>
        <a:lstStyle/>
        <a:p>
          <a:endParaRPr lang="el-GR"/>
        </a:p>
      </dgm:t>
    </dgm:pt>
    <dgm:pt modelId="{1283A98A-9F4C-40ED-A228-FEBC50428D0B}" type="pres">
      <dgm:prSet presAssocID="{64A340E3-BE54-49BA-BC6A-253D1595CA9E}" presName="middleNode" presStyleCnt="0"/>
      <dgm:spPr/>
    </dgm:pt>
    <dgm:pt modelId="{7C77EC6E-2EFE-48CA-BDCC-ED41C3AC9FA9}" type="pres">
      <dgm:prSet presAssocID="{64A340E3-BE54-49BA-BC6A-253D1595CA9E}" presName="padding" presStyleLbl="node1" presStyleIdx="2" presStyleCnt="9"/>
      <dgm:spPr/>
    </dgm:pt>
    <dgm:pt modelId="{2ED056E5-DA8C-4E1D-922F-F833C7C3F410}" type="pres">
      <dgm:prSet presAssocID="{64A340E3-BE54-49BA-BC6A-253D1595CA9E}" presName="shape" presStyleLbl="node1" presStyleIdx="3" presStyleCnt="9">
        <dgm:presLayoutVars>
          <dgm:bulletEnabled val="1"/>
        </dgm:presLayoutVars>
      </dgm:prSet>
      <dgm:spPr/>
      <dgm:t>
        <a:bodyPr/>
        <a:lstStyle/>
        <a:p>
          <a:endParaRPr lang="el-GR"/>
        </a:p>
      </dgm:t>
    </dgm:pt>
    <dgm:pt modelId="{AF95635F-BE82-492D-BBA6-D539D1A3F885}" type="pres">
      <dgm:prSet presAssocID="{AC7AAEA8-52A3-4212-9F79-B11DE88458CA}" presName="sibTrans" presStyleLbl="sibTrans2D1" presStyleIdx="3" presStyleCnt="8"/>
      <dgm:spPr/>
      <dgm:t>
        <a:bodyPr/>
        <a:lstStyle/>
        <a:p>
          <a:endParaRPr lang="el-GR"/>
        </a:p>
      </dgm:t>
    </dgm:pt>
    <dgm:pt modelId="{9963834C-C145-4CC2-AC29-E31D33CABEDF}" type="pres">
      <dgm:prSet presAssocID="{B35002A6-EB43-4462-A627-D0745AC53649}" presName="middleNode" presStyleCnt="0"/>
      <dgm:spPr/>
    </dgm:pt>
    <dgm:pt modelId="{D057377B-CB45-43C8-AE67-48E708FE2DB1}" type="pres">
      <dgm:prSet presAssocID="{B35002A6-EB43-4462-A627-D0745AC53649}" presName="padding" presStyleLbl="node1" presStyleIdx="3" presStyleCnt="9"/>
      <dgm:spPr/>
    </dgm:pt>
    <dgm:pt modelId="{78E97A50-6F05-4778-9859-2FFE8A564282}" type="pres">
      <dgm:prSet presAssocID="{B35002A6-EB43-4462-A627-D0745AC53649}" presName="shape" presStyleLbl="node1" presStyleIdx="4" presStyleCnt="9">
        <dgm:presLayoutVars>
          <dgm:bulletEnabled val="1"/>
        </dgm:presLayoutVars>
      </dgm:prSet>
      <dgm:spPr/>
      <dgm:t>
        <a:bodyPr/>
        <a:lstStyle/>
        <a:p>
          <a:endParaRPr lang="el-GR"/>
        </a:p>
      </dgm:t>
    </dgm:pt>
    <dgm:pt modelId="{62116FEE-5C42-48E8-8AEA-318A95D4D48E}" type="pres">
      <dgm:prSet presAssocID="{ADD768F6-1674-4E39-84FF-6C53DEC202E8}" presName="sibTrans" presStyleLbl="sibTrans2D1" presStyleIdx="4" presStyleCnt="8"/>
      <dgm:spPr/>
      <dgm:t>
        <a:bodyPr/>
        <a:lstStyle/>
        <a:p>
          <a:endParaRPr lang="el-GR"/>
        </a:p>
      </dgm:t>
    </dgm:pt>
    <dgm:pt modelId="{D7EE267F-542A-462B-BA76-04E12AF9125E}" type="pres">
      <dgm:prSet presAssocID="{1CB701AE-E8D0-4443-9C1B-C8C80F27DCE2}" presName="middleNode" presStyleCnt="0"/>
      <dgm:spPr/>
    </dgm:pt>
    <dgm:pt modelId="{DFA5065A-CF43-4FA6-90D2-558F5DCCEB3B}" type="pres">
      <dgm:prSet presAssocID="{1CB701AE-E8D0-4443-9C1B-C8C80F27DCE2}" presName="padding" presStyleLbl="node1" presStyleIdx="4" presStyleCnt="9"/>
      <dgm:spPr/>
    </dgm:pt>
    <dgm:pt modelId="{EADBD9AB-E82E-4579-AE8A-704C71BBD641}" type="pres">
      <dgm:prSet presAssocID="{1CB701AE-E8D0-4443-9C1B-C8C80F27DCE2}" presName="shape" presStyleLbl="node1" presStyleIdx="5" presStyleCnt="9">
        <dgm:presLayoutVars>
          <dgm:bulletEnabled val="1"/>
        </dgm:presLayoutVars>
      </dgm:prSet>
      <dgm:spPr/>
      <dgm:t>
        <a:bodyPr/>
        <a:lstStyle/>
        <a:p>
          <a:endParaRPr lang="el-GR"/>
        </a:p>
      </dgm:t>
    </dgm:pt>
    <dgm:pt modelId="{375C6A1F-C0D9-4E9A-879A-6BD75A8E4574}" type="pres">
      <dgm:prSet presAssocID="{0F85B9AE-95FD-4405-82F7-A17F8FC2FCEB}" presName="sibTrans" presStyleLbl="sibTrans2D1" presStyleIdx="5" presStyleCnt="8"/>
      <dgm:spPr/>
      <dgm:t>
        <a:bodyPr/>
        <a:lstStyle/>
        <a:p>
          <a:endParaRPr lang="el-GR"/>
        </a:p>
      </dgm:t>
    </dgm:pt>
    <dgm:pt modelId="{9C5A6B84-5789-49D2-B19C-35861690642C}" type="pres">
      <dgm:prSet presAssocID="{32B6D59F-627D-4E32-BEF5-30404A3FE49E}" presName="middleNode" presStyleCnt="0"/>
      <dgm:spPr/>
    </dgm:pt>
    <dgm:pt modelId="{D439C352-FFB0-4D20-B869-0EFF88D011D2}" type="pres">
      <dgm:prSet presAssocID="{32B6D59F-627D-4E32-BEF5-30404A3FE49E}" presName="padding" presStyleLbl="node1" presStyleIdx="5" presStyleCnt="9"/>
      <dgm:spPr/>
    </dgm:pt>
    <dgm:pt modelId="{8392060D-77BD-4688-989B-45BA0A2A2878}" type="pres">
      <dgm:prSet presAssocID="{32B6D59F-627D-4E32-BEF5-30404A3FE49E}" presName="shape" presStyleLbl="node1" presStyleIdx="6" presStyleCnt="9" custScaleY="121687">
        <dgm:presLayoutVars>
          <dgm:bulletEnabled val="1"/>
        </dgm:presLayoutVars>
      </dgm:prSet>
      <dgm:spPr/>
      <dgm:t>
        <a:bodyPr/>
        <a:lstStyle/>
        <a:p>
          <a:endParaRPr lang="el-GR"/>
        </a:p>
      </dgm:t>
    </dgm:pt>
    <dgm:pt modelId="{1953D2B0-DD83-44A3-92FF-353FC39E8325}" type="pres">
      <dgm:prSet presAssocID="{39F23530-F36F-4458-88B1-415B10F3D70A}" presName="sibTrans" presStyleLbl="sibTrans2D1" presStyleIdx="6" presStyleCnt="8"/>
      <dgm:spPr/>
      <dgm:t>
        <a:bodyPr/>
        <a:lstStyle/>
        <a:p>
          <a:endParaRPr lang="el-GR"/>
        </a:p>
      </dgm:t>
    </dgm:pt>
    <dgm:pt modelId="{E1FC146D-02B0-4FC4-B40E-C9D7948F3800}" type="pres">
      <dgm:prSet presAssocID="{7934F477-DE5B-442B-AF8F-087C4D20B0F2}" presName="middleNode" presStyleCnt="0"/>
      <dgm:spPr/>
    </dgm:pt>
    <dgm:pt modelId="{50AB6401-8367-4ECE-9AF5-E8D6CD8D4F28}" type="pres">
      <dgm:prSet presAssocID="{7934F477-DE5B-442B-AF8F-087C4D20B0F2}" presName="padding" presStyleLbl="node1" presStyleIdx="6" presStyleCnt="9"/>
      <dgm:spPr/>
    </dgm:pt>
    <dgm:pt modelId="{AE544EC2-9A8B-4210-B426-1234FC2EF6A3}" type="pres">
      <dgm:prSet presAssocID="{7934F477-DE5B-442B-AF8F-087C4D20B0F2}" presName="shape" presStyleLbl="node1" presStyleIdx="7" presStyleCnt="9" custScaleY="128181">
        <dgm:presLayoutVars>
          <dgm:bulletEnabled val="1"/>
        </dgm:presLayoutVars>
      </dgm:prSet>
      <dgm:spPr/>
      <dgm:t>
        <a:bodyPr/>
        <a:lstStyle/>
        <a:p>
          <a:endParaRPr lang="el-GR"/>
        </a:p>
      </dgm:t>
    </dgm:pt>
    <dgm:pt modelId="{A73E2D89-58B9-4077-9B48-4AB06ED3BCE0}" type="pres">
      <dgm:prSet presAssocID="{89D2A784-4382-4E04-9E49-6A0511521C43}" presName="sibTrans" presStyleLbl="sibTrans2D1" presStyleIdx="7" presStyleCnt="8"/>
      <dgm:spPr/>
      <dgm:t>
        <a:bodyPr/>
        <a:lstStyle/>
        <a:p>
          <a:endParaRPr lang="el-GR"/>
        </a:p>
      </dgm:t>
    </dgm:pt>
    <dgm:pt modelId="{39A5D0EC-552F-499E-A7F1-22EA6E25E028}" type="pres">
      <dgm:prSet presAssocID="{A0B48E1F-66FD-443F-8DDC-43657AAB2BC3}" presName="lastNode" presStyleLbl="node1" presStyleIdx="8" presStyleCnt="9">
        <dgm:presLayoutVars>
          <dgm:bulletEnabled val="1"/>
        </dgm:presLayoutVars>
      </dgm:prSet>
      <dgm:spPr/>
      <dgm:t>
        <a:bodyPr/>
        <a:lstStyle/>
        <a:p>
          <a:endParaRPr lang="el-GR"/>
        </a:p>
      </dgm:t>
    </dgm:pt>
  </dgm:ptLst>
  <dgm:cxnLst>
    <dgm:cxn modelId="{5B46047D-E80A-4AC3-9CE4-EB154F4ADDB4}" srcId="{CDCFBB76-DA80-49FF-AEEF-2D9409013936}" destId="{7934F477-DE5B-442B-AF8F-087C4D20B0F2}" srcOrd="7" destOrd="0" parTransId="{CBD45ACD-BD7B-4032-835C-6B883940CE15}" sibTransId="{89D2A784-4382-4E04-9E49-6A0511521C43}"/>
    <dgm:cxn modelId="{34092B9B-3EE9-45FD-B744-2323FDB51F1B}" type="presOf" srcId="{CDCFBB76-DA80-49FF-AEEF-2D9409013936}" destId="{2B72E14D-4E32-45DE-A9AD-C8FF58E90BD5}" srcOrd="0" destOrd="0" presId="urn:microsoft.com/office/officeart/2005/8/layout/bProcess2"/>
    <dgm:cxn modelId="{30319AF8-A6AA-49BA-A8EF-B4C5F904738E}" type="presOf" srcId="{32B6D59F-627D-4E32-BEF5-30404A3FE49E}" destId="{8392060D-77BD-4688-989B-45BA0A2A2878}" srcOrd="0" destOrd="0" presId="urn:microsoft.com/office/officeart/2005/8/layout/bProcess2"/>
    <dgm:cxn modelId="{B6A5E533-A939-4178-8326-89DA194023E9}" type="presOf" srcId="{1CB701AE-E8D0-4443-9C1B-C8C80F27DCE2}" destId="{EADBD9AB-E82E-4579-AE8A-704C71BBD641}" srcOrd="0" destOrd="0" presId="urn:microsoft.com/office/officeart/2005/8/layout/bProcess2"/>
    <dgm:cxn modelId="{6F6EF81B-2661-45F8-9330-9E636A88F06D}" srcId="{CDCFBB76-DA80-49FF-AEEF-2D9409013936}" destId="{2E386C7E-44DD-41D1-979A-D529BCDB75BD}" srcOrd="2" destOrd="0" parTransId="{9DE3B990-097F-4DFC-8957-F94D7661EF82}" sibTransId="{345056A4-9C9D-4144-BD2B-A9EC7E2216FE}"/>
    <dgm:cxn modelId="{0F90D0CC-C26D-43CF-ABBE-DF5A65D14C22}" type="presOf" srcId="{39F23530-F36F-4458-88B1-415B10F3D70A}" destId="{1953D2B0-DD83-44A3-92FF-353FC39E8325}" srcOrd="0" destOrd="0" presId="urn:microsoft.com/office/officeart/2005/8/layout/bProcess2"/>
    <dgm:cxn modelId="{9DAA0408-8EDB-491C-BF92-7772D49C4C17}" type="presOf" srcId="{2E386C7E-44DD-41D1-979A-D529BCDB75BD}" destId="{64721FE8-42FA-4DB4-ADA4-DABB49A25D85}" srcOrd="0" destOrd="0" presId="urn:microsoft.com/office/officeart/2005/8/layout/bProcess2"/>
    <dgm:cxn modelId="{7D71C6E1-70EB-43CC-9D00-4FEC7EF05DBF}" type="presOf" srcId="{89D2A784-4382-4E04-9E49-6A0511521C43}" destId="{A73E2D89-58B9-4077-9B48-4AB06ED3BCE0}" srcOrd="0" destOrd="0" presId="urn:microsoft.com/office/officeart/2005/8/layout/bProcess2"/>
    <dgm:cxn modelId="{F04AE81C-921F-493D-87CD-458E5702C560}" srcId="{CDCFBB76-DA80-49FF-AEEF-2D9409013936}" destId="{B35002A6-EB43-4462-A627-D0745AC53649}" srcOrd="4" destOrd="0" parTransId="{91D71F52-1E1C-454F-9885-7980BAD11439}" sibTransId="{ADD768F6-1674-4E39-84FF-6C53DEC202E8}"/>
    <dgm:cxn modelId="{EA8FDDB1-5A32-4136-B28D-E708F93ACFC0}" srcId="{CDCFBB76-DA80-49FF-AEEF-2D9409013936}" destId="{64A340E3-BE54-49BA-BC6A-253D1595CA9E}" srcOrd="3" destOrd="0" parTransId="{77C2A921-CEC4-4633-B633-FEF659579E17}" sibTransId="{AC7AAEA8-52A3-4212-9F79-B11DE88458CA}"/>
    <dgm:cxn modelId="{22602BD8-54EB-42EF-937F-E76A20B7541B}" type="presOf" srcId="{0F85B9AE-95FD-4405-82F7-A17F8FC2FCEB}" destId="{375C6A1F-C0D9-4E9A-879A-6BD75A8E4574}" srcOrd="0" destOrd="0" presId="urn:microsoft.com/office/officeart/2005/8/layout/bProcess2"/>
    <dgm:cxn modelId="{28A425BE-5ED1-42A6-9A05-338B5E333102}" type="presOf" srcId="{F9EA4099-47D7-4933-87A3-ADFCFCA0D1F5}" destId="{A1EB6DDF-B514-4A32-8E00-7A27E00944F9}" srcOrd="0" destOrd="0" presId="urn:microsoft.com/office/officeart/2005/8/layout/bProcess2"/>
    <dgm:cxn modelId="{2E1194D7-2394-4D8E-B978-B2BB95E4F60E}" type="presOf" srcId="{64A340E3-BE54-49BA-BC6A-253D1595CA9E}" destId="{2ED056E5-DA8C-4E1D-922F-F833C7C3F410}" srcOrd="0" destOrd="0" presId="urn:microsoft.com/office/officeart/2005/8/layout/bProcess2"/>
    <dgm:cxn modelId="{F18190EC-B967-4AC6-BF62-148D64AD7002}" type="presOf" srcId="{B35002A6-EB43-4462-A627-D0745AC53649}" destId="{78E97A50-6F05-4778-9859-2FFE8A564282}" srcOrd="0" destOrd="0" presId="urn:microsoft.com/office/officeart/2005/8/layout/bProcess2"/>
    <dgm:cxn modelId="{134798FA-A0DA-475C-BB0D-0267204FCFFC}" srcId="{CDCFBB76-DA80-49FF-AEEF-2D9409013936}" destId="{F9EA4099-47D7-4933-87A3-ADFCFCA0D1F5}" srcOrd="1" destOrd="0" parTransId="{D3C2D8E7-9C4C-4936-8FA9-4085E0B4C3B6}" sibTransId="{57F61084-D5A3-4343-8215-DAD4E545AD06}"/>
    <dgm:cxn modelId="{ACB3E24E-9979-4AA1-AC30-75694FA65CA2}" srcId="{CDCFBB76-DA80-49FF-AEEF-2D9409013936}" destId="{1CB701AE-E8D0-4443-9C1B-C8C80F27DCE2}" srcOrd="5" destOrd="0" parTransId="{D1BD3D8F-E595-4CA7-9E1D-75A8CAF798FB}" sibTransId="{0F85B9AE-95FD-4405-82F7-A17F8FC2FCEB}"/>
    <dgm:cxn modelId="{0AAEAB3E-72EC-4E8D-B82B-75B3B89F9CBE}" srcId="{CDCFBB76-DA80-49FF-AEEF-2D9409013936}" destId="{92DCCF61-D2BB-42BC-9B1E-FD766AC9CDD0}" srcOrd="0" destOrd="0" parTransId="{196336DE-187E-41D3-8B7E-09F137BDA1BF}" sibTransId="{46358C6F-AB3E-4B90-B899-E6367CF9EEC9}"/>
    <dgm:cxn modelId="{6CE69FC6-B959-4650-B06B-47BC36AB9909}" srcId="{CDCFBB76-DA80-49FF-AEEF-2D9409013936}" destId="{32B6D59F-627D-4E32-BEF5-30404A3FE49E}" srcOrd="6" destOrd="0" parTransId="{3E4B6439-12D4-4718-A0B7-CF6C1F07DEAA}" sibTransId="{39F23530-F36F-4458-88B1-415B10F3D70A}"/>
    <dgm:cxn modelId="{F8683C45-1E3C-4A92-9FBB-195065E4AECF}" type="presOf" srcId="{7934F477-DE5B-442B-AF8F-087C4D20B0F2}" destId="{AE544EC2-9A8B-4210-B426-1234FC2EF6A3}" srcOrd="0" destOrd="0" presId="urn:microsoft.com/office/officeart/2005/8/layout/bProcess2"/>
    <dgm:cxn modelId="{5FC30E22-90BB-452F-8A2C-BA76CA8E6E95}" type="presOf" srcId="{345056A4-9C9D-4144-BD2B-A9EC7E2216FE}" destId="{5525062E-5EC0-466D-94F3-001FADEBECA0}" srcOrd="0" destOrd="0" presId="urn:microsoft.com/office/officeart/2005/8/layout/bProcess2"/>
    <dgm:cxn modelId="{A0801D80-7198-4AEF-B7F6-96113363DC99}" type="presOf" srcId="{46358C6F-AB3E-4B90-B899-E6367CF9EEC9}" destId="{3B3C9271-8A46-4999-8486-E7F41D64F7EE}" srcOrd="0" destOrd="0" presId="urn:microsoft.com/office/officeart/2005/8/layout/bProcess2"/>
    <dgm:cxn modelId="{9D96DD6E-F0F0-4911-9EB5-A81987D40B0F}" type="presOf" srcId="{57F61084-D5A3-4343-8215-DAD4E545AD06}" destId="{6DA90297-4088-4378-8F10-48189DBBEA0C}" srcOrd="0" destOrd="0" presId="urn:microsoft.com/office/officeart/2005/8/layout/bProcess2"/>
    <dgm:cxn modelId="{3CB8B730-5356-4B0A-A0DA-10D482E92D04}" type="presOf" srcId="{ADD768F6-1674-4E39-84FF-6C53DEC202E8}" destId="{62116FEE-5C42-48E8-8AEA-318A95D4D48E}" srcOrd="0" destOrd="0" presId="urn:microsoft.com/office/officeart/2005/8/layout/bProcess2"/>
    <dgm:cxn modelId="{A103434F-7CDE-429E-8AC4-3CB731EAFF19}" type="presOf" srcId="{A0B48E1F-66FD-443F-8DDC-43657AAB2BC3}" destId="{39A5D0EC-552F-499E-A7F1-22EA6E25E028}" srcOrd="0" destOrd="0" presId="urn:microsoft.com/office/officeart/2005/8/layout/bProcess2"/>
    <dgm:cxn modelId="{FF4061A8-34CE-4158-B7A3-672EF8195ED7}" type="presOf" srcId="{92DCCF61-D2BB-42BC-9B1E-FD766AC9CDD0}" destId="{0D5FA36C-A9F2-4142-B542-2B1E1086DB2C}" srcOrd="0" destOrd="0" presId="urn:microsoft.com/office/officeart/2005/8/layout/bProcess2"/>
    <dgm:cxn modelId="{175E140E-4BA9-4FEC-9C9D-692379069673}" srcId="{CDCFBB76-DA80-49FF-AEEF-2D9409013936}" destId="{A0B48E1F-66FD-443F-8DDC-43657AAB2BC3}" srcOrd="8" destOrd="0" parTransId="{C8D71772-913D-4B09-81A3-8ECCC71596DE}" sibTransId="{7BB9E5BD-9A07-48E0-B193-00164291728C}"/>
    <dgm:cxn modelId="{9DC5AEFC-2662-492E-BD66-E8DCB968754F}" type="presOf" srcId="{AC7AAEA8-52A3-4212-9F79-B11DE88458CA}" destId="{AF95635F-BE82-492D-BBA6-D539D1A3F885}" srcOrd="0" destOrd="0" presId="urn:microsoft.com/office/officeart/2005/8/layout/bProcess2"/>
    <dgm:cxn modelId="{0F62855D-2FD4-4DB6-BD47-A95791255F61}" type="presParOf" srcId="{2B72E14D-4E32-45DE-A9AD-C8FF58E90BD5}" destId="{0D5FA36C-A9F2-4142-B542-2B1E1086DB2C}" srcOrd="0" destOrd="0" presId="urn:microsoft.com/office/officeart/2005/8/layout/bProcess2"/>
    <dgm:cxn modelId="{EE282E70-9FBE-4923-BC7B-51C9063087C6}" type="presParOf" srcId="{2B72E14D-4E32-45DE-A9AD-C8FF58E90BD5}" destId="{3B3C9271-8A46-4999-8486-E7F41D64F7EE}" srcOrd="1" destOrd="0" presId="urn:microsoft.com/office/officeart/2005/8/layout/bProcess2"/>
    <dgm:cxn modelId="{08C11A0E-6D4C-416D-9992-8115DABCE981}" type="presParOf" srcId="{2B72E14D-4E32-45DE-A9AD-C8FF58E90BD5}" destId="{1D3829FA-408E-40B5-B519-5852B128DE94}" srcOrd="2" destOrd="0" presId="urn:microsoft.com/office/officeart/2005/8/layout/bProcess2"/>
    <dgm:cxn modelId="{02D6780A-5BB1-4F78-9AC9-CD2ECBF5C07C}" type="presParOf" srcId="{1D3829FA-408E-40B5-B519-5852B128DE94}" destId="{4B514E87-5184-4E7E-9B30-30CC4FF30896}" srcOrd="0" destOrd="0" presId="urn:microsoft.com/office/officeart/2005/8/layout/bProcess2"/>
    <dgm:cxn modelId="{81652D9D-0ED8-4F35-A37B-05746C1BD07E}" type="presParOf" srcId="{1D3829FA-408E-40B5-B519-5852B128DE94}" destId="{A1EB6DDF-B514-4A32-8E00-7A27E00944F9}" srcOrd="1" destOrd="0" presId="urn:microsoft.com/office/officeart/2005/8/layout/bProcess2"/>
    <dgm:cxn modelId="{C088C14E-EDB4-4DD7-AF4D-695E14C58889}" type="presParOf" srcId="{2B72E14D-4E32-45DE-A9AD-C8FF58E90BD5}" destId="{6DA90297-4088-4378-8F10-48189DBBEA0C}" srcOrd="3" destOrd="0" presId="urn:microsoft.com/office/officeart/2005/8/layout/bProcess2"/>
    <dgm:cxn modelId="{47AC4CDD-5CB6-4BA9-858F-5CA22B3803DE}" type="presParOf" srcId="{2B72E14D-4E32-45DE-A9AD-C8FF58E90BD5}" destId="{A8A76716-F1FC-4DA1-A0B4-1BDD194555DF}" srcOrd="4" destOrd="0" presId="urn:microsoft.com/office/officeart/2005/8/layout/bProcess2"/>
    <dgm:cxn modelId="{B33EEA97-95F5-4EC3-BEE1-D8B929108BDE}" type="presParOf" srcId="{A8A76716-F1FC-4DA1-A0B4-1BDD194555DF}" destId="{F31D73E8-BF88-414C-AFE3-B8B5CCF02C09}" srcOrd="0" destOrd="0" presId="urn:microsoft.com/office/officeart/2005/8/layout/bProcess2"/>
    <dgm:cxn modelId="{8B6A181A-6A16-4950-900F-708D912F2779}" type="presParOf" srcId="{A8A76716-F1FC-4DA1-A0B4-1BDD194555DF}" destId="{64721FE8-42FA-4DB4-ADA4-DABB49A25D85}" srcOrd="1" destOrd="0" presId="urn:microsoft.com/office/officeart/2005/8/layout/bProcess2"/>
    <dgm:cxn modelId="{78D84D7E-53D2-4D63-9530-C6A604841444}" type="presParOf" srcId="{2B72E14D-4E32-45DE-A9AD-C8FF58E90BD5}" destId="{5525062E-5EC0-466D-94F3-001FADEBECA0}" srcOrd="5" destOrd="0" presId="urn:microsoft.com/office/officeart/2005/8/layout/bProcess2"/>
    <dgm:cxn modelId="{A9ABB3D1-3C0A-4207-8332-DEDA03517F44}" type="presParOf" srcId="{2B72E14D-4E32-45DE-A9AD-C8FF58E90BD5}" destId="{1283A98A-9F4C-40ED-A228-FEBC50428D0B}" srcOrd="6" destOrd="0" presId="urn:microsoft.com/office/officeart/2005/8/layout/bProcess2"/>
    <dgm:cxn modelId="{64C6AEC3-75D9-481A-B4C6-14AE545108B2}" type="presParOf" srcId="{1283A98A-9F4C-40ED-A228-FEBC50428D0B}" destId="{7C77EC6E-2EFE-48CA-BDCC-ED41C3AC9FA9}" srcOrd="0" destOrd="0" presId="urn:microsoft.com/office/officeart/2005/8/layout/bProcess2"/>
    <dgm:cxn modelId="{2406BA43-AB6A-4781-B96C-352DCA3F16B9}" type="presParOf" srcId="{1283A98A-9F4C-40ED-A228-FEBC50428D0B}" destId="{2ED056E5-DA8C-4E1D-922F-F833C7C3F410}" srcOrd="1" destOrd="0" presId="urn:microsoft.com/office/officeart/2005/8/layout/bProcess2"/>
    <dgm:cxn modelId="{E7282BB5-272A-4D49-AFEB-B480A8BC7CB1}" type="presParOf" srcId="{2B72E14D-4E32-45DE-A9AD-C8FF58E90BD5}" destId="{AF95635F-BE82-492D-BBA6-D539D1A3F885}" srcOrd="7" destOrd="0" presId="urn:microsoft.com/office/officeart/2005/8/layout/bProcess2"/>
    <dgm:cxn modelId="{67198F54-82D3-4CD0-96FF-45441B4D05B9}" type="presParOf" srcId="{2B72E14D-4E32-45DE-A9AD-C8FF58E90BD5}" destId="{9963834C-C145-4CC2-AC29-E31D33CABEDF}" srcOrd="8" destOrd="0" presId="urn:microsoft.com/office/officeart/2005/8/layout/bProcess2"/>
    <dgm:cxn modelId="{D317294B-490E-4D6E-822E-45FE23EC1F43}" type="presParOf" srcId="{9963834C-C145-4CC2-AC29-E31D33CABEDF}" destId="{D057377B-CB45-43C8-AE67-48E708FE2DB1}" srcOrd="0" destOrd="0" presId="urn:microsoft.com/office/officeart/2005/8/layout/bProcess2"/>
    <dgm:cxn modelId="{B04A602A-183B-4204-95A8-D75251033AAA}" type="presParOf" srcId="{9963834C-C145-4CC2-AC29-E31D33CABEDF}" destId="{78E97A50-6F05-4778-9859-2FFE8A564282}" srcOrd="1" destOrd="0" presId="urn:microsoft.com/office/officeart/2005/8/layout/bProcess2"/>
    <dgm:cxn modelId="{26220DD1-65CB-40A8-A960-0C9A7751FF31}" type="presParOf" srcId="{2B72E14D-4E32-45DE-A9AD-C8FF58E90BD5}" destId="{62116FEE-5C42-48E8-8AEA-318A95D4D48E}" srcOrd="9" destOrd="0" presId="urn:microsoft.com/office/officeart/2005/8/layout/bProcess2"/>
    <dgm:cxn modelId="{E40F8FCD-CAAF-4AF4-AEFC-FDCCB9801F41}" type="presParOf" srcId="{2B72E14D-4E32-45DE-A9AD-C8FF58E90BD5}" destId="{D7EE267F-542A-462B-BA76-04E12AF9125E}" srcOrd="10" destOrd="0" presId="urn:microsoft.com/office/officeart/2005/8/layout/bProcess2"/>
    <dgm:cxn modelId="{FF5D5B08-260B-4328-A1E6-173824B73B2F}" type="presParOf" srcId="{D7EE267F-542A-462B-BA76-04E12AF9125E}" destId="{DFA5065A-CF43-4FA6-90D2-558F5DCCEB3B}" srcOrd="0" destOrd="0" presId="urn:microsoft.com/office/officeart/2005/8/layout/bProcess2"/>
    <dgm:cxn modelId="{298490B5-6402-4EA3-B4A3-27EF9B18A6BD}" type="presParOf" srcId="{D7EE267F-542A-462B-BA76-04E12AF9125E}" destId="{EADBD9AB-E82E-4579-AE8A-704C71BBD641}" srcOrd="1" destOrd="0" presId="urn:microsoft.com/office/officeart/2005/8/layout/bProcess2"/>
    <dgm:cxn modelId="{9AEFFD3F-3CE0-4762-820E-EE6A3168B4E4}" type="presParOf" srcId="{2B72E14D-4E32-45DE-A9AD-C8FF58E90BD5}" destId="{375C6A1F-C0D9-4E9A-879A-6BD75A8E4574}" srcOrd="11" destOrd="0" presId="urn:microsoft.com/office/officeart/2005/8/layout/bProcess2"/>
    <dgm:cxn modelId="{6B43FF50-B255-4F37-974F-89422ABE03CC}" type="presParOf" srcId="{2B72E14D-4E32-45DE-A9AD-C8FF58E90BD5}" destId="{9C5A6B84-5789-49D2-B19C-35861690642C}" srcOrd="12" destOrd="0" presId="urn:microsoft.com/office/officeart/2005/8/layout/bProcess2"/>
    <dgm:cxn modelId="{2976B8A4-7E17-4BE2-8CDB-AD82C57BFE50}" type="presParOf" srcId="{9C5A6B84-5789-49D2-B19C-35861690642C}" destId="{D439C352-FFB0-4D20-B869-0EFF88D011D2}" srcOrd="0" destOrd="0" presId="urn:microsoft.com/office/officeart/2005/8/layout/bProcess2"/>
    <dgm:cxn modelId="{2F3B5C3E-2226-473F-9483-D514B68F2C72}" type="presParOf" srcId="{9C5A6B84-5789-49D2-B19C-35861690642C}" destId="{8392060D-77BD-4688-989B-45BA0A2A2878}" srcOrd="1" destOrd="0" presId="urn:microsoft.com/office/officeart/2005/8/layout/bProcess2"/>
    <dgm:cxn modelId="{72B06C81-B362-4AA7-A693-E360DB748E0D}" type="presParOf" srcId="{2B72E14D-4E32-45DE-A9AD-C8FF58E90BD5}" destId="{1953D2B0-DD83-44A3-92FF-353FC39E8325}" srcOrd="13" destOrd="0" presId="urn:microsoft.com/office/officeart/2005/8/layout/bProcess2"/>
    <dgm:cxn modelId="{0014B692-CD79-43A7-8234-CC12C41EC66F}" type="presParOf" srcId="{2B72E14D-4E32-45DE-A9AD-C8FF58E90BD5}" destId="{E1FC146D-02B0-4FC4-B40E-C9D7948F3800}" srcOrd="14" destOrd="0" presId="urn:microsoft.com/office/officeart/2005/8/layout/bProcess2"/>
    <dgm:cxn modelId="{4B315C79-4D8F-4E90-AA4C-568E42E8D8D7}" type="presParOf" srcId="{E1FC146D-02B0-4FC4-B40E-C9D7948F3800}" destId="{50AB6401-8367-4ECE-9AF5-E8D6CD8D4F28}" srcOrd="0" destOrd="0" presId="urn:microsoft.com/office/officeart/2005/8/layout/bProcess2"/>
    <dgm:cxn modelId="{C399FF5D-F175-4FAB-84A7-BCE3D0E3F1FF}" type="presParOf" srcId="{E1FC146D-02B0-4FC4-B40E-C9D7948F3800}" destId="{AE544EC2-9A8B-4210-B426-1234FC2EF6A3}" srcOrd="1" destOrd="0" presId="urn:microsoft.com/office/officeart/2005/8/layout/bProcess2"/>
    <dgm:cxn modelId="{38AE04D6-EF42-4698-9593-F7E482E7EE87}" type="presParOf" srcId="{2B72E14D-4E32-45DE-A9AD-C8FF58E90BD5}" destId="{A73E2D89-58B9-4077-9B48-4AB06ED3BCE0}" srcOrd="15" destOrd="0" presId="urn:microsoft.com/office/officeart/2005/8/layout/bProcess2"/>
    <dgm:cxn modelId="{5F6CDD2B-097D-4F2F-800D-1AD76D4FF0CA}" type="presParOf" srcId="{2B72E14D-4E32-45DE-A9AD-C8FF58E90BD5}" destId="{39A5D0EC-552F-499E-A7F1-22EA6E25E028}" srcOrd="16" destOrd="0" presId="urn:microsoft.com/office/officeart/2005/8/layout/bProcess2"/>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07E6B6-6C29-4094-BF83-ED5B7F65469C}"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l-GR"/>
        </a:p>
      </dgm:t>
    </dgm:pt>
    <dgm:pt modelId="{4529DBF1-58C4-4099-A935-2A888983B566}">
      <dgm:prSet phldrT="[Κείμενο]" custT="1"/>
      <dgm:spPr/>
      <dgm:t>
        <a:bodyPr/>
        <a:lstStyle/>
        <a:p>
          <a:r>
            <a:rPr lang="el-GR" sz="1600" b="1" dirty="0" smtClean="0">
              <a:solidFill>
                <a:schemeClr val="tx1"/>
              </a:solidFill>
            </a:rPr>
            <a:t>Ο Μεσσίας &amp; ο Δαβίδ (12, 35-37), Υιός του Ανθρώπου (13, 24-65), ο Βασιλεύς των Ιουδαίων (15, 2)</a:t>
          </a:r>
          <a:endParaRPr lang="el-GR" sz="1600" b="1" dirty="0">
            <a:solidFill>
              <a:schemeClr val="tx1"/>
            </a:solidFill>
          </a:endParaRPr>
        </a:p>
      </dgm:t>
    </dgm:pt>
    <dgm:pt modelId="{1FF5573E-9ADD-46E0-91F8-6D295493E571}" type="parTrans" cxnId="{52D071B2-ADCE-4D15-9E94-1E58997F3712}">
      <dgm:prSet/>
      <dgm:spPr/>
      <dgm:t>
        <a:bodyPr/>
        <a:lstStyle/>
        <a:p>
          <a:endParaRPr lang="el-GR"/>
        </a:p>
      </dgm:t>
    </dgm:pt>
    <dgm:pt modelId="{D14E77B1-AD88-41CA-B0B6-1AB2B2A6492E}" type="sibTrans" cxnId="{52D071B2-ADCE-4D15-9E94-1E58997F3712}">
      <dgm:prSet/>
      <dgm:spPr/>
      <dgm:t>
        <a:bodyPr/>
        <a:lstStyle/>
        <a:p>
          <a:endParaRPr lang="el-GR"/>
        </a:p>
      </dgm:t>
    </dgm:pt>
    <dgm:pt modelId="{E56740A9-2728-4F9D-92EF-B68FF9F8959F}">
      <dgm:prSet phldrT="[Κείμενο]" custT="1"/>
      <dgm:spPr/>
      <dgm:t>
        <a:bodyPr/>
        <a:lstStyle/>
        <a:p>
          <a:r>
            <a:rPr lang="el-GR" sz="1600" b="1" dirty="0" smtClean="0">
              <a:solidFill>
                <a:schemeClr val="tx1"/>
              </a:solidFill>
            </a:rPr>
            <a:t>Είσοδος στα Ιεροσόλυμα (11, 1-11), Εκδίωξη των εμπόρων (11, 15-19), Η εξουσία του Ιησού (11, 27-33)</a:t>
          </a:r>
          <a:endParaRPr lang="el-GR" sz="1600" b="1" dirty="0">
            <a:solidFill>
              <a:schemeClr val="tx1"/>
            </a:solidFill>
          </a:endParaRPr>
        </a:p>
      </dgm:t>
    </dgm:pt>
    <dgm:pt modelId="{BBBCE54E-677E-4DBA-A9CD-848EF98D7AAE}" type="parTrans" cxnId="{0621F71D-E15D-4499-ADC6-5964B3982AE0}">
      <dgm:prSet/>
      <dgm:spPr/>
      <dgm:t>
        <a:bodyPr/>
        <a:lstStyle/>
        <a:p>
          <a:endParaRPr lang="el-GR"/>
        </a:p>
      </dgm:t>
    </dgm:pt>
    <dgm:pt modelId="{18BCF8DE-D709-41CF-93E7-E67B065FA938}" type="sibTrans" cxnId="{0621F71D-E15D-4499-ADC6-5964B3982AE0}">
      <dgm:prSet/>
      <dgm:spPr/>
      <dgm:t>
        <a:bodyPr/>
        <a:lstStyle/>
        <a:p>
          <a:endParaRPr lang="el-GR"/>
        </a:p>
      </dgm:t>
    </dgm:pt>
    <dgm:pt modelId="{8303A374-9F3A-4A5F-8F4A-F16BD8400F61}">
      <dgm:prSet phldrT="[Κείμενο]" custT="1"/>
      <dgm:spPr/>
      <dgm:t>
        <a:bodyPr/>
        <a:lstStyle/>
        <a:p>
          <a:r>
            <a:rPr lang="el-GR" sz="1600" b="1" dirty="0" smtClean="0">
              <a:solidFill>
                <a:schemeClr val="tx1"/>
              </a:solidFill>
            </a:rPr>
            <a:t>Η κατάπαυση της τρικυμίας (4, 35-41), ο Ιησούς περπατάει πάνω στη λίμνη (6, 45-52)</a:t>
          </a:r>
          <a:endParaRPr lang="el-GR" sz="1600" b="1" dirty="0">
            <a:solidFill>
              <a:schemeClr val="tx1"/>
            </a:solidFill>
          </a:endParaRPr>
        </a:p>
      </dgm:t>
    </dgm:pt>
    <dgm:pt modelId="{D901E916-D024-4AA0-8DAF-E6B5EA0F90F7}" type="parTrans" cxnId="{8F853AD7-566E-4758-81F1-690E087102FB}">
      <dgm:prSet/>
      <dgm:spPr/>
      <dgm:t>
        <a:bodyPr/>
        <a:lstStyle/>
        <a:p>
          <a:endParaRPr lang="el-GR"/>
        </a:p>
      </dgm:t>
    </dgm:pt>
    <dgm:pt modelId="{6A5D0665-9341-4A5D-A4D4-069FB95CB0C0}" type="sibTrans" cxnId="{8F853AD7-566E-4758-81F1-690E087102FB}">
      <dgm:prSet/>
      <dgm:spPr/>
      <dgm:t>
        <a:bodyPr/>
        <a:lstStyle/>
        <a:p>
          <a:endParaRPr lang="el-GR"/>
        </a:p>
      </dgm:t>
    </dgm:pt>
    <dgm:pt modelId="{CEC30E4A-7E78-437A-AB18-8405F47FD639}">
      <dgm:prSet phldrT="[Κείμενο]" custT="1"/>
      <dgm:spPr/>
      <dgm:t>
        <a:bodyPr/>
        <a:lstStyle/>
        <a:p>
          <a:r>
            <a:rPr lang="el-GR" sz="1600" b="1" dirty="0" smtClean="0">
              <a:solidFill>
                <a:schemeClr val="tx1"/>
              </a:solidFill>
            </a:rPr>
            <a:t>Η εξουσία του Ιησού πάνω στα δαιμόνια     (3, 20-27).</a:t>
          </a:r>
          <a:endParaRPr lang="el-GR" sz="1600" b="1" dirty="0">
            <a:solidFill>
              <a:schemeClr val="tx1"/>
            </a:solidFill>
          </a:endParaRPr>
        </a:p>
      </dgm:t>
    </dgm:pt>
    <dgm:pt modelId="{D92B4808-67E1-4E8A-9BC7-FE49526F56A0}" type="parTrans" cxnId="{44380745-6FE3-443F-9276-ED44B9998A70}">
      <dgm:prSet/>
      <dgm:spPr/>
      <dgm:t>
        <a:bodyPr/>
        <a:lstStyle/>
        <a:p>
          <a:endParaRPr lang="el-GR"/>
        </a:p>
      </dgm:t>
    </dgm:pt>
    <dgm:pt modelId="{903C34F4-89FC-4257-A7AB-9FC3F7EDF608}" type="sibTrans" cxnId="{44380745-6FE3-443F-9276-ED44B9998A70}">
      <dgm:prSet/>
      <dgm:spPr/>
      <dgm:t>
        <a:bodyPr/>
        <a:lstStyle/>
        <a:p>
          <a:endParaRPr lang="el-GR"/>
        </a:p>
      </dgm:t>
    </dgm:pt>
    <dgm:pt modelId="{B28EEFA9-C18F-4CE1-B599-C3545751AC0D}">
      <dgm:prSet phldrT="[Κείμενο]" custT="1"/>
      <dgm:spPr/>
      <dgm:t>
        <a:bodyPr/>
        <a:lstStyle/>
        <a:p>
          <a:r>
            <a:rPr lang="el-GR" sz="1400" b="1" dirty="0" smtClean="0">
              <a:solidFill>
                <a:schemeClr val="tx1"/>
              </a:solidFill>
            </a:rPr>
            <a:t>Υιός του Θεού (1,1) &amp; Βάπτιση (1, 9-11)</a:t>
          </a:r>
          <a:endParaRPr lang="el-GR" sz="1400" b="1" dirty="0">
            <a:solidFill>
              <a:schemeClr val="tx1"/>
            </a:solidFill>
          </a:endParaRPr>
        </a:p>
      </dgm:t>
    </dgm:pt>
    <dgm:pt modelId="{BDB32DDD-E1D2-4D65-8B59-8C8F84F6446F}" type="parTrans" cxnId="{75907AA3-7B8F-4F92-88FE-FEC9508357FC}">
      <dgm:prSet/>
      <dgm:spPr/>
      <dgm:t>
        <a:bodyPr/>
        <a:lstStyle/>
        <a:p>
          <a:endParaRPr lang="el-GR"/>
        </a:p>
      </dgm:t>
    </dgm:pt>
    <dgm:pt modelId="{D67A867E-35F9-4DE5-B5DE-AEFB72E7A1FE}" type="sibTrans" cxnId="{75907AA3-7B8F-4F92-88FE-FEC9508357FC}">
      <dgm:prSet/>
      <dgm:spPr/>
      <dgm:t>
        <a:bodyPr/>
        <a:lstStyle/>
        <a:p>
          <a:endParaRPr lang="el-GR"/>
        </a:p>
      </dgm:t>
    </dgm:pt>
    <dgm:pt modelId="{6E5D488B-EE35-412C-AC60-2054FFBC09A7}">
      <dgm:prSet phldrT="[Κείμενο]" custT="1"/>
      <dgm:spPr/>
      <dgm:t>
        <a:bodyPr/>
        <a:lstStyle/>
        <a:p>
          <a:r>
            <a:rPr lang="el-GR" sz="1600" b="1" dirty="0" smtClean="0">
              <a:solidFill>
                <a:schemeClr val="tx1"/>
              </a:solidFill>
            </a:rPr>
            <a:t>Μεταμόρφωση του Ιησού (9, 13) &amp; θεραπεία του παιδιού με το δαιμονικό πνεύμα (9, 14-29)</a:t>
          </a:r>
          <a:endParaRPr lang="el-GR" sz="1600" b="1" dirty="0">
            <a:solidFill>
              <a:schemeClr val="tx1"/>
            </a:solidFill>
          </a:endParaRPr>
        </a:p>
      </dgm:t>
    </dgm:pt>
    <dgm:pt modelId="{15F6F83F-4A3B-4D64-8444-9A265736F949}" type="parTrans" cxnId="{778BAB68-5672-426C-8BFA-5C6932EEF3A5}">
      <dgm:prSet/>
      <dgm:spPr/>
    </dgm:pt>
    <dgm:pt modelId="{D0017CBF-B724-463C-B6AE-4ADD13112CEE}" type="sibTrans" cxnId="{778BAB68-5672-426C-8BFA-5C6932EEF3A5}">
      <dgm:prSet/>
      <dgm:spPr/>
    </dgm:pt>
    <dgm:pt modelId="{8BA910B1-11E8-4EF0-99FA-0A3D865A5DAC}">
      <dgm:prSet phldrT="[Κείμενο]" custT="1"/>
      <dgm:spPr/>
      <dgm:t>
        <a:bodyPr/>
        <a:lstStyle/>
        <a:p>
          <a:r>
            <a:rPr lang="el-GR" sz="1600" b="1" dirty="0" smtClean="0">
              <a:solidFill>
                <a:schemeClr val="tx1"/>
              </a:solidFill>
            </a:rPr>
            <a:t>Θεραπεία του δαιμονισμένου στην Καπερναούμ / στα </a:t>
          </a:r>
          <a:r>
            <a:rPr lang="el-GR" sz="1600" b="1" dirty="0" err="1" smtClean="0">
              <a:solidFill>
                <a:schemeClr val="tx1"/>
              </a:solidFill>
            </a:rPr>
            <a:t>Γέργεσα</a:t>
          </a:r>
          <a:r>
            <a:rPr lang="el-GR" sz="1600" b="1" dirty="0" smtClean="0">
              <a:solidFill>
                <a:schemeClr val="tx1"/>
              </a:solidFill>
            </a:rPr>
            <a:t> (1, 21-28 / 5, 1-20)</a:t>
          </a:r>
          <a:endParaRPr lang="el-GR" sz="1600" b="1" dirty="0">
            <a:solidFill>
              <a:schemeClr val="tx1"/>
            </a:solidFill>
          </a:endParaRPr>
        </a:p>
      </dgm:t>
    </dgm:pt>
    <dgm:pt modelId="{6A997381-7FBC-470A-9D19-08FBC0D2C48B}" type="parTrans" cxnId="{F0740A76-A41D-4490-B34D-E9B3D97EF42A}">
      <dgm:prSet/>
      <dgm:spPr/>
    </dgm:pt>
    <dgm:pt modelId="{8154C441-1C8B-4468-83C5-4712938DCC11}" type="sibTrans" cxnId="{F0740A76-A41D-4490-B34D-E9B3D97EF42A}">
      <dgm:prSet/>
      <dgm:spPr/>
    </dgm:pt>
    <dgm:pt modelId="{C6E39BDC-6109-405D-AB50-1F4EFB1F2E46}" type="pres">
      <dgm:prSet presAssocID="{B407E6B6-6C29-4094-BF83-ED5B7F65469C}" presName="Name0" presStyleCnt="0">
        <dgm:presLayoutVars>
          <dgm:chMax val="7"/>
          <dgm:resizeHandles val="exact"/>
        </dgm:presLayoutVars>
      </dgm:prSet>
      <dgm:spPr/>
      <dgm:t>
        <a:bodyPr/>
        <a:lstStyle/>
        <a:p>
          <a:endParaRPr lang="el-GR"/>
        </a:p>
      </dgm:t>
    </dgm:pt>
    <dgm:pt modelId="{01F2FAAF-11AB-4188-8E5A-5794B621E673}" type="pres">
      <dgm:prSet presAssocID="{B407E6B6-6C29-4094-BF83-ED5B7F65469C}" presName="comp1" presStyleCnt="0"/>
      <dgm:spPr/>
    </dgm:pt>
    <dgm:pt modelId="{067773D3-6ADA-4812-AF44-6B88055A9B32}" type="pres">
      <dgm:prSet presAssocID="{B407E6B6-6C29-4094-BF83-ED5B7F65469C}" presName="circle1" presStyleLbl="node1" presStyleIdx="0" presStyleCnt="7" custScaleX="130896"/>
      <dgm:spPr/>
      <dgm:t>
        <a:bodyPr/>
        <a:lstStyle/>
        <a:p>
          <a:endParaRPr lang="el-GR"/>
        </a:p>
      </dgm:t>
    </dgm:pt>
    <dgm:pt modelId="{7F54DA50-0FB0-463A-AE71-039B6F23F5ED}" type="pres">
      <dgm:prSet presAssocID="{B407E6B6-6C29-4094-BF83-ED5B7F65469C}" presName="c1text" presStyleLbl="node1" presStyleIdx="0" presStyleCnt="7">
        <dgm:presLayoutVars>
          <dgm:bulletEnabled val="1"/>
        </dgm:presLayoutVars>
      </dgm:prSet>
      <dgm:spPr/>
      <dgm:t>
        <a:bodyPr/>
        <a:lstStyle/>
        <a:p>
          <a:endParaRPr lang="el-GR"/>
        </a:p>
      </dgm:t>
    </dgm:pt>
    <dgm:pt modelId="{F5D2C9CA-6B1B-41A6-8C1A-26C2CB88FC58}" type="pres">
      <dgm:prSet presAssocID="{B407E6B6-6C29-4094-BF83-ED5B7F65469C}" presName="comp2" presStyleCnt="0"/>
      <dgm:spPr/>
    </dgm:pt>
    <dgm:pt modelId="{AD130724-C9A0-4EDE-9EF8-8B72738A724D}" type="pres">
      <dgm:prSet presAssocID="{B407E6B6-6C29-4094-BF83-ED5B7F65469C}" presName="circle2" presStyleLbl="node1" presStyleIdx="1" presStyleCnt="7" custScaleX="140720" custScaleY="99920"/>
      <dgm:spPr/>
      <dgm:t>
        <a:bodyPr/>
        <a:lstStyle/>
        <a:p>
          <a:endParaRPr lang="el-GR"/>
        </a:p>
      </dgm:t>
    </dgm:pt>
    <dgm:pt modelId="{1E5E654B-784A-4CC5-9D15-DEC8523AC2B6}" type="pres">
      <dgm:prSet presAssocID="{B407E6B6-6C29-4094-BF83-ED5B7F65469C}" presName="c2text" presStyleLbl="node1" presStyleIdx="1" presStyleCnt="7">
        <dgm:presLayoutVars>
          <dgm:bulletEnabled val="1"/>
        </dgm:presLayoutVars>
      </dgm:prSet>
      <dgm:spPr/>
      <dgm:t>
        <a:bodyPr/>
        <a:lstStyle/>
        <a:p>
          <a:endParaRPr lang="el-GR"/>
        </a:p>
      </dgm:t>
    </dgm:pt>
    <dgm:pt modelId="{BF1FBC9F-06F9-47FA-ADEF-D5B7594E38F8}" type="pres">
      <dgm:prSet presAssocID="{B407E6B6-6C29-4094-BF83-ED5B7F65469C}" presName="comp3" presStyleCnt="0"/>
      <dgm:spPr/>
    </dgm:pt>
    <dgm:pt modelId="{C3BE2247-08E3-4138-A726-9F0307FB155A}" type="pres">
      <dgm:prSet presAssocID="{B407E6B6-6C29-4094-BF83-ED5B7F65469C}" presName="circle3" presStyleLbl="node1" presStyleIdx="2" presStyleCnt="7" custScaleX="151530"/>
      <dgm:spPr/>
      <dgm:t>
        <a:bodyPr/>
        <a:lstStyle/>
        <a:p>
          <a:endParaRPr lang="el-GR"/>
        </a:p>
      </dgm:t>
    </dgm:pt>
    <dgm:pt modelId="{A39DF7CE-E8C7-492B-B976-5D7C93228FAA}" type="pres">
      <dgm:prSet presAssocID="{B407E6B6-6C29-4094-BF83-ED5B7F65469C}" presName="c3text" presStyleLbl="node1" presStyleIdx="2" presStyleCnt="7">
        <dgm:presLayoutVars>
          <dgm:bulletEnabled val="1"/>
        </dgm:presLayoutVars>
      </dgm:prSet>
      <dgm:spPr/>
      <dgm:t>
        <a:bodyPr/>
        <a:lstStyle/>
        <a:p>
          <a:endParaRPr lang="el-GR"/>
        </a:p>
      </dgm:t>
    </dgm:pt>
    <dgm:pt modelId="{D0010248-10D3-49CA-91DF-3487C33331E8}" type="pres">
      <dgm:prSet presAssocID="{B407E6B6-6C29-4094-BF83-ED5B7F65469C}" presName="comp4" presStyleCnt="0"/>
      <dgm:spPr/>
    </dgm:pt>
    <dgm:pt modelId="{680E98DF-69D4-4058-986D-FFFE2F948B0C}" type="pres">
      <dgm:prSet presAssocID="{B407E6B6-6C29-4094-BF83-ED5B7F65469C}" presName="circle4" presStyleLbl="node1" presStyleIdx="3" presStyleCnt="7" custScaleX="176443"/>
      <dgm:spPr/>
      <dgm:t>
        <a:bodyPr/>
        <a:lstStyle/>
        <a:p>
          <a:endParaRPr lang="el-GR"/>
        </a:p>
      </dgm:t>
    </dgm:pt>
    <dgm:pt modelId="{5870BB30-BF18-4B1E-9D88-4243F29D0094}" type="pres">
      <dgm:prSet presAssocID="{B407E6B6-6C29-4094-BF83-ED5B7F65469C}" presName="c4text" presStyleLbl="node1" presStyleIdx="3" presStyleCnt="7">
        <dgm:presLayoutVars>
          <dgm:bulletEnabled val="1"/>
        </dgm:presLayoutVars>
      </dgm:prSet>
      <dgm:spPr/>
      <dgm:t>
        <a:bodyPr/>
        <a:lstStyle/>
        <a:p>
          <a:endParaRPr lang="el-GR"/>
        </a:p>
      </dgm:t>
    </dgm:pt>
    <dgm:pt modelId="{37418D69-1869-47AD-A0E9-0171DD7F70DF}" type="pres">
      <dgm:prSet presAssocID="{B407E6B6-6C29-4094-BF83-ED5B7F65469C}" presName="comp5" presStyleCnt="0"/>
      <dgm:spPr/>
    </dgm:pt>
    <dgm:pt modelId="{6C2E2971-0E6E-4ACF-AEFB-AD961A500143}" type="pres">
      <dgm:prSet presAssocID="{B407E6B6-6C29-4094-BF83-ED5B7F65469C}" presName="circle5" presStyleLbl="node1" presStyleIdx="4" presStyleCnt="7" custScaleX="220041" custScaleY="95168"/>
      <dgm:spPr/>
      <dgm:t>
        <a:bodyPr/>
        <a:lstStyle/>
        <a:p>
          <a:endParaRPr lang="el-GR"/>
        </a:p>
      </dgm:t>
    </dgm:pt>
    <dgm:pt modelId="{73966649-7734-4A04-99AC-BD3ABCFB4013}" type="pres">
      <dgm:prSet presAssocID="{B407E6B6-6C29-4094-BF83-ED5B7F65469C}" presName="c5text" presStyleLbl="node1" presStyleIdx="4" presStyleCnt="7">
        <dgm:presLayoutVars>
          <dgm:bulletEnabled val="1"/>
        </dgm:presLayoutVars>
      </dgm:prSet>
      <dgm:spPr/>
      <dgm:t>
        <a:bodyPr/>
        <a:lstStyle/>
        <a:p>
          <a:endParaRPr lang="el-GR"/>
        </a:p>
      </dgm:t>
    </dgm:pt>
    <dgm:pt modelId="{577611C3-F2D8-4986-963C-966835B74B3D}" type="pres">
      <dgm:prSet presAssocID="{B407E6B6-6C29-4094-BF83-ED5B7F65469C}" presName="comp6" presStyleCnt="0"/>
      <dgm:spPr/>
    </dgm:pt>
    <dgm:pt modelId="{FF41D7CE-1C25-48EE-99FE-C732588C0B09}" type="pres">
      <dgm:prSet presAssocID="{B407E6B6-6C29-4094-BF83-ED5B7F65469C}" presName="circle6" presStyleLbl="node1" presStyleIdx="5" presStyleCnt="7" custScaleX="207629" custScaleY="95168"/>
      <dgm:spPr/>
      <dgm:t>
        <a:bodyPr/>
        <a:lstStyle/>
        <a:p>
          <a:endParaRPr lang="el-GR"/>
        </a:p>
      </dgm:t>
    </dgm:pt>
    <dgm:pt modelId="{B2BAC7B4-1FC0-458F-A756-71488228AEC9}" type="pres">
      <dgm:prSet presAssocID="{B407E6B6-6C29-4094-BF83-ED5B7F65469C}" presName="c6text" presStyleLbl="node1" presStyleIdx="5" presStyleCnt="7">
        <dgm:presLayoutVars>
          <dgm:bulletEnabled val="1"/>
        </dgm:presLayoutVars>
      </dgm:prSet>
      <dgm:spPr/>
      <dgm:t>
        <a:bodyPr/>
        <a:lstStyle/>
        <a:p>
          <a:endParaRPr lang="el-GR"/>
        </a:p>
      </dgm:t>
    </dgm:pt>
    <dgm:pt modelId="{CBAF8035-FB6E-4589-A82F-CBCE462F0D96}" type="pres">
      <dgm:prSet presAssocID="{B407E6B6-6C29-4094-BF83-ED5B7F65469C}" presName="comp7" presStyleCnt="0"/>
      <dgm:spPr/>
    </dgm:pt>
    <dgm:pt modelId="{244F18FB-F6C0-4E9D-8BDF-0420FB30F123}" type="pres">
      <dgm:prSet presAssocID="{B407E6B6-6C29-4094-BF83-ED5B7F65469C}" presName="circle7" presStyleLbl="node1" presStyleIdx="6" presStyleCnt="7" custScaleX="210638" custScaleY="80144" custLinFactNeighborX="0" custLinFactNeighborY="14792"/>
      <dgm:spPr/>
      <dgm:t>
        <a:bodyPr/>
        <a:lstStyle/>
        <a:p>
          <a:endParaRPr lang="el-GR"/>
        </a:p>
      </dgm:t>
    </dgm:pt>
    <dgm:pt modelId="{05BF0649-07D3-499A-85E9-238C4FCFFAB3}" type="pres">
      <dgm:prSet presAssocID="{B407E6B6-6C29-4094-BF83-ED5B7F65469C}" presName="c7text" presStyleLbl="node1" presStyleIdx="6" presStyleCnt="7">
        <dgm:presLayoutVars>
          <dgm:bulletEnabled val="1"/>
        </dgm:presLayoutVars>
      </dgm:prSet>
      <dgm:spPr/>
      <dgm:t>
        <a:bodyPr/>
        <a:lstStyle/>
        <a:p>
          <a:endParaRPr lang="el-GR"/>
        </a:p>
      </dgm:t>
    </dgm:pt>
  </dgm:ptLst>
  <dgm:cxnLst>
    <dgm:cxn modelId="{72FAE4D4-BA42-4F39-8454-26A068DBD50C}" type="presOf" srcId="{B407E6B6-6C29-4094-BF83-ED5B7F65469C}" destId="{C6E39BDC-6109-405D-AB50-1F4EFB1F2E46}" srcOrd="0" destOrd="0" presId="urn:microsoft.com/office/officeart/2005/8/layout/venn2"/>
    <dgm:cxn modelId="{AFD49C70-82BD-4AFC-B2B6-CEC80739287C}" type="presOf" srcId="{6E5D488B-EE35-412C-AC60-2054FFBC09A7}" destId="{C3BE2247-08E3-4138-A726-9F0307FB155A}" srcOrd="0" destOrd="0" presId="urn:microsoft.com/office/officeart/2005/8/layout/venn2"/>
    <dgm:cxn modelId="{52D071B2-ADCE-4D15-9E94-1E58997F3712}" srcId="{B407E6B6-6C29-4094-BF83-ED5B7F65469C}" destId="{4529DBF1-58C4-4099-A935-2A888983B566}" srcOrd="0" destOrd="0" parTransId="{1FF5573E-9ADD-46E0-91F8-6D295493E571}" sibTransId="{D14E77B1-AD88-41CA-B0B6-1AB2B2A6492E}"/>
    <dgm:cxn modelId="{A12F461E-C3B5-4BDB-9A1C-4F0DEDDB7A08}" type="presOf" srcId="{B28EEFA9-C18F-4CE1-B599-C3545751AC0D}" destId="{244F18FB-F6C0-4E9D-8BDF-0420FB30F123}" srcOrd="0" destOrd="0" presId="urn:microsoft.com/office/officeart/2005/8/layout/venn2"/>
    <dgm:cxn modelId="{38A08693-E331-4A1F-9D20-69FEB77ACA8B}" type="presOf" srcId="{CEC30E4A-7E78-437A-AB18-8405F47FD639}" destId="{B2BAC7B4-1FC0-458F-A756-71488228AEC9}" srcOrd="1" destOrd="0" presId="urn:microsoft.com/office/officeart/2005/8/layout/venn2"/>
    <dgm:cxn modelId="{B1982168-7AD4-4E68-903A-E6F500271ABE}" type="presOf" srcId="{4529DBF1-58C4-4099-A935-2A888983B566}" destId="{7F54DA50-0FB0-463A-AE71-039B6F23F5ED}" srcOrd="1" destOrd="0" presId="urn:microsoft.com/office/officeart/2005/8/layout/venn2"/>
    <dgm:cxn modelId="{9DE75E20-4F06-4E38-9B30-8120D2A10F83}" type="presOf" srcId="{B28EEFA9-C18F-4CE1-B599-C3545751AC0D}" destId="{05BF0649-07D3-499A-85E9-238C4FCFFAB3}" srcOrd="1" destOrd="0" presId="urn:microsoft.com/office/officeart/2005/8/layout/venn2"/>
    <dgm:cxn modelId="{13A4844E-F05D-47A1-95C9-5A5829E1AEDF}" type="presOf" srcId="{8BA910B1-11E8-4EF0-99FA-0A3D865A5DAC}" destId="{6C2E2971-0E6E-4ACF-AEFB-AD961A500143}" srcOrd="0" destOrd="0" presId="urn:microsoft.com/office/officeart/2005/8/layout/venn2"/>
    <dgm:cxn modelId="{44380745-6FE3-443F-9276-ED44B9998A70}" srcId="{B407E6B6-6C29-4094-BF83-ED5B7F65469C}" destId="{CEC30E4A-7E78-437A-AB18-8405F47FD639}" srcOrd="5" destOrd="0" parTransId="{D92B4808-67E1-4E8A-9BC7-FE49526F56A0}" sibTransId="{903C34F4-89FC-4257-A7AB-9FC3F7EDF608}"/>
    <dgm:cxn modelId="{E21B48CB-322E-46AD-9E63-1E6C6691434F}" type="presOf" srcId="{4529DBF1-58C4-4099-A935-2A888983B566}" destId="{067773D3-6ADA-4812-AF44-6B88055A9B32}" srcOrd="0" destOrd="0" presId="urn:microsoft.com/office/officeart/2005/8/layout/venn2"/>
    <dgm:cxn modelId="{19D2661F-4CF0-4E7B-BFC9-4FAC9F3E3E4B}" type="presOf" srcId="{8BA910B1-11E8-4EF0-99FA-0A3D865A5DAC}" destId="{73966649-7734-4A04-99AC-BD3ABCFB4013}" srcOrd="1" destOrd="0" presId="urn:microsoft.com/office/officeart/2005/8/layout/venn2"/>
    <dgm:cxn modelId="{8F853AD7-566E-4758-81F1-690E087102FB}" srcId="{B407E6B6-6C29-4094-BF83-ED5B7F65469C}" destId="{8303A374-9F3A-4A5F-8F4A-F16BD8400F61}" srcOrd="3" destOrd="0" parTransId="{D901E916-D024-4AA0-8DAF-E6B5EA0F90F7}" sibTransId="{6A5D0665-9341-4A5D-A4D4-069FB95CB0C0}"/>
    <dgm:cxn modelId="{E88C6365-2C1D-438E-BDCE-8EE740140924}" type="presOf" srcId="{6E5D488B-EE35-412C-AC60-2054FFBC09A7}" destId="{A39DF7CE-E8C7-492B-B976-5D7C93228FAA}" srcOrd="1" destOrd="0" presId="urn:microsoft.com/office/officeart/2005/8/layout/venn2"/>
    <dgm:cxn modelId="{75907AA3-7B8F-4F92-88FE-FEC9508357FC}" srcId="{B407E6B6-6C29-4094-BF83-ED5B7F65469C}" destId="{B28EEFA9-C18F-4CE1-B599-C3545751AC0D}" srcOrd="6" destOrd="0" parTransId="{BDB32DDD-E1D2-4D65-8B59-8C8F84F6446F}" sibTransId="{D67A867E-35F9-4DE5-B5DE-AEFB72E7A1FE}"/>
    <dgm:cxn modelId="{62C902BF-4D22-4B90-9CE4-DD8F80CC5214}" type="presOf" srcId="{8303A374-9F3A-4A5F-8F4A-F16BD8400F61}" destId="{680E98DF-69D4-4058-986D-FFFE2F948B0C}" srcOrd="0" destOrd="0" presId="urn:microsoft.com/office/officeart/2005/8/layout/venn2"/>
    <dgm:cxn modelId="{778BAB68-5672-426C-8BFA-5C6932EEF3A5}" srcId="{B407E6B6-6C29-4094-BF83-ED5B7F65469C}" destId="{6E5D488B-EE35-412C-AC60-2054FFBC09A7}" srcOrd="2" destOrd="0" parTransId="{15F6F83F-4A3B-4D64-8444-9A265736F949}" sibTransId="{D0017CBF-B724-463C-B6AE-4ADD13112CEE}"/>
    <dgm:cxn modelId="{0621F71D-E15D-4499-ADC6-5964B3982AE0}" srcId="{B407E6B6-6C29-4094-BF83-ED5B7F65469C}" destId="{E56740A9-2728-4F9D-92EF-B68FF9F8959F}" srcOrd="1" destOrd="0" parTransId="{BBBCE54E-677E-4DBA-A9CD-848EF98D7AAE}" sibTransId="{18BCF8DE-D709-41CF-93E7-E67B065FA938}"/>
    <dgm:cxn modelId="{B044CFED-D44D-49C6-9B41-365BBDEB6D3B}" type="presOf" srcId="{E56740A9-2728-4F9D-92EF-B68FF9F8959F}" destId="{AD130724-C9A0-4EDE-9EF8-8B72738A724D}" srcOrd="0" destOrd="0" presId="urn:microsoft.com/office/officeart/2005/8/layout/venn2"/>
    <dgm:cxn modelId="{D6734008-0D9C-4CE5-8F25-05FDF72D29E1}" type="presOf" srcId="{CEC30E4A-7E78-437A-AB18-8405F47FD639}" destId="{FF41D7CE-1C25-48EE-99FE-C732588C0B09}" srcOrd="0" destOrd="0" presId="urn:microsoft.com/office/officeart/2005/8/layout/venn2"/>
    <dgm:cxn modelId="{35A4BE73-6554-4B25-BF34-3F9AFDAA3BFD}" type="presOf" srcId="{E56740A9-2728-4F9D-92EF-B68FF9F8959F}" destId="{1E5E654B-784A-4CC5-9D15-DEC8523AC2B6}" srcOrd="1" destOrd="0" presId="urn:microsoft.com/office/officeart/2005/8/layout/venn2"/>
    <dgm:cxn modelId="{9027626C-50DB-4312-A881-6CA7A6B4DF1B}" type="presOf" srcId="{8303A374-9F3A-4A5F-8F4A-F16BD8400F61}" destId="{5870BB30-BF18-4B1E-9D88-4243F29D0094}" srcOrd="1" destOrd="0" presId="urn:microsoft.com/office/officeart/2005/8/layout/venn2"/>
    <dgm:cxn modelId="{F0740A76-A41D-4490-B34D-E9B3D97EF42A}" srcId="{B407E6B6-6C29-4094-BF83-ED5B7F65469C}" destId="{8BA910B1-11E8-4EF0-99FA-0A3D865A5DAC}" srcOrd="4" destOrd="0" parTransId="{6A997381-7FBC-470A-9D19-08FBC0D2C48B}" sibTransId="{8154C441-1C8B-4468-83C5-4712938DCC11}"/>
    <dgm:cxn modelId="{623A9737-C018-4188-B928-DA35FA7A2579}" type="presParOf" srcId="{C6E39BDC-6109-405D-AB50-1F4EFB1F2E46}" destId="{01F2FAAF-11AB-4188-8E5A-5794B621E673}" srcOrd="0" destOrd="0" presId="urn:microsoft.com/office/officeart/2005/8/layout/venn2"/>
    <dgm:cxn modelId="{D4C9C760-A90D-42FA-867C-33D9BCD13473}" type="presParOf" srcId="{01F2FAAF-11AB-4188-8E5A-5794B621E673}" destId="{067773D3-6ADA-4812-AF44-6B88055A9B32}" srcOrd="0" destOrd="0" presId="urn:microsoft.com/office/officeart/2005/8/layout/venn2"/>
    <dgm:cxn modelId="{6EAE5236-A8D8-4D60-9022-A6F424773296}" type="presParOf" srcId="{01F2FAAF-11AB-4188-8E5A-5794B621E673}" destId="{7F54DA50-0FB0-463A-AE71-039B6F23F5ED}" srcOrd="1" destOrd="0" presId="urn:microsoft.com/office/officeart/2005/8/layout/venn2"/>
    <dgm:cxn modelId="{C815B074-EDF2-41F3-9CA1-F1060AABE8A1}" type="presParOf" srcId="{C6E39BDC-6109-405D-AB50-1F4EFB1F2E46}" destId="{F5D2C9CA-6B1B-41A6-8C1A-26C2CB88FC58}" srcOrd="1" destOrd="0" presId="urn:microsoft.com/office/officeart/2005/8/layout/venn2"/>
    <dgm:cxn modelId="{15DEBD46-F6AA-4078-9B3E-150290716EF9}" type="presParOf" srcId="{F5D2C9CA-6B1B-41A6-8C1A-26C2CB88FC58}" destId="{AD130724-C9A0-4EDE-9EF8-8B72738A724D}" srcOrd="0" destOrd="0" presId="urn:microsoft.com/office/officeart/2005/8/layout/venn2"/>
    <dgm:cxn modelId="{C10FCCAA-5C52-4DC5-864B-C4386BC11DD3}" type="presParOf" srcId="{F5D2C9CA-6B1B-41A6-8C1A-26C2CB88FC58}" destId="{1E5E654B-784A-4CC5-9D15-DEC8523AC2B6}" srcOrd="1" destOrd="0" presId="urn:microsoft.com/office/officeart/2005/8/layout/venn2"/>
    <dgm:cxn modelId="{1845F5E2-4764-4384-ADBB-7C6A732BF955}" type="presParOf" srcId="{C6E39BDC-6109-405D-AB50-1F4EFB1F2E46}" destId="{BF1FBC9F-06F9-47FA-ADEF-D5B7594E38F8}" srcOrd="2" destOrd="0" presId="urn:microsoft.com/office/officeart/2005/8/layout/venn2"/>
    <dgm:cxn modelId="{D93626DF-9701-424D-B96D-B1105FB5594D}" type="presParOf" srcId="{BF1FBC9F-06F9-47FA-ADEF-D5B7594E38F8}" destId="{C3BE2247-08E3-4138-A726-9F0307FB155A}" srcOrd="0" destOrd="0" presId="urn:microsoft.com/office/officeart/2005/8/layout/venn2"/>
    <dgm:cxn modelId="{9BEB1333-490C-4C63-B5AD-51B6CA4BA326}" type="presParOf" srcId="{BF1FBC9F-06F9-47FA-ADEF-D5B7594E38F8}" destId="{A39DF7CE-E8C7-492B-B976-5D7C93228FAA}" srcOrd="1" destOrd="0" presId="urn:microsoft.com/office/officeart/2005/8/layout/venn2"/>
    <dgm:cxn modelId="{E8459BDE-D07B-4EE9-A27E-BD6C85B2555C}" type="presParOf" srcId="{C6E39BDC-6109-405D-AB50-1F4EFB1F2E46}" destId="{D0010248-10D3-49CA-91DF-3487C33331E8}" srcOrd="3" destOrd="0" presId="urn:microsoft.com/office/officeart/2005/8/layout/venn2"/>
    <dgm:cxn modelId="{00F5C430-ECF0-4CA8-8E81-BF589AFBBA03}" type="presParOf" srcId="{D0010248-10D3-49CA-91DF-3487C33331E8}" destId="{680E98DF-69D4-4058-986D-FFFE2F948B0C}" srcOrd="0" destOrd="0" presId="urn:microsoft.com/office/officeart/2005/8/layout/venn2"/>
    <dgm:cxn modelId="{1FD97D89-FBCC-4D3D-895D-F286FBF5A62C}" type="presParOf" srcId="{D0010248-10D3-49CA-91DF-3487C33331E8}" destId="{5870BB30-BF18-4B1E-9D88-4243F29D0094}" srcOrd="1" destOrd="0" presId="urn:microsoft.com/office/officeart/2005/8/layout/venn2"/>
    <dgm:cxn modelId="{CB49A8E6-69C0-4F39-90AC-C563E9BFBB29}" type="presParOf" srcId="{C6E39BDC-6109-405D-AB50-1F4EFB1F2E46}" destId="{37418D69-1869-47AD-A0E9-0171DD7F70DF}" srcOrd="4" destOrd="0" presId="urn:microsoft.com/office/officeart/2005/8/layout/venn2"/>
    <dgm:cxn modelId="{832FFFF7-983F-46B4-A81F-FF73CC5F0515}" type="presParOf" srcId="{37418D69-1869-47AD-A0E9-0171DD7F70DF}" destId="{6C2E2971-0E6E-4ACF-AEFB-AD961A500143}" srcOrd="0" destOrd="0" presId="urn:microsoft.com/office/officeart/2005/8/layout/venn2"/>
    <dgm:cxn modelId="{45B08C06-53B4-40F0-80FD-5B7511B956AF}" type="presParOf" srcId="{37418D69-1869-47AD-A0E9-0171DD7F70DF}" destId="{73966649-7734-4A04-99AC-BD3ABCFB4013}" srcOrd="1" destOrd="0" presId="urn:microsoft.com/office/officeart/2005/8/layout/venn2"/>
    <dgm:cxn modelId="{8FF2B775-BFE3-49FC-A82C-FFC10BC5547B}" type="presParOf" srcId="{C6E39BDC-6109-405D-AB50-1F4EFB1F2E46}" destId="{577611C3-F2D8-4986-963C-966835B74B3D}" srcOrd="5" destOrd="0" presId="urn:microsoft.com/office/officeart/2005/8/layout/venn2"/>
    <dgm:cxn modelId="{49C6CD9E-8B0D-4D72-9B62-B1374628AA41}" type="presParOf" srcId="{577611C3-F2D8-4986-963C-966835B74B3D}" destId="{FF41D7CE-1C25-48EE-99FE-C732588C0B09}" srcOrd="0" destOrd="0" presId="urn:microsoft.com/office/officeart/2005/8/layout/venn2"/>
    <dgm:cxn modelId="{BFF4AC1F-03AE-4936-825E-C5A20D6C6BC3}" type="presParOf" srcId="{577611C3-F2D8-4986-963C-966835B74B3D}" destId="{B2BAC7B4-1FC0-458F-A756-71488228AEC9}" srcOrd="1" destOrd="0" presId="urn:microsoft.com/office/officeart/2005/8/layout/venn2"/>
    <dgm:cxn modelId="{1469F520-E333-4F18-A4B9-4864BBDD3217}" type="presParOf" srcId="{C6E39BDC-6109-405D-AB50-1F4EFB1F2E46}" destId="{CBAF8035-FB6E-4589-A82F-CBCE462F0D96}" srcOrd="6" destOrd="0" presId="urn:microsoft.com/office/officeart/2005/8/layout/venn2"/>
    <dgm:cxn modelId="{D4FF411C-B4AB-4F62-8D08-EC730CD6E41F}" type="presParOf" srcId="{CBAF8035-FB6E-4589-A82F-CBCE462F0D96}" destId="{244F18FB-F6C0-4E9D-8BDF-0420FB30F123}" srcOrd="0" destOrd="0" presId="urn:microsoft.com/office/officeart/2005/8/layout/venn2"/>
    <dgm:cxn modelId="{AA3DBD98-8C44-4A17-93CE-B9F01583D347}" type="presParOf" srcId="{CBAF8035-FB6E-4589-A82F-CBCE462F0D96}" destId="{05BF0649-07D3-499A-85E9-238C4FCFFAB3}" srcOrd="1" destOrd="0" presId="urn:microsoft.com/office/officeart/2005/8/layout/venn2"/>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07E6B6-6C29-4094-BF83-ED5B7F65469C}"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l-GR"/>
        </a:p>
      </dgm:t>
    </dgm:pt>
    <dgm:pt modelId="{E56740A9-2728-4F9D-92EF-B68FF9F8959F}">
      <dgm:prSet phldrT="[Κείμενο]" custT="1"/>
      <dgm:spPr/>
      <dgm:t>
        <a:bodyPr/>
        <a:lstStyle/>
        <a:p>
          <a:r>
            <a:rPr lang="el-GR" sz="1600" b="1" dirty="0" smtClean="0">
              <a:solidFill>
                <a:schemeClr val="tx1"/>
              </a:solidFill>
            </a:rPr>
            <a:t>Η «αποδοκιμασία του λίθου» (12, 10-12),  &amp; ο φόρος στον ρωμαίο αυτοκράτορα (12, 13-17)</a:t>
          </a:r>
          <a:endParaRPr lang="el-GR" sz="1600" b="1" dirty="0">
            <a:solidFill>
              <a:schemeClr val="tx1"/>
            </a:solidFill>
          </a:endParaRPr>
        </a:p>
      </dgm:t>
    </dgm:pt>
    <dgm:pt modelId="{BBBCE54E-677E-4DBA-A9CD-848EF98D7AAE}" type="parTrans" cxnId="{0621F71D-E15D-4499-ADC6-5964B3982AE0}">
      <dgm:prSet/>
      <dgm:spPr/>
      <dgm:t>
        <a:bodyPr/>
        <a:lstStyle/>
        <a:p>
          <a:endParaRPr lang="el-GR"/>
        </a:p>
      </dgm:t>
    </dgm:pt>
    <dgm:pt modelId="{18BCF8DE-D709-41CF-93E7-E67B065FA938}" type="sibTrans" cxnId="{0621F71D-E15D-4499-ADC6-5964B3982AE0}">
      <dgm:prSet/>
      <dgm:spPr/>
      <dgm:t>
        <a:bodyPr/>
        <a:lstStyle/>
        <a:p>
          <a:endParaRPr lang="el-GR"/>
        </a:p>
      </dgm:t>
    </dgm:pt>
    <dgm:pt modelId="{05055076-2216-445B-98C9-6EAA068D249E}">
      <dgm:prSet phldrT="[Κείμενο]" custT="1"/>
      <dgm:spPr/>
      <dgm:t>
        <a:bodyPr/>
        <a:lstStyle/>
        <a:p>
          <a:r>
            <a:rPr lang="el-GR" sz="1600" b="1" dirty="0" smtClean="0">
              <a:solidFill>
                <a:schemeClr val="tx1"/>
              </a:solidFill>
            </a:rPr>
            <a:t>Αμφισβήτηση από τους Φαρισαίους (7, 1-13 / 8, 11-13 / 11,-27-33 ) &amp; Αδυναμία των μαθητών να καταλάβουν (8, 14-21)</a:t>
          </a:r>
          <a:endParaRPr lang="el-GR" sz="1600" b="1" dirty="0">
            <a:solidFill>
              <a:schemeClr val="tx1"/>
            </a:solidFill>
          </a:endParaRPr>
        </a:p>
      </dgm:t>
    </dgm:pt>
    <dgm:pt modelId="{290E346D-22FA-477A-8213-5B31D8BF87E4}" type="parTrans" cxnId="{BEF97F54-DD6D-4F36-9BB4-18D6BD7B7C38}">
      <dgm:prSet/>
      <dgm:spPr/>
      <dgm:t>
        <a:bodyPr/>
        <a:lstStyle/>
        <a:p>
          <a:endParaRPr lang="el-GR"/>
        </a:p>
      </dgm:t>
    </dgm:pt>
    <dgm:pt modelId="{46B90E57-F64B-4C00-9801-FB68DFDA4565}" type="sibTrans" cxnId="{BEF97F54-DD6D-4F36-9BB4-18D6BD7B7C38}">
      <dgm:prSet/>
      <dgm:spPr/>
      <dgm:t>
        <a:bodyPr/>
        <a:lstStyle/>
        <a:p>
          <a:endParaRPr lang="el-GR"/>
        </a:p>
      </dgm:t>
    </dgm:pt>
    <dgm:pt modelId="{119B339A-CD84-4B1C-A170-403AE98BEDFE}">
      <dgm:prSet phldrT="[Κείμενο]" custT="1"/>
      <dgm:spPr/>
      <dgm:t>
        <a:bodyPr/>
        <a:lstStyle/>
        <a:p>
          <a:r>
            <a:rPr lang="el-GR" sz="1600" b="1" dirty="0" smtClean="0">
              <a:solidFill>
                <a:schemeClr val="tx1"/>
              </a:solidFill>
            </a:rPr>
            <a:t>Ο Ιησούς δεν γίνεται δεκτός στην πατρίδα του (3, 20-27)</a:t>
          </a:r>
          <a:endParaRPr lang="el-GR" sz="1600" b="1" dirty="0">
            <a:solidFill>
              <a:schemeClr val="tx1"/>
            </a:solidFill>
          </a:endParaRPr>
        </a:p>
      </dgm:t>
    </dgm:pt>
    <dgm:pt modelId="{A4E325CF-8E60-4DE3-BF5E-7FDB237708A2}" type="parTrans" cxnId="{EF74D499-A561-4A69-9F1C-20345F957742}">
      <dgm:prSet/>
      <dgm:spPr/>
      <dgm:t>
        <a:bodyPr/>
        <a:lstStyle/>
        <a:p>
          <a:endParaRPr lang="el-GR"/>
        </a:p>
      </dgm:t>
    </dgm:pt>
    <dgm:pt modelId="{52119960-D655-49F5-8EC4-4550A6DB7940}" type="sibTrans" cxnId="{EF74D499-A561-4A69-9F1C-20345F957742}">
      <dgm:prSet/>
      <dgm:spPr/>
      <dgm:t>
        <a:bodyPr/>
        <a:lstStyle/>
        <a:p>
          <a:endParaRPr lang="el-GR"/>
        </a:p>
      </dgm:t>
    </dgm:pt>
    <dgm:pt modelId="{CEC30E4A-7E78-437A-AB18-8405F47FD639}">
      <dgm:prSet phldrT="[Κείμενο]" custT="1"/>
      <dgm:spPr/>
      <dgm:t>
        <a:bodyPr/>
        <a:lstStyle/>
        <a:p>
          <a:r>
            <a:rPr lang="el-GR" sz="1600" b="1" dirty="0" smtClean="0">
              <a:solidFill>
                <a:schemeClr val="tx1"/>
              </a:solidFill>
            </a:rPr>
            <a:t>Νηστεία &amp; τήρηση του Σαββάτου (2, 18 - 3, 6)</a:t>
          </a:r>
          <a:endParaRPr lang="el-GR" sz="1600" b="1" dirty="0">
            <a:solidFill>
              <a:schemeClr val="tx1"/>
            </a:solidFill>
          </a:endParaRPr>
        </a:p>
      </dgm:t>
    </dgm:pt>
    <dgm:pt modelId="{D92B4808-67E1-4E8A-9BC7-FE49526F56A0}" type="parTrans" cxnId="{44380745-6FE3-443F-9276-ED44B9998A70}">
      <dgm:prSet/>
      <dgm:spPr/>
      <dgm:t>
        <a:bodyPr/>
        <a:lstStyle/>
        <a:p>
          <a:endParaRPr lang="el-GR"/>
        </a:p>
      </dgm:t>
    </dgm:pt>
    <dgm:pt modelId="{903C34F4-89FC-4257-A7AB-9FC3F7EDF608}" type="sibTrans" cxnId="{44380745-6FE3-443F-9276-ED44B9998A70}">
      <dgm:prSet/>
      <dgm:spPr/>
      <dgm:t>
        <a:bodyPr/>
        <a:lstStyle/>
        <a:p>
          <a:endParaRPr lang="el-GR"/>
        </a:p>
      </dgm:t>
    </dgm:pt>
    <dgm:pt modelId="{B28EEFA9-C18F-4CE1-B599-C3545751AC0D}">
      <dgm:prSet phldrT="[Κείμενο]" custT="1"/>
      <dgm:spPr/>
      <dgm:t>
        <a:bodyPr/>
        <a:lstStyle/>
        <a:p>
          <a:r>
            <a:rPr lang="el-GR" sz="1600" b="1" dirty="0" smtClean="0">
              <a:solidFill>
                <a:schemeClr val="tx1"/>
              </a:solidFill>
            </a:rPr>
            <a:t>Οι πειρασμοί του Ιησού (1,12)</a:t>
          </a:r>
          <a:endParaRPr lang="el-GR" sz="1600" b="1" dirty="0">
            <a:solidFill>
              <a:schemeClr val="tx1"/>
            </a:solidFill>
          </a:endParaRPr>
        </a:p>
      </dgm:t>
    </dgm:pt>
    <dgm:pt modelId="{BDB32DDD-E1D2-4D65-8B59-8C8F84F6446F}" type="parTrans" cxnId="{75907AA3-7B8F-4F92-88FE-FEC9508357FC}">
      <dgm:prSet/>
      <dgm:spPr/>
      <dgm:t>
        <a:bodyPr/>
        <a:lstStyle/>
        <a:p>
          <a:endParaRPr lang="el-GR"/>
        </a:p>
      </dgm:t>
    </dgm:pt>
    <dgm:pt modelId="{D67A867E-35F9-4DE5-B5DE-AEFB72E7A1FE}" type="sibTrans" cxnId="{75907AA3-7B8F-4F92-88FE-FEC9508357FC}">
      <dgm:prSet/>
      <dgm:spPr/>
      <dgm:t>
        <a:bodyPr/>
        <a:lstStyle/>
        <a:p>
          <a:endParaRPr lang="el-GR"/>
        </a:p>
      </dgm:t>
    </dgm:pt>
    <dgm:pt modelId="{50095919-E1AF-4A3C-B045-EE587EF46CF8}">
      <dgm:prSet phldrT="[Κείμενο]" custT="1"/>
      <dgm:spPr/>
      <dgm:t>
        <a:bodyPr/>
        <a:lstStyle/>
        <a:p>
          <a:r>
            <a:rPr lang="el-GR" sz="1600" b="1" dirty="0" smtClean="0">
              <a:solidFill>
                <a:schemeClr val="tx1"/>
              </a:solidFill>
            </a:rPr>
            <a:t>Η συνομωσία για τη θανάτωση του Ιησού (14, 1-2) &amp; Προδοσία του Ιούδα (14, 10-11)</a:t>
          </a:r>
          <a:endParaRPr lang="el-GR" sz="1600" b="1" dirty="0">
            <a:solidFill>
              <a:schemeClr val="tx1"/>
            </a:solidFill>
          </a:endParaRPr>
        </a:p>
      </dgm:t>
    </dgm:pt>
    <dgm:pt modelId="{5015B7F8-1CAA-4EBB-BBD0-C4E6FCE9A3A9}" type="parTrans" cxnId="{B74BFA3D-35A0-4C04-9E08-3732529CA625}">
      <dgm:prSet/>
      <dgm:spPr/>
      <dgm:t>
        <a:bodyPr/>
        <a:lstStyle/>
        <a:p>
          <a:endParaRPr lang="el-GR"/>
        </a:p>
      </dgm:t>
    </dgm:pt>
    <dgm:pt modelId="{C92DED82-FC98-411C-B662-12A9C44175AC}" type="sibTrans" cxnId="{B74BFA3D-35A0-4C04-9E08-3732529CA625}">
      <dgm:prSet/>
      <dgm:spPr/>
      <dgm:t>
        <a:bodyPr/>
        <a:lstStyle/>
        <a:p>
          <a:endParaRPr lang="el-GR"/>
        </a:p>
      </dgm:t>
    </dgm:pt>
    <dgm:pt modelId="{4B9E89C7-9BE8-4A81-AAA1-77259DD81561}">
      <dgm:prSet phldrT="[Κείμενο]" custT="1"/>
      <dgm:spPr/>
      <dgm:t>
        <a:bodyPr/>
        <a:lstStyle/>
        <a:p>
          <a:r>
            <a:rPr lang="el-GR" sz="1600" b="1" dirty="0" smtClean="0">
              <a:solidFill>
                <a:schemeClr val="tx1"/>
              </a:solidFill>
            </a:rPr>
            <a:t>Ο Ιησούς στο μεγάλο συνέδριο (14, 63-65) &amp; η ειρωνεία κατά τη Σταύρωση του Ιησού (15, 29-32)</a:t>
          </a:r>
          <a:endParaRPr lang="el-GR" sz="1600" b="1" dirty="0">
            <a:solidFill>
              <a:schemeClr val="tx1"/>
            </a:solidFill>
          </a:endParaRPr>
        </a:p>
      </dgm:t>
    </dgm:pt>
    <dgm:pt modelId="{6BCF57F1-4030-450B-B765-BAC610F089AE}" type="parTrans" cxnId="{E338A79E-070E-49D1-B238-3E4E43A6C183}">
      <dgm:prSet/>
      <dgm:spPr/>
      <dgm:t>
        <a:bodyPr/>
        <a:lstStyle/>
        <a:p>
          <a:endParaRPr lang="el-GR"/>
        </a:p>
      </dgm:t>
    </dgm:pt>
    <dgm:pt modelId="{800F8510-3355-449D-868E-5AD1DD23F3DC}" type="sibTrans" cxnId="{E338A79E-070E-49D1-B238-3E4E43A6C183}">
      <dgm:prSet/>
      <dgm:spPr/>
      <dgm:t>
        <a:bodyPr/>
        <a:lstStyle/>
        <a:p>
          <a:endParaRPr lang="el-GR"/>
        </a:p>
      </dgm:t>
    </dgm:pt>
    <dgm:pt modelId="{C6E39BDC-6109-405D-AB50-1F4EFB1F2E46}" type="pres">
      <dgm:prSet presAssocID="{B407E6B6-6C29-4094-BF83-ED5B7F65469C}" presName="Name0" presStyleCnt="0">
        <dgm:presLayoutVars>
          <dgm:chMax val="7"/>
          <dgm:resizeHandles val="exact"/>
        </dgm:presLayoutVars>
      </dgm:prSet>
      <dgm:spPr/>
      <dgm:t>
        <a:bodyPr/>
        <a:lstStyle/>
        <a:p>
          <a:endParaRPr lang="el-GR"/>
        </a:p>
      </dgm:t>
    </dgm:pt>
    <dgm:pt modelId="{01F2FAAF-11AB-4188-8E5A-5794B621E673}" type="pres">
      <dgm:prSet presAssocID="{B407E6B6-6C29-4094-BF83-ED5B7F65469C}" presName="comp1" presStyleCnt="0"/>
      <dgm:spPr/>
    </dgm:pt>
    <dgm:pt modelId="{067773D3-6ADA-4812-AF44-6B88055A9B32}" type="pres">
      <dgm:prSet presAssocID="{B407E6B6-6C29-4094-BF83-ED5B7F65469C}" presName="circle1" presStyleLbl="node1" presStyleIdx="0" presStyleCnt="7" custScaleX="143293"/>
      <dgm:spPr/>
      <dgm:t>
        <a:bodyPr/>
        <a:lstStyle/>
        <a:p>
          <a:endParaRPr lang="el-GR"/>
        </a:p>
      </dgm:t>
    </dgm:pt>
    <dgm:pt modelId="{7F54DA50-0FB0-463A-AE71-039B6F23F5ED}" type="pres">
      <dgm:prSet presAssocID="{B407E6B6-6C29-4094-BF83-ED5B7F65469C}" presName="c1text" presStyleLbl="node1" presStyleIdx="0" presStyleCnt="7">
        <dgm:presLayoutVars>
          <dgm:bulletEnabled val="1"/>
        </dgm:presLayoutVars>
      </dgm:prSet>
      <dgm:spPr/>
      <dgm:t>
        <a:bodyPr/>
        <a:lstStyle/>
        <a:p>
          <a:endParaRPr lang="el-GR"/>
        </a:p>
      </dgm:t>
    </dgm:pt>
    <dgm:pt modelId="{F5D2C9CA-6B1B-41A6-8C1A-26C2CB88FC58}" type="pres">
      <dgm:prSet presAssocID="{B407E6B6-6C29-4094-BF83-ED5B7F65469C}" presName="comp2" presStyleCnt="0"/>
      <dgm:spPr/>
    </dgm:pt>
    <dgm:pt modelId="{AD130724-C9A0-4EDE-9EF8-8B72738A724D}" type="pres">
      <dgm:prSet presAssocID="{B407E6B6-6C29-4094-BF83-ED5B7F65469C}" presName="circle2" presStyleLbl="node1" presStyleIdx="1" presStyleCnt="7" custScaleX="148686"/>
      <dgm:spPr/>
      <dgm:t>
        <a:bodyPr/>
        <a:lstStyle/>
        <a:p>
          <a:endParaRPr lang="el-GR"/>
        </a:p>
      </dgm:t>
    </dgm:pt>
    <dgm:pt modelId="{1E5E654B-784A-4CC5-9D15-DEC8523AC2B6}" type="pres">
      <dgm:prSet presAssocID="{B407E6B6-6C29-4094-BF83-ED5B7F65469C}" presName="c2text" presStyleLbl="node1" presStyleIdx="1" presStyleCnt="7">
        <dgm:presLayoutVars>
          <dgm:bulletEnabled val="1"/>
        </dgm:presLayoutVars>
      </dgm:prSet>
      <dgm:spPr/>
      <dgm:t>
        <a:bodyPr/>
        <a:lstStyle/>
        <a:p>
          <a:endParaRPr lang="el-GR"/>
        </a:p>
      </dgm:t>
    </dgm:pt>
    <dgm:pt modelId="{BF1FBC9F-06F9-47FA-ADEF-D5B7594E38F8}" type="pres">
      <dgm:prSet presAssocID="{B407E6B6-6C29-4094-BF83-ED5B7F65469C}" presName="comp3" presStyleCnt="0"/>
      <dgm:spPr/>
    </dgm:pt>
    <dgm:pt modelId="{C3BE2247-08E3-4138-A726-9F0307FB155A}" type="pres">
      <dgm:prSet presAssocID="{B407E6B6-6C29-4094-BF83-ED5B7F65469C}" presName="circle3" presStyleLbl="node1" presStyleIdx="2" presStyleCnt="7" custScaleX="167651" custScaleY="98665"/>
      <dgm:spPr/>
      <dgm:t>
        <a:bodyPr/>
        <a:lstStyle/>
        <a:p>
          <a:endParaRPr lang="el-GR"/>
        </a:p>
      </dgm:t>
    </dgm:pt>
    <dgm:pt modelId="{A39DF7CE-E8C7-492B-B976-5D7C93228FAA}" type="pres">
      <dgm:prSet presAssocID="{B407E6B6-6C29-4094-BF83-ED5B7F65469C}" presName="c3text" presStyleLbl="node1" presStyleIdx="2" presStyleCnt="7">
        <dgm:presLayoutVars>
          <dgm:bulletEnabled val="1"/>
        </dgm:presLayoutVars>
      </dgm:prSet>
      <dgm:spPr/>
      <dgm:t>
        <a:bodyPr/>
        <a:lstStyle/>
        <a:p>
          <a:endParaRPr lang="el-GR"/>
        </a:p>
      </dgm:t>
    </dgm:pt>
    <dgm:pt modelId="{D0010248-10D3-49CA-91DF-3487C33331E8}" type="pres">
      <dgm:prSet presAssocID="{B407E6B6-6C29-4094-BF83-ED5B7F65469C}" presName="comp4" presStyleCnt="0"/>
      <dgm:spPr/>
    </dgm:pt>
    <dgm:pt modelId="{680E98DF-69D4-4058-986D-FFFE2F948B0C}" type="pres">
      <dgm:prSet presAssocID="{B407E6B6-6C29-4094-BF83-ED5B7F65469C}" presName="circle4" presStyleLbl="node1" presStyleIdx="3" presStyleCnt="7" custScaleX="192857"/>
      <dgm:spPr/>
      <dgm:t>
        <a:bodyPr/>
        <a:lstStyle/>
        <a:p>
          <a:endParaRPr lang="el-GR"/>
        </a:p>
      </dgm:t>
    </dgm:pt>
    <dgm:pt modelId="{5870BB30-BF18-4B1E-9D88-4243F29D0094}" type="pres">
      <dgm:prSet presAssocID="{B407E6B6-6C29-4094-BF83-ED5B7F65469C}" presName="c4text" presStyleLbl="node1" presStyleIdx="3" presStyleCnt="7">
        <dgm:presLayoutVars>
          <dgm:bulletEnabled val="1"/>
        </dgm:presLayoutVars>
      </dgm:prSet>
      <dgm:spPr/>
      <dgm:t>
        <a:bodyPr/>
        <a:lstStyle/>
        <a:p>
          <a:endParaRPr lang="el-GR"/>
        </a:p>
      </dgm:t>
    </dgm:pt>
    <dgm:pt modelId="{37418D69-1869-47AD-A0E9-0171DD7F70DF}" type="pres">
      <dgm:prSet presAssocID="{B407E6B6-6C29-4094-BF83-ED5B7F65469C}" presName="comp5" presStyleCnt="0"/>
      <dgm:spPr/>
    </dgm:pt>
    <dgm:pt modelId="{6C2E2971-0E6E-4ACF-AEFB-AD961A500143}" type="pres">
      <dgm:prSet presAssocID="{B407E6B6-6C29-4094-BF83-ED5B7F65469C}" presName="circle5" presStyleLbl="node1" presStyleIdx="4" presStyleCnt="7" custScaleX="220041" custScaleY="102479"/>
      <dgm:spPr/>
      <dgm:t>
        <a:bodyPr/>
        <a:lstStyle/>
        <a:p>
          <a:endParaRPr lang="el-GR"/>
        </a:p>
      </dgm:t>
    </dgm:pt>
    <dgm:pt modelId="{73966649-7734-4A04-99AC-BD3ABCFB4013}" type="pres">
      <dgm:prSet presAssocID="{B407E6B6-6C29-4094-BF83-ED5B7F65469C}" presName="c5text" presStyleLbl="node1" presStyleIdx="4" presStyleCnt="7">
        <dgm:presLayoutVars>
          <dgm:bulletEnabled val="1"/>
        </dgm:presLayoutVars>
      </dgm:prSet>
      <dgm:spPr/>
      <dgm:t>
        <a:bodyPr/>
        <a:lstStyle/>
        <a:p>
          <a:endParaRPr lang="el-GR"/>
        </a:p>
      </dgm:t>
    </dgm:pt>
    <dgm:pt modelId="{577611C3-F2D8-4986-963C-966835B74B3D}" type="pres">
      <dgm:prSet presAssocID="{B407E6B6-6C29-4094-BF83-ED5B7F65469C}" presName="comp6" presStyleCnt="0"/>
      <dgm:spPr/>
    </dgm:pt>
    <dgm:pt modelId="{FF41D7CE-1C25-48EE-99FE-C732588C0B09}" type="pres">
      <dgm:prSet presAssocID="{B407E6B6-6C29-4094-BF83-ED5B7F65469C}" presName="circle6" presStyleLbl="node1" presStyleIdx="5" presStyleCnt="7" custScaleX="288875" custScaleY="113223"/>
      <dgm:spPr/>
      <dgm:t>
        <a:bodyPr/>
        <a:lstStyle/>
        <a:p>
          <a:endParaRPr lang="el-GR"/>
        </a:p>
      </dgm:t>
    </dgm:pt>
    <dgm:pt modelId="{B2BAC7B4-1FC0-458F-A756-71488228AEC9}" type="pres">
      <dgm:prSet presAssocID="{B407E6B6-6C29-4094-BF83-ED5B7F65469C}" presName="c6text" presStyleLbl="node1" presStyleIdx="5" presStyleCnt="7">
        <dgm:presLayoutVars>
          <dgm:bulletEnabled val="1"/>
        </dgm:presLayoutVars>
      </dgm:prSet>
      <dgm:spPr/>
      <dgm:t>
        <a:bodyPr/>
        <a:lstStyle/>
        <a:p>
          <a:endParaRPr lang="el-GR"/>
        </a:p>
      </dgm:t>
    </dgm:pt>
    <dgm:pt modelId="{CBAF8035-FB6E-4589-A82F-CBCE462F0D96}" type="pres">
      <dgm:prSet presAssocID="{B407E6B6-6C29-4094-BF83-ED5B7F65469C}" presName="comp7" presStyleCnt="0"/>
      <dgm:spPr/>
    </dgm:pt>
    <dgm:pt modelId="{244F18FB-F6C0-4E9D-8BDF-0420FB30F123}" type="pres">
      <dgm:prSet presAssocID="{B407E6B6-6C29-4094-BF83-ED5B7F65469C}" presName="circle7" presStyleLbl="node1" presStyleIdx="6" presStyleCnt="7" custScaleX="180547" custScaleY="108942"/>
      <dgm:spPr/>
      <dgm:t>
        <a:bodyPr/>
        <a:lstStyle/>
        <a:p>
          <a:endParaRPr lang="el-GR"/>
        </a:p>
      </dgm:t>
    </dgm:pt>
    <dgm:pt modelId="{05BF0649-07D3-499A-85E9-238C4FCFFAB3}" type="pres">
      <dgm:prSet presAssocID="{B407E6B6-6C29-4094-BF83-ED5B7F65469C}" presName="c7text" presStyleLbl="node1" presStyleIdx="6" presStyleCnt="7">
        <dgm:presLayoutVars>
          <dgm:bulletEnabled val="1"/>
        </dgm:presLayoutVars>
      </dgm:prSet>
      <dgm:spPr/>
      <dgm:t>
        <a:bodyPr/>
        <a:lstStyle/>
        <a:p>
          <a:endParaRPr lang="el-GR"/>
        </a:p>
      </dgm:t>
    </dgm:pt>
  </dgm:ptLst>
  <dgm:cxnLst>
    <dgm:cxn modelId="{A538EAF5-BF8E-40BD-8705-C867232F3698}" type="presOf" srcId="{50095919-E1AF-4A3C-B045-EE587EF46CF8}" destId="{1E5E654B-784A-4CC5-9D15-DEC8523AC2B6}" srcOrd="1" destOrd="0" presId="urn:microsoft.com/office/officeart/2005/8/layout/venn2"/>
    <dgm:cxn modelId="{499B0E56-4BC7-4817-A914-F960D1D6D302}" type="presOf" srcId="{B407E6B6-6C29-4094-BF83-ED5B7F65469C}" destId="{C6E39BDC-6109-405D-AB50-1F4EFB1F2E46}" srcOrd="0" destOrd="0" presId="urn:microsoft.com/office/officeart/2005/8/layout/venn2"/>
    <dgm:cxn modelId="{F0651648-5CC2-439C-9DF9-EA19F1AD704D}" type="presOf" srcId="{4B9E89C7-9BE8-4A81-AAA1-77259DD81561}" destId="{067773D3-6ADA-4812-AF44-6B88055A9B32}" srcOrd="0" destOrd="0" presId="urn:microsoft.com/office/officeart/2005/8/layout/venn2"/>
    <dgm:cxn modelId="{C2123E11-850F-45D4-86D7-26C5AC567A1C}" type="presOf" srcId="{CEC30E4A-7E78-437A-AB18-8405F47FD639}" destId="{FF41D7CE-1C25-48EE-99FE-C732588C0B09}" srcOrd="0" destOrd="0" presId="urn:microsoft.com/office/officeart/2005/8/layout/venn2"/>
    <dgm:cxn modelId="{001D94DB-DF4C-486E-9939-5DD328D337AD}" type="presOf" srcId="{E56740A9-2728-4F9D-92EF-B68FF9F8959F}" destId="{A39DF7CE-E8C7-492B-B976-5D7C93228FAA}" srcOrd="1" destOrd="0" presId="urn:microsoft.com/office/officeart/2005/8/layout/venn2"/>
    <dgm:cxn modelId="{35EA38FE-B293-4AF9-BF4B-AAD4DAC9B344}" type="presOf" srcId="{05055076-2216-445B-98C9-6EAA068D249E}" destId="{680E98DF-69D4-4058-986D-FFFE2F948B0C}" srcOrd="0" destOrd="0" presId="urn:microsoft.com/office/officeart/2005/8/layout/venn2"/>
    <dgm:cxn modelId="{FEF878A9-70AA-4B66-B5C3-4482E2EDF596}" type="presOf" srcId="{119B339A-CD84-4B1C-A170-403AE98BEDFE}" destId="{6C2E2971-0E6E-4ACF-AEFB-AD961A500143}" srcOrd="0" destOrd="0" presId="urn:microsoft.com/office/officeart/2005/8/layout/venn2"/>
    <dgm:cxn modelId="{6659A3EE-7781-4914-AAEC-19E7FDCF641C}" type="presOf" srcId="{4B9E89C7-9BE8-4A81-AAA1-77259DD81561}" destId="{7F54DA50-0FB0-463A-AE71-039B6F23F5ED}" srcOrd="1" destOrd="0" presId="urn:microsoft.com/office/officeart/2005/8/layout/venn2"/>
    <dgm:cxn modelId="{245C1004-1687-433A-ABE0-1384DE8A3561}" type="presOf" srcId="{B28EEFA9-C18F-4CE1-B599-C3545751AC0D}" destId="{244F18FB-F6C0-4E9D-8BDF-0420FB30F123}" srcOrd="0" destOrd="0" presId="urn:microsoft.com/office/officeart/2005/8/layout/venn2"/>
    <dgm:cxn modelId="{BEF97F54-DD6D-4F36-9BB4-18D6BD7B7C38}" srcId="{B407E6B6-6C29-4094-BF83-ED5B7F65469C}" destId="{05055076-2216-445B-98C9-6EAA068D249E}" srcOrd="3" destOrd="0" parTransId="{290E346D-22FA-477A-8213-5B31D8BF87E4}" sibTransId="{46B90E57-F64B-4C00-9801-FB68DFDA4565}"/>
    <dgm:cxn modelId="{44380745-6FE3-443F-9276-ED44B9998A70}" srcId="{B407E6B6-6C29-4094-BF83-ED5B7F65469C}" destId="{CEC30E4A-7E78-437A-AB18-8405F47FD639}" srcOrd="5" destOrd="0" parTransId="{D92B4808-67E1-4E8A-9BC7-FE49526F56A0}" sibTransId="{903C34F4-89FC-4257-A7AB-9FC3F7EDF608}"/>
    <dgm:cxn modelId="{5E08A0D9-3794-486E-9611-BCAD03102F29}" type="presOf" srcId="{CEC30E4A-7E78-437A-AB18-8405F47FD639}" destId="{B2BAC7B4-1FC0-458F-A756-71488228AEC9}" srcOrd="1" destOrd="0" presId="urn:microsoft.com/office/officeart/2005/8/layout/venn2"/>
    <dgm:cxn modelId="{B85301A6-C251-4485-941A-71EE07D07078}" type="presOf" srcId="{119B339A-CD84-4B1C-A170-403AE98BEDFE}" destId="{73966649-7734-4A04-99AC-BD3ABCFB4013}" srcOrd="1" destOrd="0" presId="urn:microsoft.com/office/officeart/2005/8/layout/venn2"/>
    <dgm:cxn modelId="{02010CDE-8AF5-4558-88FD-6E042F4B6426}" type="presOf" srcId="{B28EEFA9-C18F-4CE1-B599-C3545751AC0D}" destId="{05BF0649-07D3-499A-85E9-238C4FCFFAB3}" srcOrd="1" destOrd="0" presId="urn:microsoft.com/office/officeart/2005/8/layout/venn2"/>
    <dgm:cxn modelId="{75907AA3-7B8F-4F92-88FE-FEC9508357FC}" srcId="{B407E6B6-6C29-4094-BF83-ED5B7F65469C}" destId="{B28EEFA9-C18F-4CE1-B599-C3545751AC0D}" srcOrd="6" destOrd="0" parTransId="{BDB32DDD-E1D2-4D65-8B59-8C8F84F6446F}" sibTransId="{D67A867E-35F9-4DE5-B5DE-AEFB72E7A1FE}"/>
    <dgm:cxn modelId="{EF74D499-A561-4A69-9F1C-20345F957742}" srcId="{B407E6B6-6C29-4094-BF83-ED5B7F65469C}" destId="{119B339A-CD84-4B1C-A170-403AE98BEDFE}" srcOrd="4" destOrd="0" parTransId="{A4E325CF-8E60-4DE3-BF5E-7FDB237708A2}" sibTransId="{52119960-D655-49F5-8EC4-4550A6DB7940}"/>
    <dgm:cxn modelId="{92784A7A-648A-43DA-BAD3-C1B6D185D7E2}" type="presOf" srcId="{05055076-2216-445B-98C9-6EAA068D249E}" destId="{5870BB30-BF18-4B1E-9D88-4243F29D0094}" srcOrd="1" destOrd="0" presId="urn:microsoft.com/office/officeart/2005/8/layout/venn2"/>
    <dgm:cxn modelId="{37A26514-E38F-4967-A02E-11168A823DF0}" type="presOf" srcId="{50095919-E1AF-4A3C-B045-EE587EF46CF8}" destId="{AD130724-C9A0-4EDE-9EF8-8B72738A724D}" srcOrd="0" destOrd="0" presId="urn:microsoft.com/office/officeart/2005/8/layout/venn2"/>
    <dgm:cxn modelId="{E338A79E-070E-49D1-B238-3E4E43A6C183}" srcId="{B407E6B6-6C29-4094-BF83-ED5B7F65469C}" destId="{4B9E89C7-9BE8-4A81-AAA1-77259DD81561}" srcOrd="0" destOrd="0" parTransId="{6BCF57F1-4030-450B-B765-BAC610F089AE}" sibTransId="{800F8510-3355-449D-868E-5AD1DD23F3DC}"/>
    <dgm:cxn modelId="{0621F71D-E15D-4499-ADC6-5964B3982AE0}" srcId="{B407E6B6-6C29-4094-BF83-ED5B7F65469C}" destId="{E56740A9-2728-4F9D-92EF-B68FF9F8959F}" srcOrd="2" destOrd="0" parTransId="{BBBCE54E-677E-4DBA-A9CD-848EF98D7AAE}" sibTransId="{18BCF8DE-D709-41CF-93E7-E67B065FA938}"/>
    <dgm:cxn modelId="{B74BFA3D-35A0-4C04-9E08-3732529CA625}" srcId="{B407E6B6-6C29-4094-BF83-ED5B7F65469C}" destId="{50095919-E1AF-4A3C-B045-EE587EF46CF8}" srcOrd="1" destOrd="0" parTransId="{5015B7F8-1CAA-4EBB-BBD0-C4E6FCE9A3A9}" sibTransId="{C92DED82-FC98-411C-B662-12A9C44175AC}"/>
    <dgm:cxn modelId="{16248767-3EC5-45F3-A32E-9CB06C943765}" type="presOf" srcId="{E56740A9-2728-4F9D-92EF-B68FF9F8959F}" destId="{C3BE2247-08E3-4138-A726-9F0307FB155A}" srcOrd="0" destOrd="0" presId="urn:microsoft.com/office/officeart/2005/8/layout/venn2"/>
    <dgm:cxn modelId="{DC2D95C5-990B-432F-9064-32DBF189ABFD}" type="presParOf" srcId="{C6E39BDC-6109-405D-AB50-1F4EFB1F2E46}" destId="{01F2FAAF-11AB-4188-8E5A-5794B621E673}" srcOrd="0" destOrd="0" presId="urn:microsoft.com/office/officeart/2005/8/layout/venn2"/>
    <dgm:cxn modelId="{B7EEA81C-4F05-4A14-BD8F-E470DFDB5774}" type="presParOf" srcId="{01F2FAAF-11AB-4188-8E5A-5794B621E673}" destId="{067773D3-6ADA-4812-AF44-6B88055A9B32}" srcOrd="0" destOrd="0" presId="urn:microsoft.com/office/officeart/2005/8/layout/venn2"/>
    <dgm:cxn modelId="{4957F28B-AB73-4EF7-AC1B-2D40B52095DE}" type="presParOf" srcId="{01F2FAAF-11AB-4188-8E5A-5794B621E673}" destId="{7F54DA50-0FB0-463A-AE71-039B6F23F5ED}" srcOrd="1" destOrd="0" presId="urn:microsoft.com/office/officeart/2005/8/layout/venn2"/>
    <dgm:cxn modelId="{021C1A2D-F627-416B-A6E0-1E52845D614E}" type="presParOf" srcId="{C6E39BDC-6109-405D-AB50-1F4EFB1F2E46}" destId="{F5D2C9CA-6B1B-41A6-8C1A-26C2CB88FC58}" srcOrd="1" destOrd="0" presId="urn:microsoft.com/office/officeart/2005/8/layout/venn2"/>
    <dgm:cxn modelId="{5030675F-9B3A-49F7-9E77-1FC593C1D136}" type="presParOf" srcId="{F5D2C9CA-6B1B-41A6-8C1A-26C2CB88FC58}" destId="{AD130724-C9A0-4EDE-9EF8-8B72738A724D}" srcOrd="0" destOrd="0" presId="urn:microsoft.com/office/officeart/2005/8/layout/venn2"/>
    <dgm:cxn modelId="{720E2DD0-D10F-45A1-9BD3-5BF449F647DC}" type="presParOf" srcId="{F5D2C9CA-6B1B-41A6-8C1A-26C2CB88FC58}" destId="{1E5E654B-784A-4CC5-9D15-DEC8523AC2B6}" srcOrd="1" destOrd="0" presId="urn:microsoft.com/office/officeart/2005/8/layout/venn2"/>
    <dgm:cxn modelId="{0FE27E5F-BF14-41E3-881A-B4B101F357D8}" type="presParOf" srcId="{C6E39BDC-6109-405D-AB50-1F4EFB1F2E46}" destId="{BF1FBC9F-06F9-47FA-ADEF-D5B7594E38F8}" srcOrd="2" destOrd="0" presId="urn:microsoft.com/office/officeart/2005/8/layout/venn2"/>
    <dgm:cxn modelId="{9FBBBC49-1E75-4EC9-9064-6CFCAB871749}" type="presParOf" srcId="{BF1FBC9F-06F9-47FA-ADEF-D5B7594E38F8}" destId="{C3BE2247-08E3-4138-A726-9F0307FB155A}" srcOrd="0" destOrd="0" presId="urn:microsoft.com/office/officeart/2005/8/layout/venn2"/>
    <dgm:cxn modelId="{3FC564A6-5252-4304-82F7-5B3CDA58BFD5}" type="presParOf" srcId="{BF1FBC9F-06F9-47FA-ADEF-D5B7594E38F8}" destId="{A39DF7CE-E8C7-492B-B976-5D7C93228FAA}" srcOrd="1" destOrd="0" presId="urn:microsoft.com/office/officeart/2005/8/layout/venn2"/>
    <dgm:cxn modelId="{4B93836E-B939-4BE3-AA3E-81A1371935FC}" type="presParOf" srcId="{C6E39BDC-6109-405D-AB50-1F4EFB1F2E46}" destId="{D0010248-10D3-49CA-91DF-3487C33331E8}" srcOrd="3" destOrd="0" presId="urn:microsoft.com/office/officeart/2005/8/layout/venn2"/>
    <dgm:cxn modelId="{F4F1D955-59AD-46B6-83B2-6BDAD6F9C742}" type="presParOf" srcId="{D0010248-10D3-49CA-91DF-3487C33331E8}" destId="{680E98DF-69D4-4058-986D-FFFE2F948B0C}" srcOrd="0" destOrd="0" presId="urn:microsoft.com/office/officeart/2005/8/layout/venn2"/>
    <dgm:cxn modelId="{259DE544-3DF5-4372-9B95-F68F591AD47E}" type="presParOf" srcId="{D0010248-10D3-49CA-91DF-3487C33331E8}" destId="{5870BB30-BF18-4B1E-9D88-4243F29D0094}" srcOrd="1" destOrd="0" presId="urn:microsoft.com/office/officeart/2005/8/layout/venn2"/>
    <dgm:cxn modelId="{D818D988-9349-44E9-A6D9-73CCB6BACC18}" type="presParOf" srcId="{C6E39BDC-6109-405D-AB50-1F4EFB1F2E46}" destId="{37418D69-1869-47AD-A0E9-0171DD7F70DF}" srcOrd="4" destOrd="0" presId="urn:microsoft.com/office/officeart/2005/8/layout/venn2"/>
    <dgm:cxn modelId="{6DC8A07D-6CCF-4158-BFD8-FED0F3348CD0}" type="presParOf" srcId="{37418D69-1869-47AD-A0E9-0171DD7F70DF}" destId="{6C2E2971-0E6E-4ACF-AEFB-AD961A500143}" srcOrd="0" destOrd="0" presId="urn:microsoft.com/office/officeart/2005/8/layout/venn2"/>
    <dgm:cxn modelId="{24485D09-0513-4C4B-8DC4-C1B22DF6E384}" type="presParOf" srcId="{37418D69-1869-47AD-A0E9-0171DD7F70DF}" destId="{73966649-7734-4A04-99AC-BD3ABCFB4013}" srcOrd="1" destOrd="0" presId="urn:microsoft.com/office/officeart/2005/8/layout/venn2"/>
    <dgm:cxn modelId="{8B0FCB38-1891-44B8-8A63-1D09D9804E02}" type="presParOf" srcId="{C6E39BDC-6109-405D-AB50-1F4EFB1F2E46}" destId="{577611C3-F2D8-4986-963C-966835B74B3D}" srcOrd="5" destOrd="0" presId="urn:microsoft.com/office/officeart/2005/8/layout/venn2"/>
    <dgm:cxn modelId="{DFEF5331-AD04-4757-A616-CFE8D2141554}" type="presParOf" srcId="{577611C3-F2D8-4986-963C-966835B74B3D}" destId="{FF41D7CE-1C25-48EE-99FE-C732588C0B09}" srcOrd="0" destOrd="0" presId="urn:microsoft.com/office/officeart/2005/8/layout/venn2"/>
    <dgm:cxn modelId="{168FB16D-FC3E-4A34-910E-808D8A5BA227}" type="presParOf" srcId="{577611C3-F2D8-4986-963C-966835B74B3D}" destId="{B2BAC7B4-1FC0-458F-A756-71488228AEC9}" srcOrd="1" destOrd="0" presId="urn:microsoft.com/office/officeart/2005/8/layout/venn2"/>
    <dgm:cxn modelId="{F25F4622-71FF-4B04-836C-03EAB51CF068}" type="presParOf" srcId="{C6E39BDC-6109-405D-AB50-1F4EFB1F2E46}" destId="{CBAF8035-FB6E-4589-A82F-CBCE462F0D96}" srcOrd="6" destOrd="0" presId="urn:microsoft.com/office/officeart/2005/8/layout/venn2"/>
    <dgm:cxn modelId="{AC0AEDD2-1AF1-4814-94AD-F2FD91F72849}" type="presParOf" srcId="{CBAF8035-FB6E-4589-A82F-CBCE462F0D96}" destId="{244F18FB-F6C0-4E9D-8BDF-0420FB30F123}" srcOrd="0" destOrd="0" presId="urn:microsoft.com/office/officeart/2005/8/layout/venn2"/>
    <dgm:cxn modelId="{14C384C7-494E-43D1-80A8-C1F8BA425453}" type="presParOf" srcId="{CBAF8035-FB6E-4589-A82F-CBCE462F0D96}" destId="{05BF0649-07D3-499A-85E9-238C4FCFFAB3}" srcOrd="1" destOrd="0" presId="urn:microsoft.com/office/officeart/2005/8/layout/venn2"/>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99A5B5-F32E-464E-B560-3EB0E765EDDD}" type="doc">
      <dgm:prSet loTypeId="urn:microsoft.com/office/officeart/2005/8/layout/gear1" loCatId="cycle" qsTypeId="urn:microsoft.com/office/officeart/2005/8/quickstyle/simple1" qsCatId="simple" csTypeId="urn:microsoft.com/office/officeart/2005/8/colors/accent1_2" csCatId="accent1" phldr="1"/>
      <dgm:spPr/>
    </dgm:pt>
    <dgm:pt modelId="{83221170-C592-413A-A7FD-8F378FB10027}">
      <dgm:prSet phldrT="[Κείμενο]" custT="1"/>
      <dgm:spPr/>
      <dgm:t>
        <a:bodyPr/>
        <a:lstStyle/>
        <a:p>
          <a:r>
            <a:rPr lang="el-GR" sz="2800" dirty="0" err="1" smtClean="0"/>
            <a:t>Ἐξουσία</a:t>
          </a:r>
          <a:endParaRPr lang="el-GR" sz="1900" dirty="0"/>
        </a:p>
      </dgm:t>
    </dgm:pt>
    <dgm:pt modelId="{08D9E9F6-2C36-42F7-9FC9-6BAC4A786A50}" type="parTrans" cxnId="{A68279EE-10B3-49BB-A813-381AA7989EF2}">
      <dgm:prSet/>
      <dgm:spPr/>
      <dgm:t>
        <a:bodyPr/>
        <a:lstStyle/>
        <a:p>
          <a:endParaRPr lang="el-GR"/>
        </a:p>
      </dgm:t>
    </dgm:pt>
    <dgm:pt modelId="{86AF852E-C536-45CB-854E-8C2D14A33119}" type="sibTrans" cxnId="{A68279EE-10B3-49BB-A813-381AA7989EF2}">
      <dgm:prSet/>
      <dgm:spPr/>
      <dgm:t>
        <a:bodyPr/>
        <a:lstStyle/>
        <a:p>
          <a:endParaRPr lang="el-GR"/>
        </a:p>
      </dgm:t>
    </dgm:pt>
    <dgm:pt modelId="{4245E491-A912-49CE-BA13-EF7CD4BF311C}">
      <dgm:prSet phldrT="[Κείμενο]" custT="1"/>
      <dgm:spPr/>
      <dgm:t>
        <a:bodyPr/>
        <a:lstStyle/>
        <a:p>
          <a:r>
            <a:rPr lang="el-GR" sz="1800" dirty="0" smtClean="0"/>
            <a:t>Προσευχή/ Συγχώρεση</a:t>
          </a:r>
          <a:endParaRPr lang="el-GR" sz="1800" dirty="0"/>
        </a:p>
      </dgm:t>
    </dgm:pt>
    <dgm:pt modelId="{9C35D9A6-9245-4804-B2DB-A05627D2FC25}" type="parTrans" cxnId="{64AD1194-652C-414B-9228-8EC45370861A}">
      <dgm:prSet/>
      <dgm:spPr/>
      <dgm:t>
        <a:bodyPr/>
        <a:lstStyle/>
        <a:p>
          <a:endParaRPr lang="el-GR"/>
        </a:p>
      </dgm:t>
    </dgm:pt>
    <dgm:pt modelId="{FD72F4AA-0C84-42C7-AFCB-57D18FA3B951}" type="sibTrans" cxnId="{64AD1194-652C-414B-9228-8EC45370861A}">
      <dgm:prSet/>
      <dgm:spPr/>
      <dgm:t>
        <a:bodyPr/>
        <a:lstStyle/>
        <a:p>
          <a:endParaRPr lang="el-GR"/>
        </a:p>
      </dgm:t>
    </dgm:pt>
    <dgm:pt modelId="{60D7F91D-EBE7-4500-88E2-8EC893BCCE9B}">
      <dgm:prSet phldrT="[Κείμενο]" custT="1"/>
      <dgm:spPr/>
      <dgm:t>
        <a:bodyPr/>
        <a:lstStyle/>
        <a:p>
          <a:r>
            <a:rPr lang="el-GR" sz="2800" dirty="0" smtClean="0"/>
            <a:t>Πίστη</a:t>
          </a:r>
          <a:endParaRPr lang="el-GR" sz="2000" dirty="0"/>
        </a:p>
      </dgm:t>
    </dgm:pt>
    <dgm:pt modelId="{5F40C626-56DA-4400-944C-BD49F3E52EF8}" type="parTrans" cxnId="{D06F0598-7D3E-4685-82FC-5224CBB662EA}">
      <dgm:prSet/>
      <dgm:spPr/>
      <dgm:t>
        <a:bodyPr/>
        <a:lstStyle/>
        <a:p>
          <a:endParaRPr lang="el-GR"/>
        </a:p>
      </dgm:t>
    </dgm:pt>
    <dgm:pt modelId="{1DA4A8D6-1F7C-48C6-BBBE-238862AF637C}" type="sibTrans" cxnId="{D06F0598-7D3E-4685-82FC-5224CBB662EA}">
      <dgm:prSet/>
      <dgm:spPr/>
      <dgm:t>
        <a:bodyPr/>
        <a:lstStyle/>
        <a:p>
          <a:endParaRPr lang="el-GR"/>
        </a:p>
      </dgm:t>
    </dgm:pt>
    <dgm:pt modelId="{61FCA83D-ED89-4F91-8DAF-B67C4DA0BED4}" type="pres">
      <dgm:prSet presAssocID="{AD99A5B5-F32E-464E-B560-3EB0E765EDDD}" presName="composite" presStyleCnt="0">
        <dgm:presLayoutVars>
          <dgm:chMax val="3"/>
          <dgm:animLvl val="lvl"/>
          <dgm:resizeHandles val="exact"/>
        </dgm:presLayoutVars>
      </dgm:prSet>
      <dgm:spPr/>
    </dgm:pt>
    <dgm:pt modelId="{C486030A-DD2A-456D-8245-F1F8A2661B25}" type="pres">
      <dgm:prSet presAssocID="{83221170-C592-413A-A7FD-8F378FB10027}" presName="gear1" presStyleLbl="node1" presStyleIdx="0" presStyleCnt="3">
        <dgm:presLayoutVars>
          <dgm:chMax val="1"/>
          <dgm:bulletEnabled val="1"/>
        </dgm:presLayoutVars>
      </dgm:prSet>
      <dgm:spPr/>
      <dgm:t>
        <a:bodyPr/>
        <a:lstStyle/>
        <a:p>
          <a:endParaRPr lang="el-GR"/>
        </a:p>
      </dgm:t>
    </dgm:pt>
    <dgm:pt modelId="{D63EC686-1040-4059-B65F-B020B373CA19}" type="pres">
      <dgm:prSet presAssocID="{83221170-C592-413A-A7FD-8F378FB10027}" presName="gear1srcNode" presStyleLbl="node1" presStyleIdx="0" presStyleCnt="3"/>
      <dgm:spPr/>
      <dgm:t>
        <a:bodyPr/>
        <a:lstStyle/>
        <a:p>
          <a:endParaRPr lang="el-GR"/>
        </a:p>
      </dgm:t>
    </dgm:pt>
    <dgm:pt modelId="{B6B3F54B-8265-433F-B8D8-50859C239208}" type="pres">
      <dgm:prSet presAssocID="{83221170-C592-413A-A7FD-8F378FB10027}" presName="gear1dstNode" presStyleLbl="node1" presStyleIdx="0" presStyleCnt="3"/>
      <dgm:spPr/>
      <dgm:t>
        <a:bodyPr/>
        <a:lstStyle/>
        <a:p>
          <a:endParaRPr lang="el-GR"/>
        </a:p>
      </dgm:t>
    </dgm:pt>
    <dgm:pt modelId="{7AE973B0-0A5D-4C48-99EF-E77057566D6A}" type="pres">
      <dgm:prSet presAssocID="{4245E491-A912-49CE-BA13-EF7CD4BF311C}" presName="gear2" presStyleLbl="node1" presStyleIdx="1" presStyleCnt="3">
        <dgm:presLayoutVars>
          <dgm:chMax val="1"/>
          <dgm:bulletEnabled val="1"/>
        </dgm:presLayoutVars>
      </dgm:prSet>
      <dgm:spPr/>
      <dgm:t>
        <a:bodyPr/>
        <a:lstStyle/>
        <a:p>
          <a:endParaRPr lang="el-GR"/>
        </a:p>
      </dgm:t>
    </dgm:pt>
    <dgm:pt modelId="{0B6D5C7C-0B76-4D10-8494-85A0F358AAAD}" type="pres">
      <dgm:prSet presAssocID="{4245E491-A912-49CE-BA13-EF7CD4BF311C}" presName="gear2srcNode" presStyleLbl="node1" presStyleIdx="1" presStyleCnt="3"/>
      <dgm:spPr/>
      <dgm:t>
        <a:bodyPr/>
        <a:lstStyle/>
        <a:p>
          <a:endParaRPr lang="el-GR"/>
        </a:p>
      </dgm:t>
    </dgm:pt>
    <dgm:pt modelId="{EACFF3DF-3B47-4EFE-9D4D-607C1FD2C9DE}" type="pres">
      <dgm:prSet presAssocID="{4245E491-A912-49CE-BA13-EF7CD4BF311C}" presName="gear2dstNode" presStyleLbl="node1" presStyleIdx="1" presStyleCnt="3"/>
      <dgm:spPr/>
      <dgm:t>
        <a:bodyPr/>
        <a:lstStyle/>
        <a:p>
          <a:endParaRPr lang="el-GR"/>
        </a:p>
      </dgm:t>
    </dgm:pt>
    <dgm:pt modelId="{E9C9EBB9-F1DD-4DEF-B1A1-7CDD1246F849}" type="pres">
      <dgm:prSet presAssocID="{60D7F91D-EBE7-4500-88E2-8EC893BCCE9B}" presName="gear3" presStyleLbl="node1" presStyleIdx="2" presStyleCnt="3"/>
      <dgm:spPr/>
      <dgm:t>
        <a:bodyPr/>
        <a:lstStyle/>
        <a:p>
          <a:endParaRPr lang="el-GR"/>
        </a:p>
      </dgm:t>
    </dgm:pt>
    <dgm:pt modelId="{B22C6A00-C622-4726-8F42-0ABB3E559653}" type="pres">
      <dgm:prSet presAssocID="{60D7F91D-EBE7-4500-88E2-8EC893BCCE9B}" presName="gear3tx" presStyleLbl="node1" presStyleIdx="2" presStyleCnt="3">
        <dgm:presLayoutVars>
          <dgm:chMax val="1"/>
          <dgm:bulletEnabled val="1"/>
        </dgm:presLayoutVars>
      </dgm:prSet>
      <dgm:spPr/>
      <dgm:t>
        <a:bodyPr/>
        <a:lstStyle/>
        <a:p>
          <a:endParaRPr lang="el-GR"/>
        </a:p>
      </dgm:t>
    </dgm:pt>
    <dgm:pt modelId="{AB5C6E42-A9C1-429B-853E-69FC05FD14D5}" type="pres">
      <dgm:prSet presAssocID="{60D7F91D-EBE7-4500-88E2-8EC893BCCE9B}" presName="gear3srcNode" presStyleLbl="node1" presStyleIdx="2" presStyleCnt="3"/>
      <dgm:spPr/>
      <dgm:t>
        <a:bodyPr/>
        <a:lstStyle/>
        <a:p>
          <a:endParaRPr lang="el-GR"/>
        </a:p>
      </dgm:t>
    </dgm:pt>
    <dgm:pt modelId="{C8EC51BB-0A14-4E02-BCC5-E854E299B79D}" type="pres">
      <dgm:prSet presAssocID="{60D7F91D-EBE7-4500-88E2-8EC893BCCE9B}" presName="gear3dstNode" presStyleLbl="node1" presStyleIdx="2" presStyleCnt="3"/>
      <dgm:spPr/>
      <dgm:t>
        <a:bodyPr/>
        <a:lstStyle/>
        <a:p>
          <a:endParaRPr lang="el-GR"/>
        </a:p>
      </dgm:t>
    </dgm:pt>
    <dgm:pt modelId="{A3E98ED8-B891-4E99-BB4E-DD1508382E82}" type="pres">
      <dgm:prSet presAssocID="{86AF852E-C536-45CB-854E-8C2D14A33119}" presName="connector1" presStyleLbl="sibTrans2D1" presStyleIdx="0" presStyleCnt="3"/>
      <dgm:spPr/>
      <dgm:t>
        <a:bodyPr/>
        <a:lstStyle/>
        <a:p>
          <a:endParaRPr lang="el-GR"/>
        </a:p>
      </dgm:t>
    </dgm:pt>
    <dgm:pt modelId="{8DD866A7-C357-4BD2-857A-54BEEA91BD37}" type="pres">
      <dgm:prSet presAssocID="{FD72F4AA-0C84-42C7-AFCB-57D18FA3B951}" presName="connector2" presStyleLbl="sibTrans2D1" presStyleIdx="1" presStyleCnt="3"/>
      <dgm:spPr/>
      <dgm:t>
        <a:bodyPr/>
        <a:lstStyle/>
        <a:p>
          <a:endParaRPr lang="el-GR"/>
        </a:p>
      </dgm:t>
    </dgm:pt>
    <dgm:pt modelId="{0B040727-B468-41EF-A58B-766332D11EFA}" type="pres">
      <dgm:prSet presAssocID="{1DA4A8D6-1F7C-48C6-BBBE-238862AF637C}" presName="connector3" presStyleLbl="sibTrans2D1" presStyleIdx="2" presStyleCnt="3"/>
      <dgm:spPr/>
      <dgm:t>
        <a:bodyPr/>
        <a:lstStyle/>
        <a:p>
          <a:endParaRPr lang="el-GR"/>
        </a:p>
      </dgm:t>
    </dgm:pt>
  </dgm:ptLst>
  <dgm:cxnLst>
    <dgm:cxn modelId="{5A5F62D8-DD58-48E9-B8F6-D8254C345998}" type="presOf" srcId="{FD72F4AA-0C84-42C7-AFCB-57D18FA3B951}" destId="{8DD866A7-C357-4BD2-857A-54BEEA91BD37}" srcOrd="0" destOrd="0" presId="urn:microsoft.com/office/officeart/2005/8/layout/gear1"/>
    <dgm:cxn modelId="{9CF440E2-033F-4E4A-829E-832CAF67F35E}" type="presOf" srcId="{4245E491-A912-49CE-BA13-EF7CD4BF311C}" destId="{EACFF3DF-3B47-4EFE-9D4D-607C1FD2C9DE}" srcOrd="2" destOrd="0" presId="urn:microsoft.com/office/officeart/2005/8/layout/gear1"/>
    <dgm:cxn modelId="{A68279EE-10B3-49BB-A813-381AA7989EF2}" srcId="{AD99A5B5-F32E-464E-B560-3EB0E765EDDD}" destId="{83221170-C592-413A-A7FD-8F378FB10027}" srcOrd="0" destOrd="0" parTransId="{08D9E9F6-2C36-42F7-9FC9-6BAC4A786A50}" sibTransId="{86AF852E-C536-45CB-854E-8C2D14A33119}"/>
    <dgm:cxn modelId="{C2244765-4CAC-46EC-80F1-8B2C298F6B1E}" type="presOf" srcId="{60D7F91D-EBE7-4500-88E2-8EC893BCCE9B}" destId="{B22C6A00-C622-4726-8F42-0ABB3E559653}" srcOrd="1" destOrd="0" presId="urn:microsoft.com/office/officeart/2005/8/layout/gear1"/>
    <dgm:cxn modelId="{ABF3C3B1-BDDF-4D81-A8CA-FD052ECAD9A1}" type="presOf" srcId="{AD99A5B5-F32E-464E-B560-3EB0E765EDDD}" destId="{61FCA83D-ED89-4F91-8DAF-B67C4DA0BED4}" srcOrd="0" destOrd="0" presId="urn:microsoft.com/office/officeart/2005/8/layout/gear1"/>
    <dgm:cxn modelId="{C3E35C82-49B1-44CD-B177-0FD943D0AFF0}" type="presOf" srcId="{83221170-C592-413A-A7FD-8F378FB10027}" destId="{C486030A-DD2A-456D-8245-F1F8A2661B25}" srcOrd="0" destOrd="0" presId="urn:microsoft.com/office/officeart/2005/8/layout/gear1"/>
    <dgm:cxn modelId="{092DE90E-5F6F-4EF3-93E6-D9C66E19E2AE}" type="presOf" srcId="{1DA4A8D6-1F7C-48C6-BBBE-238862AF637C}" destId="{0B040727-B468-41EF-A58B-766332D11EFA}" srcOrd="0" destOrd="0" presId="urn:microsoft.com/office/officeart/2005/8/layout/gear1"/>
    <dgm:cxn modelId="{A65035E9-7867-43FA-8B7B-A2360A2D6F83}" type="presOf" srcId="{60D7F91D-EBE7-4500-88E2-8EC893BCCE9B}" destId="{AB5C6E42-A9C1-429B-853E-69FC05FD14D5}" srcOrd="2" destOrd="0" presId="urn:microsoft.com/office/officeart/2005/8/layout/gear1"/>
    <dgm:cxn modelId="{1B11ADDC-8D38-4489-9D53-7876FFE53872}" type="presOf" srcId="{83221170-C592-413A-A7FD-8F378FB10027}" destId="{B6B3F54B-8265-433F-B8D8-50859C239208}" srcOrd="2" destOrd="0" presId="urn:microsoft.com/office/officeart/2005/8/layout/gear1"/>
    <dgm:cxn modelId="{A885521A-2D0E-4EBB-95D5-1010F3B80B4F}" type="presOf" srcId="{83221170-C592-413A-A7FD-8F378FB10027}" destId="{D63EC686-1040-4059-B65F-B020B373CA19}" srcOrd="1" destOrd="0" presId="urn:microsoft.com/office/officeart/2005/8/layout/gear1"/>
    <dgm:cxn modelId="{95B1478D-A170-4631-9F34-1C70DFB624CA}" type="presOf" srcId="{4245E491-A912-49CE-BA13-EF7CD4BF311C}" destId="{7AE973B0-0A5D-4C48-99EF-E77057566D6A}" srcOrd="0" destOrd="0" presId="urn:microsoft.com/office/officeart/2005/8/layout/gear1"/>
    <dgm:cxn modelId="{C384C77C-28FB-4C41-B495-F124260F6023}" type="presOf" srcId="{4245E491-A912-49CE-BA13-EF7CD4BF311C}" destId="{0B6D5C7C-0B76-4D10-8494-85A0F358AAAD}" srcOrd="1" destOrd="0" presId="urn:microsoft.com/office/officeart/2005/8/layout/gear1"/>
    <dgm:cxn modelId="{64AD1194-652C-414B-9228-8EC45370861A}" srcId="{AD99A5B5-F32E-464E-B560-3EB0E765EDDD}" destId="{4245E491-A912-49CE-BA13-EF7CD4BF311C}" srcOrd="1" destOrd="0" parTransId="{9C35D9A6-9245-4804-B2DB-A05627D2FC25}" sibTransId="{FD72F4AA-0C84-42C7-AFCB-57D18FA3B951}"/>
    <dgm:cxn modelId="{3E10F549-E0CA-4683-B979-7F09E301FA2D}" type="presOf" srcId="{60D7F91D-EBE7-4500-88E2-8EC893BCCE9B}" destId="{C8EC51BB-0A14-4E02-BCC5-E854E299B79D}" srcOrd="3" destOrd="0" presId="urn:microsoft.com/office/officeart/2005/8/layout/gear1"/>
    <dgm:cxn modelId="{3B7DF64F-9E6A-405D-9A41-BEFCE68269BF}" type="presOf" srcId="{60D7F91D-EBE7-4500-88E2-8EC893BCCE9B}" destId="{E9C9EBB9-F1DD-4DEF-B1A1-7CDD1246F849}" srcOrd="0" destOrd="0" presId="urn:microsoft.com/office/officeart/2005/8/layout/gear1"/>
    <dgm:cxn modelId="{D06F0598-7D3E-4685-82FC-5224CBB662EA}" srcId="{AD99A5B5-F32E-464E-B560-3EB0E765EDDD}" destId="{60D7F91D-EBE7-4500-88E2-8EC893BCCE9B}" srcOrd="2" destOrd="0" parTransId="{5F40C626-56DA-4400-944C-BD49F3E52EF8}" sibTransId="{1DA4A8D6-1F7C-48C6-BBBE-238862AF637C}"/>
    <dgm:cxn modelId="{75EACF7D-4887-4241-BF9B-1B267580F35D}" type="presOf" srcId="{86AF852E-C536-45CB-854E-8C2D14A33119}" destId="{A3E98ED8-B891-4E99-BB4E-DD1508382E82}" srcOrd="0" destOrd="0" presId="urn:microsoft.com/office/officeart/2005/8/layout/gear1"/>
    <dgm:cxn modelId="{52353443-FB77-42F0-924D-B754EDF67522}" type="presParOf" srcId="{61FCA83D-ED89-4F91-8DAF-B67C4DA0BED4}" destId="{C486030A-DD2A-456D-8245-F1F8A2661B25}" srcOrd="0" destOrd="0" presId="urn:microsoft.com/office/officeart/2005/8/layout/gear1"/>
    <dgm:cxn modelId="{5CD108E6-2927-4140-8B87-599C90B1BCDC}" type="presParOf" srcId="{61FCA83D-ED89-4F91-8DAF-B67C4DA0BED4}" destId="{D63EC686-1040-4059-B65F-B020B373CA19}" srcOrd="1" destOrd="0" presId="urn:microsoft.com/office/officeart/2005/8/layout/gear1"/>
    <dgm:cxn modelId="{A2094D1D-69F4-41C6-9C8E-476412945F21}" type="presParOf" srcId="{61FCA83D-ED89-4F91-8DAF-B67C4DA0BED4}" destId="{B6B3F54B-8265-433F-B8D8-50859C239208}" srcOrd="2" destOrd="0" presId="urn:microsoft.com/office/officeart/2005/8/layout/gear1"/>
    <dgm:cxn modelId="{6EF538B4-59B6-471E-A335-712C92146B5E}" type="presParOf" srcId="{61FCA83D-ED89-4F91-8DAF-B67C4DA0BED4}" destId="{7AE973B0-0A5D-4C48-99EF-E77057566D6A}" srcOrd="3" destOrd="0" presId="urn:microsoft.com/office/officeart/2005/8/layout/gear1"/>
    <dgm:cxn modelId="{3A2B4097-3978-4630-A35E-94ED47AF3749}" type="presParOf" srcId="{61FCA83D-ED89-4F91-8DAF-B67C4DA0BED4}" destId="{0B6D5C7C-0B76-4D10-8494-85A0F358AAAD}" srcOrd="4" destOrd="0" presId="urn:microsoft.com/office/officeart/2005/8/layout/gear1"/>
    <dgm:cxn modelId="{BAB6AC15-AF00-4F2E-942C-7A10B10ACBAD}" type="presParOf" srcId="{61FCA83D-ED89-4F91-8DAF-B67C4DA0BED4}" destId="{EACFF3DF-3B47-4EFE-9D4D-607C1FD2C9DE}" srcOrd="5" destOrd="0" presId="urn:microsoft.com/office/officeart/2005/8/layout/gear1"/>
    <dgm:cxn modelId="{9421A50B-E1D7-4EA2-BF6A-C28369E5B361}" type="presParOf" srcId="{61FCA83D-ED89-4F91-8DAF-B67C4DA0BED4}" destId="{E9C9EBB9-F1DD-4DEF-B1A1-7CDD1246F849}" srcOrd="6" destOrd="0" presId="urn:microsoft.com/office/officeart/2005/8/layout/gear1"/>
    <dgm:cxn modelId="{E4578381-CFF1-472E-AB12-71AB6E2A4F7E}" type="presParOf" srcId="{61FCA83D-ED89-4F91-8DAF-B67C4DA0BED4}" destId="{B22C6A00-C622-4726-8F42-0ABB3E559653}" srcOrd="7" destOrd="0" presId="urn:microsoft.com/office/officeart/2005/8/layout/gear1"/>
    <dgm:cxn modelId="{22926EA3-0D1C-4151-8A69-AEB532E58A09}" type="presParOf" srcId="{61FCA83D-ED89-4F91-8DAF-B67C4DA0BED4}" destId="{AB5C6E42-A9C1-429B-853E-69FC05FD14D5}" srcOrd="8" destOrd="0" presId="urn:microsoft.com/office/officeart/2005/8/layout/gear1"/>
    <dgm:cxn modelId="{65343CAB-D19E-4526-A037-6D54A139DE9C}" type="presParOf" srcId="{61FCA83D-ED89-4F91-8DAF-B67C4DA0BED4}" destId="{C8EC51BB-0A14-4E02-BCC5-E854E299B79D}" srcOrd="9" destOrd="0" presId="urn:microsoft.com/office/officeart/2005/8/layout/gear1"/>
    <dgm:cxn modelId="{20E9D7F0-A085-446D-9245-3045DBF91085}" type="presParOf" srcId="{61FCA83D-ED89-4F91-8DAF-B67C4DA0BED4}" destId="{A3E98ED8-B891-4E99-BB4E-DD1508382E82}" srcOrd="10" destOrd="0" presId="urn:microsoft.com/office/officeart/2005/8/layout/gear1"/>
    <dgm:cxn modelId="{F3FB8381-78B7-4108-B425-F12FDF672022}" type="presParOf" srcId="{61FCA83D-ED89-4F91-8DAF-B67C4DA0BED4}" destId="{8DD866A7-C357-4BD2-857A-54BEEA91BD37}" srcOrd="11" destOrd="0" presId="urn:microsoft.com/office/officeart/2005/8/layout/gear1"/>
    <dgm:cxn modelId="{4FDFAD78-3B72-4064-BF5E-1F70A65C5A74}" type="presParOf" srcId="{61FCA83D-ED89-4F91-8DAF-B67C4DA0BED4}" destId="{0B040727-B468-41EF-A58B-766332D11EFA}" srcOrd="12" destOrd="0" presId="urn:microsoft.com/office/officeart/2005/8/layout/gear1"/>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C92F0E-D5FE-4DD6-A1A4-AE76336A1EC3}" type="doc">
      <dgm:prSet loTypeId="urn:microsoft.com/office/officeart/2005/8/layout/process1" loCatId="process" qsTypeId="urn:microsoft.com/office/officeart/2005/8/quickstyle/simple1" qsCatId="simple" csTypeId="urn:microsoft.com/office/officeart/2005/8/colors/accent1_2" csCatId="accent1" phldr="1"/>
      <dgm:spPr/>
    </dgm:pt>
    <dgm:pt modelId="{D6CCAF42-0A3C-40E6-95EE-6F955AEBE658}">
      <dgm:prSet phldrT="[Κείμενο]"/>
      <dgm:spPr/>
      <dgm:t>
        <a:bodyPr/>
        <a:lstStyle/>
        <a:p>
          <a:r>
            <a:rPr lang="el-GR" dirty="0" smtClean="0"/>
            <a:t>Προσοχή (13, 23) Εγρήγορση (13, 37)</a:t>
          </a:r>
          <a:endParaRPr lang="el-GR" dirty="0"/>
        </a:p>
      </dgm:t>
    </dgm:pt>
    <dgm:pt modelId="{E36E9A69-9581-46E0-B007-16E2AEDAE328}" type="parTrans" cxnId="{DBA7A76D-9B28-4B41-B4B6-F0993B5EF119}">
      <dgm:prSet/>
      <dgm:spPr/>
      <dgm:t>
        <a:bodyPr/>
        <a:lstStyle/>
        <a:p>
          <a:endParaRPr lang="el-GR"/>
        </a:p>
      </dgm:t>
    </dgm:pt>
    <dgm:pt modelId="{98FB1F4B-25B6-4F1A-AD67-913506C0D91A}" type="sibTrans" cxnId="{DBA7A76D-9B28-4B41-B4B6-F0993B5EF119}">
      <dgm:prSet/>
      <dgm:spPr/>
      <dgm:t>
        <a:bodyPr/>
        <a:lstStyle/>
        <a:p>
          <a:endParaRPr lang="el-GR"/>
        </a:p>
      </dgm:t>
    </dgm:pt>
    <dgm:pt modelId="{940FA3BA-3EE9-4267-BA9E-24F6A52DB41A}" type="pres">
      <dgm:prSet presAssocID="{59C92F0E-D5FE-4DD6-A1A4-AE76336A1EC3}" presName="Name0" presStyleCnt="0">
        <dgm:presLayoutVars>
          <dgm:dir/>
          <dgm:resizeHandles val="exact"/>
        </dgm:presLayoutVars>
      </dgm:prSet>
      <dgm:spPr/>
    </dgm:pt>
    <dgm:pt modelId="{445A0B03-09DE-4FD8-876C-99AF134204BD}" type="pres">
      <dgm:prSet presAssocID="{D6CCAF42-0A3C-40E6-95EE-6F955AEBE658}" presName="node" presStyleLbl="node1" presStyleIdx="0" presStyleCnt="1" custScaleX="33075" custScaleY="22923" custLinFactNeighborX="-27168" custLinFactNeighborY="66586">
        <dgm:presLayoutVars>
          <dgm:bulletEnabled val="1"/>
        </dgm:presLayoutVars>
      </dgm:prSet>
      <dgm:spPr/>
      <dgm:t>
        <a:bodyPr/>
        <a:lstStyle/>
        <a:p>
          <a:endParaRPr lang="el-GR"/>
        </a:p>
      </dgm:t>
    </dgm:pt>
  </dgm:ptLst>
  <dgm:cxnLst>
    <dgm:cxn modelId="{DBA7A76D-9B28-4B41-B4B6-F0993B5EF119}" srcId="{59C92F0E-D5FE-4DD6-A1A4-AE76336A1EC3}" destId="{D6CCAF42-0A3C-40E6-95EE-6F955AEBE658}" srcOrd="0" destOrd="0" parTransId="{E36E9A69-9581-46E0-B007-16E2AEDAE328}" sibTransId="{98FB1F4B-25B6-4F1A-AD67-913506C0D91A}"/>
    <dgm:cxn modelId="{C4871E4A-E408-4AB7-A1FA-07FEA42A0B13}" type="presOf" srcId="{59C92F0E-D5FE-4DD6-A1A4-AE76336A1EC3}" destId="{940FA3BA-3EE9-4267-BA9E-24F6A52DB41A}" srcOrd="0" destOrd="0" presId="urn:microsoft.com/office/officeart/2005/8/layout/process1"/>
    <dgm:cxn modelId="{878CD132-0E81-49A0-B3F2-EF5D0710C179}" type="presOf" srcId="{D6CCAF42-0A3C-40E6-95EE-6F955AEBE658}" destId="{445A0B03-09DE-4FD8-876C-99AF134204BD}" srcOrd="0" destOrd="0" presId="urn:microsoft.com/office/officeart/2005/8/layout/process1"/>
    <dgm:cxn modelId="{33614781-E021-49E5-9451-9A6416FBE045}" type="presParOf" srcId="{940FA3BA-3EE9-4267-BA9E-24F6A52DB41A}" destId="{445A0B03-09DE-4FD8-876C-99AF134204BD}" srcOrd="0"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1308B3-3FBC-4541-91E4-190C1059667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l-GR"/>
        </a:p>
      </dgm:t>
    </dgm:pt>
    <dgm:pt modelId="{37F9A79D-551B-4EF0-AF01-A0D25CCD0D0C}">
      <dgm:prSet phldrT="[Κείμενο]" custT="1"/>
      <dgm:spPr/>
      <dgm:t>
        <a:bodyPr/>
        <a:lstStyle/>
        <a:p>
          <a:r>
            <a:rPr lang="el-GR" sz="1600" b="1" dirty="0" smtClean="0">
              <a:solidFill>
                <a:schemeClr val="tx1"/>
              </a:solidFill>
            </a:rPr>
            <a:t>Ἡ </a:t>
          </a:r>
          <a:r>
            <a:rPr lang="el-GR" sz="1600" b="1" dirty="0" err="1" smtClean="0">
              <a:solidFill>
                <a:schemeClr val="tx1"/>
              </a:solidFill>
            </a:rPr>
            <a:t>ὑπὸ</a:t>
          </a:r>
          <a:r>
            <a:rPr lang="el-GR" sz="1600" b="1" dirty="0" smtClean="0">
              <a:solidFill>
                <a:schemeClr val="tx1"/>
              </a:solidFill>
            </a:rPr>
            <a:t> </a:t>
          </a:r>
          <a:r>
            <a:rPr lang="el-GR" sz="1600" b="1" dirty="0" err="1" smtClean="0">
              <a:solidFill>
                <a:schemeClr val="tx1"/>
              </a:solidFill>
            </a:rPr>
            <a:t>ἐξέτασιν</a:t>
          </a:r>
          <a:r>
            <a:rPr lang="el-GR" sz="1600" b="1" dirty="0" smtClean="0">
              <a:solidFill>
                <a:schemeClr val="tx1"/>
              </a:solidFill>
            </a:rPr>
            <a:t> </a:t>
          </a:r>
          <a:r>
            <a:rPr lang="el-GR" sz="1600" b="1" dirty="0" err="1" smtClean="0">
              <a:solidFill>
                <a:schemeClr val="tx1"/>
              </a:solidFill>
            </a:rPr>
            <a:t>ἑνότητα</a:t>
          </a:r>
          <a:r>
            <a:rPr lang="el-GR" sz="1600" b="1" dirty="0" smtClean="0">
              <a:solidFill>
                <a:schemeClr val="tx1"/>
              </a:solidFill>
            </a:rPr>
            <a:t> </a:t>
          </a:r>
          <a:r>
            <a:rPr lang="el-GR" sz="1600" b="1" dirty="0" err="1" smtClean="0">
              <a:solidFill>
                <a:schemeClr val="tx1"/>
              </a:solidFill>
            </a:rPr>
            <a:t>τῆς</a:t>
          </a:r>
          <a:r>
            <a:rPr lang="el-GR" sz="1600" b="1" dirty="0" smtClean="0">
              <a:solidFill>
                <a:schemeClr val="tx1"/>
              </a:solidFill>
            </a:rPr>
            <a:t> Προδοσίας </a:t>
          </a:r>
          <a:r>
            <a:rPr lang="el-GR" sz="1600" b="1" dirty="0" err="1" smtClean="0">
              <a:solidFill>
                <a:schemeClr val="tx1"/>
              </a:solidFill>
            </a:rPr>
            <a:t>τοῦ</a:t>
          </a:r>
          <a:r>
            <a:rPr lang="el-GR" sz="1600" b="1" dirty="0" smtClean="0">
              <a:solidFill>
                <a:schemeClr val="tx1"/>
              </a:solidFill>
            </a:rPr>
            <a:t> </a:t>
          </a:r>
          <a:r>
            <a:rPr lang="el-GR" sz="1600" b="1" dirty="0" err="1" smtClean="0">
              <a:solidFill>
                <a:schemeClr val="tx1"/>
              </a:solidFill>
            </a:rPr>
            <a:t>Ἰούδα</a:t>
          </a:r>
          <a:r>
            <a:rPr lang="el-GR" sz="1600" b="1" dirty="0" smtClean="0">
              <a:solidFill>
                <a:schemeClr val="tx1"/>
              </a:solidFill>
            </a:rPr>
            <a:t> </a:t>
          </a:r>
          <a:r>
            <a:rPr lang="el-GR" sz="1600" b="1" dirty="0" err="1" smtClean="0">
              <a:solidFill>
                <a:schemeClr val="tx1"/>
              </a:solidFill>
            </a:rPr>
            <a:t>ἐγκαινιάζεται</a:t>
          </a:r>
          <a:r>
            <a:rPr lang="el-GR" sz="1600" b="1" dirty="0" smtClean="0">
              <a:solidFill>
                <a:schemeClr val="tx1"/>
              </a:solidFill>
            </a:rPr>
            <a:t> </a:t>
          </a:r>
          <a:r>
            <a:rPr lang="el-GR" sz="1600" b="1" dirty="0" err="1" smtClean="0">
              <a:solidFill>
                <a:schemeClr val="tx1"/>
              </a:solidFill>
            </a:rPr>
            <a:t>μὲ</a:t>
          </a:r>
          <a:r>
            <a:rPr lang="el-GR" sz="1600" b="1" dirty="0" smtClean="0">
              <a:solidFill>
                <a:schemeClr val="tx1"/>
              </a:solidFill>
            </a:rPr>
            <a:t> </a:t>
          </a:r>
          <a:r>
            <a:rPr lang="el-GR" sz="1600" b="1" dirty="0" err="1" smtClean="0">
              <a:solidFill>
                <a:schemeClr val="tx1"/>
              </a:solidFill>
            </a:rPr>
            <a:t>ἀλλαγὴ</a:t>
          </a:r>
          <a:r>
            <a:rPr lang="el-GR" sz="1600" b="1" dirty="0" smtClean="0">
              <a:solidFill>
                <a:schemeClr val="tx1"/>
              </a:solidFill>
            </a:rPr>
            <a:t> τόπου: «</a:t>
          </a:r>
          <a:r>
            <a:rPr lang="el-GR" sz="1600" b="1" dirty="0" err="1" smtClean="0">
              <a:solidFill>
                <a:schemeClr val="tx1"/>
              </a:solidFill>
            </a:rPr>
            <a:t>Καὶ</a:t>
          </a:r>
          <a:r>
            <a:rPr lang="el-GR" sz="1600" b="1" dirty="0" smtClean="0">
              <a:solidFill>
                <a:schemeClr val="tx1"/>
              </a:solidFill>
            </a:rPr>
            <a:t> </a:t>
          </a:r>
          <a:r>
            <a:rPr lang="el-GR" sz="1600" b="1" dirty="0" err="1" smtClean="0">
              <a:solidFill>
                <a:schemeClr val="tx1"/>
              </a:solidFill>
            </a:rPr>
            <a:t>Ἰούδας</a:t>
          </a:r>
          <a:r>
            <a:rPr lang="el-GR" sz="1600" b="1" dirty="0" smtClean="0">
              <a:solidFill>
                <a:schemeClr val="tx1"/>
              </a:solidFill>
            </a:rPr>
            <a:t> </a:t>
          </a:r>
          <a:r>
            <a:rPr lang="el-GR" sz="1600" b="1" dirty="0" err="1" smtClean="0">
              <a:solidFill>
                <a:schemeClr val="tx1"/>
              </a:solidFill>
            </a:rPr>
            <a:t>Ἰσκαριὼθ</a:t>
          </a:r>
          <a:r>
            <a:rPr lang="el-GR" sz="1600" b="1" dirty="0" smtClean="0">
              <a:solidFill>
                <a:schemeClr val="tx1"/>
              </a:solidFill>
            </a:rPr>
            <a:t> ὁ </a:t>
          </a:r>
          <a:r>
            <a:rPr lang="el-GR" sz="1600" b="1" dirty="0" err="1" smtClean="0">
              <a:solidFill>
                <a:schemeClr val="tx1"/>
              </a:solidFill>
            </a:rPr>
            <a:t>εἷς</a:t>
          </a:r>
          <a:r>
            <a:rPr lang="el-GR" sz="1600" b="1" dirty="0" smtClean="0">
              <a:solidFill>
                <a:schemeClr val="tx1"/>
              </a:solidFill>
            </a:rPr>
            <a:t> </a:t>
          </a:r>
          <a:r>
            <a:rPr lang="el-GR" sz="1600" b="1" dirty="0" err="1" smtClean="0">
              <a:solidFill>
                <a:schemeClr val="tx1"/>
              </a:solidFill>
            </a:rPr>
            <a:t>τῶν</a:t>
          </a:r>
          <a:r>
            <a:rPr lang="el-GR" sz="1600" b="1" dirty="0" smtClean="0">
              <a:solidFill>
                <a:schemeClr val="tx1"/>
              </a:solidFill>
            </a:rPr>
            <a:t> δώδεκα </a:t>
          </a:r>
          <a:r>
            <a:rPr lang="el-GR" sz="1600" b="1" dirty="0" err="1" smtClean="0">
              <a:solidFill>
                <a:schemeClr val="tx1"/>
              </a:solidFill>
            </a:rPr>
            <a:t>ἀπῆλθεν</a:t>
          </a:r>
          <a:r>
            <a:rPr lang="el-GR" sz="1600" b="1" dirty="0" smtClean="0">
              <a:solidFill>
                <a:schemeClr val="tx1"/>
              </a:solidFill>
            </a:rPr>
            <a:t> </a:t>
          </a:r>
          <a:r>
            <a:rPr lang="el-GR" sz="1600" b="1" dirty="0" err="1" smtClean="0">
              <a:solidFill>
                <a:schemeClr val="tx1"/>
              </a:solidFill>
            </a:rPr>
            <a:t>πρὸς</a:t>
          </a:r>
          <a:r>
            <a:rPr lang="el-GR" sz="1600" b="1" dirty="0" smtClean="0">
              <a:solidFill>
                <a:schemeClr val="tx1"/>
              </a:solidFill>
            </a:rPr>
            <a:t> </a:t>
          </a:r>
          <a:r>
            <a:rPr lang="el-GR" sz="1600" b="1" dirty="0" err="1" smtClean="0">
              <a:solidFill>
                <a:schemeClr val="tx1"/>
              </a:solidFill>
            </a:rPr>
            <a:t>τοὺς</a:t>
          </a:r>
          <a:r>
            <a:rPr lang="el-GR" sz="1600" b="1" dirty="0" smtClean="0">
              <a:solidFill>
                <a:schemeClr val="tx1"/>
              </a:solidFill>
            </a:rPr>
            <a:t> </a:t>
          </a:r>
          <a:r>
            <a:rPr lang="el-GR" sz="1600" b="1" dirty="0" err="1" smtClean="0">
              <a:solidFill>
                <a:schemeClr val="tx1"/>
              </a:solidFill>
            </a:rPr>
            <a:t>ἀρχιερεῖς</a:t>
          </a:r>
          <a:r>
            <a:rPr lang="el-GR" sz="1600" b="1" dirty="0" smtClean="0">
              <a:solidFill>
                <a:schemeClr val="tx1"/>
              </a:solidFill>
            </a:rPr>
            <a:t> </a:t>
          </a:r>
          <a:r>
            <a:rPr lang="el-GR" sz="1600" b="1" dirty="0" err="1" smtClean="0">
              <a:solidFill>
                <a:schemeClr val="tx1"/>
              </a:solidFill>
            </a:rPr>
            <a:t>ἵνα</a:t>
          </a:r>
          <a:r>
            <a:rPr lang="el-GR" sz="1600" b="1" dirty="0" smtClean="0">
              <a:solidFill>
                <a:schemeClr val="tx1"/>
              </a:solidFill>
            </a:rPr>
            <a:t> </a:t>
          </a:r>
          <a:r>
            <a:rPr lang="el-GR" sz="1600" b="1" dirty="0" err="1" smtClean="0">
              <a:solidFill>
                <a:schemeClr val="tx1"/>
              </a:solidFill>
            </a:rPr>
            <a:t>αὐτὸν</a:t>
          </a:r>
          <a:r>
            <a:rPr lang="el-GR" sz="1600" b="1" dirty="0" smtClean="0">
              <a:solidFill>
                <a:schemeClr val="tx1"/>
              </a:solidFill>
            </a:rPr>
            <a:t> </a:t>
          </a:r>
          <a:r>
            <a:rPr lang="el-GR" sz="1600" b="1" dirty="0" err="1" smtClean="0">
              <a:solidFill>
                <a:schemeClr val="tx1"/>
              </a:solidFill>
            </a:rPr>
            <a:t>παραδοῖ</a:t>
          </a:r>
          <a:r>
            <a:rPr lang="el-GR" sz="1600" b="1" dirty="0" smtClean="0">
              <a:solidFill>
                <a:schemeClr val="tx1"/>
              </a:solidFill>
            </a:rPr>
            <a:t> </a:t>
          </a:r>
          <a:r>
            <a:rPr lang="el-GR" sz="1600" b="1" dirty="0" err="1" smtClean="0">
              <a:solidFill>
                <a:schemeClr val="tx1"/>
              </a:solidFill>
            </a:rPr>
            <a:t>αὐτοῖς</a:t>
          </a:r>
          <a:r>
            <a:rPr lang="el-GR" sz="1600" b="1" dirty="0" smtClean="0">
              <a:solidFill>
                <a:schemeClr val="tx1"/>
              </a:solidFill>
            </a:rPr>
            <a:t>»</a:t>
          </a:r>
        </a:p>
        <a:p>
          <a:r>
            <a:rPr lang="el-GR" sz="1600" b="1" u="sng" dirty="0" smtClean="0">
              <a:solidFill>
                <a:srgbClr val="C00000"/>
              </a:solidFill>
            </a:rPr>
            <a:t>Η ΕΙΣΑΓΩΓΗ ΕΊΝΑΙ ΣΤΟΥΣ ΣΤ. 1-2, (Συνέδριο </a:t>
          </a:r>
          <a:r>
            <a:rPr lang="el-GR" sz="1600" b="1" u="sng" dirty="0" err="1" smtClean="0">
              <a:solidFill>
                <a:srgbClr val="C00000"/>
              </a:solidFill>
            </a:rPr>
            <a:t>κατὰ</a:t>
          </a:r>
          <a:r>
            <a:rPr lang="el-GR" sz="1600" b="1" u="sng" dirty="0" smtClean="0">
              <a:solidFill>
                <a:srgbClr val="C00000"/>
              </a:solidFill>
            </a:rPr>
            <a:t> </a:t>
          </a:r>
          <a:r>
            <a:rPr lang="el-GR" sz="1600" b="1" u="sng" dirty="0" err="1" smtClean="0">
              <a:solidFill>
                <a:srgbClr val="C00000"/>
              </a:solidFill>
            </a:rPr>
            <a:t>τοῦ</a:t>
          </a:r>
          <a:r>
            <a:rPr lang="el-GR" sz="1600" b="1" u="sng" dirty="0" smtClean="0">
              <a:solidFill>
                <a:srgbClr val="C00000"/>
              </a:solidFill>
            </a:rPr>
            <a:t> </a:t>
          </a:r>
          <a:r>
            <a:rPr lang="el-GR" sz="1600" b="1" u="sng" dirty="0" err="1" smtClean="0">
              <a:solidFill>
                <a:srgbClr val="C00000"/>
              </a:solidFill>
            </a:rPr>
            <a:t>Ἰησοῦ</a:t>
          </a:r>
          <a:r>
            <a:rPr lang="el-GR" sz="1600" b="1" u="sng" dirty="0" smtClean="0">
              <a:solidFill>
                <a:srgbClr val="C00000"/>
              </a:solidFill>
            </a:rPr>
            <a:t>). </a:t>
          </a:r>
          <a:endParaRPr lang="el-GR" sz="1800" b="1" u="sng" dirty="0">
            <a:solidFill>
              <a:srgbClr val="C00000"/>
            </a:solidFill>
          </a:endParaRPr>
        </a:p>
      </dgm:t>
    </dgm:pt>
    <dgm:pt modelId="{D43626AC-D1CB-4E1A-9D53-274F6CDA58A5}" type="parTrans" cxnId="{0362918E-3F8B-4AB4-85F9-2D6FE430BF20}">
      <dgm:prSet/>
      <dgm:spPr/>
      <dgm:t>
        <a:bodyPr/>
        <a:lstStyle/>
        <a:p>
          <a:endParaRPr lang="el-GR"/>
        </a:p>
      </dgm:t>
    </dgm:pt>
    <dgm:pt modelId="{C7B81948-7A80-48A0-BEE9-3A579CAF80C1}" type="sibTrans" cxnId="{0362918E-3F8B-4AB4-85F9-2D6FE430BF20}">
      <dgm:prSet/>
      <dgm:spPr/>
      <dgm:t>
        <a:bodyPr/>
        <a:lstStyle/>
        <a:p>
          <a:endParaRPr lang="el-GR"/>
        </a:p>
      </dgm:t>
    </dgm:pt>
    <dgm:pt modelId="{C24D7889-CD24-42AF-AEE9-FA8353AB2BAD}">
      <dgm:prSet custT="1"/>
      <dgm:spPr/>
      <dgm:t>
        <a:bodyPr/>
        <a:lstStyle/>
        <a:p>
          <a:r>
            <a:rPr lang="el-GR" sz="1600" b="1" dirty="0" smtClean="0">
              <a:solidFill>
                <a:srgbClr val="FFC000"/>
              </a:solidFill>
            </a:rPr>
            <a:t>Ὁ στίχος 14,10 </a:t>
          </a:r>
          <a:r>
            <a:rPr lang="el-GR" sz="1600" b="1" dirty="0" err="1" smtClean="0">
              <a:solidFill>
                <a:srgbClr val="FFC000"/>
              </a:solidFill>
            </a:rPr>
            <a:t>εἰσάγει</a:t>
          </a:r>
          <a:r>
            <a:rPr lang="el-GR" sz="1600" b="1" dirty="0" smtClean="0">
              <a:solidFill>
                <a:srgbClr val="FFC000"/>
              </a:solidFill>
            </a:rPr>
            <a:t> </a:t>
          </a:r>
          <a:r>
            <a:rPr lang="el-GR" sz="1600" b="1" dirty="0" err="1" smtClean="0">
              <a:solidFill>
                <a:srgbClr val="FFC000"/>
              </a:solidFill>
            </a:rPr>
            <a:t>τὴν</a:t>
          </a:r>
          <a:r>
            <a:rPr lang="el-GR" sz="1600" b="1" dirty="0" smtClean="0">
              <a:solidFill>
                <a:srgbClr val="FFC000"/>
              </a:solidFill>
            </a:rPr>
            <a:t> προδοσία </a:t>
          </a:r>
          <a:r>
            <a:rPr lang="el-GR" sz="1600" b="1" dirty="0" err="1" smtClean="0">
              <a:solidFill>
                <a:srgbClr val="FFC000"/>
              </a:solidFill>
            </a:rPr>
            <a:t>καὶ</a:t>
          </a:r>
          <a:r>
            <a:rPr lang="el-GR" sz="1600" b="1" dirty="0" smtClean="0">
              <a:solidFill>
                <a:srgbClr val="FFC000"/>
              </a:solidFill>
            </a:rPr>
            <a:t> συνδέεται </a:t>
          </a:r>
          <a:r>
            <a:rPr lang="el-GR" sz="1600" b="1" dirty="0" err="1" smtClean="0">
              <a:solidFill>
                <a:srgbClr val="FFC000"/>
              </a:solidFill>
            </a:rPr>
            <a:t>ἄμεσα</a:t>
          </a:r>
          <a:r>
            <a:rPr lang="el-GR" sz="1600" b="1" dirty="0" smtClean="0">
              <a:solidFill>
                <a:srgbClr val="FFC000"/>
              </a:solidFill>
            </a:rPr>
            <a:t> </a:t>
          </a:r>
          <a:r>
            <a:rPr lang="el-GR" sz="1600" b="1" dirty="0" err="1" smtClean="0">
              <a:solidFill>
                <a:srgbClr val="FFC000"/>
              </a:solidFill>
            </a:rPr>
            <a:t>μὲ</a:t>
          </a:r>
          <a:r>
            <a:rPr lang="el-GR" sz="1600" b="1" dirty="0" smtClean="0">
              <a:solidFill>
                <a:srgbClr val="FFC000"/>
              </a:solidFill>
            </a:rPr>
            <a:t> </a:t>
          </a:r>
          <a:r>
            <a:rPr lang="el-GR" sz="1600" b="1" dirty="0" err="1" smtClean="0">
              <a:solidFill>
                <a:srgbClr val="FFC000"/>
              </a:solidFill>
            </a:rPr>
            <a:t>τὴν</a:t>
          </a:r>
          <a:r>
            <a:rPr lang="el-GR" sz="1600" b="1" dirty="0" smtClean="0">
              <a:solidFill>
                <a:srgbClr val="FFC000"/>
              </a:solidFill>
            </a:rPr>
            <a:t> </a:t>
          </a:r>
          <a:r>
            <a:rPr lang="el-GR" sz="1600" b="1" dirty="0" err="1" smtClean="0">
              <a:solidFill>
                <a:srgbClr val="FFC000"/>
              </a:solidFill>
            </a:rPr>
            <a:t>ἀμέσως</a:t>
          </a:r>
          <a:r>
            <a:rPr lang="el-GR" sz="1600" b="1" dirty="0" smtClean="0">
              <a:solidFill>
                <a:srgbClr val="FFC000"/>
              </a:solidFill>
            </a:rPr>
            <a:t> προηγούμενη διήγηση </a:t>
          </a:r>
          <a:r>
            <a:rPr lang="el-GR" sz="1600" b="1" dirty="0" err="1" smtClean="0">
              <a:solidFill>
                <a:srgbClr val="FFC000"/>
              </a:solidFill>
            </a:rPr>
            <a:t>γιὰ</a:t>
          </a:r>
          <a:r>
            <a:rPr lang="el-GR" sz="1600" b="1" dirty="0" smtClean="0">
              <a:solidFill>
                <a:srgbClr val="FFC000"/>
              </a:solidFill>
            </a:rPr>
            <a:t> </a:t>
          </a:r>
          <a:r>
            <a:rPr lang="el-GR" sz="1600" b="1" dirty="0" err="1" smtClean="0">
              <a:solidFill>
                <a:srgbClr val="FFC000"/>
              </a:solidFill>
            </a:rPr>
            <a:t>τὴ</a:t>
          </a:r>
          <a:r>
            <a:rPr lang="el-GR" sz="1600" b="1" dirty="0" smtClean="0">
              <a:solidFill>
                <a:srgbClr val="FFC000"/>
              </a:solidFill>
            </a:rPr>
            <a:t> χρίση </a:t>
          </a:r>
          <a:r>
            <a:rPr lang="el-GR" sz="1600" b="1" dirty="0" err="1" smtClean="0">
              <a:solidFill>
                <a:srgbClr val="FFC000"/>
              </a:solidFill>
            </a:rPr>
            <a:t>τοῦ</a:t>
          </a:r>
          <a:r>
            <a:rPr lang="el-GR" sz="1600" b="1" dirty="0" smtClean="0">
              <a:solidFill>
                <a:srgbClr val="FFC000"/>
              </a:solidFill>
            </a:rPr>
            <a:t> </a:t>
          </a:r>
          <a:r>
            <a:rPr lang="el-GR" sz="1600" b="1" dirty="0" err="1" smtClean="0">
              <a:solidFill>
                <a:srgbClr val="FFC000"/>
              </a:solidFill>
            </a:rPr>
            <a:t>Ἰησοῦ</a:t>
          </a:r>
          <a:r>
            <a:rPr lang="el-GR" sz="1600" b="1" dirty="0" smtClean="0">
              <a:solidFill>
                <a:srgbClr val="FFC000"/>
              </a:solidFill>
            </a:rPr>
            <a:t> </a:t>
          </a:r>
          <a:r>
            <a:rPr lang="el-GR" sz="1600" b="1" dirty="0" err="1" smtClean="0">
              <a:solidFill>
                <a:srgbClr val="FFC000"/>
              </a:solidFill>
            </a:rPr>
            <a:t>ἀπὸ</a:t>
          </a:r>
          <a:r>
            <a:rPr lang="el-GR" sz="1600" b="1" dirty="0" smtClean="0">
              <a:solidFill>
                <a:srgbClr val="FFC000"/>
              </a:solidFill>
            </a:rPr>
            <a:t> </a:t>
          </a:r>
          <a:r>
            <a:rPr lang="el-GR" sz="1600" b="1" dirty="0" err="1" smtClean="0">
              <a:solidFill>
                <a:srgbClr val="FFC000"/>
              </a:solidFill>
            </a:rPr>
            <a:t>τὴ</a:t>
          </a:r>
          <a:r>
            <a:rPr lang="el-GR" sz="1600" b="1" dirty="0" smtClean="0">
              <a:solidFill>
                <a:srgbClr val="FFC000"/>
              </a:solidFill>
            </a:rPr>
            <a:t> </a:t>
          </a:r>
          <a:r>
            <a:rPr lang="el-GR" sz="1600" b="1" dirty="0" err="1" smtClean="0">
              <a:solidFill>
                <a:srgbClr val="FFC000"/>
              </a:solidFill>
            </a:rPr>
            <a:t>γυναῖκα</a:t>
          </a:r>
          <a:r>
            <a:rPr lang="el-GR" sz="1600" b="1" dirty="0" smtClean="0">
              <a:solidFill>
                <a:srgbClr val="FFC000"/>
              </a:solidFill>
            </a:rPr>
            <a:t> </a:t>
          </a:r>
          <a:r>
            <a:rPr lang="el-GR" sz="1600" b="1" dirty="0" err="1" smtClean="0">
              <a:solidFill>
                <a:srgbClr val="FFC000"/>
              </a:solidFill>
            </a:rPr>
            <a:t>μὲ</a:t>
          </a:r>
          <a:r>
            <a:rPr lang="el-GR" sz="1600" b="1" dirty="0" smtClean="0">
              <a:solidFill>
                <a:srgbClr val="FFC000"/>
              </a:solidFill>
            </a:rPr>
            <a:t> </a:t>
          </a:r>
          <a:r>
            <a:rPr lang="el-GR" sz="1600" b="1" dirty="0" err="1" smtClean="0">
              <a:solidFill>
                <a:srgbClr val="FFC000"/>
              </a:solidFill>
            </a:rPr>
            <a:t>τὸ</a:t>
          </a:r>
          <a:r>
            <a:rPr lang="el-GR" sz="1600" b="1" dirty="0" smtClean="0">
              <a:solidFill>
                <a:srgbClr val="FFC000"/>
              </a:solidFill>
            </a:rPr>
            <a:t> μύρο. </a:t>
          </a:r>
          <a:r>
            <a:rPr lang="el-GR" sz="1600" b="1" dirty="0" err="1" smtClean="0">
              <a:solidFill>
                <a:srgbClr val="FFC000"/>
              </a:solidFill>
            </a:rPr>
            <a:t>Στοὺς</a:t>
          </a:r>
          <a:r>
            <a:rPr lang="el-GR" sz="1600" b="1" dirty="0" smtClean="0">
              <a:solidFill>
                <a:srgbClr val="FFC000"/>
              </a:solidFill>
            </a:rPr>
            <a:t> </a:t>
          </a:r>
          <a:r>
            <a:rPr lang="el-GR" sz="1600" b="1" dirty="0" err="1" smtClean="0">
              <a:solidFill>
                <a:srgbClr val="FFC000"/>
              </a:solidFill>
            </a:rPr>
            <a:t>Συνοπτικοὺς</a:t>
          </a:r>
          <a:r>
            <a:rPr lang="el-GR" sz="1600" b="1" dirty="0" smtClean="0">
              <a:solidFill>
                <a:srgbClr val="FFC000"/>
              </a:solidFill>
            </a:rPr>
            <a:t> </a:t>
          </a:r>
          <a:r>
            <a:rPr lang="el-GR" sz="1600" b="1" dirty="0" err="1" smtClean="0">
              <a:solidFill>
                <a:srgbClr val="FFC000"/>
              </a:solidFill>
            </a:rPr>
            <a:t>δὲν</a:t>
          </a:r>
          <a:r>
            <a:rPr lang="el-GR" sz="1600" b="1" dirty="0" smtClean="0">
              <a:solidFill>
                <a:srgbClr val="FFC000"/>
              </a:solidFill>
            </a:rPr>
            <a:t> κατονομάζεται κάποιος </a:t>
          </a:r>
          <a:r>
            <a:rPr lang="el-GR" sz="1600" b="1" dirty="0" err="1" smtClean="0">
              <a:solidFill>
                <a:srgbClr val="FFC000"/>
              </a:solidFill>
            </a:rPr>
            <a:t>ἀπὸ</a:t>
          </a:r>
          <a:r>
            <a:rPr lang="el-GR" sz="1600" b="1" dirty="0" smtClean="0">
              <a:solidFill>
                <a:srgbClr val="FFC000"/>
              </a:solidFill>
            </a:rPr>
            <a:t> </a:t>
          </a:r>
          <a:r>
            <a:rPr lang="el-GR" sz="1600" b="1" dirty="0" err="1" smtClean="0">
              <a:solidFill>
                <a:srgbClr val="FFC000"/>
              </a:solidFill>
            </a:rPr>
            <a:t>τοὺς</a:t>
          </a:r>
          <a:r>
            <a:rPr lang="el-GR" sz="1600" b="1" dirty="0" smtClean="0">
              <a:solidFill>
                <a:srgbClr val="FFC000"/>
              </a:solidFill>
            </a:rPr>
            <a:t> </a:t>
          </a:r>
          <a:r>
            <a:rPr lang="el-GR" sz="1600" b="1" dirty="0" err="1" smtClean="0">
              <a:solidFill>
                <a:srgbClr val="FFC000"/>
              </a:solidFill>
            </a:rPr>
            <a:t>μαθητὲς</a:t>
          </a:r>
          <a:r>
            <a:rPr lang="el-GR" sz="1600" b="1" dirty="0" smtClean="0">
              <a:solidFill>
                <a:srgbClr val="FFC000"/>
              </a:solidFill>
            </a:rPr>
            <a:t> </a:t>
          </a:r>
          <a:r>
            <a:rPr lang="el-GR" sz="1600" b="1" dirty="0" err="1" smtClean="0">
              <a:solidFill>
                <a:srgbClr val="FFC000"/>
              </a:solidFill>
            </a:rPr>
            <a:t>ποὺ</a:t>
          </a:r>
          <a:r>
            <a:rPr lang="el-GR" sz="1600" b="1" dirty="0" smtClean="0">
              <a:solidFill>
                <a:srgbClr val="FFC000"/>
              </a:solidFill>
            </a:rPr>
            <a:t> </a:t>
          </a:r>
          <a:r>
            <a:rPr lang="el-GR" sz="1600" b="1" dirty="0" err="1" smtClean="0">
              <a:solidFill>
                <a:srgbClr val="FFC000"/>
              </a:solidFill>
            </a:rPr>
            <a:t>ἀγανάκτησαν</a:t>
          </a:r>
          <a:r>
            <a:rPr lang="el-GR" sz="1600" b="1" dirty="0" smtClean="0">
              <a:solidFill>
                <a:srgbClr val="FFC000"/>
              </a:solidFill>
            </a:rPr>
            <a:t> </a:t>
          </a:r>
          <a:r>
            <a:rPr lang="el-GR" sz="1600" b="1" dirty="0" err="1" smtClean="0">
              <a:solidFill>
                <a:srgbClr val="FFC000"/>
              </a:solidFill>
            </a:rPr>
            <a:t>καὶ</a:t>
          </a:r>
          <a:r>
            <a:rPr lang="el-GR" sz="1600" b="1" dirty="0" smtClean="0">
              <a:solidFill>
                <a:srgbClr val="FFC000"/>
              </a:solidFill>
            </a:rPr>
            <a:t> </a:t>
          </a:r>
          <a:r>
            <a:rPr lang="el-GR" sz="1600" b="1" dirty="0" err="1" smtClean="0">
              <a:solidFill>
                <a:srgbClr val="FFC000"/>
              </a:solidFill>
            </a:rPr>
            <a:t>ἐπιτίμησαν</a:t>
          </a:r>
          <a:r>
            <a:rPr lang="el-GR" sz="1600" b="1" dirty="0" smtClean="0">
              <a:solidFill>
                <a:srgbClr val="FFC000"/>
              </a:solidFill>
            </a:rPr>
            <a:t> </a:t>
          </a:r>
          <a:r>
            <a:rPr lang="el-GR" sz="1600" b="1" dirty="0" err="1" smtClean="0">
              <a:solidFill>
                <a:srgbClr val="FFC000"/>
              </a:solidFill>
            </a:rPr>
            <a:t>τὴ</a:t>
          </a:r>
          <a:r>
            <a:rPr lang="el-GR" sz="1600" b="1" dirty="0" smtClean="0">
              <a:solidFill>
                <a:srgbClr val="FFC000"/>
              </a:solidFill>
            </a:rPr>
            <a:t> </a:t>
          </a:r>
          <a:r>
            <a:rPr lang="el-GR" sz="1600" b="1" dirty="0" err="1" smtClean="0">
              <a:solidFill>
                <a:srgbClr val="FFC000"/>
              </a:solidFill>
            </a:rPr>
            <a:t>γυναῖκα</a:t>
          </a:r>
          <a:r>
            <a:rPr lang="el-GR" sz="1600" b="1" dirty="0" smtClean="0">
              <a:solidFill>
                <a:srgbClr val="FFC000"/>
              </a:solidFill>
            </a:rPr>
            <a:t> </a:t>
          </a:r>
          <a:r>
            <a:rPr lang="el-GR" sz="1600" b="1" dirty="0" err="1" smtClean="0">
              <a:solidFill>
                <a:srgbClr val="FFC000"/>
              </a:solidFill>
            </a:rPr>
            <a:t>γιὰ</a:t>
          </a:r>
          <a:r>
            <a:rPr lang="el-GR" sz="1600" b="1" dirty="0" smtClean="0">
              <a:solidFill>
                <a:srgbClr val="FFC000"/>
              </a:solidFill>
            </a:rPr>
            <a:t> </a:t>
          </a:r>
          <a:r>
            <a:rPr lang="el-GR" sz="1600" b="1" dirty="0" err="1" smtClean="0">
              <a:solidFill>
                <a:srgbClr val="FFC000"/>
              </a:solidFill>
            </a:rPr>
            <a:t>τὴν</a:t>
          </a:r>
          <a:r>
            <a:rPr lang="el-GR" sz="1600" b="1" dirty="0" smtClean="0">
              <a:solidFill>
                <a:srgbClr val="FFC000"/>
              </a:solidFill>
            </a:rPr>
            <a:t> </a:t>
          </a:r>
          <a:r>
            <a:rPr lang="el-GR" sz="1600" b="1" dirty="0" err="1" smtClean="0">
              <a:solidFill>
                <a:srgbClr val="FFC000"/>
              </a:solidFill>
            </a:rPr>
            <a:t>ἀπώλεια</a:t>
          </a:r>
          <a:r>
            <a:rPr lang="el-GR" sz="1600" b="1" dirty="0" smtClean="0">
              <a:solidFill>
                <a:srgbClr val="FFC000"/>
              </a:solidFill>
            </a:rPr>
            <a:t> </a:t>
          </a:r>
          <a:r>
            <a:rPr lang="el-GR" sz="1600" b="1" dirty="0" err="1" smtClean="0">
              <a:solidFill>
                <a:srgbClr val="FFC000"/>
              </a:solidFill>
            </a:rPr>
            <a:t>τοῦ</a:t>
          </a:r>
          <a:r>
            <a:rPr lang="el-GR" sz="1600" b="1" dirty="0" smtClean="0">
              <a:solidFill>
                <a:srgbClr val="FFC000"/>
              </a:solidFill>
            </a:rPr>
            <a:t> μύρου.  </a:t>
          </a:r>
          <a:endParaRPr lang="el-GR" sz="1600" b="1" dirty="0">
            <a:solidFill>
              <a:srgbClr val="FFC000"/>
            </a:solidFill>
          </a:endParaRPr>
        </a:p>
      </dgm:t>
    </dgm:pt>
    <dgm:pt modelId="{66C2AE9E-A11F-4C6B-BAC8-EAB43BF87782}" type="parTrans" cxnId="{2A7EC99F-0E93-488A-AD3B-140471A9BF0D}">
      <dgm:prSet/>
      <dgm:spPr/>
      <dgm:t>
        <a:bodyPr/>
        <a:lstStyle/>
        <a:p>
          <a:endParaRPr lang="el-GR"/>
        </a:p>
      </dgm:t>
    </dgm:pt>
    <dgm:pt modelId="{3748A809-5185-49F4-A8CF-0AFF466FCE56}" type="sibTrans" cxnId="{2A7EC99F-0E93-488A-AD3B-140471A9BF0D}">
      <dgm:prSet/>
      <dgm:spPr/>
      <dgm:t>
        <a:bodyPr/>
        <a:lstStyle/>
        <a:p>
          <a:endParaRPr lang="el-GR"/>
        </a:p>
      </dgm:t>
    </dgm:pt>
    <dgm:pt modelId="{8F4EF6BD-88DE-4853-885C-B036497A1EED}">
      <dgm:prSet custT="1"/>
      <dgm:spPr/>
      <dgm:t>
        <a:bodyPr/>
        <a:lstStyle/>
        <a:p>
          <a:r>
            <a:rPr lang="el-GR" sz="1500" b="1" dirty="0" smtClean="0">
              <a:solidFill>
                <a:schemeClr val="tx1"/>
              </a:solidFill>
            </a:rPr>
            <a:t>Ὁ Θεοφύλακτος Βουλγαρίας </a:t>
          </a:r>
          <a:r>
            <a:rPr lang="el-GR" sz="1500" b="1" dirty="0" err="1" smtClean="0">
              <a:solidFill>
                <a:schemeClr val="tx1"/>
              </a:solidFill>
            </a:rPr>
            <a:t>ἀναφέρει</a:t>
          </a:r>
          <a:r>
            <a:rPr lang="el-GR" sz="1500" b="1" dirty="0" smtClean="0">
              <a:solidFill>
                <a:schemeClr val="tx1"/>
              </a:solidFill>
            </a:rPr>
            <a:t> </a:t>
          </a:r>
          <a:r>
            <a:rPr lang="el-GR" sz="1500" b="1" dirty="0" err="1" smtClean="0">
              <a:solidFill>
                <a:schemeClr val="tx1"/>
              </a:solidFill>
            </a:rPr>
            <a:t>πὼς</a:t>
          </a:r>
          <a:r>
            <a:rPr lang="el-GR" sz="1500" b="1" dirty="0" smtClean="0">
              <a:solidFill>
                <a:schemeClr val="tx1"/>
              </a:solidFill>
            </a:rPr>
            <a:t> ὁ </a:t>
          </a:r>
          <a:r>
            <a:rPr lang="el-GR" sz="1500" b="1" dirty="0" err="1" smtClean="0">
              <a:solidFill>
                <a:schemeClr val="tx1"/>
              </a:solidFill>
            </a:rPr>
            <a:t>Ἰωάννης</a:t>
          </a:r>
          <a:r>
            <a:rPr lang="el-GR" sz="1500" b="1" dirty="0" smtClean="0">
              <a:solidFill>
                <a:schemeClr val="tx1"/>
              </a:solidFill>
            </a:rPr>
            <a:t> (</a:t>
          </a:r>
          <a:r>
            <a:rPr lang="el-GR" sz="1500" b="1" dirty="0" err="1" smtClean="0">
              <a:solidFill>
                <a:schemeClr val="tx1"/>
              </a:solidFill>
            </a:rPr>
            <a:t>Ἰω</a:t>
          </a:r>
          <a:r>
            <a:rPr lang="el-GR" sz="1500" b="1" dirty="0" smtClean="0">
              <a:solidFill>
                <a:schemeClr val="tx1"/>
              </a:solidFill>
            </a:rPr>
            <a:t>. 12,4-8)μνημονεύει μόνο </a:t>
          </a:r>
          <a:r>
            <a:rPr lang="el-GR" sz="1500" b="1" dirty="0" err="1" smtClean="0">
              <a:solidFill>
                <a:schemeClr val="tx1"/>
              </a:solidFill>
            </a:rPr>
            <a:t>τὸν</a:t>
          </a:r>
          <a:r>
            <a:rPr lang="el-GR" sz="1500" b="1" dirty="0" smtClean="0">
              <a:solidFill>
                <a:schemeClr val="tx1"/>
              </a:solidFill>
            </a:rPr>
            <a:t> </a:t>
          </a:r>
          <a:r>
            <a:rPr lang="el-GR" sz="1500" b="1" dirty="0" err="1" smtClean="0">
              <a:solidFill>
                <a:schemeClr val="tx1"/>
              </a:solidFill>
            </a:rPr>
            <a:t>Ἰούδα</a:t>
          </a:r>
          <a:r>
            <a:rPr lang="el-GR" sz="1500" b="1" dirty="0" smtClean="0">
              <a:solidFill>
                <a:schemeClr val="tx1"/>
              </a:solidFill>
            </a:rPr>
            <a:t>, </a:t>
          </a:r>
          <a:r>
            <a:rPr lang="el-GR" sz="1500" b="1" dirty="0" err="1" smtClean="0">
              <a:solidFill>
                <a:schemeClr val="tx1"/>
              </a:solidFill>
            </a:rPr>
            <a:t>γιατὶ</a:t>
          </a:r>
          <a:r>
            <a:rPr lang="el-GR" sz="1500" b="1" dirty="0" smtClean="0">
              <a:solidFill>
                <a:schemeClr val="tx1"/>
              </a:solidFill>
            </a:rPr>
            <a:t> </a:t>
          </a:r>
          <a:r>
            <a:rPr lang="el-GR" sz="1500" b="1" dirty="0" err="1" smtClean="0">
              <a:solidFill>
                <a:schemeClr val="tx1"/>
              </a:solidFill>
            </a:rPr>
            <a:t>οἱ</a:t>
          </a:r>
          <a:r>
            <a:rPr lang="el-GR" sz="1500" b="1" dirty="0" smtClean="0">
              <a:solidFill>
                <a:schemeClr val="tx1"/>
              </a:solidFill>
            </a:rPr>
            <a:t> </a:t>
          </a:r>
          <a:r>
            <a:rPr lang="el-GR" sz="1500" b="1" dirty="0" err="1" smtClean="0">
              <a:solidFill>
                <a:schemeClr val="tx1"/>
              </a:solidFill>
            </a:rPr>
            <a:t>ἄλλοι</a:t>
          </a:r>
          <a:r>
            <a:rPr lang="el-GR" sz="1500" b="1" dirty="0" smtClean="0">
              <a:solidFill>
                <a:schemeClr val="tx1"/>
              </a:solidFill>
            </a:rPr>
            <a:t> </a:t>
          </a:r>
          <a:r>
            <a:rPr lang="el-GR" sz="1500" b="1" dirty="0" err="1" smtClean="0">
              <a:solidFill>
                <a:schemeClr val="tx1"/>
              </a:solidFill>
            </a:rPr>
            <a:t>Ἀπόστολοι</a:t>
          </a:r>
          <a:r>
            <a:rPr lang="el-GR" sz="1500" b="1" dirty="0" smtClean="0">
              <a:solidFill>
                <a:schemeClr val="tx1"/>
              </a:solidFill>
            </a:rPr>
            <a:t> </a:t>
          </a:r>
          <a:r>
            <a:rPr lang="el-GR" sz="1500" b="1" dirty="0" err="1" smtClean="0">
              <a:solidFill>
                <a:schemeClr val="tx1"/>
              </a:solidFill>
            </a:rPr>
            <a:t>ἐμέμφοντο</a:t>
          </a:r>
          <a:r>
            <a:rPr lang="el-GR" sz="1500" b="1" dirty="0" smtClean="0">
              <a:solidFill>
                <a:schemeClr val="tx1"/>
              </a:solidFill>
            </a:rPr>
            <a:t> </a:t>
          </a:r>
          <a:r>
            <a:rPr lang="el-GR" sz="1500" b="1" dirty="0" err="1" smtClean="0">
              <a:solidFill>
                <a:schemeClr val="tx1"/>
              </a:solidFill>
            </a:rPr>
            <a:t>τὴν</a:t>
          </a:r>
          <a:r>
            <a:rPr lang="el-GR" sz="1500" b="1" dirty="0" smtClean="0">
              <a:solidFill>
                <a:schemeClr val="tx1"/>
              </a:solidFill>
            </a:rPr>
            <a:t> </a:t>
          </a:r>
          <a:r>
            <a:rPr lang="el-GR" sz="1500" b="1" dirty="0" err="1" smtClean="0">
              <a:solidFill>
                <a:schemeClr val="tx1"/>
              </a:solidFill>
            </a:rPr>
            <a:t>γυναῖκα</a:t>
          </a:r>
          <a:r>
            <a:rPr lang="el-GR" sz="1500" b="1" dirty="0" smtClean="0">
              <a:solidFill>
                <a:schemeClr val="tx1"/>
              </a:solidFill>
            </a:rPr>
            <a:t>, </a:t>
          </a:r>
          <a:r>
            <a:rPr lang="el-GR" sz="1500" b="1" dirty="0" err="1" smtClean="0">
              <a:solidFill>
                <a:schemeClr val="tx1"/>
              </a:solidFill>
            </a:rPr>
            <a:t>ἐπειδὴ</a:t>
          </a:r>
          <a:r>
            <a:rPr lang="el-GR" sz="1500" b="1" dirty="0" smtClean="0">
              <a:solidFill>
                <a:schemeClr val="tx1"/>
              </a:solidFill>
            </a:rPr>
            <a:t> </a:t>
          </a:r>
          <a:r>
            <a:rPr lang="el-GR" sz="1500" b="1" dirty="0" err="1" smtClean="0">
              <a:solidFill>
                <a:schemeClr val="tx1"/>
              </a:solidFill>
            </a:rPr>
            <a:t>ἄκουγαν</a:t>
          </a:r>
          <a:r>
            <a:rPr lang="el-GR" sz="1500" b="1" dirty="0" smtClean="0">
              <a:solidFill>
                <a:schemeClr val="tx1"/>
              </a:solidFill>
            </a:rPr>
            <a:t> </a:t>
          </a:r>
          <a:r>
            <a:rPr lang="el-GR" sz="1500" b="1" dirty="0" err="1" smtClean="0">
              <a:solidFill>
                <a:schemeClr val="tx1"/>
              </a:solidFill>
            </a:rPr>
            <a:t>τὸν</a:t>
          </a:r>
          <a:r>
            <a:rPr lang="el-GR" sz="1500" b="1" dirty="0" smtClean="0">
              <a:solidFill>
                <a:schemeClr val="tx1"/>
              </a:solidFill>
            </a:rPr>
            <a:t> </a:t>
          </a:r>
          <a:r>
            <a:rPr lang="el-GR" sz="1500" b="1" dirty="0" err="1" smtClean="0">
              <a:solidFill>
                <a:schemeClr val="tx1"/>
              </a:solidFill>
            </a:rPr>
            <a:t>Χριστὸ</a:t>
          </a:r>
          <a:r>
            <a:rPr lang="el-GR" sz="1500" b="1" dirty="0" smtClean="0">
              <a:solidFill>
                <a:schemeClr val="tx1"/>
              </a:solidFill>
            </a:rPr>
            <a:t> </a:t>
          </a:r>
          <a:r>
            <a:rPr lang="el-GR" sz="1500" b="1" dirty="0" err="1" smtClean="0">
              <a:solidFill>
                <a:schemeClr val="tx1"/>
              </a:solidFill>
            </a:rPr>
            <a:t>νὰ</a:t>
          </a:r>
          <a:r>
            <a:rPr lang="el-GR" sz="1500" b="1" dirty="0" smtClean="0">
              <a:solidFill>
                <a:schemeClr val="tx1"/>
              </a:solidFill>
            </a:rPr>
            <a:t> διδάσκει πάντα </a:t>
          </a:r>
          <a:r>
            <a:rPr lang="el-GR" sz="1500" b="1" dirty="0" err="1" smtClean="0">
              <a:solidFill>
                <a:schemeClr val="tx1"/>
              </a:solidFill>
            </a:rPr>
            <a:t>περὶ</a:t>
          </a:r>
          <a:r>
            <a:rPr lang="el-GR" sz="1500" b="1" dirty="0" smtClean="0">
              <a:solidFill>
                <a:schemeClr val="tx1"/>
              </a:solidFill>
            </a:rPr>
            <a:t> </a:t>
          </a:r>
          <a:r>
            <a:rPr lang="el-GR" sz="1500" b="1" dirty="0" err="1" smtClean="0">
              <a:solidFill>
                <a:schemeClr val="tx1"/>
              </a:solidFill>
            </a:rPr>
            <a:t>ἐλεημοσύνης∙</a:t>
          </a:r>
          <a:r>
            <a:rPr lang="el-GR" sz="1500" b="1" dirty="0" smtClean="0">
              <a:solidFill>
                <a:schemeClr val="tx1"/>
              </a:solidFill>
            </a:rPr>
            <a:t> ὁ </a:t>
          </a:r>
          <a:r>
            <a:rPr lang="el-GR" sz="1500" b="1" dirty="0" err="1" smtClean="0">
              <a:solidFill>
                <a:schemeClr val="tx1"/>
              </a:solidFill>
            </a:rPr>
            <a:t>Ἰούδας</a:t>
          </a:r>
          <a:r>
            <a:rPr lang="el-GR" sz="1500" b="1" dirty="0" smtClean="0">
              <a:solidFill>
                <a:schemeClr val="tx1"/>
              </a:solidFill>
            </a:rPr>
            <a:t> </a:t>
          </a:r>
          <a:r>
            <a:rPr lang="el-GR" sz="1500" b="1" dirty="0" err="1" smtClean="0">
              <a:solidFill>
                <a:schemeClr val="tx1"/>
              </a:solidFill>
            </a:rPr>
            <a:t>ὅμως</a:t>
          </a:r>
          <a:r>
            <a:rPr lang="el-GR" sz="1500" b="1" dirty="0" smtClean="0">
              <a:solidFill>
                <a:schemeClr val="tx1"/>
              </a:solidFill>
            </a:rPr>
            <a:t> </a:t>
          </a:r>
          <a:r>
            <a:rPr lang="el-GR" sz="1500" b="1" dirty="0" err="1" smtClean="0">
              <a:solidFill>
                <a:schemeClr val="tx1"/>
              </a:solidFill>
            </a:rPr>
            <a:t>τὴν</a:t>
          </a:r>
          <a:r>
            <a:rPr lang="el-GR" sz="1500" b="1" dirty="0" smtClean="0">
              <a:solidFill>
                <a:schemeClr val="tx1"/>
              </a:solidFill>
            </a:rPr>
            <a:t> κατηγορούσε </a:t>
          </a:r>
          <a:r>
            <a:rPr lang="el-GR" sz="1500" b="1" dirty="0" err="1" smtClean="0">
              <a:solidFill>
                <a:schemeClr val="tx1"/>
              </a:solidFill>
            </a:rPr>
            <a:t>ἔχοντας</a:t>
          </a:r>
          <a:r>
            <a:rPr lang="el-GR" sz="1500" b="1" dirty="0" smtClean="0">
              <a:solidFill>
                <a:schemeClr val="tx1"/>
              </a:solidFill>
            </a:rPr>
            <a:t> </a:t>
          </a:r>
          <a:r>
            <a:rPr lang="el-GR" sz="1500" b="1" dirty="0" err="1" smtClean="0">
              <a:solidFill>
                <a:schemeClr val="tx1"/>
              </a:solidFill>
            </a:rPr>
            <a:t>δολερὸ</a:t>
          </a:r>
          <a:r>
            <a:rPr lang="el-GR" sz="1500" b="1" dirty="0" smtClean="0">
              <a:solidFill>
                <a:schemeClr val="tx1"/>
              </a:solidFill>
            </a:rPr>
            <a:t> σκοπό, «</a:t>
          </a:r>
          <a:r>
            <a:rPr lang="el-GR" sz="1500" b="1" dirty="0" err="1" smtClean="0">
              <a:solidFill>
                <a:schemeClr val="tx1"/>
              </a:solidFill>
            </a:rPr>
            <a:t>διὰ</a:t>
          </a:r>
          <a:r>
            <a:rPr lang="el-GR" sz="1500" b="1" dirty="0" smtClean="0">
              <a:solidFill>
                <a:schemeClr val="tx1"/>
              </a:solidFill>
            </a:rPr>
            <a:t> </a:t>
          </a:r>
          <a:r>
            <a:rPr lang="el-GR" sz="1500" b="1" dirty="0" err="1" smtClean="0">
              <a:solidFill>
                <a:schemeClr val="tx1"/>
              </a:solidFill>
            </a:rPr>
            <a:t>τὸ</a:t>
          </a:r>
          <a:r>
            <a:rPr lang="el-GR" sz="1500" b="1" dirty="0" smtClean="0">
              <a:solidFill>
                <a:schemeClr val="tx1"/>
              </a:solidFill>
            </a:rPr>
            <a:t> </a:t>
          </a:r>
          <a:r>
            <a:rPr lang="el-GR" sz="1500" b="1" dirty="0" err="1" smtClean="0">
              <a:solidFill>
                <a:schemeClr val="tx1"/>
              </a:solidFill>
            </a:rPr>
            <a:t>φυλάργυρον</a:t>
          </a:r>
          <a:r>
            <a:rPr lang="el-GR" sz="1500" b="1" dirty="0" smtClean="0">
              <a:solidFill>
                <a:schemeClr val="tx1"/>
              </a:solidFill>
            </a:rPr>
            <a:t> </a:t>
          </a:r>
          <a:r>
            <a:rPr lang="el-GR" sz="1500" b="1" dirty="0" err="1" smtClean="0">
              <a:solidFill>
                <a:schemeClr val="tx1"/>
              </a:solidFill>
            </a:rPr>
            <a:t>καὶ</a:t>
          </a:r>
          <a:r>
            <a:rPr lang="el-GR" sz="1500" b="1" dirty="0" smtClean="0">
              <a:solidFill>
                <a:schemeClr val="tx1"/>
              </a:solidFill>
            </a:rPr>
            <a:t> </a:t>
          </a:r>
          <a:r>
            <a:rPr lang="el-GR" sz="1500" b="1" dirty="0" err="1" smtClean="0">
              <a:solidFill>
                <a:schemeClr val="tx1"/>
              </a:solidFill>
            </a:rPr>
            <a:t>αἰσχροκερδὲς</a:t>
          </a:r>
          <a:r>
            <a:rPr lang="el-GR" sz="1500" b="1" dirty="0" smtClean="0">
              <a:solidFill>
                <a:schemeClr val="tx1"/>
              </a:solidFill>
            </a:rPr>
            <a:t> </a:t>
          </a:r>
          <a:r>
            <a:rPr lang="el-GR" sz="1500" b="1" dirty="0" err="1" smtClean="0">
              <a:solidFill>
                <a:schemeClr val="tx1"/>
              </a:solidFill>
            </a:rPr>
            <a:t>αὐτοῦ</a:t>
          </a:r>
          <a:r>
            <a:rPr lang="el-GR" sz="1500" b="1" dirty="0" smtClean="0">
              <a:solidFill>
                <a:schemeClr val="tx1"/>
              </a:solidFill>
            </a:rPr>
            <a:t>». Μάλιστα </a:t>
          </a:r>
          <a:r>
            <a:rPr lang="el-GR" sz="1500" b="1" dirty="0" err="1" smtClean="0">
              <a:solidFill>
                <a:schemeClr val="tx1"/>
              </a:solidFill>
            </a:rPr>
            <a:t>τὸ</a:t>
          </a:r>
          <a:r>
            <a:rPr lang="el-GR" sz="1500" b="1" dirty="0" smtClean="0">
              <a:solidFill>
                <a:schemeClr val="tx1"/>
              </a:solidFill>
            </a:rPr>
            <a:t> </a:t>
          </a:r>
          <a:r>
            <a:rPr lang="el-GR" sz="1500" b="1" dirty="0" err="1" smtClean="0">
              <a:solidFill>
                <a:schemeClr val="tx1"/>
              </a:solidFill>
            </a:rPr>
            <a:t>πιθανώτερο</a:t>
          </a:r>
          <a:r>
            <a:rPr lang="el-GR" sz="1500" b="1" dirty="0" smtClean="0">
              <a:solidFill>
                <a:schemeClr val="tx1"/>
              </a:solidFill>
            </a:rPr>
            <a:t> </a:t>
          </a:r>
          <a:r>
            <a:rPr lang="el-GR" sz="1500" b="1" dirty="0" err="1" smtClean="0">
              <a:solidFill>
                <a:schemeClr val="tx1"/>
              </a:solidFill>
            </a:rPr>
            <a:t>εἶναι</a:t>
          </a:r>
          <a:r>
            <a:rPr lang="el-GR" sz="1500" b="1" dirty="0" smtClean="0">
              <a:solidFill>
                <a:schemeClr val="tx1"/>
              </a:solidFill>
            </a:rPr>
            <a:t> </a:t>
          </a:r>
          <a:r>
            <a:rPr lang="el-GR" sz="1500" b="1" dirty="0" err="1" smtClean="0">
              <a:solidFill>
                <a:schemeClr val="tx1"/>
              </a:solidFill>
            </a:rPr>
            <a:t>ὅτι</a:t>
          </a:r>
          <a:r>
            <a:rPr lang="el-GR" sz="1500" b="1" dirty="0" smtClean="0">
              <a:solidFill>
                <a:schemeClr val="tx1"/>
              </a:solidFill>
            </a:rPr>
            <a:t> ὁ </a:t>
          </a:r>
          <a:r>
            <a:rPr lang="el-GR" sz="1500" b="1" dirty="0" err="1" smtClean="0">
              <a:solidFill>
                <a:schemeClr val="tx1"/>
              </a:solidFill>
            </a:rPr>
            <a:t>Ἰούδας</a:t>
          </a:r>
          <a:r>
            <a:rPr lang="el-GR" sz="1500" b="1" dirty="0" smtClean="0">
              <a:solidFill>
                <a:schemeClr val="tx1"/>
              </a:solidFill>
            </a:rPr>
            <a:t> </a:t>
          </a:r>
          <a:r>
            <a:rPr lang="el-GR" sz="1500" b="1" dirty="0" err="1" smtClean="0">
              <a:solidFill>
                <a:schemeClr val="tx1"/>
              </a:solidFill>
            </a:rPr>
            <a:t>ἔδωσε</a:t>
          </a:r>
          <a:r>
            <a:rPr lang="el-GR" sz="1500" b="1" dirty="0" smtClean="0">
              <a:solidFill>
                <a:schemeClr val="tx1"/>
              </a:solidFill>
            </a:rPr>
            <a:t> </a:t>
          </a:r>
          <a:r>
            <a:rPr lang="el-GR" sz="1500" b="1" dirty="0" err="1" smtClean="0">
              <a:solidFill>
                <a:schemeClr val="tx1"/>
              </a:solidFill>
            </a:rPr>
            <a:t>καὶ</a:t>
          </a:r>
          <a:r>
            <a:rPr lang="el-GR" sz="1500" b="1" dirty="0" smtClean="0">
              <a:solidFill>
                <a:schemeClr val="tx1"/>
              </a:solidFill>
            </a:rPr>
            <a:t> </a:t>
          </a:r>
          <a:r>
            <a:rPr lang="el-GR" sz="1500" b="1" dirty="0" err="1" smtClean="0">
              <a:solidFill>
                <a:schemeClr val="tx1"/>
              </a:solidFill>
            </a:rPr>
            <a:t>τὸ</a:t>
          </a:r>
          <a:r>
            <a:rPr lang="el-GR" sz="1500" b="1" dirty="0" smtClean="0">
              <a:solidFill>
                <a:schemeClr val="tx1"/>
              </a:solidFill>
            </a:rPr>
            <a:t> σύνθημα </a:t>
          </a:r>
          <a:r>
            <a:rPr lang="el-GR" sz="1500" b="1" dirty="0" err="1" smtClean="0">
              <a:solidFill>
                <a:schemeClr val="tx1"/>
              </a:solidFill>
            </a:rPr>
            <a:t>τῶν</a:t>
          </a:r>
          <a:r>
            <a:rPr lang="el-GR" sz="1500" b="1" dirty="0" smtClean="0">
              <a:solidFill>
                <a:schemeClr val="tx1"/>
              </a:solidFill>
            </a:rPr>
            <a:t> </a:t>
          </a:r>
          <a:r>
            <a:rPr lang="el-GR" sz="1500" b="1" dirty="0" err="1" smtClean="0">
              <a:solidFill>
                <a:schemeClr val="tx1"/>
              </a:solidFill>
            </a:rPr>
            <a:t>ἀδίκων</a:t>
          </a:r>
          <a:r>
            <a:rPr lang="el-GR" sz="1500" b="1" dirty="0" smtClean="0">
              <a:solidFill>
                <a:schemeClr val="tx1"/>
              </a:solidFill>
            </a:rPr>
            <a:t> </a:t>
          </a:r>
          <a:r>
            <a:rPr lang="el-GR" sz="1500" b="1" dirty="0" err="1" smtClean="0">
              <a:solidFill>
                <a:schemeClr val="tx1"/>
              </a:solidFill>
            </a:rPr>
            <a:t>ἐπικρίσεων</a:t>
          </a:r>
          <a:r>
            <a:rPr lang="el-GR" sz="1500" b="1" dirty="0" smtClean="0">
              <a:solidFill>
                <a:schemeClr val="tx1"/>
              </a:solidFill>
            </a:rPr>
            <a:t>.</a:t>
          </a:r>
          <a:endParaRPr lang="el-GR" sz="1500" b="1" dirty="0">
            <a:solidFill>
              <a:schemeClr val="tx1"/>
            </a:solidFill>
          </a:endParaRPr>
        </a:p>
      </dgm:t>
    </dgm:pt>
    <dgm:pt modelId="{EC725D52-7EB0-4225-BBEE-281FF46E3397}" type="parTrans" cxnId="{76051B5A-79BF-468B-996F-436C73AF9C96}">
      <dgm:prSet/>
      <dgm:spPr/>
      <dgm:t>
        <a:bodyPr/>
        <a:lstStyle/>
        <a:p>
          <a:endParaRPr lang="el-GR"/>
        </a:p>
      </dgm:t>
    </dgm:pt>
    <dgm:pt modelId="{17E57575-13DE-4DCC-8ED0-8337D2968011}" type="sibTrans" cxnId="{76051B5A-79BF-468B-996F-436C73AF9C96}">
      <dgm:prSet/>
      <dgm:spPr/>
      <dgm:t>
        <a:bodyPr/>
        <a:lstStyle/>
        <a:p>
          <a:endParaRPr lang="el-GR"/>
        </a:p>
      </dgm:t>
    </dgm:pt>
    <dgm:pt modelId="{E7556267-22C2-4916-86EF-C24B273F6BDD}">
      <dgm:prSet custT="1"/>
      <dgm:spPr/>
      <dgm:t>
        <a:bodyPr/>
        <a:lstStyle/>
        <a:p>
          <a:r>
            <a:rPr lang="el-GR" sz="1600" b="1" dirty="0" err="1" smtClean="0">
              <a:solidFill>
                <a:srgbClr val="FFC000"/>
              </a:solidFill>
            </a:rPr>
            <a:t>Ὅπως</a:t>
          </a:r>
          <a:r>
            <a:rPr lang="el-GR" sz="1600" b="1" dirty="0" smtClean="0">
              <a:solidFill>
                <a:srgbClr val="FFC000"/>
              </a:solidFill>
            </a:rPr>
            <a:t> βέβαια </a:t>
          </a:r>
          <a:r>
            <a:rPr lang="el-GR" sz="1600" b="1" dirty="0" err="1" smtClean="0">
              <a:solidFill>
                <a:srgbClr val="FFC000"/>
              </a:solidFill>
            </a:rPr>
            <a:t>καὶ</a:t>
          </a:r>
          <a:r>
            <a:rPr lang="el-GR" sz="1600" b="1" dirty="0" smtClean="0">
              <a:solidFill>
                <a:srgbClr val="FFC000"/>
              </a:solidFill>
            </a:rPr>
            <a:t> </a:t>
          </a:r>
          <a:r>
            <a:rPr lang="el-GR" sz="1600" b="1" dirty="0" err="1" smtClean="0">
              <a:solidFill>
                <a:srgbClr val="FFC000"/>
              </a:solidFill>
            </a:rPr>
            <a:t>οἱ</a:t>
          </a:r>
          <a:r>
            <a:rPr lang="el-GR" sz="1600" b="1" dirty="0" smtClean="0">
              <a:solidFill>
                <a:srgbClr val="FFC000"/>
              </a:solidFill>
            </a:rPr>
            <a:t> </a:t>
          </a:r>
          <a:r>
            <a:rPr lang="el-GR" sz="1600" b="1" dirty="0" err="1" smtClean="0">
              <a:solidFill>
                <a:srgbClr val="FFC000"/>
              </a:solidFill>
            </a:rPr>
            <a:t>ὕμνοι</a:t>
          </a:r>
          <a:r>
            <a:rPr lang="el-GR" sz="1600" b="1" dirty="0" smtClean="0">
              <a:solidFill>
                <a:srgbClr val="FFC000"/>
              </a:solidFill>
            </a:rPr>
            <a:t> </a:t>
          </a:r>
          <a:r>
            <a:rPr lang="el-GR" sz="1600" b="1" dirty="0" err="1" smtClean="0">
              <a:solidFill>
                <a:srgbClr val="FFC000"/>
              </a:solidFill>
            </a:rPr>
            <a:t>κατὰ</a:t>
          </a:r>
          <a:r>
            <a:rPr lang="el-GR" sz="1600" b="1" dirty="0" smtClean="0">
              <a:solidFill>
                <a:srgbClr val="FFC000"/>
              </a:solidFill>
            </a:rPr>
            <a:t> </a:t>
          </a:r>
          <a:r>
            <a:rPr lang="el-GR" sz="1600" b="1" dirty="0" err="1" smtClean="0">
              <a:solidFill>
                <a:srgbClr val="FFC000"/>
              </a:solidFill>
            </a:rPr>
            <a:t>τὴν</a:t>
          </a:r>
          <a:r>
            <a:rPr lang="el-GR" sz="1600" b="1" dirty="0" smtClean="0">
              <a:solidFill>
                <a:srgbClr val="FFC000"/>
              </a:solidFill>
            </a:rPr>
            <a:t> Μεγάλη </a:t>
          </a:r>
          <a:r>
            <a:rPr lang="el-GR" sz="1600" b="1" dirty="0" err="1" smtClean="0">
              <a:solidFill>
                <a:srgbClr val="FFC000"/>
              </a:solidFill>
            </a:rPr>
            <a:t>Ἑβδομάδα</a:t>
          </a:r>
          <a:r>
            <a:rPr lang="el-GR" sz="1600" b="1" dirty="0" smtClean="0">
              <a:solidFill>
                <a:srgbClr val="FFC000"/>
              </a:solidFill>
            </a:rPr>
            <a:t> τονίζουν </a:t>
          </a:r>
          <a:r>
            <a:rPr lang="el-GR" sz="1600" b="1" dirty="0" err="1" smtClean="0">
              <a:solidFill>
                <a:srgbClr val="FFC000"/>
              </a:solidFill>
            </a:rPr>
            <a:t>τὴν</a:t>
          </a:r>
          <a:r>
            <a:rPr lang="el-GR" sz="1600" b="1" dirty="0" smtClean="0">
              <a:solidFill>
                <a:srgbClr val="FFC000"/>
              </a:solidFill>
            </a:rPr>
            <a:t> </a:t>
          </a:r>
          <a:r>
            <a:rPr lang="el-GR" sz="1600" b="1" dirty="0" err="1" smtClean="0">
              <a:solidFill>
                <a:srgbClr val="FFC000"/>
              </a:solidFill>
            </a:rPr>
            <a:t>ἀντίθεση</a:t>
          </a:r>
          <a:r>
            <a:rPr lang="el-GR" sz="1600" b="1" dirty="0" smtClean="0">
              <a:solidFill>
                <a:srgbClr val="FFC000"/>
              </a:solidFill>
            </a:rPr>
            <a:t> </a:t>
          </a:r>
          <a:r>
            <a:rPr lang="el-GR" sz="1600" b="1" dirty="0" err="1" smtClean="0">
              <a:solidFill>
                <a:srgbClr val="FFC000"/>
              </a:solidFill>
            </a:rPr>
            <a:t>ἀνάμεσα</a:t>
          </a:r>
          <a:r>
            <a:rPr lang="el-GR" sz="1600" b="1" dirty="0" smtClean="0">
              <a:solidFill>
                <a:srgbClr val="FFC000"/>
              </a:solidFill>
            </a:rPr>
            <a:t> </a:t>
          </a:r>
          <a:r>
            <a:rPr lang="el-GR" sz="1600" b="1" dirty="0" err="1" smtClean="0">
              <a:solidFill>
                <a:srgbClr val="FFC000"/>
              </a:solidFill>
            </a:rPr>
            <a:t>στὴ</a:t>
          </a:r>
          <a:r>
            <a:rPr lang="el-GR" sz="1600" b="1" dirty="0" smtClean="0">
              <a:solidFill>
                <a:srgbClr val="FFC000"/>
              </a:solidFill>
            </a:rPr>
            <a:t> στάση </a:t>
          </a:r>
          <a:r>
            <a:rPr lang="el-GR" sz="1600" b="1" dirty="0" err="1" smtClean="0">
              <a:solidFill>
                <a:srgbClr val="FFC000"/>
              </a:solidFill>
            </a:rPr>
            <a:t>τοῦ</a:t>
          </a:r>
          <a:r>
            <a:rPr lang="el-GR" sz="1600" b="1" dirty="0" smtClean="0">
              <a:solidFill>
                <a:srgbClr val="FFC000"/>
              </a:solidFill>
            </a:rPr>
            <a:t> </a:t>
          </a:r>
          <a:r>
            <a:rPr lang="el-GR" sz="1600" b="1" dirty="0" err="1" smtClean="0">
              <a:solidFill>
                <a:srgbClr val="FFC000"/>
              </a:solidFill>
            </a:rPr>
            <a:t>Ἰούδα</a:t>
          </a:r>
          <a:r>
            <a:rPr lang="el-GR" sz="1600" b="1" dirty="0" smtClean="0">
              <a:solidFill>
                <a:srgbClr val="FFC000"/>
              </a:solidFill>
            </a:rPr>
            <a:t> </a:t>
          </a:r>
          <a:r>
            <a:rPr lang="el-GR" sz="1600" b="1" dirty="0" err="1" smtClean="0">
              <a:solidFill>
                <a:srgbClr val="FFC000"/>
              </a:solidFill>
            </a:rPr>
            <a:t>καὶ</a:t>
          </a:r>
          <a:r>
            <a:rPr lang="el-GR" sz="1600" b="1" dirty="0" smtClean="0">
              <a:solidFill>
                <a:srgbClr val="FFC000"/>
              </a:solidFill>
            </a:rPr>
            <a:t> </a:t>
          </a:r>
          <a:r>
            <a:rPr lang="el-GR" sz="1600" b="1" dirty="0" err="1" smtClean="0">
              <a:solidFill>
                <a:srgbClr val="FFC000"/>
              </a:solidFill>
            </a:rPr>
            <a:t>τῆς</a:t>
          </a:r>
          <a:r>
            <a:rPr lang="el-GR" sz="1600" b="1" dirty="0" smtClean="0">
              <a:solidFill>
                <a:srgbClr val="FFC000"/>
              </a:solidFill>
            </a:rPr>
            <a:t> γυναίκας </a:t>
          </a:r>
          <a:r>
            <a:rPr lang="el-GR" sz="1600" b="1" dirty="0" err="1" smtClean="0">
              <a:solidFill>
                <a:srgbClr val="FFC000"/>
              </a:solidFill>
            </a:rPr>
            <a:t>ποὺ</a:t>
          </a:r>
          <a:r>
            <a:rPr lang="el-GR" sz="1600" b="1" dirty="0" smtClean="0">
              <a:solidFill>
                <a:srgbClr val="FFC000"/>
              </a:solidFill>
            </a:rPr>
            <a:t> </a:t>
          </a:r>
          <a:r>
            <a:rPr lang="el-GR" sz="1600" b="1" dirty="0" err="1" smtClean="0">
              <a:solidFill>
                <a:srgbClr val="FFC000"/>
              </a:solidFill>
            </a:rPr>
            <a:t>ἄλειψε</a:t>
          </a:r>
          <a:r>
            <a:rPr lang="el-GR" sz="1600" b="1" dirty="0" smtClean="0">
              <a:solidFill>
                <a:srgbClr val="FFC000"/>
              </a:solidFill>
            </a:rPr>
            <a:t> </a:t>
          </a:r>
          <a:r>
            <a:rPr lang="el-GR" sz="1600" b="1" dirty="0" err="1" smtClean="0">
              <a:solidFill>
                <a:srgbClr val="FFC000"/>
              </a:solidFill>
            </a:rPr>
            <a:t>τὰ</a:t>
          </a:r>
          <a:r>
            <a:rPr lang="el-GR" sz="1600" b="1" dirty="0" smtClean="0">
              <a:solidFill>
                <a:srgbClr val="FFC000"/>
              </a:solidFill>
            </a:rPr>
            <a:t> πόδια </a:t>
          </a:r>
          <a:r>
            <a:rPr lang="el-GR" sz="1600" b="1" dirty="0" err="1" smtClean="0">
              <a:solidFill>
                <a:srgbClr val="FFC000"/>
              </a:solidFill>
            </a:rPr>
            <a:t>τοῦ</a:t>
          </a:r>
          <a:r>
            <a:rPr lang="el-GR" sz="1600" b="1" dirty="0" smtClean="0">
              <a:solidFill>
                <a:srgbClr val="FFC000"/>
              </a:solidFill>
            </a:rPr>
            <a:t> Κυρίου </a:t>
          </a:r>
          <a:r>
            <a:rPr lang="el-GR" sz="1600" b="1" dirty="0" err="1" smtClean="0">
              <a:solidFill>
                <a:srgbClr val="FFC000"/>
              </a:solidFill>
            </a:rPr>
            <a:t>μὲ</a:t>
          </a:r>
          <a:r>
            <a:rPr lang="el-GR" sz="1600" b="1" dirty="0" smtClean="0">
              <a:solidFill>
                <a:srgbClr val="FFC000"/>
              </a:solidFill>
            </a:rPr>
            <a:t> μύρο. </a:t>
          </a:r>
          <a:r>
            <a:rPr lang="el-GR" sz="1600" b="1" dirty="0" err="1" smtClean="0">
              <a:solidFill>
                <a:srgbClr val="FFC000"/>
              </a:solidFill>
            </a:rPr>
            <a:t>Ἴσως</a:t>
          </a:r>
          <a:r>
            <a:rPr lang="el-GR" sz="1600" b="1" dirty="0" smtClean="0">
              <a:solidFill>
                <a:srgbClr val="FFC000"/>
              </a:solidFill>
            </a:rPr>
            <a:t> ἡ πράξη </a:t>
          </a:r>
          <a:r>
            <a:rPr lang="el-GR" sz="1600" b="1" dirty="0" err="1" smtClean="0">
              <a:solidFill>
                <a:srgbClr val="FFC000"/>
              </a:solidFill>
            </a:rPr>
            <a:t>αὐτὴ</a:t>
          </a:r>
          <a:r>
            <a:rPr lang="el-GR" sz="1600" b="1" dirty="0" smtClean="0">
              <a:solidFill>
                <a:srgbClr val="FFC000"/>
              </a:solidFill>
            </a:rPr>
            <a:t> </a:t>
          </a:r>
          <a:r>
            <a:rPr lang="el-GR" sz="1600" b="1" dirty="0" err="1" smtClean="0">
              <a:solidFill>
                <a:srgbClr val="FFC000"/>
              </a:solidFill>
            </a:rPr>
            <a:t>νὰ</a:t>
          </a:r>
          <a:r>
            <a:rPr lang="el-GR" sz="1600" b="1" dirty="0" smtClean="0">
              <a:solidFill>
                <a:srgbClr val="FFC000"/>
              </a:solidFill>
            </a:rPr>
            <a:t> </a:t>
          </a:r>
          <a:r>
            <a:rPr lang="el-GR" sz="1600" b="1" dirty="0" err="1" smtClean="0">
              <a:solidFill>
                <a:srgbClr val="FFC000"/>
              </a:solidFill>
            </a:rPr>
            <a:t>ἀποτέλεσε</a:t>
          </a:r>
          <a:r>
            <a:rPr lang="el-GR" sz="1600" b="1" dirty="0" smtClean="0">
              <a:solidFill>
                <a:srgbClr val="FFC000"/>
              </a:solidFill>
            </a:rPr>
            <a:t> </a:t>
          </a:r>
          <a:r>
            <a:rPr lang="el-GR" sz="1600" b="1" dirty="0" err="1" smtClean="0">
              <a:solidFill>
                <a:srgbClr val="FFC000"/>
              </a:solidFill>
            </a:rPr>
            <a:t>καὶ</a:t>
          </a:r>
          <a:r>
            <a:rPr lang="el-GR" sz="1600" b="1" dirty="0" smtClean="0">
              <a:solidFill>
                <a:srgbClr val="FFC000"/>
              </a:solidFill>
            </a:rPr>
            <a:t> </a:t>
          </a:r>
          <a:r>
            <a:rPr lang="el-GR" sz="1600" b="1" dirty="0" err="1" smtClean="0">
              <a:solidFill>
                <a:srgbClr val="FFC000"/>
              </a:solidFill>
            </a:rPr>
            <a:t>τὴν</a:t>
          </a:r>
          <a:r>
            <a:rPr lang="el-GR" sz="1600" b="1" dirty="0" smtClean="0">
              <a:solidFill>
                <a:srgbClr val="FFC000"/>
              </a:solidFill>
            </a:rPr>
            <a:t> </a:t>
          </a:r>
          <a:r>
            <a:rPr lang="el-GR" sz="1600" b="1" dirty="0" err="1" smtClean="0">
              <a:solidFill>
                <a:srgbClr val="FFC000"/>
              </a:solidFill>
            </a:rPr>
            <a:t>ἀφορμή</a:t>
          </a:r>
          <a:r>
            <a:rPr lang="el-GR" sz="1600" b="1" dirty="0" smtClean="0">
              <a:solidFill>
                <a:srgbClr val="FFC000"/>
              </a:solidFill>
            </a:rPr>
            <a:t> </a:t>
          </a:r>
          <a:r>
            <a:rPr lang="el-GR" sz="1600" b="1" dirty="0" err="1" smtClean="0">
              <a:solidFill>
                <a:srgbClr val="FFC000"/>
              </a:solidFill>
            </a:rPr>
            <a:t>γιὰ</a:t>
          </a:r>
          <a:r>
            <a:rPr lang="el-GR" sz="1600" b="1" dirty="0" smtClean="0">
              <a:solidFill>
                <a:srgbClr val="FFC000"/>
              </a:solidFill>
            </a:rPr>
            <a:t> </a:t>
          </a:r>
          <a:r>
            <a:rPr lang="el-GR" sz="1600" b="1" dirty="0" err="1" smtClean="0">
              <a:solidFill>
                <a:srgbClr val="FFC000"/>
              </a:solidFill>
            </a:rPr>
            <a:t>τὸν</a:t>
          </a:r>
          <a:r>
            <a:rPr lang="el-GR" sz="1600" b="1" dirty="0" smtClean="0">
              <a:solidFill>
                <a:srgbClr val="FFC000"/>
              </a:solidFill>
            </a:rPr>
            <a:t> </a:t>
          </a:r>
          <a:r>
            <a:rPr lang="el-GR" sz="1600" b="1" dirty="0" err="1" smtClean="0">
              <a:solidFill>
                <a:srgbClr val="FFC000"/>
              </a:solidFill>
            </a:rPr>
            <a:t>Ἰούδα</a:t>
          </a:r>
          <a:r>
            <a:rPr lang="el-GR" sz="1600" b="1" dirty="0" smtClean="0">
              <a:solidFill>
                <a:srgbClr val="FFC000"/>
              </a:solidFill>
            </a:rPr>
            <a:t>, </a:t>
          </a:r>
          <a:r>
            <a:rPr lang="el-GR" sz="1600" b="1" dirty="0" err="1" smtClean="0">
              <a:solidFill>
                <a:srgbClr val="FFC000"/>
              </a:solidFill>
            </a:rPr>
            <a:t>γιὰ</a:t>
          </a:r>
          <a:r>
            <a:rPr lang="el-GR" sz="1600" b="1" dirty="0" smtClean="0">
              <a:solidFill>
                <a:srgbClr val="FFC000"/>
              </a:solidFill>
            </a:rPr>
            <a:t> </a:t>
          </a:r>
          <a:r>
            <a:rPr lang="el-GR" sz="1600" b="1" dirty="0" err="1" smtClean="0">
              <a:solidFill>
                <a:srgbClr val="FFC000"/>
              </a:solidFill>
            </a:rPr>
            <a:t>νὰ</a:t>
          </a:r>
          <a:r>
            <a:rPr lang="el-GR" sz="1600" b="1" dirty="0" smtClean="0">
              <a:solidFill>
                <a:srgbClr val="FFC000"/>
              </a:solidFill>
            </a:rPr>
            <a:t> </a:t>
          </a:r>
          <a:r>
            <a:rPr lang="el-GR" sz="1600" b="1" dirty="0" err="1" smtClean="0">
              <a:solidFill>
                <a:srgbClr val="FFC000"/>
              </a:solidFill>
            </a:rPr>
            <a:t>προβεῖ</a:t>
          </a:r>
          <a:r>
            <a:rPr lang="el-GR" sz="1600" b="1" dirty="0" smtClean="0">
              <a:solidFill>
                <a:srgbClr val="FFC000"/>
              </a:solidFill>
            </a:rPr>
            <a:t> </a:t>
          </a:r>
          <a:r>
            <a:rPr lang="el-GR" sz="1600" b="1" dirty="0" err="1" smtClean="0">
              <a:solidFill>
                <a:srgbClr val="FFC000"/>
              </a:solidFill>
            </a:rPr>
            <a:t>στὴν</a:t>
          </a:r>
          <a:r>
            <a:rPr lang="el-GR" sz="1600" b="1" dirty="0" smtClean="0">
              <a:solidFill>
                <a:srgbClr val="FFC000"/>
              </a:solidFill>
            </a:rPr>
            <a:t> προδοσία.</a:t>
          </a:r>
          <a:endParaRPr lang="el-GR" sz="1600" b="1" dirty="0">
            <a:solidFill>
              <a:srgbClr val="FFC000"/>
            </a:solidFill>
          </a:endParaRPr>
        </a:p>
      </dgm:t>
    </dgm:pt>
    <dgm:pt modelId="{B3B41C7D-9266-42CF-A0F0-CAB195775FEE}" type="parTrans" cxnId="{3ED674D3-3A19-4751-9C33-E24F7F5C6D47}">
      <dgm:prSet/>
      <dgm:spPr/>
      <dgm:t>
        <a:bodyPr/>
        <a:lstStyle/>
        <a:p>
          <a:endParaRPr lang="el-GR"/>
        </a:p>
      </dgm:t>
    </dgm:pt>
    <dgm:pt modelId="{E718CC80-8B19-44D0-9FF2-7E6F86C5D01A}" type="sibTrans" cxnId="{3ED674D3-3A19-4751-9C33-E24F7F5C6D47}">
      <dgm:prSet/>
      <dgm:spPr/>
      <dgm:t>
        <a:bodyPr/>
        <a:lstStyle/>
        <a:p>
          <a:endParaRPr lang="el-GR"/>
        </a:p>
      </dgm:t>
    </dgm:pt>
    <dgm:pt modelId="{7FA1A5AF-4C45-403C-B04C-1F5505C16837}">
      <dgm:prSet custT="1"/>
      <dgm:spPr/>
      <dgm:t>
        <a:bodyPr/>
        <a:lstStyle/>
        <a:p>
          <a:r>
            <a:rPr lang="el-GR" sz="1600" b="1" dirty="0" err="1" smtClean="0">
              <a:solidFill>
                <a:schemeClr val="tx1"/>
              </a:solidFill>
            </a:rPr>
            <a:t>Μετὰ</a:t>
          </a:r>
          <a:r>
            <a:rPr lang="el-GR" sz="1600" b="1" dirty="0" smtClean="0">
              <a:solidFill>
                <a:schemeClr val="tx1"/>
              </a:solidFill>
            </a:rPr>
            <a:t> </a:t>
          </a:r>
          <a:r>
            <a:rPr lang="el-GR" sz="1600" b="1" dirty="0" err="1" smtClean="0">
              <a:solidFill>
                <a:schemeClr val="tx1"/>
              </a:solidFill>
            </a:rPr>
            <a:t>ἀπὸ</a:t>
          </a:r>
          <a:r>
            <a:rPr lang="el-GR" sz="1600" b="1" dirty="0" smtClean="0">
              <a:solidFill>
                <a:schemeClr val="tx1"/>
              </a:solidFill>
            </a:rPr>
            <a:t> </a:t>
          </a:r>
          <a:r>
            <a:rPr lang="el-GR" sz="1600" b="1" dirty="0" err="1" smtClean="0">
              <a:solidFill>
                <a:schemeClr val="tx1"/>
              </a:solidFill>
            </a:rPr>
            <a:t>τὸ</a:t>
          </a:r>
          <a:r>
            <a:rPr lang="el-GR" sz="1600" b="1" dirty="0" smtClean="0">
              <a:solidFill>
                <a:schemeClr val="tx1"/>
              </a:solidFill>
            </a:rPr>
            <a:t> </a:t>
          </a:r>
          <a:r>
            <a:rPr lang="el-GR" sz="1600" b="1" dirty="0" err="1" smtClean="0">
              <a:solidFill>
                <a:schemeClr val="tx1"/>
              </a:solidFill>
            </a:rPr>
            <a:t>δεῖγμα</a:t>
          </a:r>
          <a:r>
            <a:rPr lang="el-GR" sz="1600" b="1" dirty="0" smtClean="0">
              <a:solidFill>
                <a:schemeClr val="tx1"/>
              </a:solidFill>
            </a:rPr>
            <a:t> </a:t>
          </a:r>
          <a:r>
            <a:rPr lang="el-GR" sz="1600" b="1" dirty="0" err="1" smtClean="0">
              <a:solidFill>
                <a:schemeClr val="tx1"/>
              </a:solidFill>
            </a:rPr>
            <a:t>τῆς</a:t>
          </a:r>
          <a:r>
            <a:rPr lang="el-GR" sz="1600" b="1" dirty="0" smtClean="0">
              <a:solidFill>
                <a:schemeClr val="tx1"/>
              </a:solidFill>
            </a:rPr>
            <a:t> μεγίστης </a:t>
          </a:r>
          <a:r>
            <a:rPr lang="el-GR" sz="1600" b="1" dirty="0" err="1" smtClean="0">
              <a:solidFill>
                <a:schemeClr val="tx1"/>
              </a:solidFill>
            </a:rPr>
            <a:t>ἀφοσιώσεως</a:t>
          </a:r>
          <a:r>
            <a:rPr lang="el-GR" sz="1600" b="1" dirty="0" smtClean="0">
              <a:solidFill>
                <a:schemeClr val="tx1"/>
              </a:solidFill>
            </a:rPr>
            <a:t> </a:t>
          </a:r>
          <a:r>
            <a:rPr lang="el-GR" sz="1600" b="1" dirty="0" err="1" smtClean="0">
              <a:solidFill>
                <a:schemeClr val="tx1"/>
              </a:solidFill>
            </a:rPr>
            <a:t>πρὸς</a:t>
          </a:r>
          <a:r>
            <a:rPr lang="el-GR" sz="1600" b="1" dirty="0" smtClean="0">
              <a:solidFill>
                <a:schemeClr val="tx1"/>
              </a:solidFill>
            </a:rPr>
            <a:t> </a:t>
          </a:r>
          <a:r>
            <a:rPr lang="el-GR" sz="1600" b="1" dirty="0" err="1" smtClean="0">
              <a:solidFill>
                <a:schemeClr val="tx1"/>
              </a:solidFill>
            </a:rPr>
            <a:t>τὸν</a:t>
          </a:r>
          <a:r>
            <a:rPr lang="el-GR" sz="1600" b="1" dirty="0" smtClean="0">
              <a:solidFill>
                <a:schemeClr val="tx1"/>
              </a:solidFill>
            </a:rPr>
            <a:t> </a:t>
          </a:r>
          <a:r>
            <a:rPr lang="el-GR" sz="1600" b="1" dirty="0" err="1" smtClean="0">
              <a:solidFill>
                <a:schemeClr val="tx1"/>
              </a:solidFill>
            </a:rPr>
            <a:t>Ἰησοῦ</a:t>
          </a:r>
          <a:r>
            <a:rPr lang="el-GR" sz="1600" b="1" dirty="0" smtClean="0">
              <a:solidFill>
                <a:schemeClr val="tx1"/>
              </a:solidFill>
            </a:rPr>
            <a:t>, </a:t>
          </a:r>
          <a:r>
            <a:rPr lang="el-GR" sz="1600" b="1" dirty="0" err="1" smtClean="0">
              <a:solidFill>
                <a:schemeClr val="tx1"/>
              </a:solidFill>
            </a:rPr>
            <a:t>καὶ</a:t>
          </a:r>
          <a:r>
            <a:rPr lang="el-GR" sz="1600" b="1" dirty="0" smtClean="0">
              <a:solidFill>
                <a:schemeClr val="tx1"/>
              </a:solidFill>
            </a:rPr>
            <a:t> μάλιστα </a:t>
          </a:r>
          <a:r>
            <a:rPr lang="el-GR" sz="1600" b="1" dirty="0" err="1" smtClean="0">
              <a:solidFill>
                <a:schemeClr val="tx1"/>
              </a:solidFill>
            </a:rPr>
            <a:t>ὑπὸ</a:t>
          </a:r>
          <a:r>
            <a:rPr lang="el-GR" sz="1600" b="1" dirty="0" smtClean="0">
              <a:solidFill>
                <a:schemeClr val="tx1"/>
              </a:solidFill>
            </a:rPr>
            <a:t> γυναικός, </a:t>
          </a:r>
          <a:r>
            <a:rPr lang="el-GR" sz="1600" b="1" dirty="0" err="1" smtClean="0">
              <a:solidFill>
                <a:schemeClr val="tx1"/>
              </a:solidFill>
            </a:rPr>
            <a:t>ἀκολουθεῖ</a:t>
          </a:r>
          <a:r>
            <a:rPr lang="el-GR" sz="1600" b="1" dirty="0" smtClean="0">
              <a:solidFill>
                <a:schemeClr val="tx1"/>
              </a:solidFill>
            </a:rPr>
            <a:t> </a:t>
          </a:r>
          <a:r>
            <a:rPr lang="el-GR" sz="1600" b="1" dirty="0" err="1" smtClean="0">
              <a:solidFill>
                <a:schemeClr val="tx1"/>
              </a:solidFill>
            </a:rPr>
            <a:t>δεῖγμα</a:t>
          </a:r>
          <a:r>
            <a:rPr lang="el-GR" sz="1600" b="1" dirty="0" smtClean="0">
              <a:solidFill>
                <a:schemeClr val="tx1"/>
              </a:solidFill>
            </a:rPr>
            <a:t> μεγίστης </a:t>
          </a:r>
          <a:r>
            <a:rPr lang="el-GR" sz="1600" b="1" dirty="0" err="1" smtClean="0">
              <a:solidFill>
                <a:schemeClr val="tx1"/>
              </a:solidFill>
            </a:rPr>
            <a:t>ἀγνωμοσύνης</a:t>
          </a:r>
          <a:r>
            <a:rPr lang="el-GR" sz="1600" b="1" dirty="0" smtClean="0">
              <a:solidFill>
                <a:schemeClr val="tx1"/>
              </a:solidFill>
            </a:rPr>
            <a:t>. </a:t>
          </a:r>
          <a:r>
            <a:rPr lang="el-GR" sz="1600" b="1" dirty="0" err="1" smtClean="0">
              <a:solidFill>
                <a:schemeClr val="tx1"/>
              </a:solidFill>
            </a:rPr>
            <a:t>Καὶ</a:t>
          </a:r>
          <a:r>
            <a:rPr lang="el-GR" sz="1600" b="1" dirty="0" smtClean="0">
              <a:solidFill>
                <a:schemeClr val="tx1"/>
              </a:solidFill>
            </a:rPr>
            <a:t> ὁ Θεοφύλακτος Βουλγαρίας σημειώνει: «</a:t>
          </a:r>
          <a:r>
            <a:rPr lang="el-GR" sz="1600" b="1" dirty="0" err="1" smtClean="0">
              <a:solidFill>
                <a:schemeClr val="tx1"/>
              </a:solidFill>
            </a:rPr>
            <a:t>ὅτε</a:t>
          </a:r>
          <a:r>
            <a:rPr lang="el-GR" sz="1600" b="1" dirty="0" smtClean="0">
              <a:solidFill>
                <a:schemeClr val="tx1"/>
              </a:solidFill>
            </a:rPr>
            <a:t> ἡ </a:t>
          </a:r>
          <a:r>
            <a:rPr lang="el-GR" sz="1600" b="1" dirty="0" err="1" smtClean="0">
              <a:solidFill>
                <a:schemeClr val="tx1"/>
              </a:solidFill>
            </a:rPr>
            <a:t>γυνὴ</a:t>
          </a:r>
          <a:r>
            <a:rPr lang="el-GR" sz="1600" b="1" dirty="0" smtClean="0">
              <a:solidFill>
                <a:schemeClr val="tx1"/>
              </a:solidFill>
            </a:rPr>
            <a:t> </a:t>
          </a:r>
          <a:r>
            <a:rPr lang="el-GR" sz="1600" b="1" dirty="0" err="1" smtClean="0">
              <a:solidFill>
                <a:schemeClr val="tx1"/>
              </a:solidFill>
            </a:rPr>
            <a:t>τὴν</a:t>
          </a:r>
          <a:r>
            <a:rPr lang="el-GR" sz="1600" b="1" dirty="0" smtClean="0">
              <a:solidFill>
                <a:schemeClr val="tx1"/>
              </a:solidFill>
            </a:rPr>
            <a:t> </a:t>
          </a:r>
          <a:r>
            <a:rPr lang="el-GR" sz="1600" b="1" dirty="0" err="1" smtClean="0">
              <a:solidFill>
                <a:schemeClr val="tx1"/>
              </a:solidFill>
            </a:rPr>
            <a:t>οἰκείαν</a:t>
          </a:r>
          <a:r>
            <a:rPr lang="el-GR" sz="1600" b="1" dirty="0" smtClean="0">
              <a:solidFill>
                <a:schemeClr val="tx1"/>
              </a:solidFill>
            </a:rPr>
            <a:t> </a:t>
          </a:r>
          <a:r>
            <a:rPr lang="el-GR" sz="1600" b="1" dirty="0" err="1" smtClean="0">
              <a:solidFill>
                <a:schemeClr val="tx1"/>
              </a:solidFill>
            </a:rPr>
            <a:t>φιλοτιμίαν</a:t>
          </a:r>
          <a:r>
            <a:rPr lang="el-GR" sz="1600" b="1" dirty="0" smtClean="0">
              <a:solidFill>
                <a:schemeClr val="tx1"/>
              </a:solidFill>
            </a:rPr>
            <a:t> </a:t>
          </a:r>
          <a:r>
            <a:rPr lang="el-GR" sz="1600" b="1" dirty="0" err="1" smtClean="0">
              <a:solidFill>
                <a:schemeClr val="tx1"/>
              </a:solidFill>
            </a:rPr>
            <a:t>ἐπεδείξατο</a:t>
          </a:r>
          <a:r>
            <a:rPr lang="el-GR" sz="1600" b="1" dirty="0" smtClean="0">
              <a:solidFill>
                <a:schemeClr val="tx1"/>
              </a:solidFill>
            </a:rPr>
            <a:t>, τότε μαίνεται ὁ μαθητής». </a:t>
          </a:r>
          <a:endParaRPr lang="el-GR" sz="1600" b="1" dirty="0">
            <a:solidFill>
              <a:schemeClr val="tx1"/>
            </a:solidFill>
          </a:endParaRPr>
        </a:p>
      </dgm:t>
    </dgm:pt>
    <dgm:pt modelId="{F98B0814-C44F-4CC7-BC18-F6DC75A4B0D6}" type="parTrans" cxnId="{F6605253-79D3-4B8F-B754-F9E4C5C4F64F}">
      <dgm:prSet/>
      <dgm:spPr/>
      <dgm:t>
        <a:bodyPr/>
        <a:lstStyle/>
        <a:p>
          <a:endParaRPr lang="el-GR"/>
        </a:p>
      </dgm:t>
    </dgm:pt>
    <dgm:pt modelId="{8571681B-E966-441D-BABE-95EEC6592CBC}" type="sibTrans" cxnId="{F6605253-79D3-4B8F-B754-F9E4C5C4F64F}">
      <dgm:prSet/>
      <dgm:spPr/>
      <dgm:t>
        <a:bodyPr/>
        <a:lstStyle/>
        <a:p>
          <a:endParaRPr lang="el-GR"/>
        </a:p>
      </dgm:t>
    </dgm:pt>
    <dgm:pt modelId="{59245396-F92D-4C58-A5FB-95400B317057}" type="pres">
      <dgm:prSet presAssocID="{9D1308B3-3FBC-4541-91E4-190C10596676}" presName="Name0" presStyleCnt="0">
        <dgm:presLayoutVars>
          <dgm:dir/>
          <dgm:resizeHandles val="exact"/>
        </dgm:presLayoutVars>
      </dgm:prSet>
      <dgm:spPr/>
      <dgm:t>
        <a:bodyPr/>
        <a:lstStyle/>
        <a:p>
          <a:endParaRPr lang="el-GR"/>
        </a:p>
      </dgm:t>
    </dgm:pt>
    <dgm:pt modelId="{C766AAF9-AA9E-4B37-8C32-A036C4C16FE8}" type="pres">
      <dgm:prSet presAssocID="{37F9A79D-551B-4EF0-AF01-A0D25CCD0D0C}" presName="node" presStyleLbl="node1" presStyleIdx="0" presStyleCnt="5">
        <dgm:presLayoutVars>
          <dgm:bulletEnabled val="1"/>
        </dgm:presLayoutVars>
      </dgm:prSet>
      <dgm:spPr/>
      <dgm:t>
        <a:bodyPr/>
        <a:lstStyle/>
        <a:p>
          <a:endParaRPr lang="el-GR"/>
        </a:p>
      </dgm:t>
    </dgm:pt>
    <dgm:pt modelId="{12A9A18A-A419-45C0-9BCF-2B31C8981821}" type="pres">
      <dgm:prSet presAssocID="{C7B81948-7A80-48A0-BEE9-3A579CAF80C1}" presName="sibTrans" presStyleCnt="0"/>
      <dgm:spPr/>
    </dgm:pt>
    <dgm:pt modelId="{AE0E3B11-3230-45A4-A2D1-679CD84914FD}" type="pres">
      <dgm:prSet presAssocID="{C24D7889-CD24-42AF-AEE9-FA8353AB2BAD}" presName="node" presStyleLbl="node1" presStyleIdx="1" presStyleCnt="5">
        <dgm:presLayoutVars>
          <dgm:bulletEnabled val="1"/>
        </dgm:presLayoutVars>
      </dgm:prSet>
      <dgm:spPr/>
      <dgm:t>
        <a:bodyPr/>
        <a:lstStyle/>
        <a:p>
          <a:endParaRPr lang="el-GR"/>
        </a:p>
      </dgm:t>
    </dgm:pt>
    <dgm:pt modelId="{5F049903-0E19-4616-BD9E-EEB1039D01F4}" type="pres">
      <dgm:prSet presAssocID="{3748A809-5185-49F4-A8CF-0AFF466FCE56}" presName="sibTrans" presStyleCnt="0"/>
      <dgm:spPr/>
    </dgm:pt>
    <dgm:pt modelId="{8DC8A52C-4681-4C9C-A37C-C5E39D72421B}" type="pres">
      <dgm:prSet presAssocID="{8F4EF6BD-88DE-4853-885C-B036497A1EED}" presName="node" presStyleLbl="node1" presStyleIdx="2" presStyleCnt="5">
        <dgm:presLayoutVars>
          <dgm:bulletEnabled val="1"/>
        </dgm:presLayoutVars>
      </dgm:prSet>
      <dgm:spPr/>
      <dgm:t>
        <a:bodyPr/>
        <a:lstStyle/>
        <a:p>
          <a:endParaRPr lang="el-GR"/>
        </a:p>
      </dgm:t>
    </dgm:pt>
    <dgm:pt modelId="{235B5A61-EB76-41A8-A7FD-35759D9F7D03}" type="pres">
      <dgm:prSet presAssocID="{17E57575-13DE-4DCC-8ED0-8337D2968011}" presName="sibTrans" presStyleCnt="0"/>
      <dgm:spPr/>
    </dgm:pt>
    <dgm:pt modelId="{F6D5B4BD-C2AB-4145-8A2D-DCAB34547183}" type="pres">
      <dgm:prSet presAssocID="{E7556267-22C2-4916-86EF-C24B273F6BDD}" presName="node" presStyleLbl="node1" presStyleIdx="3" presStyleCnt="5">
        <dgm:presLayoutVars>
          <dgm:bulletEnabled val="1"/>
        </dgm:presLayoutVars>
      </dgm:prSet>
      <dgm:spPr/>
      <dgm:t>
        <a:bodyPr/>
        <a:lstStyle/>
        <a:p>
          <a:endParaRPr lang="el-GR"/>
        </a:p>
      </dgm:t>
    </dgm:pt>
    <dgm:pt modelId="{935476B8-5FC1-40BB-B561-D814C3D3F5C2}" type="pres">
      <dgm:prSet presAssocID="{E718CC80-8B19-44D0-9FF2-7E6F86C5D01A}" presName="sibTrans" presStyleCnt="0"/>
      <dgm:spPr/>
    </dgm:pt>
    <dgm:pt modelId="{661E64E9-D93A-4BD3-9879-8DAB53E4D94C}" type="pres">
      <dgm:prSet presAssocID="{7FA1A5AF-4C45-403C-B04C-1F5505C16837}" presName="node" presStyleLbl="node1" presStyleIdx="4" presStyleCnt="5">
        <dgm:presLayoutVars>
          <dgm:bulletEnabled val="1"/>
        </dgm:presLayoutVars>
      </dgm:prSet>
      <dgm:spPr/>
      <dgm:t>
        <a:bodyPr/>
        <a:lstStyle/>
        <a:p>
          <a:endParaRPr lang="el-GR"/>
        </a:p>
      </dgm:t>
    </dgm:pt>
  </dgm:ptLst>
  <dgm:cxnLst>
    <dgm:cxn modelId="{2544105B-C3D0-4988-BA6F-A1CC9CED88B7}" type="presOf" srcId="{9D1308B3-3FBC-4541-91E4-190C10596676}" destId="{59245396-F92D-4C58-A5FB-95400B317057}" srcOrd="0" destOrd="0" presId="urn:microsoft.com/office/officeart/2005/8/layout/hList6"/>
    <dgm:cxn modelId="{B56C1B9D-F121-4079-856D-67014466D613}" type="presOf" srcId="{E7556267-22C2-4916-86EF-C24B273F6BDD}" destId="{F6D5B4BD-C2AB-4145-8A2D-DCAB34547183}" srcOrd="0" destOrd="0" presId="urn:microsoft.com/office/officeart/2005/8/layout/hList6"/>
    <dgm:cxn modelId="{F6605253-79D3-4B8F-B754-F9E4C5C4F64F}" srcId="{9D1308B3-3FBC-4541-91E4-190C10596676}" destId="{7FA1A5AF-4C45-403C-B04C-1F5505C16837}" srcOrd="4" destOrd="0" parTransId="{F98B0814-C44F-4CC7-BC18-F6DC75A4B0D6}" sibTransId="{8571681B-E966-441D-BABE-95EEC6592CBC}"/>
    <dgm:cxn modelId="{914393D0-54CB-4E67-82D1-8F267A754301}" type="presOf" srcId="{7FA1A5AF-4C45-403C-B04C-1F5505C16837}" destId="{661E64E9-D93A-4BD3-9879-8DAB53E4D94C}" srcOrd="0" destOrd="0" presId="urn:microsoft.com/office/officeart/2005/8/layout/hList6"/>
    <dgm:cxn modelId="{39F39EA4-E668-49F6-A1FD-9554D2653965}" type="presOf" srcId="{8F4EF6BD-88DE-4853-885C-B036497A1EED}" destId="{8DC8A52C-4681-4C9C-A37C-C5E39D72421B}" srcOrd="0" destOrd="0" presId="urn:microsoft.com/office/officeart/2005/8/layout/hList6"/>
    <dgm:cxn modelId="{2A7EC99F-0E93-488A-AD3B-140471A9BF0D}" srcId="{9D1308B3-3FBC-4541-91E4-190C10596676}" destId="{C24D7889-CD24-42AF-AEE9-FA8353AB2BAD}" srcOrd="1" destOrd="0" parTransId="{66C2AE9E-A11F-4C6B-BAC8-EAB43BF87782}" sibTransId="{3748A809-5185-49F4-A8CF-0AFF466FCE56}"/>
    <dgm:cxn modelId="{3ED674D3-3A19-4751-9C33-E24F7F5C6D47}" srcId="{9D1308B3-3FBC-4541-91E4-190C10596676}" destId="{E7556267-22C2-4916-86EF-C24B273F6BDD}" srcOrd="3" destOrd="0" parTransId="{B3B41C7D-9266-42CF-A0F0-CAB195775FEE}" sibTransId="{E718CC80-8B19-44D0-9FF2-7E6F86C5D01A}"/>
    <dgm:cxn modelId="{A69683EB-7B8F-43B0-9892-6907A861CC4F}" type="presOf" srcId="{37F9A79D-551B-4EF0-AF01-A0D25CCD0D0C}" destId="{C766AAF9-AA9E-4B37-8C32-A036C4C16FE8}" srcOrd="0" destOrd="0" presId="urn:microsoft.com/office/officeart/2005/8/layout/hList6"/>
    <dgm:cxn modelId="{50265476-7B81-4185-94CC-2DF9DA095E61}" type="presOf" srcId="{C24D7889-CD24-42AF-AEE9-FA8353AB2BAD}" destId="{AE0E3B11-3230-45A4-A2D1-679CD84914FD}" srcOrd="0" destOrd="0" presId="urn:microsoft.com/office/officeart/2005/8/layout/hList6"/>
    <dgm:cxn modelId="{76051B5A-79BF-468B-996F-436C73AF9C96}" srcId="{9D1308B3-3FBC-4541-91E4-190C10596676}" destId="{8F4EF6BD-88DE-4853-885C-B036497A1EED}" srcOrd="2" destOrd="0" parTransId="{EC725D52-7EB0-4225-BBEE-281FF46E3397}" sibTransId="{17E57575-13DE-4DCC-8ED0-8337D2968011}"/>
    <dgm:cxn modelId="{0362918E-3F8B-4AB4-85F9-2D6FE430BF20}" srcId="{9D1308B3-3FBC-4541-91E4-190C10596676}" destId="{37F9A79D-551B-4EF0-AF01-A0D25CCD0D0C}" srcOrd="0" destOrd="0" parTransId="{D43626AC-D1CB-4E1A-9D53-274F6CDA58A5}" sibTransId="{C7B81948-7A80-48A0-BEE9-3A579CAF80C1}"/>
    <dgm:cxn modelId="{69EFCA48-3BBA-4D32-B7A7-CAA2974B0D67}" type="presParOf" srcId="{59245396-F92D-4C58-A5FB-95400B317057}" destId="{C766AAF9-AA9E-4B37-8C32-A036C4C16FE8}" srcOrd="0" destOrd="0" presId="urn:microsoft.com/office/officeart/2005/8/layout/hList6"/>
    <dgm:cxn modelId="{91350605-E87F-4629-946C-8908E7BE2821}" type="presParOf" srcId="{59245396-F92D-4C58-A5FB-95400B317057}" destId="{12A9A18A-A419-45C0-9BCF-2B31C8981821}" srcOrd="1" destOrd="0" presId="urn:microsoft.com/office/officeart/2005/8/layout/hList6"/>
    <dgm:cxn modelId="{3775C394-AE49-4342-849A-FA52D2392ECB}" type="presParOf" srcId="{59245396-F92D-4C58-A5FB-95400B317057}" destId="{AE0E3B11-3230-45A4-A2D1-679CD84914FD}" srcOrd="2" destOrd="0" presId="urn:microsoft.com/office/officeart/2005/8/layout/hList6"/>
    <dgm:cxn modelId="{1603F59B-F963-4EDE-829D-95131892F236}" type="presParOf" srcId="{59245396-F92D-4C58-A5FB-95400B317057}" destId="{5F049903-0E19-4616-BD9E-EEB1039D01F4}" srcOrd="3" destOrd="0" presId="urn:microsoft.com/office/officeart/2005/8/layout/hList6"/>
    <dgm:cxn modelId="{3B284EB8-0241-46E1-AFE6-C3E14598A0B4}" type="presParOf" srcId="{59245396-F92D-4C58-A5FB-95400B317057}" destId="{8DC8A52C-4681-4C9C-A37C-C5E39D72421B}" srcOrd="4" destOrd="0" presId="urn:microsoft.com/office/officeart/2005/8/layout/hList6"/>
    <dgm:cxn modelId="{F62DF4B2-8A3D-4FB3-91CE-166BE2826354}" type="presParOf" srcId="{59245396-F92D-4C58-A5FB-95400B317057}" destId="{235B5A61-EB76-41A8-A7FD-35759D9F7D03}" srcOrd="5" destOrd="0" presId="urn:microsoft.com/office/officeart/2005/8/layout/hList6"/>
    <dgm:cxn modelId="{128DFBA3-59D0-4BC5-9D34-955DAC86A721}" type="presParOf" srcId="{59245396-F92D-4C58-A5FB-95400B317057}" destId="{F6D5B4BD-C2AB-4145-8A2D-DCAB34547183}" srcOrd="6" destOrd="0" presId="urn:microsoft.com/office/officeart/2005/8/layout/hList6"/>
    <dgm:cxn modelId="{648E4D96-F3A7-482D-9005-7C841969455C}" type="presParOf" srcId="{59245396-F92D-4C58-A5FB-95400B317057}" destId="{935476B8-5FC1-40BB-B561-D814C3D3F5C2}" srcOrd="7" destOrd="0" presId="urn:microsoft.com/office/officeart/2005/8/layout/hList6"/>
    <dgm:cxn modelId="{65DDA3A2-8A87-477B-B037-C3E72DC7657A}" type="presParOf" srcId="{59245396-F92D-4C58-A5FB-95400B317057}" destId="{661E64E9-D93A-4BD3-9879-8DAB53E4D94C}" srcOrd="8" destOrd="0" presId="urn:microsoft.com/office/officeart/2005/8/layout/hList6"/>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1308B3-3FBC-4541-91E4-190C1059667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l-GR"/>
        </a:p>
      </dgm:t>
    </dgm:pt>
    <dgm:pt modelId="{37F9A79D-551B-4EF0-AF01-A0D25CCD0D0C}">
      <dgm:prSet phldrT="[Κείμενο]" custT="1"/>
      <dgm:spPr/>
      <dgm:t>
        <a:bodyPr/>
        <a:lstStyle/>
        <a:p>
          <a:r>
            <a:rPr lang="el-GR" sz="1400" b="1" dirty="0" err="1" smtClean="0">
              <a:solidFill>
                <a:schemeClr val="tx1"/>
              </a:solidFill>
            </a:rPr>
            <a:t>Τὸ</a:t>
          </a:r>
          <a:r>
            <a:rPr lang="el-GR" sz="1400" b="1" dirty="0" smtClean="0">
              <a:solidFill>
                <a:schemeClr val="tx1"/>
              </a:solidFill>
            </a:rPr>
            <a:t> </a:t>
          </a:r>
          <a:r>
            <a:rPr lang="el-GR" sz="1400" b="1" dirty="0" err="1" smtClean="0">
              <a:solidFill>
                <a:schemeClr val="tx1"/>
              </a:solidFill>
            </a:rPr>
            <a:t>Εὐαγγέλιον</a:t>
          </a:r>
          <a:r>
            <a:rPr lang="el-GR" sz="1400" b="1" dirty="0" smtClean="0">
              <a:solidFill>
                <a:schemeClr val="tx1"/>
              </a:solidFill>
            </a:rPr>
            <a:t> </a:t>
          </a:r>
          <a:r>
            <a:rPr lang="el-GR" sz="1400" b="1" dirty="0" err="1" smtClean="0">
              <a:solidFill>
                <a:schemeClr val="tx1"/>
              </a:solidFill>
            </a:rPr>
            <a:t>ἤδη</a:t>
          </a:r>
          <a:r>
            <a:rPr lang="el-GR" sz="1400" b="1" dirty="0" smtClean="0">
              <a:solidFill>
                <a:schemeClr val="tx1"/>
              </a:solidFill>
            </a:rPr>
            <a:t> διαφαίνεται </a:t>
          </a:r>
          <a:r>
            <a:rPr lang="el-GR" sz="1400" b="1" dirty="0" err="1" smtClean="0">
              <a:solidFill>
                <a:schemeClr val="tx1"/>
              </a:solidFill>
            </a:rPr>
            <a:t>πὼς</a:t>
          </a:r>
          <a:r>
            <a:rPr lang="el-GR" sz="1400" b="1" dirty="0" smtClean="0">
              <a:solidFill>
                <a:schemeClr val="tx1"/>
              </a:solidFill>
            </a:rPr>
            <a:t> </a:t>
          </a:r>
          <a:r>
            <a:rPr lang="el-GR" sz="1400" b="1" dirty="0" err="1" smtClean="0">
              <a:solidFill>
                <a:schemeClr val="tx1"/>
              </a:solidFill>
            </a:rPr>
            <a:t>εἰσέρχεται</a:t>
          </a:r>
          <a:r>
            <a:rPr lang="el-GR" sz="1400" b="1" dirty="0" smtClean="0">
              <a:solidFill>
                <a:schemeClr val="tx1"/>
              </a:solidFill>
            </a:rPr>
            <a:t> </a:t>
          </a:r>
          <a:r>
            <a:rPr lang="el-GR" sz="1400" b="1" dirty="0" err="1" smtClean="0">
              <a:solidFill>
                <a:schemeClr val="tx1"/>
              </a:solidFill>
            </a:rPr>
            <a:t>στὴν</a:t>
          </a:r>
          <a:r>
            <a:rPr lang="el-GR" sz="1400" b="1" dirty="0" smtClean="0">
              <a:solidFill>
                <a:schemeClr val="tx1"/>
              </a:solidFill>
            </a:rPr>
            <a:t> </a:t>
          </a:r>
          <a:r>
            <a:rPr lang="el-GR" sz="1400" b="1" dirty="0" err="1" smtClean="0">
              <a:solidFill>
                <a:schemeClr val="tx1"/>
              </a:solidFill>
            </a:rPr>
            <a:t>ἱστορία</a:t>
          </a:r>
          <a:r>
            <a:rPr lang="el-GR" sz="1400" b="1" dirty="0" smtClean="0">
              <a:solidFill>
                <a:schemeClr val="tx1"/>
              </a:solidFill>
            </a:rPr>
            <a:t> και διαδίδεται μέσα </a:t>
          </a:r>
          <a:r>
            <a:rPr lang="el-GR" sz="1400" b="1" dirty="0" err="1" smtClean="0">
              <a:solidFill>
                <a:schemeClr val="tx1"/>
              </a:solidFill>
            </a:rPr>
            <a:t>ἀπὸ</a:t>
          </a:r>
          <a:r>
            <a:rPr lang="el-GR" sz="1400" b="1" dirty="0" smtClean="0">
              <a:solidFill>
                <a:schemeClr val="tx1"/>
              </a:solidFill>
            </a:rPr>
            <a:t> </a:t>
          </a:r>
          <a:r>
            <a:rPr lang="el-GR" sz="1400" b="1" dirty="0" err="1" smtClean="0">
              <a:solidFill>
                <a:schemeClr val="tx1"/>
              </a:solidFill>
            </a:rPr>
            <a:t>ἀντιθέσεις</a:t>
          </a:r>
          <a:r>
            <a:rPr lang="el-GR" sz="1400" b="1" dirty="0" smtClean="0">
              <a:solidFill>
                <a:schemeClr val="tx1"/>
              </a:solidFill>
            </a:rPr>
            <a:t> καταστάσεων </a:t>
          </a:r>
          <a:r>
            <a:rPr lang="el-GR" sz="1400" b="1" dirty="0" err="1" smtClean="0">
              <a:solidFill>
                <a:schemeClr val="tx1"/>
              </a:solidFill>
            </a:rPr>
            <a:t>καὶ</a:t>
          </a:r>
          <a:r>
            <a:rPr lang="el-GR" sz="1400" b="1" dirty="0" smtClean="0">
              <a:solidFill>
                <a:schemeClr val="tx1"/>
              </a:solidFill>
            </a:rPr>
            <a:t> </a:t>
          </a:r>
          <a:r>
            <a:rPr lang="el-GR" sz="1400" b="1" dirty="0" err="1" smtClean="0">
              <a:solidFill>
                <a:schemeClr val="tx1"/>
              </a:solidFill>
            </a:rPr>
            <a:t>δὴ</a:t>
          </a:r>
          <a:r>
            <a:rPr lang="el-GR" sz="1400" b="1" dirty="0" smtClean="0">
              <a:solidFill>
                <a:schemeClr val="tx1"/>
              </a:solidFill>
            </a:rPr>
            <a:t> προσώπων, συναισθημάτων </a:t>
          </a:r>
          <a:r>
            <a:rPr lang="el-GR" sz="1400" b="1" dirty="0" err="1" smtClean="0">
              <a:solidFill>
                <a:schemeClr val="tx1"/>
              </a:solidFill>
            </a:rPr>
            <a:t>ποὺ</a:t>
          </a:r>
          <a:r>
            <a:rPr lang="el-GR" sz="1400" b="1" dirty="0" smtClean="0">
              <a:solidFill>
                <a:schemeClr val="tx1"/>
              </a:solidFill>
            </a:rPr>
            <a:t> βιώνουν, </a:t>
          </a:r>
          <a:r>
            <a:rPr lang="el-GR" sz="1400" b="1" dirty="0" err="1" smtClean="0">
              <a:solidFill>
                <a:schemeClr val="tx1"/>
              </a:solidFill>
            </a:rPr>
            <a:t>καὶ</a:t>
          </a:r>
          <a:r>
            <a:rPr lang="el-GR" sz="1400" b="1" dirty="0" smtClean="0">
              <a:solidFill>
                <a:schemeClr val="tx1"/>
              </a:solidFill>
            </a:rPr>
            <a:t> </a:t>
          </a:r>
          <a:r>
            <a:rPr lang="el-GR" sz="1400" b="1" dirty="0" err="1" smtClean="0">
              <a:solidFill>
                <a:schemeClr val="tx1"/>
              </a:solidFill>
            </a:rPr>
            <a:t>ἐπιλογῶν</a:t>
          </a:r>
          <a:r>
            <a:rPr lang="el-GR" sz="1400" b="1" dirty="0" smtClean="0">
              <a:solidFill>
                <a:schemeClr val="tx1"/>
              </a:solidFill>
            </a:rPr>
            <a:t> </a:t>
          </a:r>
          <a:r>
            <a:rPr lang="el-GR" sz="1400" b="1" dirty="0" err="1" smtClean="0">
              <a:solidFill>
                <a:schemeClr val="tx1"/>
              </a:solidFill>
            </a:rPr>
            <a:t>ποὺ</a:t>
          </a:r>
          <a:r>
            <a:rPr lang="el-GR" sz="1400" b="1" dirty="0" smtClean="0">
              <a:solidFill>
                <a:schemeClr val="tx1"/>
              </a:solidFill>
            </a:rPr>
            <a:t> κάνουν. </a:t>
          </a:r>
          <a:r>
            <a:rPr lang="el-GR" sz="1400" b="1" dirty="0" err="1" smtClean="0">
              <a:solidFill>
                <a:schemeClr val="tx1"/>
              </a:solidFill>
            </a:rPr>
            <a:t>Ἀπὸ</a:t>
          </a:r>
          <a:r>
            <a:rPr lang="el-GR" sz="1400" b="1" dirty="0" smtClean="0">
              <a:solidFill>
                <a:schemeClr val="tx1"/>
              </a:solidFill>
            </a:rPr>
            <a:t> </a:t>
          </a:r>
          <a:r>
            <a:rPr lang="el-GR" sz="1400" b="1" dirty="0" err="1" smtClean="0">
              <a:solidFill>
                <a:schemeClr val="tx1"/>
              </a:solidFill>
            </a:rPr>
            <a:t>τὴ</a:t>
          </a:r>
          <a:r>
            <a:rPr lang="el-GR" sz="1400" b="1" dirty="0" smtClean="0">
              <a:solidFill>
                <a:schemeClr val="tx1"/>
              </a:solidFill>
            </a:rPr>
            <a:t> θριαμβευτική </a:t>
          </a:r>
          <a:r>
            <a:rPr lang="el-GR" sz="1400" b="1" dirty="0" err="1" smtClean="0">
              <a:solidFill>
                <a:schemeClr val="tx1"/>
              </a:solidFill>
            </a:rPr>
            <a:t>εἴσοδο</a:t>
          </a:r>
          <a:r>
            <a:rPr lang="el-GR" sz="1400" b="1" dirty="0" smtClean="0">
              <a:solidFill>
                <a:schemeClr val="tx1"/>
              </a:solidFill>
            </a:rPr>
            <a:t> </a:t>
          </a:r>
          <a:r>
            <a:rPr lang="el-GR" sz="1400" b="1" dirty="0" err="1" smtClean="0">
              <a:solidFill>
                <a:schemeClr val="tx1"/>
              </a:solidFill>
            </a:rPr>
            <a:t>στὰ</a:t>
          </a:r>
          <a:r>
            <a:rPr lang="el-GR" sz="1400" b="1" dirty="0" smtClean="0">
              <a:solidFill>
                <a:schemeClr val="tx1"/>
              </a:solidFill>
            </a:rPr>
            <a:t> </a:t>
          </a:r>
          <a:r>
            <a:rPr lang="el-GR" sz="1400" b="1" dirty="0" err="1" smtClean="0">
              <a:solidFill>
                <a:schemeClr val="tx1"/>
              </a:solidFill>
            </a:rPr>
            <a:t>Ἱεροσόλυμα</a:t>
          </a:r>
          <a:r>
            <a:rPr lang="el-GR" sz="1400" b="1" dirty="0" smtClean="0">
              <a:solidFill>
                <a:schemeClr val="tx1"/>
              </a:solidFill>
            </a:rPr>
            <a:t> </a:t>
          </a:r>
          <a:r>
            <a:rPr lang="el-GR" sz="1400" b="1" dirty="0" err="1" smtClean="0">
              <a:solidFill>
                <a:schemeClr val="tx1"/>
              </a:solidFill>
            </a:rPr>
            <a:t>στὴν</a:t>
          </a:r>
          <a:r>
            <a:rPr lang="el-GR" sz="1400" b="1" dirty="0" smtClean="0">
              <a:solidFill>
                <a:schemeClr val="tx1"/>
              </a:solidFill>
            </a:rPr>
            <a:t> «</a:t>
          </a:r>
          <a:r>
            <a:rPr lang="el-GR" sz="1400" b="1" dirty="0" err="1" smtClean="0">
              <a:solidFill>
                <a:schemeClr val="tx1"/>
              </a:solidFill>
            </a:rPr>
            <a:t>ἀνεξήγητή</a:t>
          </a:r>
          <a:r>
            <a:rPr lang="el-GR" sz="1400" b="1" dirty="0" smtClean="0">
              <a:solidFill>
                <a:schemeClr val="tx1"/>
              </a:solidFill>
            </a:rPr>
            <a:t>» Του συμπεριφορά </a:t>
          </a:r>
          <a:r>
            <a:rPr lang="el-GR" sz="1400" b="1" dirty="0" err="1" smtClean="0">
              <a:solidFill>
                <a:schemeClr val="tx1"/>
              </a:solidFill>
            </a:rPr>
            <a:t>στὸν</a:t>
          </a:r>
          <a:r>
            <a:rPr lang="el-GR" sz="1400" b="1" dirty="0" smtClean="0">
              <a:solidFill>
                <a:schemeClr val="tx1"/>
              </a:solidFill>
            </a:rPr>
            <a:t> Ναό, </a:t>
          </a:r>
          <a:r>
            <a:rPr lang="el-GR" sz="1400" b="1" dirty="0" err="1" smtClean="0">
              <a:solidFill>
                <a:schemeClr val="tx1"/>
              </a:solidFill>
            </a:rPr>
            <a:t>καὶ</a:t>
          </a:r>
          <a:r>
            <a:rPr lang="el-GR" sz="1400" b="1" dirty="0" smtClean="0">
              <a:solidFill>
                <a:schemeClr val="tx1"/>
              </a:solidFill>
            </a:rPr>
            <a:t> </a:t>
          </a:r>
          <a:r>
            <a:rPr lang="el-GR" sz="1400" b="1" dirty="0" err="1" smtClean="0">
              <a:solidFill>
                <a:schemeClr val="tx1"/>
              </a:solidFill>
            </a:rPr>
            <a:t>ἀπὸ</a:t>
          </a:r>
          <a:r>
            <a:rPr lang="el-GR" sz="1400" b="1" dirty="0" smtClean="0">
              <a:solidFill>
                <a:schemeClr val="tx1"/>
              </a:solidFill>
            </a:rPr>
            <a:t> </a:t>
          </a:r>
          <a:r>
            <a:rPr lang="el-GR" sz="1400" b="1" dirty="0" err="1" smtClean="0">
              <a:solidFill>
                <a:schemeClr val="tx1"/>
              </a:solidFill>
            </a:rPr>
            <a:t>τὴν</a:t>
          </a:r>
          <a:r>
            <a:rPr lang="el-GR" sz="1400" b="1" dirty="0" smtClean="0">
              <a:solidFill>
                <a:schemeClr val="tx1"/>
              </a:solidFill>
            </a:rPr>
            <a:t> </a:t>
          </a:r>
          <a:r>
            <a:rPr lang="el-GR" sz="1400" b="1" dirty="0" err="1" smtClean="0">
              <a:solidFill>
                <a:schemeClr val="tx1"/>
              </a:solidFill>
            </a:rPr>
            <a:t>καταρανθεῖσα</a:t>
          </a:r>
          <a:r>
            <a:rPr lang="el-GR" sz="1400" b="1" dirty="0" smtClean="0">
              <a:solidFill>
                <a:schemeClr val="tx1"/>
              </a:solidFill>
            </a:rPr>
            <a:t> </a:t>
          </a:r>
          <a:r>
            <a:rPr lang="el-GR" sz="1400" b="1" dirty="0" err="1" smtClean="0">
              <a:solidFill>
                <a:schemeClr val="tx1"/>
              </a:solidFill>
            </a:rPr>
            <a:t>συκὴ</a:t>
          </a:r>
          <a:r>
            <a:rPr lang="el-GR" sz="1400" b="1" dirty="0" smtClean="0">
              <a:solidFill>
                <a:schemeClr val="tx1"/>
              </a:solidFill>
            </a:rPr>
            <a:t> </a:t>
          </a:r>
          <a:r>
            <a:rPr lang="el-GR" sz="1400" b="1" dirty="0" err="1" smtClean="0">
              <a:solidFill>
                <a:schemeClr val="tx1"/>
              </a:solidFill>
            </a:rPr>
            <a:t>στὴν</a:t>
          </a:r>
          <a:r>
            <a:rPr lang="el-GR" sz="1400" b="1" dirty="0" smtClean="0">
              <a:solidFill>
                <a:schemeClr val="tx1"/>
              </a:solidFill>
            </a:rPr>
            <a:t> </a:t>
          </a:r>
          <a:r>
            <a:rPr lang="el-GR" sz="1400" b="1" dirty="0" err="1" smtClean="0">
              <a:solidFill>
                <a:schemeClr val="tx1"/>
              </a:solidFill>
            </a:rPr>
            <a:t>παραβολὴ</a:t>
          </a:r>
          <a:r>
            <a:rPr lang="el-GR" sz="1400" b="1" dirty="0" smtClean="0">
              <a:solidFill>
                <a:schemeClr val="tx1"/>
              </a:solidFill>
            </a:rPr>
            <a:t> </a:t>
          </a:r>
          <a:r>
            <a:rPr lang="el-GR" sz="1400" b="1" dirty="0" err="1" smtClean="0">
              <a:solidFill>
                <a:schemeClr val="tx1"/>
              </a:solidFill>
            </a:rPr>
            <a:t>τῆς</a:t>
          </a:r>
          <a:r>
            <a:rPr lang="el-GR" sz="1400" b="1" dirty="0" smtClean="0">
              <a:solidFill>
                <a:schemeClr val="tx1"/>
              </a:solidFill>
            </a:rPr>
            <a:t> </a:t>
          </a:r>
          <a:r>
            <a:rPr lang="el-GR" sz="1400" b="1" dirty="0" err="1" smtClean="0">
              <a:solidFill>
                <a:schemeClr val="tx1"/>
              </a:solidFill>
            </a:rPr>
            <a:t>συκῆς</a:t>
          </a:r>
          <a:r>
            <a:rPr lang="el-GR" sz="1400" b="1" dirty="0" smtClean="0">
              <a:solidFill>
                <a:schemeClr val="tx1"/>
              </a:solidFill>
            </a:rPr>
            <a:t> (13, 28-37).</a:t>
          </a:r>
          <a:endParaRPr lang="el-GR" sz="1600" b="1" dirty="0">
            <a:solidFill>
              <a:schemeClr val="tx1"/>
            </a:solidFill>
          </a:endParaRPr>
        </a:p>
      </dgm:t>
    </dgm:pt>
    <dgm:pt modelId="{D43626AC-D1CB-4E1A-9D53-274F6CDA58A5}" type="parTrans" cxnId="{0362918E-3F8B-4AB4-85F9-2D6FE430BF20}">
      <dgm:prSet/>
      <dgm:spPr/>
      <dgm:t>
        <a:bodyPr/>
        <a:lstStyle/>
        <a:p>
          <a:endParaRPr lang="el-GR"/>
        </a:p>
      </dgm:t>
    </dgm:pt>
    <dgm:pt modelId="{C7B81948-7A80-48A0-BEE9-3A579CAF80C1}" type="sibTrans" cxnId="{0362918E-3F8B-4AB4-85F9-2D6FE430BF20}">
      <dgm:prSet/>
      <dgm:spPr/>
      <dgm:t>
        <a:bodyPr/>
        <a:lstStyle/>
        <a:p>
          <a:endParaRPr lang="el-GR"/>
        </a:p>
      </dgm:t>
    </dgm:pt>
    <dgm:pt modelId="{C24D7889-CD24-42AF-AEE9-FA8353AB2BAD}">
      <dgm:prSet custT="1"/>
      <dgm:spPr/>
      <dgm:t>
        <a:bodyPr/>
        <a:lstStyle/>
        <a:p>
          <a:r>
            <a:rPr lang="el-GR" sz="1400" b="1" dirty="0" err="1" smtClean="0">
              <a:solidFill>
                <a:srgbClr val="FFC000"/>
              </a:solidFill>
            </a:rPr>
            <a:t>Ὅπως</a:t>
          </a:r>
          <a:r>
            <a:rPr lang="el-GR" sz="1400" b="1" dirty="0" smtClean="0">
              <a:solidFill>
                <a:srgbClr val="FFC000"/>
              </a:solidFill>
            </a:rPr>
            <a:t> </a:t>
          </a:r>
          <a:r>
            <a:rPr lang="el-GR" sz="1400" b="1" dirty="0" err="1" smtClean="0">
              <a:solidFill>
                <a:srgbClr val="FFC000"/>
              </a:solidFill>
            </a:rPr>
            <a:t>ἐπίσης</a:t>
          </a:r>
          <a:r>
            <a:rPr lang="el-GR" sz="1400" b="1" dirty="0" smtClean="0">
              <a:solidFill>
                <a:srgbClr val="FFC000"/>
              </a:solidFill>
            </a:rPr>
            <a:t> </a:t>
          </a:r>
          <a:r>
            <a:rPr lang="el-GR" sz="1400" b="1" dirty="0" err="1" smtClean="0">
              <a:solidFill>
                <a:srgbClr val="FFC000"/>
              </a:solidFill>
            </a:rPr>
            <a:t>εἶναι</a:t>
          </a:r>
          <a:r>
            <a:rPr lang="el-GR" sz="1400" b="1" dirty="0" smtClean="0">
              <a:solidFill>
                <a:srgbClr val="FFC000"/>
              </a:solidFill>
            </a:rPr>
            <a:t> </a:t>
          </a:r>
          <a:r>
            <a:rPr lang="el-GR" sz="1400" b="1" dirty="0" err="1" smtClean="0">
              <a:solidFill>
                <a:srgbClr val="FFC000"/>
              </a:solidFill>
            </a:rPr>
            <a:t>καὶ</a:t>
          </a:r>
          <a:r>
            <a:rPr lang="el-GR" sz="1400" b="1" dirty="0" smtClean="0">
              <a:solidFill>
                <a:srgbClr val="FFC000"/>
              </a:solidFill>
            </a:rPr>
            <a:t> τρομερή ἢ  καταιγιστική, ἡ </a:t>
          </a:r>
          <a:r>
            <a:rPr lang="el-GR" sz="1400" b="1" dirty="0" err="1" smtClean="0">
              <a:solidFill>
                <a:srgbClr val="FFC000"/>
              </a:solidFill>
            </a:rPr>
            <a:t>ἐναλλαγὴ</a:t>
          </a:r>
          <a:r>
            <a:rPr lang="el-GR" sz="1400" b="1" dirty="0" smtClean="0">
              <a:solidFill>
                <a:srgbClr val="FFC000"/>
              </a:solidFill>
            </a:rPr>
            <a:t> </a:t>
          </a:r>
          <a:r>
            <a:rPr lang="el-GR" sz="1400" b="1" dirty="0" err="1" smtClean="0">
              <a:solidFill>
                <a:srgbClr val="FFC000"/>
              </a:solidFill>
            </a:rPr>
            <a:t>τῶν</a:t>
          </a:r>
          <a:r>
            <a:rPr lang="el-GR" sz="1400" b="1" dirty="0" smtClean="0">
              <a:solidFill>
                <a:srgbClr val="FFC000"/>
              </a:solidFill>
            </a:rPr>
            <a:t> </a:t>
          </a:r>
          <a:r>
            <a:rPr lang="el-GR" sz="1400" b="1" dirty="0" err="1" smtClean="0">
              <a:solidFill>
                <a:srgbClr val="FFC000"/>
              </a:solidFill>
            </a:rPr>
            <a:t>συναισθηματικῶν</a:t>
          </a:r>
          <a:r>
            <a:rPr lang="el-GR" sz="1400" b="1" dirty="0" smtClean="0">
              <a:solidFill>
                <a:srgbClr val="FFC000"/>
              </a:solidFill>
            </a:rPr>
            <a:t> καταστάσεων </a:t>
          </a:r>
          <a:r>
            <a:rPr lang="el-GR" sz="1400" b="1" dirty="0" err="1" smtClean="0">
              <a:solidFill>
                <a:srgbClr val="FFC000"/>
              </a:solidFill>
            </a:rPr>
            <a:t>ποὺ</a:t>
          </a:r>
          <a:r>
            <a:rPr lang="el-GR" sz="1400" b="1" dirty="0" smtClean="0">
              <a:solidFill>
                <a:srgbClr val="FFC000"/>
              </a:solidFill>
            </a:rPr>
            <a:t> βιώνει ὁ </a:t>
          </a:r>
          <a:r>
            <a:rPr lang="el-GR" sz="1400" b="1" dirty="0" err="1" smtClean="0">
              <a:solidFill>
                <a:srgbClr val="FFC000"/>
              </a:solidFill>
            </a:rPr>
            <a:t>Ἰούδας</a:t>
          </a:r>
          <a:r>
            <a:rPr lang="el-GR" sz="1400" b="1" dirty="0" smtClean="0">
              <a:solidFill>
                <a:srgbClr val="FFC000"/>
              </a:solidFill>
            </a:rPr>
            <a:t>, </a:t>
          </a:r>
          <a:r>
            <a:rPr lang="el-GR" sz="1400" b="1" dirty="0" err="1" smtClean="0">
              <a:solidFill>
                <a:srgbClr val="FFC000"/>
              </a:solidFill>
            </a:rPr>
            <a:t>καὶ</a:t>
          </a:r>
          <a:r>
            <a:rPr lang="el-GR" sz="1400" b="1" dirty="0" smtClean="0">
              <a:solidFill>
                <a:srgbClr val="FFC000"/>
              </a:solidFill>
            </a:rPr>
            <a:t> </a:t>
          </a:r>
          <a:r>
            <a:rPr lang="el-GR" sz="1400" b="1" dirty="0" err="1" smtClean="0">
              <a:solidFill>
                <a:srgbClr val="FFC000"/>
              </a:solidFill>
            </a:rPr>
            <a:t>τὴν</a:t>
          </a:r>
          <a:r>
            <a:rPr lang="el-GR" sz="1400" b="1" dirty="0" smtClean="0">
              <a:solidFill>
                <a:srgbClr val="FFC000"/>
              </a:solidFill>
            </a:rPr>
            <a:t> </a:t>
          </a:r>
          <a:r>
            <a:rPr lang="el-GR" sz="1400" b="1" dirty="0" err="1" smtClean="0">
              <a:solidFill>
                <a:srgbClr val="FFC000"/>
              </a:solidFill>
            </a:rPr>
            <a:t>ὁποίαν</a:t>
          </a:r>
          <a:r>
            <a:rPr lang="el-GR" sz="1400" b="1" dirty="0" smtClean="0">
              <a:solidFill>
                <a:srgbClr val="FFC000"/>
              </a:solidFill>
            </a:rPr>
            <a:t> </a:t>
          </a:r>
          <a:r>
            <a:rPr lang="el-GR" sz="1400" b="1" u="dbl" dirty="0" err="1" smtClean="0">
              <a:solidFill>
                <a:srgbClr val="C00000"/>
              </a:solidFill>
            </a:rPr>
            <a:t>ὁλίγον</a:t>
          </a:r>
          <a:r>
            <a:rPr lang="el-GR" sz="1400" b="1" dirty="0" smtClean="0">
              <a:solidFill>
                <a:srgbClr val="FFC000"/>
              </a:solidFill>
            </a:rPr>
            <a:t> παρουσιάζουν </a:t>
          </a:r>
          <a:r>
            <a:rPr lang="el-GR" sz="1400" b="1" dirty="0" err="1" smtClean="0">
              <a:solidFill>
                <a:srgbClr val="FFC000"/>
              </a:solidFill>
            </a:rPr>
            <a:t>οἱ</a:t>
          </a:r>
          <a:r>
            <a:rPr lang="el-GR" sz="1400" b="1" dirty="0" smtClean="0">
              <a:solidFill>
                <a:srgbClr val="FFC000"/>
              </a:solidFill>
            </a:rPr>
            <a:t> </a:t>
          </a:r>
          <a:r>
            <a:rPr lang="el-GR" sz="1400" b="1" dirty="0" err="1" smtClean="0">
              <a:solidFill>
                <a:srgbClr val="FFC000"/>
              </a:solidFill>
            </a:rPr>
            <a:t>Εὐαγγελιστές</a:t>
          </a:r>
          <a:r>
            <a:rPr lang="el-GR" sz="1400" b="1" dirty="0" smtClean="0">
              <a:solidFill>
                <a:srgbClr val="FFC000"/>
              </a:solidFill>
            </a:rPr>
            <a:t>. </a:t>
          </a:r>
          <a:r>
            <a:rPr lang="el-GR" sz="1400" b="1" dirty="0" err="1" smtClean="0">
              <a:solidFill>
                <a:srgbClr val="FFC000"/>
              </a:solidFill>
            </a:rPr>
            <a:t>Τὸ</a:t>
          </a:r>
          <a:r>
            <a:rPr lang="el-GR" sz="1400" b="1" dirty="0" smtClean="0">
              <a:solidFill>
                <a:srgbClr val="FFC000"/>
              </a:solidFill>
            </a:rPr>
            <a:t> </a:t>
          </a:r>
          <a:r>
            <a:rPr lang="el-GR" sz="1400" b="1" dirty="0" err="1" smtClean="0">
              <a:solidFill>
                <a:srgbClr val="FFC000"/>
              </a:solidFill>
            </a:rPr>
            <a:t>κεντρικὸ</a:t>
          </a:r>
          <a:r>
            <a:rPr lang="el-GR" sz="1400" b="1" dirty="0" smtClean="0">
              <a:solidFill>
                <a:srgbClr val="FFC000"/>
              </a:solidFill>
            </a:rPr>
            <a:t> </a:t>
          </a:r>
          <a:r>
            <a:rPr lang="el-GR" sz="1400" b="1" dirty="0" err="1" smtClean="0">
              <a:solidFill>
                <a:srgbClr val="FFC000"/>
              </a:solidFill>
            </a:rPr>
            <a:t>ἐρώτημα</a:t>
          </a:r>
          <a:r>
            <a:rPr lang="el-GR" sz="1400" b="1" dirty="0" smtClean="0">
              <a:solidFill>
                <a:srgbClr val="FFC000"/>
              </a:solidFill>
            </a:rPr>
            <a:t> </a:t>
          </a:r>
          <a:r>
            <a:rPr lang="el-GR" sz="1400" b="1" dirty="0" err="1" smtClean="0">
              <a:solidFill>
                <a:srgbClr val="FFC000"/>
              </a:solidFill>
            </a:rPr>
            <a:t>ὅμως</a:t>
          </a:r>
          <a:r>
            <a:rPr lang="el-GR" sz="1400" b="1" dirty="0" smtClean="0">
              <a:solidFill>
                <a:srgbClr val="FFC000"/>
              </a:solidFill>
            </a:rPr>
            <a:t> </a:t>
          </a:r>
          <a:r>
            <a:rPr lang="el-GR" sz="1400" b="1" dirty="0" err="1" smtClean="0">
              <a:solidFill>
                <a:srgbClr val="FFC000"/>
              </a:solidFill>
            </a:rPr>
            <a:t>εἶναι</a:t>
          </a:r>
          <a:r>
            <a:rPr lang="el-GR" sz="1400" b="1" dirty="0" smtClean="0">
              <a:solidFill>
                <a:srgbClr val="FFC000"/>
              </a:solidFill>
            </a:rPr>
            <a:t>, </a:t>
          </a:r>
          <a:r>
            <a:rPr lang="el-GR" sz="1400" b="1" dirty="0" err="1" smtClean="0">
              <a:solidFill>
                <a:srgbClr val="FFC000"/>
              </a:solidFill>
            </a:rPr>
            <a:t>γιατὶ</a:t>
          </a:r>
          <a:r>
            <a:rPr lang="el-GR" sz="1400" b="1" dirty="0" smtClean="0">
              <a:solidFill>
                <a:srgbClr val="FFC000"/>
              </a:solidFill>
            </a:rPr>
            <a:t> ὁ </a:t>
          </a:r>
          <a:r>
            <a:rPr lang="el-GR" sz="1400" b="1" dirty="0" err="1" smtClean="0">
              <a:solidFill>
                <a:srgbClr val="FFC000"/>
              </a:solidFill>
            </a:rPr>
            <a:t>Χριστὸς</a:t>
          </a:r>
          <a:r>
            <a:rPr lang="el-GR" sz="1400" b="1" dirty="0" smtClean="0">
              <a:solidFill>
                <a:srgbClr val="FFC000"/>
              </a:solidFill>
            </a:rPr>
            <a:t> </a:t>
          </a:r>
          <a:r>
            <a:rPr lang="el-GR" sz="1400" b="1" dirty="0" err="1" smtClean="0">
              <a:solidFill>
                <a:srgbClr val="FFC000"/>
              </a:solidFill>
            </a:rPr>
            <a:t>ἐπιλέγει</a:t>
          </a:r>
          <a:r>
            <a:rPr lang="el-GR" sz="1400" b="1" dirty="0" smtClean="0">
              <a:solidFill>
                <a:srgbClr val="FFC000"/>
              </a:solidFill>
            </a:rPr>
            <a:t> </a:t>
          </a:r>
          <a:r>
            <a:rPr lang="el-GR" sz="1400" b="1" dirty="0" err="1" smtClean="0">
              <a:solidFill>
                <a:srgbClr val="FFC000"/>
              </a:solidFill>
            </a:rPr>
            <a:t>τὸν</a:t>
          </a:r>
          <a:r>
            <a:rPr lang="el-GR" sz="1400" b="1" dirty="0" smtClean="0">
              <a:solidFill>
                <a:srgbClr val="FFC000"/>
              </a:solidFill>
            </a:rPr>
            <a:t> </a:t>
          </a:r>
          <a:r>
            <a:rPr lang="el-GR" sz="1400" b="1" dirty="0" err="1" smtClean="0">
              <a:solidFill>
                <a:srgbClr val="FFC000"/>
              </a:solidFill>
            </a:rPr>
            <a:t>Ἰούδα</a:t>
          </a:r>
          <a:r>
            <a:rPr lang="el-GR" sz="1400" b="1" dirty="0" smtClean="0">
              <a:solidFill>
                <a:srgbClr val="FFC000"/>
              </a:solidFill>
            </a:rPr>
            <a:t> </a:t>
          </a:r>
          <a:r>
            <a:rPr lang="el-GR" sz="1400" b="1" dirty="0" err="1" smtClean="0">
              <a:solidFill>
                <a:srgbClr val="FFC000"/>
              </a:solidFill>
            </a:rPr>
            <a:t>ὡς</a:t>
          </a:r>
          <a:r>
            <a:rPr lang="el-GR" sz="1400" b="1" dirty="0" smtClean="0">
              <a:solidFill>
                <a:srgbClr val="FFC000"/>
              </a:solidFill>
            </a:rPr>
            <a:t> </a:t>
          </a:r>
          <a:r>
            <a:rPr lang="el-GR" sz="1400" b="1" dirty="0" err="1" smtClean="0">
              <a:solidFill>
                <a:srgbClr val="FFC000"/>
              </a:solidFill>
            </a:rPr>
            <a:t>Ἀπόστολό</a:t>
          </a:r>
          <a:r>
            <a:rPr lang="el-GR" sz="1400" b="1" dirty="0" smtClean="0">
              <a:solidFill>
                <a:srgbClr val="FFC000"/>
              </a:solidFill>
            </a:rPr>
            <a:t> Του, </a:t>
          </a:r>
          <a:r>
            <a:rPr lang="el-GR" sz="1400" b="1" dirty="0" err="1" smtClean="0">
              <a:solidFill>
                <a:srgbClr val="FFC000"/>
              </a:solidFill>
            </a:rPr>
            <a:t>ἀπὸ</a:t>
          </a:r>
          <a:r>
            <a:rPr lang="el-GR" sz="1400" b="1" dirty="0" smtClean="0">
              <a:solidFill>
                <a:srgbClr val="FFC000"/>
              </a:solidFill>
            </a:rPr>
            <a:t> </a:t>
          </a:r>
          <a:r>
            <a:rPr lang="el-GR" sz="1400" b="1" dirty="0" err="1" smtClean="0">
              <a:solidFill>
                <a:srgbClr val="FFC000"/>
              </a:solidFill>
            </a:rPr>
            <a:t>τὴν</a:t>
          </a:r>
          <a:r>
            <a:rPr lang="el-GR" sz="1400" b="1" dirty="0" smtClean="0">
              <a:solidFill>
                <a:srgbClr val="FFC000"/>
              </a:solidFill>
            </a:rPr>
            <a:t> </a:t>
          </a:r>
          <a:r>
            <a:rPr lang="el-GR" sz="1400" b="1" dirty="0" err="1" smtClean="0">
              <a:solidFill>
                <a:srgbClr val="FFC000"/>
              </a:solidFill>
            </a:rPr>
            <a:t>στιγμὴ</a:t>
          </a:r>
          <a:r>
            <a:rPr lang="el-GR" sz="1400" b="1" dirty="0" smtClean="0">
              <a:solidFill>
                <a:srgbClr val="FFC000"/>
              </a:solidFill>
            </a:rPr>
            <a:t> </a:t>
          </a:r>
          <a:r>
            <a:rPr lang="el-GR" sz="1400" b="1" dirty="0" err="1" smtClean="0">
              <a:solidFill>
                <a:srgbClr val="FFC000"/>
              </a:solidFill>
            </a:rPr>
            <a:t>ποὺ</a:t>
          </a:r>
          <a:r>
            <a:rPr lang="el-GR" sz="1400" b="1" dirty="0" smtClean="0">
              <a:solidFill>
                <a:srgbClr val="FFC000"/>
              </a:solidFill>
            </a:rPr>
            <a:t> </a:t>
          </a:r>
          <a:r>
            <a:rPr lang="el-GR" sz="1400" b="1" dirty="0" err="1" smtClean="0">
              <a:solidFill>
                <a:srgbClr val="FFC000"/>
              </a:solidFill>
            </a:rPr>
            <a:t>προγνωρίζει</a:t>
          </a:r>
          <a:r>
            <a:rPr lang="el-GR" sz="1400" b="1" dirty="0" smtClean="0">
              <a:solidFill>
                <a:srgbClr val="FFC000"/>
              </a:solidFill>
            </a:rPr>
            <a:t> </a:t>
          </a:r>
          <a:r>
            <a:rPr lang="el-GR" sz="1400" b="1" dirty="0" err="1" smtClean="0">
              <a:solidFill>
                <a:srgbClr val="FFC000"/>
              </a:solidFill>
            </a:rPr>
            <a:t>ὅλα</a:t>
          </a:r>
          <a:r>
            <a:rPr lang="el-GR" sz="1400" b="1" dirty="0" smtClean="0">
              <a:solidFill>
                <a:srgbClr val="FFC000"/>
              </a:solidFill>
            </a:rPr>
            <a:t> </a:t>
          </a:r>
          <a:r>
            <a:rPr lang="el-GR" sz="1400" b="1" dirty="0" err="1" smtClean="0">
              <a:solidFill>
                <a:srgbClr val="FFC000"/>
              </a:solidFill>
            </a:rPr>
            <a:t>ὅσα</a:t>
          </a:r>
          <a:r>
            <a:rPr lang="el-GR" sz="1400" b="1" dirty="0" smtClean="0">
              <a:solidFill>
                <a:srgbClr val="FFC000"/>
              </a:solidFill>
            </a:rPr>
            <a:t> </a:t>
          </a:r>
          <a:r>
            <a:rPr lang="el-GR" sz="1400" b="1" dirty="0" err="1" smtClean="0">
              <a:solidFill>
                <a:srgbClr val="FFC000"/>
              </a:solidFill>
            </a:rPr>
            <a:t>θὰ</a:t>
          </a:r>
          <a:r>
            <a:rPr lang="el-GR" sz="1400" b="1" dirty="0" smtClean="0">
              <a:solidFill>
                <a:srgbClr val="FFC000"/>
              </a:solidFill>
            </a:rPr>
            <a:t> </a:t>
          </a:r>
          <a:r>
            <a:rPr lang="el-GR" sz="1400" b="1" dirty="0" err="1" smtClean="0">
              <a:solidFill>
                <a:srgbClr val="FFC000"/>
              </a:solidFill>
            </a:rPr>
            <a:t>συμβοῦν</a:t>
          </a:r>
          <a:r>
            <a:rPr lang="el-GR" sz="1400" b="1" dirty="0" smtClean="0">
              <a:solidFill>
                <a:srgbClr val="FFC000"/>
              </a:solidFill>
            </a:rPr>
            <a:t>. (</a:t>
          </a:r>
          <a:r>
            <a:rPr lang="el-GR" sz="1400" b="1" dirty="0" err="1" smtClean="0">
              <a:solidFill>
                <a:srgbClr val="FFC000"/>
              </a:solidFill>
            </a:rPr>
            <a:t>Ἰω</a:t>
          </a:r>
          <a:r>
            <a:rPr lang="el-GR" sz="1400" b="1" dirty="0" smtClean="0">
              <a:solidFill>
                <a:srgbClr val="FFC000"/>
              </a:solidFill>
            </a:rPr>
            <a:t>. 6, 70: «</a:t>
          </a:r>
          <a:r>
            <a:rPr lang="el-GR" sz="1400" b="1" dirty="0" err="1" smtClean="0">
              <a:solidFill>
                <a:srgbClr val="FFC000"/>
              </a:solidFill>
            </a:rPr>
            <a:t>Οὐχ</a:t>
          </a:r>
          <a:r>
            <a:rPr lang="el-GR" sz="1400" b="1" dirty="0" smtClean="0">
              <a:solidFill>
                <a:srgbClr val="FFC000"/>
              </a:solidFill>
            </a:rPr>
            <a:t> </a:t>
          </a:r>
          <a:r>
            <a:rPr lang="el-GR" sz="1400" b="1" dirty="0" err="1" smtClean="0">
              <a:solidFill>
                <a:srgbClr val="FFC000"/>
              </a:solidFill>
            </a:rPr>
            <a:t>ὑμεῖς</a:t>
          </a:r>
          <a:r>
            <a:rPr lang="el-GR" sz="1400" b="1" dirty="0" smtClean="0">
              <a:solidFill>
                <a:srgbClr val="FFC000"/>
              </a:solidFill>
            </a:rPr>
            <a:t> </a:t>
          </a:r>
          <a:r>
            <a:rPr lang="el-GR" sz="1400" b="1" dirty="0" err="1" smtClean="0">
              <a:solidFill>
                <a:srgbClr val="FFC000"/>
              </a:solidFill>
            </a:rPr>
            <a:t>μὲ</a:t>
          </a:r>
          <a:r>
            <a:rPr lang="el-GR" sz="1400" b="1" dirty="0" smtClean="0">
              <a:solidFill>
                <a:srgbClr val="FFC000"/>
              </a:solidFill>
            </a:rPr>
            <a:t> </a:t>
          </a:r>
          <a:r>
            <a:rPr lang="el-GR" sz="1400" b="1" dirty="0" err="1" smtClean="0">
              <a:solidFill>
                <a:srgbClr val="FFC000"/>
              </a:solidFill>
            </a:rPr>
            <a:t>ἐξελέξασθε</a:t>
          </a:r>
          <a:r>
            <a:rPr lang="el-GR" sz="1400" b="1" dirty="0" smtClean="0">
              <a:solidFill>
                <a:srgbClr val="FFC000"/>
              </a:solidFill>
            </a:rPr>
            <a:t>, </a:t>
          </a:r>
          <a:r>
            <a:rPr lang="el-GR" sz="1400" b="1" dirty="0" err="1" smtClean="0">
              <a:solidFill>
                <a:srgbClr val="FFC000"/>
              </a:solidFill>
            </a:rPr>
            <a:t>ἀλλ</a:t>
          </a:r>
          <a:r>
            <a:rPr lang="el-GR" sz="1400" b="1" dirty="0" smtClean="0">
              <a:solidFill>
                <a:srgbClr val="FFC000"/>
              </a:solidFill>
            </a:rPr>
            <a:t>’ </a:t>
          </a:r>
          <a:r>
            <a:rPr lang="el-GR" sz="1400" b="1" dirty="0" err="1" smtClean="0">
              <a:solidFill>
                <a:srgbClr val="FFC000"/>
              </a:solidFill>
            </a:rPr>
            <a:t>ἐγὼ</a:t>
          </a:r>
          <a:r>
            <a:rPr lang="el-GR" sz="1400" b="1" dirty="0" smtClean="0">
              <a:solidFill>
                <a:srgbClr val="FFC000"/>
              </a:solidFill>
            </a:rPr>
            <a:t> </a:t>
          </a:r>
          <a:r>
            <a:rPr lang="el-GR" sz="1400" b="1" dirty="0" err="1" smtClean="0">
              <a:solidFill>
                <a:srgbClr val="FFC000"/>
              </a:solidFill>
            </a:rPr>
            <a:t>ἐξελεξάμην</a:t>
          </a:r>
          <a:r>
            <a:rPr lang="el-GR" sz="1400" b="1" dirty="0" smtClean="0">
              <a:solidFill>
                <a:srgbClr val="FFC000"/>
              </a:solidFill>
            </a:rPr>
            <a:t> </a:t>
          </a:r>
          <a:r>
            <a:rPr lang="el-GR" sz="1400" b="1" dirty="0" err="1" smtClean="0">
              <a:solidFill>
                <a:srgbClr val="FFC000"/>
              </a:solidFill>
            </a:rPr>
            <a:t>ὑμᾶς</a:t>
          </a:r>
          <a:r>
            <a:rPr lang="el-GR" sz="1400" b="1" dirty="0" smtClean="0">
              <a:solidFill>
                <a:srgbClr val="FFC000"/>
              </a:solidFill>
            </a:rPr>
            <a:t>»)</a:t>
          </a:r>
          <a:endParaRPr lang="el-GR" sz="1400" b="1" dirty="0">
            <a:solidFill>
              <a:srgbClr val="FFC000"/>
            </a:solidFill>
          </a:endParaRPr>
        </a:p>
      </dgm:t>
    </dgm:pt>
    <dgm:pt modelId="{66C2AE9E-A11F-4C6B-BAC8-EAB43BF87782}" type="parTrans" cxnId="{2A7EC99F-0E93-488A-AD3B-140471A9BF0D}">
      <dgm:prSet/>
      <dgm:spPr/>
      <dgm:t>
        <a:bodyPr/>
        <a:lstStyle/>
        <a:p>
          <a:endParaRPr lang="el-GR"/>
        </a:p>
      </dgm:t>
    </dgm:pt>
    <dgm:pt modelId="{3748A809-5185-49F4-A8CF-0AFF466FCE56}" type="sibTrans" cxnId="{2A7EC99F-0E93-488A-AD3B-140471A9BF0D}">
      <dgm:prSet/>
      <dgm:spPr/>
      <dgm:t>
        <a:bodyPr/>
        <a:lstStyle/>
        <a:p>
          <a:endParaRPr lang="el-GR"/>
        </a:p>
      </dgm:t>
    </dgm:pt>
    <dgm:pt modelId="{8F4EF6BD-88DE-4853-885C-B036497A1EED}">
      <dgm:prSet custT="1"/>
      <dgm:spPr/>
      <dgm:t>
        <a:bodyPr/>
        <a:lstStyle/>
        <a:p>
          <a:r>
            <a:rPr lang="el-GR" sz="1400" b="1" dirty="0" smtClean="0">
              <a:solidFill>
                <a:schemeClr val="tx1"/>
              </a:solidFill>
            </a:rPr>
            <a:t>Νεώτεροι </a:t>
          </a:r>
          <a:r>
            <a:rPr lang="el-GR" sz="1400" b="1" dirty="0" err="1" smtClean="0">
              <a:solidFill>
                <a:schemeClr val="tx1"/>
              </a:solidFill>
            </a:rPr>
            <a:t>συγγραφεῖς</a:t>
          </a:r>
          <a:r>
            <a:rPr lang="el-GR" sz="1400" b="1" dirty="0" smtClean="0">
              <a:solidFill>
                <a:schemeClr val="tx1"/>
              </a:solidFill>
            </a:rPr>
            <a:t> </a:t>
          </a:r>
          <a:r>
            <a:rPr lang="el-GR" sz="1400" b="1" dirty="0" err="1" smtClean="0">
              <a:solidFill>
                <a:schemeClr val="tx1"/>
              </a:solidFill>
            </a:rPr>
            <a:t>ποὺ</a:t>
          </a:r>
          <a:r>
            <a:rPr lang="el-GR" sz="1400" b="1" dirty="0" smtClean="0">
              <a:solidFill>
                <a:schemeClr val="tx1"/>
              </a:solidFill>
            </a:rPr>
            <a:t> </a:t>
          </a:r>
          <a:r>
            <a:rPr lang="el-GR" sz="1400" b="1" dirty="0" err="1" smtClean="0">
              <a:solidFill>
                <a:schemeClr val="tx1"/>
              </a:solidFill>
            </a:rPr>
            <a:t>ἀσχολήθηκαν</a:t>
          </a:r>
          <a:r>
            <a:rPr lang="el-GR" sz="1400" b="1" dirty="0" smtClean="0">
              <a:solidFill>
                <a:schemeClr val="tx1"/>
              </a:solidFill>
            </a:rPr>
            <a:t> </a:t>
          </a:r>
          <a:r>
            <a:rPr lang="el-GR" sz="1400" b="1" dirty="0" err="1" smtClean="0">
              <a:solidFill>
                <a:schemeClr val="tx1"/>
              </a:solidFill>
            </a:rPr>
            <a:t>μὲ</a:t>
          </a:r>
          <a:r>
            <a:rPr lang="el-GR" sz="1400" b="1" dirty="0" smtClean="0">
              <a:solidFill>
                <a:schemeClr val="tx1"/>
              </a:solidFill>
            </a:rPr>
            <a:t> </a:t>
          </a:r>
          <a:r>
            <a:rPr lang="el-GR" sz="1400" b="1" dirty="0" err="1" smtClean="0">
              <a:solidFill>
                <a:schemeClr val="tx1"/>
              </a:solidFill>
            </a:rPr>
            <a:t>τὸν</a:t>
          </a:r>
          <a:r>
            <a:rPr lang="el-GR" sz="1400" b="1" dirty="0" smtClean="0">
              <a:solidFill>
                <a:schemeClr val="tx1"/>
              </a:solidFill>
            </a:rPr>
            <a:t> </a:t>
          </a:r>
          <a:r>
            <a:rPr lang="el-GR" sz="1400" b="1" dirty="0" err="1" smtClean="0">
              <a:solidFill>
                <a:schemeClr val="tx1"/>
              </a:solidFill>
            </a:rPr>
            <a:t>Ἰούδα</a:t>
          </a:r>
          <a:r>
            <a:rPr lang="el-GR" sz="1400" b="1" dirty="0" smtClean="0">
              <a:solidFill>
                <a:schemeClr val="tx1"/>
              </a:solidFill>
            </a:rPr>
            <a:t> </a:t>
          </a:r>
          <a:r>
            <a:rPr lang="el-GR" sz="1400" b="1" dirty="0" err="1" smtClean="0">
              <a:solidFill>
                <a:schemeClr val="tx1"/>
              </a:solidFill>
            </a:rPr>
            <a:t>συμφωνοῦν</a:t>
          </a:r>
          <a:r>
            <a:rPr lang="el-GR" sz="1400" b="1" dirty="0" smtClean="0">
              <a:solidFill>
                <a:schemeClr val="tx1"/>
              </a:solidFill>
            </a:rPr>
            <a:t> </a:t>
          </a:r>
          <a:r>
            <a:rPr lang="el-GR" sz="1400" b="1" dirty="0" err="1" smtClean="0">
              <a:solidFill>
                <a:schemeClr val="tx1"/>
              </a:solidFill>
            </a:rPr>
            <a:t>ὅτι</a:t>
          </a:r>
          <a:r>
            <a:rPr lang="el-GR" sz="1400" b="1" dirty="0" smtClean="0">
              <a:solidFill>
                <a:schemeClr val="tx1"/>
              </a:solidFill>
            </a:rPr>
            <a:t> </a:t>
          </a:r>
          <a:r>
            <a:rPr lang="el-GR" sz="1400" b="1" dirty="0" err="1" smtClean="0">
              <a:solidFill>
                <a:schemeClr val="tx1"/>
              </a:solidFill>
            </a:rPr>
            <a:t>κατὰ</a:t>
          </a:r>
          <a:r>
            <a:rPr lang="el-GR" sz="1400" b="1" dirty="0" smtClean="0">
              <a:solidFill>
                <a:schemeClr val="tx1"/>
              </a:solidFill>
            </a:rPr>
            <a:t> </a:t>
          </a:r>
          <a:r>
            <a:rPr lang="el-GR" sz="1400" b="1" dirty="0" err="1" smtClean="0">
              <a:solidFill>
                <a:schemeClr val="tx1"/>
              </a:solidFill>
            </a:rPr>
            <a:t>τὴν</a:t>
          </a:r>
          <a:r>
            <a:rPr lang="el-GR" sz="1400" b="1" dirty="0" smtClean="0">
              <a:solidFill>
                <a:schemeClr val="tx1"/>
              </a:solidFill>
            </a:rPr>
            <a:t> </a:t>
          </a:r>
          <a:r>
            <a:rPr lang="el-GR" sz="1400" b="1" dirty="0" err="1" smtClean="0">
              <a:solidFill>
                <a:schemeClr val="tx1"/>
              </a:solidFill>
            </a:rPr>
            <a:t>χρονικὴ</a:t>
          </a:r>
          <a:r>
            <a:rPr lang="el-GR" sz="1400" b="1" dirty="0" smtClean="0">
              <a:solidFill>
                <a:schemeClr val="tx1"/>
              </a:solidFill>
            </a:rPr>
            <a:t> </a:t>
          </a:r>
          <a:r>
            <a:rPr lang="el-GR" sz="1400" b="1" dirty="0" err="1" smtClean="0">
              <a:solidFill>
                <a:schemeClr val="tx1"/>
              </a:solidFill>
            </a:rPr>
            <a:t>στιγμὴ</a:t>
          </a:r>
          <a:r>
            <a:rPr lang="el-GR" sz="1400" b="1" dirty="0" smtClean="0">
              <a:solidFill>
                <a:schemeClr val="tx1"/>
              </a:solidFill>
            </a:rPr>
            <a:t> </a:t>
          </a:r>
          <a:r>
            <a:rPr lang="el-GR" sz="1400" b="1" dirty="0" err="1" smtClean="0">
              <a:solidFill>
                <a:schemeClr val="tx1"/>
              </a:solidFill>
            </a:rPr>
            <a:t>τῆς</a:t>
          </a:r>
          <a:r>
            <a:rPr lang="el-GR" sz="1400" b="1" dirty="0" smtClean="0">
              <a:solidFill>
                <a:schemeClr val="tx1"/>
              </a:solidFill>
            </a:rPr>
            <a:t> </a:t>
          </a:r>
          <a:r>
            <a:rPr lang="el-GR" sz="1400" b="1" dirty="0" err="1" smtClean="0">
              <a:solidFill>
                <a:schemeClr val="tx1"/>
              </a:solidFill>
            </a:rPr>
            <a:t>ἐκλογῆς</a:t>
          </a:r>
          <a:r>
            <a:rPr lang="el-GR" sz="1400" b="1" dirty="0" smtClean="0">
              <a:solidFill>
                <a:schemeClr val="tx1"/>
              </a:solidFill>
            </a:rPr>
            <a:t> του </a:t>
          </a:r>
          <a:r>
            <a:rPr lang="el-GR" sz="1400" b="1" dirty="0" err="1" smtClean="0">
              <a:solidFill>
                <a:schemeClr val="tx1"/>
              </a:solidFill>
            </a:rPr>
            <a:t>ὡς</a:t>
          </a:r>
          <a:r>
            <a:rPr lang="el-GR" sz="1400" b="1" dirty="0" smtClean="0">
              <a:solidFill>
                <a:schemeClr val="tx1"/>
              </a:solidFill>
            </a:rPr>
            <a:t> </a:t>
          </a:r>
          <a:r>
            <a:rPr lang="el-GR" sz="1400" b="1" dirty="0" err="1" smtClean="0">
              <a:solidFill>
                <a:schemeClr val="tx1"/>
              </a:solidFill>
            </a:rPr>
            <a:t>Ἀποστόλου</a:t>
          </a:r>
          <a:r>
            <a:rPr lang="el-GR" sz="1400" b="1" dirty="0" smtClean="0">
              <a:solidFill>
                <a:schemeClr val="tx1"/>
              </a:solidFill>
            </a:rPr>
            <a:t>, ὁ </a:t>
          </a:r>
          <a:r>
            <a:rPr lang="el-GR" sz="1400" b="1" dirty="0" err="1" smtClean="0">
              <a:solidFill>
                <a:schemeClr val="tx1"/>
              </a:solidFill>
            </a:rPr>
            <a:t>Ἰούδας</a:t>
          </a:r>
          <a:r>
            <a:rPr lang="el-GR" sz="1400" b="1" dirty="0" smtClean="0">
              <a:solidFill>
                <a:schemeClr val="tx1"/>
              </a:solidFill>
            </a:rPr>
            <a:t> </a:t>
          </a:r>
          <a:r>
            <a:rPr lang="el-GR" sz="1400" b="1" dirty="0" err="1" smtClean="0">
              <a:solidFill>
                <a:schemeClr val="tx1"/>
              </a:solidFill>
            </a:rPr>
            <a:t>ἦταν</a:t>
          </a:r>
          <a:r>
            <a:rPr lang="el-GR" sz="1400" b="1" dirty="0" smtClean="0">
              <a:solidFill>
                <a:schemeClr val="tx1"/>
              </a:solidFill>
            </a:rPr>
            <a:t> </a:t>
          </a:r>
          <a:r>
            <a:rPr lang="el-GR" sz="1400" b="1" dirty="0" err="1" smtClean="0">
              <a:solidFill>
                <a:schemeClr val="tx1"/>
              </a:solidFill>
            </a:rPr>
            <a:t>ἄξιος</a:t>
          </a:r>
          <a:r>
            <a:rPr lang="el-GR" sz="1400" b="1" dirty="0" smtClean="0">
              <a:solidFill>
                <a:schemeClr val="tx1"/>
              </a:solidFill>
            </a:rPr>
            <a:t> </a:t>
          </a:r>
          <a:r>
            <a:rPr lang="el-GR" sz="1400" b="1" dirty="0" err="1" smtClean="0">
              <a:solidFill>
                <a:schemeClr val="tx1"/>
              </a:solidFill>
            </a:rPr>
            <a:t>τῆς</a:t>
          </a:r>
          <a:r>
            <a:rPr lang="el-GR" sz="1400" b="1" dirty="0" smtClean="0">
              <a:solidFill>
                <a:schemeClr val="tx1"/>
              </a:solidFill>
            </a:rPr>
            <a:t> </a:t>
          </a:r>
          <a:r>
            <a:rPr lang="el-GR" sz="1400" b="1" dirty="0" err="1" smtClean="0">
              <a:solidFill>
                <a:schemeClr val="tx1"/>
              </a:solidFill>
            </a:rPr>
            <a:t>ἐκλογῆς</a:t>
          </a:r>
          <a:r>
            <a:rPr lang="el-GR" sz="1400" b="1" dirty="0" smtClean="0">
              <a:solidFill>
                <a:schemeClr val="tx1"/>
              </a:solidFill>
            </a:rPr>
            <a:t> </a:t>
          </a:r>
          <a:r>
            <a:rPr lang="el-GR" sz="1400" b="1" dirty="0" err="1" smtClean="0">
              <a:solidFill>
                <a:schemeClr val="tx1"/>
              </a:solidFill>
            </a:rPr>
            <a:t>αὐτῆς</a:t>
          </a:r>
          <a:r>
            <a:rPr lang="el-GR" sz="1400" b="1" dirty="0" smtClean="0">
              <a:solidFill>
                <a:schemeClr val="tx1"/>
              </a:solidFill>
            </a:rPr>
            <a:t>. </a:t>
          </a:r>
          <a:r>
            <a:rPr lang="el-GR" sz="1400" b="1" dirty="0" err="1" smtClean="0">
              <a:solidFill>
                <a:schemeClr val="tx1"/>
              </a:solidFill>
            </a:rPr>
            <a:t>Ἐντούτοις</a:t>
          </a:r>
          <a:r>
            <a:rPr lang="el-GR" sz="1400" b="1" dirty="0" smtClean="0">
              <a:solidFill>
                <a:schemeClr val="tx1"/>
              </a:solidFill>
            </a:rPr>
            <a:t>, </a:t>
          </a:r>
          <a:r>
            <a:rPr lang="el-GR" sz="1400" b="1" dirty="0" err="1" smtClean="0">
              <a:solidFill>
                <a:schemeClr val="tx1"/>
              </a:solidFill>
            </a:rPr>
            <a:t>τὶ</a:t>
          </a:r>
          <a:r>
            <a:rPr lang="el-GR" sz="1400" b="1" dirty="0" smtClean="0">
              <a:solidFill>
                <a:schemeClr val="tx1"/>
              </a:solidFill>
            </a:rPr>
            <a:t> </a:t>
          </a:r>
          <a:r>
            <a:rPr lang="el-GR" sz="1400" b="1" dirty="0" err="1" smtClean="0">
              <a:solidFill>
                <a:schemeClr val="tx1"/>
              </a:solidFill>
            </a:rPr>
            <a:t>εἶναι</a:t>
          </a:r>
          <a:r>
            <a:rPr lang="el-GR" sz="1400" b="1" dirty="0" smtClean="0">
              <a:solidFill>
                <a:schemeClr val="tx1"/>
              </a:solidFill>
            </a:rPr>
            <a:t> </a:t>
          </a:r>
          <a:r>
            <a:rPr lang="el-GR" sz="1400" b="1" dirty="0" err="1" smtClean="0">
              <a:solidFill>
                <a:schemeClr val="tx1"/>
              </a:solidFill>
            </a:rPr>
            <a:t>αὐτὸ</a:t>
          </a:r>
          <a:r>
            <a:rPr lang="el-GR" sz="1400" b="1" dirty="0" smtClean="0">
              <a:solidFill>
                <a:schemeClr val="tx1"/>
              </a:solidFill>
            </a:rPr>
            <a:t> </a:t>
          </a:r>
          <a:r>
            <a:rPr lang="el-GR" sz="1400" b="1" dirty="0" err="1" smtClean="0">
              <a:solidFill>
                <a:schemeClr val="tx1"/>
              </a:solidFill>
            </a:rPr>
            <a:t>ποὺ</a:t>
          </a:r>
          <a:r>
            <a:rPr lang="el-GR" sz="1400" b="1" dirty="0" smtClean="0">
              <a:solidFill>
                <a:schemeClr val="tx1"/>
              </a:solidFill>
            </a:rPr>
            <a:t> </a:t>
          </a:r>
          <a:r>
            <a:rPr lang="el-GR" sz="1400" b="1" dirty="0" err="1" smtClean="0">
              <a:solidFill>
                <a:schemeClr val="tx1"/>
              </a:solidFill>
            </a:rPr>
            <a:t>ἀλλαξε</a:t>
          </a:r>
          <a:r>
            <a:rPr lang="el-GR" sz="1400" b="1" dirty="0" smtClean="0">
              <a:solidFill>
                <a:schemeClr val="tx1"/>
              </a:solidFill>
            </a:rPr>
            <a:t> μέσα του τόσο </a:t>
          </a:r>
          <a:r>
            <a:rPr lang="el-GR" sz="1400" b="1" dirty="0" err="1" smtClean="0">
              <a:solidFill>
                <a:schemeClr val="tx1"/>
              </a:solidFill>
            </a:rPr>
            <a:t>ῥιζικά</a:t>
          </a:r>
          <a:r>
            <a:rPr lang="el-GR" sz="1400" b="1" dirty="0" smtClean="0">
              <a:solidFill>
                <a:schemeClr val="tx1"/>
              </a:solidFill>
            </a:rPr>
            <a:t>, </a:t>
          </a:r>
          <a:r>
            <a:rPr lang="el-GR" sz="1400" b="1" dirty="0" err="1" smtClean="0">
              <a:solidFill>
                <a:schemeClr val="tx1"/>
              </a:solidFill>
            </a:rPr>
            <a:t>ὥστε</a:t>
          </a:r>
          <a:r>
            <a:rPr lang="el-GR" sz="1400" b="1" dirty="0" smtClean="0">
              <a:solidFill>
                <a:schemeClr val="tx1"/>
              </a:solidFill>
            </a:rPr>
            <a:t> </a:t>
          </a:r>
          <a:r>
            <a:rPr lang="el-GR" sz="1400" b="1" dirty="0" err="1" smtClean="0">
              <a:solidFill>
                <a:schemeClr val="tx1"/>
              </a:solidFill>
            </a:rPr>
            <a:t>νὰ</a:t>
          </a:r>
          <a:r>
            <a:rPr lang="el-GR" sz="1400" b="1" dirty="0" smtClean="0">
              <a:solidFill>
                <a:schemeClr val="tx1"/>
              </a:solidFill>
            </a:rPr>
            <a:t> </a:t>
          </a:r>
          <a:r>
            <a:rPr lang="el-GR" sz="1400" b="1" dirty="0" err="1" smtClean="0">
              <a:solidFill>
                <a:schemeClr val="tx1"/>
              </a:solidFill>
            </a:rPr>
            <a:t>ὁδηγηθεῖ</a:t>
          </a:r>
          <a:r>
            <a:rPr lang="el-GR" sz="1400" b="1" dirty="0" smtClean="0">
              <a:solidFill>
                <a:schemeClr val="tx1"/>
              </a:solidFill>
            </a:rPr>
            <a:t> </a:t>
          </a:r>
          <a:r>
            <a:rPr lang="el-GR" sz="1400" b="1" dirty="0" err="1" smtClean="0">
              <a:solidFill>
                <a:schemeClr val="tx1"/>
              </a:solidFill>
            </a:rPr>
            <a:t>στὴν</a:t>
          </a:r>
          <a:r>
            <a:rPr lang="el-GR" sz="1400" b="1" dirty="0" smtClean="0">
              <a:solidFill>
                <a:schemeClr val="tx1"/>
              </a:solidFill>
            </a:rPr>
            <a:t> προδοσία; Κάλλιστα </a:t>
          </a:r>
          <a:r>
            <a:rPr lang="el-GR" sz="1400" b="1" dirty="0" err="1" smtClean="0">
              <a:solidFill>
                <a:schemeClr val="tx1"/>
              </a:solidFill>
            </a:rPr>
            <a:t>θὰ</a:t>
          </a:r>
          <a:r>
            <a:rPr lang="el-GR" sz="1400" b="1" dirty="0" smtClean="0">
              <a:solidFill>
                <a:schemeClr val="tx1"/>
              </a:solidFill>
            </a:rPr>
            <a:t> </a:t>
          </a:r>
          <a:r>
            <a:rPr lang="el-GR" sz="1400" b="1" dirty="0" err="1" smtClean="0">
              <a:solidFill>
                <a:schemeClr val="tx1"/>
              </a:solidFill>
            </a:rPr>
            <a:t>μποροῦσε</a:t>
          </a:r>
          <a:r>
            <a:rPr lang="el-GR" sz="1400" b="1" dirty="0" smtClean="0">
              <a:solidFill>
                <a:schemeClr val="tx1"/>
              </a:solidFill>
            </a:rPr>
            <a:t> </a:t>
          </a:r>
          <a:r>
            <a:rPr lang="el-GR" sz="1400" b="1" dirty="0" err="1" smtClean="0">
              <a:solidFill>
                <a:schemeClr val="tx1"/>
              </a:solidFill>
            </a:rPr>
            <a:t>νὰ</a:t>
          </a:r>
          <a:r>
            <a:rPr lang="el-GR" sz="1400" b="1" dirty="0" smtClean="0">
              <a:solidFill>
                <a:schemeClr val="tx1"/>
              </a:solidFill>
            </a:rPr>
            <a:t> </a:t>
          </a:r>
          <a:r>
            <a:rPr lang="el-GR" sz="1400" b="1" dirty="0" err="1" smtClean="0">
              <a:solidFill>
                <a:schemeClr val="tx1"/>
              </a:solidFill>
            </a:rPr>
            <a:t>χαρακτηριστεῖ</a:t>
          </a:r>
          <a:r>
            <a:rPr lang="el-GR" sz="1400" b="1" dirty="0" smtClean="0">
              <a:solidFill>
                <a:schemeClr val="tx1"/>
              </a:solidFill>
            </a:rPr>
            <a:t> ὁ </a:t>
          </a:r>
          <a:r>
            <a:rPr lang="el-GR" sz="1400" b="1" dirty="0" err="1" smtClean="0">
              <a:solidFill>
                <a:schemeClr val="tx1"/>
              </a:solidFill>
            </a:rPr>
            <a:t>Ἰούδας</a:t>
          </a:r>
          <a:r>
            <a:rPr lang="el-GR" sz="1400" b="1" dirty="0" smtClean="0">
              <a:solidFill>
                <a:schemeClr val="tx1"/>
              </a:solidFill>
            </a:rPr>
            <a:t> </a:t>
          </a:r>
          <a:r>
            <a:rPr lang="el-GR" sz="1400" b="1" dirty="0" err="1" smtClean="0">
              <a:solidFill>
                <a:schemeClr val="tx1"/>
              </a:solidFill>
            </a:rPr>
            <a:t>ὡς</a:t>
          </a:r>
          <a:r>
            <a:rPr lang="el-GR" sz="1400" b="1" dirty="0" smtClean="0">
              <a:solidFill>
                <a:schemeClr val="tx1"/>
              </a:solidFill>
            </a:rPr>
            <a:t> ἡ τραγικότερη φυσιογνωμία </a:t>
          </a:r>
          <a:r>
            <a:rPr lang="el-GR" sz="1400" b="1" dirty="0" err="1" smtClean="0">
              <a:solidFill>
                <a:schemeClr val="tx1"/>
              </a:solidFill>
            </a:rPr>
            <a:t>στὴν</a:t>
          </a:r>
          <a:r>
            <a:rPr lang="el-GR" sz="1400" b="1" dirty="0" smtClean="0">
              <a:solidFill>
                <a:schemeClr val="tx1"/>
              </a:solidFill>
            </a:rPr>
            <a:t> </a:t>
          </a:r>
          <a:r>
            <a:rPr lang="el-GR" sz="1400" b="1" dirty="0" err="1" smtClean="0">
              <a:solidFill>
                <a:schemeClr val="tx1"/>
              </a:solidFill>
            </a:rPr>
            <a:t>ἱστορία</a:t>
          </a:r>
          <a:r>
            <a:rPr lang="el-GR" sz="1400" b="1" dirty="0" smtClean="0">
              <a:solidFill>
                <a:schemeClr val="tx1"/>
              </a:solidFill>
            </a:rPr>
            <a:t>.</a:t>
          </a:r>
          <a:endParaRPr lang="el-GR" sz="1400" b="1" dirty="0">
            <a:solidFill>
              <a:schemeClr val="tx1"/>
            </a:solidFill>
          </a:endParaRPr>
        </a:p>
      </dgm:t>
    </dgm:pt>
    <dgm:pt modelId="{EC725D52-7EB0-4225-BBEE-281FF46E3397}" type="parTrans" cxnId="{76051B5A-79BF-468B-996F-436C73AF9C96}">
      <dgm:prSet/>
      <dgm:spPr/>
      <dgm:t>
        <a:bodyPr/>
        <a:lstStyle/>
        <a:p>
          <a:endParaRPr lang="el-GR"/>
        </a:p>
      </dgm:t>
    </dgm:pt>
    <dgm:pt modelId="{17E57575-13DE-4DCC-8ED0-8337D2968011}" type="sibTrans" cxnId="{76051B5A-79BF-468B-996F-436C73AF9C96}">
      <dgm:prSet/>
      <dgm:spPr/>
      <dgm:t>
        <a:bodyPr/>
        <a:lstStyle/>
        <a:p>
          <a:endParaRPr lang="el-GR"/>
        </a:p>
      </dgm:t>
    </dgm:pt>
    <dgm:pt modelId="{E7556267-22C2-4916-86EF-C24B273F6BDD}">
      <dgm:prSet custT="1"/>
      <dgm:spPr/>
      <dgm:t>
        <a:bodyPr/>
        <a:lstStyle/>
        <a:p>
          <a:r>
            <a:rPr lang="el-GR" sz="1400" b="1" dirty="0" err="1" smtClean="0">
              <a:solidFill>
                <a:srgbClr val="FFC000"/>
              </a:solidFill>
            </a:rPr>
            <a:t>Ἕνας</a:t>
          </a:r>
          <a:r>
            <a:rPr lang="el-GR" sz="1400" b="1" dirty="0" smtClean="0">
              <a:solidFill>
                <a:srgbClr val="FFC000"/>
              </a:solidFill>
            </a:rPr>
            <a:t> </a:t>
          </a:r>
          <a:r>
            <a:rPr lang="el-GR" sz="1400" b="1" dirty="0" err="1" smtClean="0">
              <a:solidFill>
                <a:srgbClr val="FFC000"/>
              </a:solidFill>
            </a:rPr>
            <a:t>ἔμμεσος</a:t>
          </a:r>
          <a:r>
            <a:rPr lang="el-GR" sz="1400" b="1" dirty="0" smtClean="0">
              <a:solidFill>
                <a:srgbClr val="FFC000"/>
              </a:solidFill>
            </a:rPr>
            <a:t> </a:t>
          </a:r>
          <a:r>
            <a:rPr lang="el-GR" sz="1400" b="1" dirty="0" err="1" smtClean="0">
              <a:solidFill>
                <a:srgbClr val="FFC000"/>
              </a:solidFill>
            </a:rPr>
            <a:t>σκοπὸς</a:t>
          </a:r>
          <a:r>
            <a:rPr lang="el-GR" sz="1400" b="1" dirty="0" smtClean="0">
              <a:solidFill>
                <a:srgbClr val="FFC000"/>
              </a:solidFill>
            </a:rPr>
            <a:t> </a:t>
          </a:r>
          <a:r>
            <a:rPr lang="el-GR" sz="1400" b="1" dirty="0" err="1" smtClean="0">
              <a:solidFill>
                <a:srgbClr val="FFC000"/>
              </a:solidFill>
            </a:rPr>
            <a:t>τῶν</a:t>
          </a:r>
          <a:r>
            <a:rPr lang="el-GR" sz="1400" b="1" dirty="0" smtClean="0">
              <a:solidFill>
                <a:srgbClr val="FFC000"/>
              </a:solidFill>
            </a:rPr>
            <a:t> </a:t>
          </a:r>
          <a:r>
            <a:rPr lang="el-GR" sz="1400" b="1" dirty="0" err="1" smtClean="0">
              <a:solidFill>
                <a:srgbClr val="FFC000"/>
              </a:solidFill>
            </a:rPr>
            <a:t>Εὐαγγελιστῶν</a:t>
          </a:r>
          <a:r>
            <a:rPr lang="el-GR" sz="1400" b="1" dirty="0" smtClean="0">
              <a:solidFill>
                <a:srgbClr val="FFC000"/>
              </a:solidFill>
            </a:rPr>
            <a:t>, </a:t>
          </a:r>
          <a:r>
            <a:rPr lang="el-GR" sz="1400" b="1" dirty="0" err="1" smtClean="0">
              <a:solidFill>
                <a:srgbClr val="FFC000"/>
              </a:solidFill>
            </a:rPr>
            <a:t>καὶ</a:t>
          </a:r>
          <a:r>
            <a:rPr lang="el-GR" sz="1400" b="1" dirty="0" smtClean="0">
              <a:solidFill>
                <a:srgbClr val="FFC000"/>
              </a:solidFill>
            </a:rPr>
            <a:t> </a:t>
          </a:r>
          <a:r>
            <a:rPr lang="el-GR" sz="1400" b="1" dirty="0" err="1" smtClean="0">
              <a:solidFill>
                <a:srgbClr val="FFC000"/>
              </a:solidFill>
            </a:rPr>
            <a:t>δὴ</a:t>
          </a:r>
          <a:r>
            <a:rPr lang="el-GR" sz="1400" b="1" dirty="0" smtClean="0">
              <a:solidFill>
                <a:srgbClr val="FFC000"/>
              </a:solidFill>
            </a:rPr>
            <a:t> </a:t>
          </a:r>
          <a:r>
            <a:rPr lang="el-GR" sz="1400" b="1" dirty="0" err="1" smtClean="0">
              <a:solidFill>
                <a:srgbClr val="FFC000"/>
              </a:solidFill>
            </a:rPr>
            <a:t>τοῦ</a:t>
          </a:r>
          <a:r>
            <a:rPr lang="el-GR" sz="1400" b="1" dirty="0" smtClean="0">
              <a:solidFill>
                <a:srgbClr val="FFC000"/>
              </a:solidFill>
            </a:rPr>
            <a:t> Μάρκου, </a:t>
          </a:r>
          <a:r>
            <a:rPr lang="el-GR" sz="1400" b="1" dirty="0" err="1" smtClean="0">
              <a:solidFill>
                <a:srgbClr val="FFC000"/>
              </a:solidFill>
            </a:rPr>
            <a:t>θὰ</a:t>
          </a:r>
          <a:r>
            <a:rPr lang="el-GR" sz="1400" b="1" dirty="0" smtClean="0">
              <a:solidFill>
                <a:srgbClr val="FFC000"/>
              </a:solidFill>
            </a:rPr>
            <a:t> </a:t>
          </a:r>
          <a:r>
            <a:rPr lang="el-GR" sz="1400" b="1" dirty="0" err="1" smtClean="0">
              <a:solidFill>
                <a:srgbClr val="FFC000"/>
              </a:solidFill>
            </a:rPr>
            <a:t>μποροῦσε</a:t>
          </a:r>
          <a:r>
            <a:rPr lang="el-GR" sz="1400" b="1" dirty="0" smtClean="0">
              <a:solidFill>
                <a:srgbClr val="FFC000"/>
              </a:solidFill>
            </a:rPr>
            <a:t> </a:t>
          </a:r>
          <a:r>
            <a:rPr lang="el-GR" sz="1400" b="1" dirty="0" err="1" smtClean="0">
              <a:solidFill>
                <a:srgbClr val="FFC000"/>
              </a:solidFill>
            </a:rPr>
            <a:t>νὰ</a:t>
          </a:r>
          <a:r>
            <a:rPr lang="el-GR" sz="1400" b="1" dirty="0" smtClean="0">
              <a:solidFill>
                <a:srgbClr val="FFC000"/>
              </a:solidFill>
            </a:rPr>
            <a:t> </a:t>
          </a:r>
          <a:r>
            <a:rPr lang="el-GR" sz="1400" b="1" dirty="0" err="1" smtClean="0">
              <a:solidFill>
                <a:srgbClr val="FFC000"/>
              </a:solidFill>
            </a:rPr>
            <a:t>εἶναι</a:t>
          </a:r>
          <a:r>
            <a:rPr lang="el-GR" sz="1400" b="1" dirty="0" smtClean="0">
              <a:solidFill>
                <a:srgbClr val="FFC000"/>
              </a:solidFill>
            </a:rPr>
            <a:t> </a:t>
          </a:r>
          <a:r>
            <a:rPr lang="el-GR" sz="1400" b="1" dirty="0" err="1" smtClean="0">
              <a:solidFill>
                <a:srgbClr val="FFC000"/>
              </a:solidFill>
            </a:rPr>
            <a:t>τὸ</a:t>
          </a:r>
          <a:r>
            <a:rPr lang="el-GR" sz="1400" b="1" dirty="0" smtClean="0">
              <a:solidFill>
                <a:srgbClr val="FFC000"/>
              </a:solidFill>
            </a:rPr>
            <a:t> </a:t>
          </a:r>
          <a:r>
            <a:rPr lang="el-GR" sz="1400" b="1" dirty="0" err="1" smtClean="0">
              <a:solidFill>
                <a:srgbClr val="FFC000"/>
              </a:solidFill>
            </a:rPr>
            <a:t>νὰ</a:t>
          </a:r>
          <a:r>
            <a:rPr lang="el-GR" sz="1400" b="1" dirty="0" smtClean="0">
              <a:solidFill>
                <a:srgbClr val="FFC000"/>
              </a:solidFill>
            </a:rPr>
            <a:t> διαφυλάξουν το πλήρωμα </a:t>
          </a:r>
          <a:r>
            <a:rPr lang="el-GR" sz="1400" b="1" dirty="0" err="1" smtClean="0">
              <a:solidFill>
                <a:srgbClr val="FFC000"/>
              </a:solidFill>
            </a:rPr>
            <a:t>τῆς</a:t>
          </a:r>
          <a:r>
            <a:rPr lang="el-GR" sz="1400" b="1" dirty="0" smtClean="0">
              <a:solidFill>
                <a:srgbClr val="FFC000"/>
              </a:solidFill>
            </a:rPr>
            <a:t> </a:t>
          </a:r>
          <a:r>
            <a:rPr lang="el-GR" sz="1400" b="1" dirty="0" err="1" smtClean="0">
              <a:solidFill>
                <a:srgbClr val="FFC000"/>
              </a:solidFill>
            </a:rPr>
            <a:t>Ἐκκλησίας</a:t>
          </a:r>
          <a:r>
            <a:rPr lang="el-GR" sz="1400" b="1" dirty="0" smtClean="0">
              <a:solidFill>
                <a:srgbClr val="FFC000"/>
              </a:solidFill>
            </a:rPr>
            <a:t> </a:t>
          </a:r>
          <a:r>
            <a:rPr lang="el-GR" sz="1400" b="1" dirty="0" err="1" smtClean="0">
              <a:solidFill>
                <a:srgbClr val="FFC000"/>
              </a:solidFill>
            </a:rPr>
            <a:t>ἀπὸ</a:t>
          </a:r>
          <a:r>
            <a:rPr lang="el-GR" sz="1400" b="1" dirty="0" smtClean="0">
              <a:solidFill>
                <a:srgbClr val="FFC000"/>
              </a:solidFill>
            </a:rPr>
            <a:t> </a:t>
          </a:r>
          <a:r>
            <a:rPr lang="el-GR" sz="1400" b="1" dirty="0" err="1" smtClean="0">
              <a:solidFill>
                <a:srgbClr val="FFC000"/>
              </a:solidFill>
            </a:rPr>
            <a:t>τὴν</a:t>
          </a:r>
          <a:r>
            <a:rPr lang="el-GR" sz="1400" b="1" dirty="0" smtClean="0">
              <a:solidFill>
                <a:srgbClr val="FFC000"/>
              </a:solidFill>
            </a:rPr>
            <a:t> </a:t>
          </a:r>
          <a:r>
            <a:rPr lang="el-GR" sz="1400" b="1" dirty="0" err="1" smtClean="0">
              <a:solidFill>
                <a:srgbClr val="FFC000"/>
              </a:solidFill>
            </a:rPr>
            <a:t>ἐμφάνιση</a:t>
          </a:r>
          <a:r>
            <a:rPr lang="el-GR" sz="1400" b="1" dirty="0" smtClean="0">
              <a:solidFill>
                <a:srgbClr val="FFC000"/>
              </a:solidFill>
            </a:rPr>
            <a:t> </a:t>
          </a:r>
          <a:r>
            <a:rPr lang="el-GR" sz="1400" b="1" dirty="0" err="1" smtClean="0">
              <a:solidFill>
                <a:srgbClr val="FFC000"/>
              </a:solidFill>
            </a:rPr>
            <a:t>ἑτέρων</a:t>
          </a:r>
          <a:r>
            <a:rPr lang="el-GR" sz="1400" b="1" dirty="0" smtClean="0">
              <a:solidFill>
                <a:srgbClr val="FFC000"/>
              </a:solidFill>
            </a:rPr>
            <a:t> «</a:t>
          </a:r>
          <a:r>
            <a:rPr lang="el-GR" sz="1400" b="1" dirty="0" err="1" smtClean="0">
              <a:solidFill>
                <a:srgbClr val="FFC000"/>
              </a:solidFill>
            </a:rPr>
            <a:t>Ἰούδων</a:t>
          </a:r>
          <a:r>
            <a:rPr lang="el-GR" sz="1400" b="1" dirty="0" smtClean="0">
              <a:solidFill>
                <a:srgbClr val="FFC000"/>
              </a:solidFill>
            </a:rPr>
            <a:t>» </a:t>
          </a:r>
          <a:r>
            <a:rPr lang="el-GR" sz="1400" b="1" dirty="0" err="1" smtClean="0">
              <a:solidFill>
                <a:srgbClr val="FFC000"/>
              </a:solidFill>
            </a:rPr>
            <a:t>στὴν</a:t>
          </a:r>
          <a:r>
            <a:rPr lang="el-GR" sz="1400" b="1" dirty="0" smtClean="0">
              <a:solidFill>
                <a:srgbClr val="FFC000"/>
              </a:solidFill>
            </a:rPr>
            <a:t> </a:t>
          </a:r>
          <a:r>
            <a:rPr lang="el-GR" sz="1400" b="1" dirty="0" err="1" smtClean="0">
              <a:solidFill>
                <a:srgbClr val="FFC000"/>
              </a:solidFill>
            </a:rPr>
            <a:t>ἱστορική</a:t>
          </a:r>
          <a:r>
            <a:rPr lang="el-GR" sz="1400" b="1" dirty="0" smtClean="0">
              <a:solidFill>
                <a:srgbClr val="FFC000"/>
              </a:solidFill>
            </a:rPr>
            <a:t> της πορεία. Ἡ πρώτη προοπτική, στην </a:t>
          </a:r>
          <a:r>
            <a:rPr lang="el-GR" sz="1400" b="1" dirty="0" err="1" smtClean="0">
              <a:solidFill>
                <a:srgbClr val="FFC000"/>
              </a:solidFill>
            </a:rPr>
            <a:t>περιγραφὴ</a:t>
          </a:r>
          <a:r>
            <a:rPr lang="el-GR" sz="1400" b="1" dirty="0" smtClean="0">
              <a:solidFill>
                <a:srgbClr val="FFC000"/>
              </a:solidFill>
            </a:rPr>
            <a:t> </a:t>
          </a:r>
          <a:r>
            <a:rPr lang="el-GR" sz="1400" b="1" dirty="0" err="1" smtClean="0">
              <a:solidFill>
                <a:srgbClr val="FFC000"/>
              </a:solidFill>
            </a:rPr>
            <a:t>τῆς</a:t>
          </a:r>
          <a:r>
            <a:rPr lang="el-GR" sz="1400" b="1" dirty="0" smtClean="0">
              <a:solidFill>
                <a:srgbClr val="FFC000"/>
              </a:solidFill>
            </a:rPr>
            <a:t> προδοσίας </a:t>
          </a:r>
          <a:r>
            <a:rPr lang="el-GR" sz="1400" b="1" dirty="0" err="1" smtClean="0">
              <a:solidFill>
                <a:srgbClr val="FFC000"/>
              </a:solidFill>
            </a:rPr>
            <a:t>ἀπὸ</a:t>
          </a:r>
          <a:r>
            <a:rPr lang="el-GR" sz="1400" b="1" dirty="0" smtClean="0">
              <a:solidFill>
                <a:srgbClr val="FFC000"/>
              </a:solidFill>
            </a:rPr>
            <a:t> </a:t>
          </a:r>
          <a:r>
            <a:rPr lang="el-GR" sz="1400" b="1" dirty="0" err="1" smtClean="0">
              <a:solidFill>
                <a:srgbClr val="FFC000"/>
              </a:solidFill>
            </a:rPr>
            <a:t>τὸν</a:t>
          </a:r>
          <a:r>
            <a:rPr lang="el-GR" sz="1400" b="1" dirty="0" smtClean="0">
              <a:solidFill>
                <a:srgbClr val="FFC000"/>
              </a:solidFill>
            </a:rPr>
            <a:t> Μάρκο, </a:t>
          </a:r>
          <a:r>
            <a:rPr lang="el-GR" sz="1400" b="1" dirty="0" err="1" smtClean="0">
              <a:solidFill>
                <a:srgbClr val="FFC000"/>
              </a:solidFill>
            </a:rPr>
            <a:t>εἶναι</a:t>
          </a:r>
          <a:r>
            <a:rPr lang="el-GR" sz="1400" b="1" dirty="0" smtClean="0">
              <a:solidFill>
                <a:srgbClr val="FFC000"/>
              </a:solidFill>
            </a:rPr>
            <a:t> </a:t>
          </a:r>
          <a:r>
            <a:rPr lang="el-GR" sz="1400" b="1" dirty="0" err="1" smtClean="0">
              <a:solidFill>
                <a:srgbClr val="FFC000"/>
              </a:solidFill>
            </a:rPr>
            <a:t>ἀπολογητικὴ</a:t>
          </a:r>
          <a:r>
            <a:rPr lang="el-GR" sz="1400" b="1" dirty="0" smtClean="0">
              <a:solidFill>
                <a:srgbClr val="FFC000"/>
              </a:solidFill>
            </a:rPr>
            <a:t> </a:t>
          </a:r>
          <a:r>
            <a:rPr lang="el-GR" sz="1400" b="1" dirty="0" err="1" smtClean="0">
              <a:solidFill>
                <a:srgbClr val="FFC000"/>
              </a:solidFill>
            </a:rPr>
            <a:t>πρὸς</a:t>
          </a:r>
          <a:r>
            <a:rPr lang="el-GR" sz="1400" b="1" dirty="0" smtClean="0">
              <a:solidFill>
                <a:srgbClr val="FFC000"/>
              </a:solidFill>
            </a:rPr>
            <a:t> </a:t>
          </a:r>
          <a:r>
            <a:rPr lang="el-GR" sz="1400" b="1" dirty="0" err="1" smtClean="0">
              <a:solidFill>
                <a:srgbClr val="FFC000"/>
              </a:solidFill>
            </a:rPr>
            <a:t>τὰ</a:t>
          </a:r>
          <a:r>
            <a:rPr lang="el-GR" sz="1400" b="1" dirty="0" smtClean="0">
              <a:solidFill>
                <a:srgbClr val="FFC000"/>
              </a:solidFill>
            </a:rPr>
            <a:t> μέλη </a:t>
          </a:r>
          <a:r>
            <a:rPr lang="el-GR" sz="1400" b="1" dirty="0" err="1" smtClean="0">
              <a:solidFill>
                <a:srgbClr val="FFC000"/>
              </a:solidFill>
            </a:rPr>
            <a:t>τῆς</a:t>
          </a:r>
          <a:r>
            <a:rPr lang="el-GR" sz="1400" b="1" dirty="0" smtClean="0">
              <a:solidFill>
                <a:srgbClr val="FFC000"/>
              </a:solidFill>
            </a:rPr>
            <a:t> </a:t>
          </a:r>
          <a:r>
            <a:rPr lang="el-GR" sz="1400" b="1" dirty="0" err="1" smtClean="0">
              <a:solidFill>
                <a:srgbClr val="FFC000"/>
              </a:solidFill>
            </a:rPr>
            <a:t>Ἐκκλησίας</a:t>
          </a:r>
          <a:r>
            <a:rPr lang="el-GR" sz="1400" b="1" dirty="0" smtClean="0">
              <a:solidFill>
                <a:srgbClr val="FFC000"/>
              </a:solidFill>
            </a:rPr>
            <a:t>…  </a:t>
          </a:r>
          <a:endParaRPr lang="el-GR" sz="1400" b="1" dirty="0">
            <a:solidFill>
              <a:srgbClr val="FFC000"/>
            </a:solidFill>
          </a:endParaRPr>
        </a:p>
      </dgm:t>
    </dgm:pt>
    <dgm:pt modelId="{B3B41C7D-9266-42CF-A0F0-CAB195775FEE}" type="parTrans" cxnId="{3ED674D3-3A19-4751-9C33-E24F7F5C6D47}">
      <dgm:prSet/>
      <dgm:spPr/>
      <dgm:t>
        <a:bodyPr/>
        <a:lstStyle/>
        <a:p>
          <a:endParaRPr lang="el-GR"/>
        </a:p>
      </dgm:t>
    </dgm:pt>
    <dgm:pt modelId="{E718CC80-8B19-44D0-9FF2-7E6F86C5D01A}" type="sibTrans" cxnId="{3ED674D3-3A19-4751-9C33-E24F7F5C6D47}">
      <dgm:prSet/>
      <dgm:spPr/>
      <dgm:t>
        <a:bodyPr/>
        <a:lstStyle/>
        <a:p>
          <a:endParaRPr lang="el-GR"/>
        </a:p>
      </dgm:t>
    </dgm:pt>
    <dgm:pt modelId="{4826383D-96D0-4EF5-9548-AC82760F7D5F}">
      <dgm:prSet custT="1"/>
      <dgm:spPr/>
      <dgm:t>
        <a:bodyPr/>
        <a:lstStyle/>
        <a:p>
          <a:r>
            <a:rPr lang="el-GR" sz="1400" b="1" dirty="0" smtClean="0">
              <a:solidFill>
                <a:schemeClr val="tx1"/>
              </a:solidFill>
            </a:rPr>
            <a:t>Ἡ </a:t>
          </a:r>
          <a:r>
            <a:rPr lang="el-GR" sz="1400" b="1" dirty="0" err="1" smtClean="0">
              <a:solidFill>
                <a:schemeClr val="tx1"/>
              </a:solidFill>
            </a:rPr>
            <a:t>θεολογικὴ</a:t>
          </a:r>
          <a:r>
            <a:rPr lang="el-GR" sz="1400" b="1" dirty="0" smtClean="0">
              <a:solidFill>
                <a:schemeClr val="tx1"/>
              </a:solidFill>
            </a:rPr>
            <a:t> </a:t>
          </a:r>
          <a:r>
            <a:rPr lang="el-GR" sz="1400" b="1" dirty="0" err="1" smtClean="0">
              <a:solidFill>
                <a:schemeClr val="tx1"/>
              </a:solidFill>
            </a:rPr>
            <a:t>ἑρμηνεία</a:t>
          </a:r>
          <a:r>
            <a:rPr lang="el-GR" sz="1400" b="1" dirty="0" smtClean="0">
              <a:solidFill>
                <a:schemeClr val="tx1"/>
              </a:solidFill>
            </a:rPr>
            <a:t> </a:t>
          </a:r>
          <a:r>
            <a:rPr lang="el-GR" sz="1400" b="1" dirty="0" err="1" smtClean="0">
              <a:solidFill>
                <a:schemeClr val="tx1"/>
              </a:solidFill>
            </a:rPr>
            <a:t>τῶν</a:t>
          </a:r>
          <a:r>
            <a:rPr lang="el-GR" sz="1400" b="1" dirty="0" smtClean="0">
              <a:solidFill>
                <a:schemeClr val="tx1"/>
              </a:solidFill>
            </a:rPr>
            <a:t> </a:t>
          </a:r>
          <a:r>
            <a:rPr lang="el-GR" sz="1400" b="1" dirty="0" err="1" smtClean="0">
              <a:solidFill>
                <a:schemeClr val="tx1"/>
              </a:solidFill>
            </a:rPr>
            <a:t>Εὐαγγελιστῶν</a:t>
          </a:r>
          <a:r>
            <a:rPr lang="el-GR" sz="1400" b="1" dirty="0" smtClean="0">
              <a:solidFill>
                <a:schemeClr val="tx1"/>
              </a:solidFill>
            </a:rPr>
            <a:t> </a:t>
          </a:r>
          <a:r>
            <a:rPr lang="el-GR" sz="1400" b="1" dirty="0" err="1" smtClean="0">
              <a:solidFill>
                <a:schemeClr val="tx1"/>
              </a:solidFill>
            </a:rPr>
            <a:t>προσπαθεῖ</a:t>
          </a:r>
          <a:r>
            <a:rPr lang="el-GR" sz="1400" b="1" dirty="0" smtClean="0">
              <a:solidFill>
                <a:schemeClr val="tx1"/>
              </a:solidFill>
            </a:rPr>
            <a:t> </a:t>
          </a:r>
          <a:r>
            <a:rPr lang="el-GR" sz="1400" b="1" dirty="0" err="1" smtClean="0">
              <a:solidFill>
                <a:schemeClr val="tx1"/>
              </a:solidFill>
            </a:rPr>
            <a:t>νὰ</a:t>
          </a:r>
          <a:r>
            <a:rPr lang="el-GR" sz="1400" b="1" dirty="0" smtClean="0">
              <a:solidFill>
                <a:schemeClr val="tx1"/>
              </a:solidFill>
            </a:rPr>
            <a:t> προφυλάξει </a:t>
          </a:r>
          <a:r>
            <a:rPr lang="el-GR" sz="1400" b="1" dirty="0" err="1" smtClean="0">
              <a:solidFill>
                <a:schemeClr val="tx1"/>
              </a:solidFill>
            </a:rPr>
            <a:t>τοὺς</a:t>
          </a:r>
          <a:r>
            <a:rPr lang="el-GR" sz="1400" b="1" dirty="0" smtClean="0">
              <a:solidFill>
                <a:schemeClr val="tx1"/>
              </a:solidFill>
            </a:rPr>
            <a:t> </a:t>
          </a:r>
          <a:r>
            <a:rPr lang="el-GR" sz="1400" b="1" dirty="0" err="1" smtClean="0">
              <a:solidFill>
                <a:schemeClr val="tx1"/>
              </a:solidFill>
            </a:rPr>
            <a:t>πιστοὺς</a:t>
          </a:r>
          <a:r>
            <a:rPr lang="el-GR" sz="1400" b="1" dirty="0" smtClean="0">
              <a:solidFill>
                <a:schemeClr val="tx1"/>
              </a:solidFill>
            </a:rPr>
            <a:t> </a:t>
          </a:r>
          <a:r>
            <a:rPr lang="el-GR" sz="1400" b="1" dirty="0" err="1" smtClean="0">
              <a:solidFill>
                <a:schemeClr val="tx1"/>
              </a:solidFill>
            </a:rPr>
            <a:t>ἀπὸ</a:t>
          </a:r>
          <a:r>
            <a:rPr lang="el-GR" sz="1400" b="1" dirty="0" smtClean="0">
              <a:solidFill>
                <a:schemeClr val="tx1"/>
              </a:solidFill>
            </a:rPr>
            <a:t> </a:t>
          </a:r>
          <a:r>
            <a:rPr lang="el-GR" sz="1400" b="1" dirty="0" err="1" smtClean="0">
              <a:solidFill>
                <a:schemeClr val="tx1"/>
              </a:solidFill>
            </a:rPr>
            <a:t>τὴν</a:t>
          </a:r>
          <a:r>
            <a:rPr lang="el-GR" sz="1400" b="1" dirty="0" smtClean="0">
              <a:solidFill>
                <a:schemeClr val="tx1"/>
              </a:solidFill>
            </a:rPr>
            <a:t> </a:t>
          </a:r>
          <a:r>
            <a:rPr lang="el-GR" sz="1400" b="1" dirty="0" err="1" smtClean="0">
              <a:solidFill>
                <a:schemeClr val="tx1"/>
              </a:solidFill>
            </a:rPr>
            <a:t>ἐνεργοποίηση</a:t>
          </a:r>
          <a:r>
            <a:rPr lang="el-GR" sz="1400" b="1" dirty="0" smtClean="0">
              <a:solidFill>
                <a:schemeClr val="tx1"/>
              </a:solidFill>
            </a:rPr>
            <a:t> </a:t>
          </a:r>
          <a:r>
            <a:rPr lang="el-GR" sz="1400" b="1" dirty="0" err="1" smtClean="0">
              <a:solidFill>
                <a:schemeClr val="tx1"/>
              </a:solidFill>
            </a:rPr>
            <a:t>τῶν</a:t>
          </a:r>
          <a:r>
            <a:rPr lang="el-GR" sz="1400" b="1" dirty="0" smtClean="0">
              <a:solidFill>
                <a:schemeClr val="tx1"/>
              </a:solidFill>
            </a:rPr>
            <a:t> κινήτρων </a:t>
          </a:r>
          <a:r>
            <a:rPr lang="el-GR" sz="1400" b="1" dirty="0" err="1" smtClean="0">
              <a:solidFill>
                <a:schemeClr val="tx1"/>
              </a:solidFill>
            </a:rPr>
            <a:t>τοῦ</a:t>
          </a:r>
          <a:r>
            <a:rPr lang="el-GR" sz="1400" b="1" dirty="0" smtClean="0">
              <a:solidFill>
                <a:schemeClr val="tx1"/>
              </a:solidFill>
            </a:rPr>
            <a:t> </a:t>
          </a:r>
          <a:r>
            <a:rPr lang="el-GR" sz="1400" b="1" dirty="0" err="1" smtClean="0">
              <a:solidFill>
                <a:schemeClr val="tx1"/>
              </a:solidFill>
            </a:rPr>
            <a:t>Ἰούδα</a:t>
          </a:r>
          <a:r>
            <a:rPr lang="el-GR" sz="1400" b="1" dirty="0" smtClean="0">
              <a:solidFill>
                <a:schemeClr val="tx1"/>
              </a:solidFill>
            </a:rPr>
            <a:t> μέσα </a:t>
          </a:r>
          <a:r>
            <a:rPr lang="el-GR" sz="1400" b="1" dirty="0" err="1" smtClean="0">
              <a:solidFill>
                <a:schemeClr val="tx1"/>
              </a:solidFill>
            </a:rPr>
            <a:t>στὸν</a:t>
          </a:r>
          <a:r>
            <a:rPr lang="el-GR" sz="1400" b="1" dirty="0" smtClean="0">
              <a:solidFill>
                <a:schemeClr val="tx1"/>
              </a:solidFill>
            </a:rPr>
            <a:t> κάθε χριστιανό. </a:t>
          </a:r>
          <a:r>
            <a:rPr lang="el-GR" sz="1400" b="1" dirty="0" err="1" smtClean="0">
              <a:solidFill>
                <a:schemeClr val="tx1"/>
              </a:solidFill>
            </a:rPr>
            <a:t>Στὸν</a:t>
          </a:r>
          <a:r>
            <a:rPr lang="el-GR" sz="1400" b="1" dirty="0" smtClean="0">
              <a:solidFill>
                <a:schemeClr val="tx1"/>
              </a:solidFill>
            </a:rPr>
            <a:t> </a:t>
          </a:r>
          <a:r>
            <a:rPr lang="el-GR" sz="1400" b="1" dirty="0" err="1" smtClean="0">
              <a:solidFill>
                <a:schemeClr val="tx1"/>
              </a:solidFill>
            </a:rPr>
            <a:t>ἴδιο</a:t>
          </a:r>
          <a:r>
            <a:rPr lang="el-GR" sz="1400" b="1" dirty="0" smtClean="0">
              <a:solidFill>
                <a:schemeClr val="tx1"/>
              </a:solidFill>
            </a:rPr>
            <a:t> </a:t>
          </a:r>
          <a:r>
            <a:rPr lang="el-GR" sz="1400" b="1" dirty="0" err="1" smtClean="0">
              <a:solidFill>
                <a:schemeClr val="tx1"/>
              </a:solidFill>
            </a:rPr>
            <a:t>ἄξονα</a:t>
          </a:r>
          <a:r>
            <a:rPr lang="el-GR" sz="1400" b="1" dirty="0" smtClean="0">
              <a:solidFill>
                <a:schemeClr val="tx1"/>
              </a:solidFill>
            </a:rPr>
            <a:t> </a:t>
          </a:r>
          <a:r>
            <a:rPr lang="el-GR" sz="1400" b="1" dirty="0" err="1" smtClean="0">
              <a:solidFill>
                <a:schemeClr val="tx1"/>
              </a:solidFill>
            </a:rPr>
            <a:t>κινεῖται</a:t>
          </a:r>
          <a:r>
            <a:rPr lang="el-GR" sz="1400" b="1" dirty="0" smtClean="0">
              <a:solidFill>
                <a:schemeClr val="tx1"/>
              </a:solidFill>
            </a:rPr>
            <a:t> ἡ </a:t>
          </a:r>
          <a:r>
            <a:rPr lang="el-GR" sz="1400" b="1" dirty="0" err="1" smtClean="0">
              <a:solidFill>
                <a:schemeClr val="tx1"/>
              </a:solidFill>
            </a:rPr>
            <a:t>ἑρμηνευτικὴ</a:t>
          </a:r>
          <a:r>
            <a:rPr lang="el-GR" sz="1400" b="1" dirty="0" smtClean="0">
              <a:solidFill>
                <a:schemeClr val="tx1"/>
              </a:solidFill>
            </a:rPr>
            <a:t> </a:t>
          </a:r>
          <a:r>
            <a:rPr lang="el-GR" sz="1400" b="1" dirty="0" err="1" smtClean="0">
              <a:solidFill>
                <a:schemeClr val="tx1"/>
              </a:solidFill>
            </a:rPr>
            <a:t>πατερικὴ</a:t>
          </a:r>
          <a:r>
            <a:rPr lang="el-GR" sz="1400" b="1" dirty="0" smtClean="0">
              <a:solidFill>
                <a:schemeClr val="tx1"/>
              </a:solidFill>
            </a:rPr>
            <a:t> θεολογία, </a:t>
          </a:r>
          <a:r>
            <a:rPr lang="el-GR" sz="1400" b="1" dirty="0" err="1" smtClean="0">
              <a:solidFill>
                <a:schemeClr val="tx1"/>
              </a:solidFill>
            </a:rPr>
            <a:t>ἀφοῦ</a:t>
          </a:r>
          <a:r>
            <a:rPr lang="el-GR" sz="1400" b="1" dirty="0" smtClean="0">
              <a:solidFill>
                <a:schemeClr val="tx1"/>
              </a:solidFill>
            </a:rPr>
            <a:t> τονίζει </a:t>
          </a:r>
          <a:r>
            <a:rPr lang="el-GR" sz="1400" b="1" dirty="0" err="1" smtClean="0">
              <a:solidFill>
                <a:schemeClr val="tx1"/>
              </a:solidFill>
            </a:rPr>
            <a:t>ποιὰ</a:t>
          </a:r>
          <a:r>
            <a:rPr lang="el-GR" sz="1400" b="1" dirty="0" smtClean="0">
              <a:solidFill>
                <a:schemeClr val="tx1"/>
              </a:solidFill>
            </a:rPr>
            <a:t> πάθη πρέπει </a:t>
          </a:r>
          <a:r>
            <a:rPr lang="el-GR" sz="1400" b="1" dirty="0" err="1" smtClean="0">
              <a:solidFill>
                <a:schemeClr val="tx1"/>
              </a:solidFill>
            </a:rPr>
            <a:t>πάσῃ</a:t>
          </a:r>
          <a:r>
            <a:rPr lang="el-GR" sz="1400" b="1" dirty="0" smtClean="0">
              <a:solidFill>
                <a:schemeClr val="tx1"/>
              </a:solidFill>
            </a:rPr>
            <a:t> </a:t>
          </a:r>
          <a:r>
            <a:rPr lang="el-GR" sz="1400" b="1" dirty="0" err="1" smtClean="0">
              <a:solidFill>
                <a:schemeClr val="tx1"/>
              </a:solidFill>
            </a:rPr>
            <a:t>θυσίᾳ</a:t>
          </a:r>
          <a:r>
            <a:rPr lang="el-GR" sz="1400" b="1" dirty="0" smtClean="0">
              <a:solidFill>
                <a:schemeClr val="tx1"/>
              </a:solidFill>
            </a:rPr>
            <a:t> </a:t>
          </a:r>
          <a:r>
            <a:rPr lang="el-GR" sz="1400" b="1" dirty="0" err="1" smtClean="0">
              <a:solidFill>
                <a:schemeClr val="tx1"/>
              </a:solidFill>
            </a:rPr>
            <a:t>νὰ</a:t>
          </a:r>
          <a:r>
            <a:rPr lang="el-GR" sz="1400" b="1" dirty="0" smtClean="0">
              <a:solidFill>
                <a:schemeClr val="tx1"/>
              </a:solidFill>
            </a:rPr>
            <a:t> </a:t>
          </a:r>
          <a:r>
            <a:rPr lang="el-GR" sz="1400" b="1" dirty="0" err="1" smtClean="0">
              <a:solidFill>
                <a:schemeClr val="tx1"/>
              </a:solidFill>
            </a:rPr>
            <a:t>ἀποφύγει</a:t>
          </a:r>
          <a:r>
            <a:rPr lang="el-GR" sz="1400" b="1" dirty="0" smtClean="0">
              <a:solidFill>
                <a:schemeClr val="tx1"/>
              </a:solidFill>
            </a:rPr>
            <a:t> ὁ χριστιανός, </a:t>
          </a:r>
          <a:r>
            <a:rPr lang="el-GR" sz="1400" b="1" dirty="0" err="1" smtClean="0">
              <a:solidFill>
                <a:schemeClr val="tx1"/>
              </a:solidFill>
            </a:rPr>
            <a:t>ὅπως</a:t>
          </a:r>
          <a:r>
            <a:rPr lang="el-GR" sz="1400" b="1" dirty="0" smtClean="0">
              <a:solidFill>
                <a:schemeClr val="tx1"/>
              </a:solidFill>
            </a:rPr>
            <a:t> </a:t>
          </a:r>
          <a:r>
            <a:rPr lang="el-GR" sz="1400" b="1" dirty="0" err="1" smtClean="0">
              <a:solidFill>
                <a:schemeClr val="tx1"/>
              </a:solidFill>
            </a:rPr>
            <a:t>τὴν</a:t>
          </a:r>
          <a:r>
            <a:rPr lang="el-GR" sz="1400" b="1" dirty="0" smtClean="0">
              <a:solidFill>
                <a:schemeClr val="tx1"/>
              </a:solidFill>
            </a:rPr>
            <a:t> πονηρία </a:t>
          </a:r>
          <a:r>
            <a:rPr lang="el-GR" sz="1400" b="1" dirty="0" err="1" smtClean="0">
              <a:solidFill>
                <a:schemeClr val="tx1"/>
              </a:solidFill>
            </a:rPr>
            <a:t>καὶ</a:t>
          </a:r>
          <a:r>
            <a:rPr lang="el-GR" sz="1400" b="1" dirty="0" smtClean="0">
              <a:solidFill>
                <a:schemeClr val="tx1"/>
              </a:solidFill>
            </a:rPr>
            <a:t> </a:t>
          </a:r>
          <a:r>
            <a:rPr lang="el-GR" sz="1400" b="1" dirty="0" err="1" smtClean="0">
              <a:solidFill>
                <a:schemeClr val="tx1"/>
              </a:solidFill>
            </a:rPr>
            <a:t>τὴ</a:t>
          </a:r>
          <a:r>
            <a:rPr lang="el-GR" sz="1400" b="1" dirty="0" smtClean="0">
              <a:solidFill>
                <a:schemeClr val="tx1"/>
              </a:solidFill>
            </a:rPr>
            <a:t> φιλαργυρία (</a:t>
          </a:r>
          <a:r>
            <a:rPr lang="el-GR" sz="1400" b="1" dirty="0" err="1" smtClean="0">
              <a:solidFill>
                <a:schemeClr val="tx1"/>
              </a:solidFill>
            </a:rPr>
            <a:t>ἀλλὰ</a:t>
          </a:r>
          <a:r>
            <a:rPr lang="el-GR" sz="1400" b="1" dirty="0" smtClean="0">
              <a:solidFill>
                <a:schemeClr val="tx1"/>
              </a:solidFill>
            </a:rPr>
            <a:t> </a:t>
          </a:r>
          <a:r>
            <a:rPr lang="el-GR" sz="1400" b="1" dirty="0" err="1" smtClean="0">
              <a:solidFill>
                <a:schemeClr val="tx1"/>
              </a:solidFill>
            </a:rPr>
            <a:t>τελικὰ</a:t>
          </a:r>
          <a:r>
            <a:rPr lang="el-GR" sz="1400" b="1" dirty="0" smtClean="0">
              <a:solidFill>
                <a:schemeClr val="tx1"/>
              </a:solidFill>
            </a:rPr>
            <a:t> </a:t>
          </a:r>
          <a:r>
            <a:rPr lang="el-GR" sz="1400" b="1" dirty="0" err="1" smtClean="0">
              <a:solidFill>
                <a:schemeClr val="tx1"/>
              </a:solidFill>
            </a:rPr>
            <a:t>δὲν</a:t>
          </a:r>
          <a:r>
            <a:rPr lang="el-GR" sz="1400" b="1" dirty="0" smtClean="0">
              <a:solidFill>
                <a:schemeClr val="tx1"/>
              </a:solidFill>
            </a:rPr>
            <a:t> μπόρεσε ὁ </a:t>
          </a:r>
          <a:r>
            <a:rPr lang="el-GR" sz="1400" b="1" dirty="0" err="1" smtClean="0">
              <a:solidFill>
                <a:schemeClr val="tx1"/>
              </a:solidFill>
            </a:rPr>
            <a:t>Ἰούδας</a:t>
          </a:r>
          <a:r>
            <a:rPr lang="el-GR" sz="1400" b="1" dirty="0" smtClean="0">
              <a:solidFill>
                <a:schemeClr val="tx1"/>
              </a:solidFill>
            </a:rPr>
            <a:t>).</a:t>
          </a:r>
          <a:endParaRPr lang="el-GR" sz="1400" b="1" dirty="0">
            <a:solidFill>
              <a:schemeClr val="tx1"/>
            </a:solidFill>
          </a:endParaRPr>
        </a:p>
      </dgm:t>
    </dgm:pt>
    <dgm:pt modelId="{1B0EA061-0E6D-4EC2-AA7B-051E3AE1D34E}" type="parTrans" cxnId="{2CBDFB9B-F9C2-42F3-AC86-945AF356161E}">
      <dgm:prSet/>
      <dgm:spPr/>
      <dgm:t>
        <a:bodyPr/>
        <a:lstStyle/>
        <a:p>
          <a:endParaRPr lang="el-GR"/>
        </a:p>
      </dgm:t>
    </dgm:pt>
    <dgm:pt modelId="{9CE5EE2F-D3E5-4A09-975F-B94252089473}" type="sibTrans" cxnId="{2CBDFB9B-F9C2-42F3-AC86-945AF356161E}">
      <dgm:prSet/>
      <dgm:spPr/>
      <dgm:t>
        <a:bodyPr/>
        <a:lstStyle/>
        <a:p>
          <a:endParaRPr lang="el-GR"/>
        </a:p>
      </dgm:t>
    </dgm:pt>
    <dgm:pt modelId="{59245396-F92D-4C58-A5FB-95400B317057}" type="pres">
      <dgm:prSet presAssocID="{9D1308B3-3FBC-4541-91E4-190C10596676}" presName="Name0" presStyleCnt="0">
        <dgm:presLayoutVars>
          <dgm:dir/>
          <dgm:resizeHandles val="exact"/>
        </dgm:presLayoutVars>
      </dgm:prSet>
      <dgm:spPr/>
      <dgm:t>
        <a:bodyPr/>
        <a:lstStyle/>
        <a:p>
          <a:endParaRPr lang="el-GR"/>
        </a:p>
      </dgm:t>
    </dgm:pt>
    <dgm:pt modelId="{C766AAF9-AA9E-4B37-8C32-A036C4C16FE8}" type="pres">
      <dgm:prSet presAssocID="{37F9A79D-551B-4EF0-AF01-A0D25CCD0D0C}" presName="node" presStyleLbl="node1" presStyleIdx="0" presStyleCnt="5">
        <dgm:presLayoutVars>
          <dgm:bulletEnabled val="1"/>
        </dgm:presLayoutVars>
      </dgm:prSet>
      <dgm:spPr/>
      <dgm:t>
        <a:bodyPr/>
        <a:lstStyle/>
        <a:p>
          <a:endParaRPr lang="el-GR"/>
        </a:p>
      </dgm:t>
    </dgm:pt>
    <dgm:pt modelId="{12A9A18A-A419-45C0-9BCF-2B31C8981821}" type="pres">
      <dgm:prSet presAssocID="{C7B81948-7A80-48A0-BEE9-3A579CAF80C1}" presName="sibTrans" presStyleCnt="0"/>
      <dgm:spPr/>
    </dgm:pt>
    <dgm:pt modelId="{AE0E3B11-3230-45A4-A2D1-679CD84914FD}" type="pres">
      <dgm:prSet presAssocID="{C24D7889-CD24-42AF-AEE9-FA8353AB2BAD}" presName="node" presStyleLbl="node1" presStyleIdx="1" presStyleCnt="5">
        <dgm:presLayoutVars>
          <dgm:bulletEnabled val="1"/>
        </dgm:presLayoutVars>
      </dgm:prSet>
      <dgm:spPr/>
      <dgm:t>
        <a:bodyPr/>
        <a:lstStyle/>
        <a:p>
          <a:endParaRPr lang="el-GR"/>
        </a:p>
      </dgm:t>
    </dgm:pt>
    <dgm:pt modelId="{5F049903-0E19-4616-BD9E-EEB1039D01F4}" type="pres">
      <dgm:prSet presAssocID="{3748A809-5185-49F4-A8CF-0AFF466FCE56}" presName="sibTrans" presStyleCnt="0"/>
      <dgm:spPr/>
    </dgm:pt>
    <dgm:pt modelId="{8DC8A52C-4681-4C9C-A37C-C5E39D72421B}" type="pres">
      <dgm:prSet presAssocID="{8F4EF6BD-88DE-4853-885C-B036497A1EED}" presName="node" presStyleLbl="node1" presStyleIdx="2" presStyleCnt="5">
        <dgm:presLayoutVars>
          <dgm:bulletEnabled val="1"/>
        </dgm:presLayoutVars>
      </dgm:prSet>
      <dgm:spPr/>
      <dgm:t>
        <a:bodyPr/>
        <a:lstStyle/>
        <a:p>
          <a:endParaRPr lang="el-GR"/>
        </a:p>
      </dgm:t>
    </dgm:pt>
    <dgm:pt modelId="{235B5A61-EB76-41A8-A7FD-35759D9F7D03}" type="pres">
      <dgm:prSet presAssocID="{17E57575-13DE-4DCC-8ED0-8337D2968011}" presName="sibTrans" presStyleCnt="0"/>
      <dgm:spPr/>
    </dgm:pt>
    <dgm:pt modelId="{F6D5B4BD-C2AB-4145-8A2D-DCAB34547183}" type="pres">
      <dgm:prSet presAssocID="{E7556267-22C2-4916-86EF-C24B273F6BDD}" presName="node" presStyleLbl="node1" presStyleIdx="3" presStyleCnt="5">
        <dgm:presLayoutVars>
          <dgm:bulletEnabled val="1"/>
        </dgm:presLayoutVars>
      </dgm:prSet>
      <dgm:spPr/>
      <dgm:t>
        <a:bodyPr/>
        <a:lstStyle/>
        <a:p>
          <a:endParaRPr lang="el-GR"/>
        </a:p>
      </dgm:t>
    </dgm:pt>
    <dgm:pt modelId="{935476B8-5FC1-40BB-B561-D814C3D3F5C2}" type="pres">
      <dgm:prSet presAssocID="{E718CC80-8B19-44D0-9FF2-7E6F86C5D01A}" presName="sibTrans" presStyleCnt="0"/>
      <dgm:spPr/>
    </dgm:pt>
    <dgm:pt modelId="{4E29AD29-836C-40B7-832B-AF11585FC7E1}" type="pres">
      <dgm:prSet presAssocID="{4826383D-96D0-4EF5-9548-AC82760F7D5F}" presName="node" presStyleLbl="node1" presStyleIdx="4" presStyleCnt="5">
        <dgm:presLayoutVars>
          <dgm:bulletEnabled val="1"/>
        </dgm:presLayoutVars>
      </dgm:prSet>
      <dgm:spPr/>
      <dgm:t>
        <a:bodyPr/>
        <a:lstStyle/>
        <a:p>
          <a:endParaRPr lang="el-GR"/>
        </a:p>
      </dgm:t>
    </dgm:pt>
  </dgm:ptLst>
  <dgm:cxnLst>
    <dgm:cxn modelId="{2CBDFB9B-F9C2-42F3-AC86-945AF356161E}" srcId="{9D1308B3-3FBC-4541-91E4-190C10596676}" destId="{4826383D-96D0-4EF5-9548-AC82760F7D5F}" srcOrd="4" destOrd="0" parTransId="{1B0EA061-0E6D-4EC2-AA7B-051E3AE1D34E}" sibTransId="{9CE5EE2F-D3E5-4A09-975F-B94252089473}"/>
    <dgm:cxn modelId="{1E39EBEC-12F6-4B37-B62A-5F3A9F155496}" type="presOf" srcId="{37F9A79D-551B-4EF0-AF01-A0D25CCD0D0C}" destId="{C766AAF9-AA9E-4B37-8C32-A036C4C16FE8}" srcOrd="0" destOrd="0" presId="urn:microsoft.com/office/officeart/2005/8/layout/hList6"/>
    <dgm:cxn modelId="{6B7B55E0-71B3-47F3-ABD8-80C67A1B5884}" type="presOf" srcId="{E7556267-22C2-4916-86EF-C24B273F6BDD}" destId="{F6D5B4BD-C2AB-4145-8A2D-DCAB34547183}" srcOrd="0" destOrd="0" presId="urn:microsoft.com/office/officeart/2005/8/layout/hList6"/>
    <dgm:cxn modelId="{07AD052F-6127-4F1A-BA57-3C9F79774931}" type="presOf" srcId="{9D1308B3-3FBC-4541-91E4-190C10596676}" destId="{59245396-F92D-4C58-A5FB-95400B317057}" srcOrd="0" destOrd="0" presId="urn:microsoft.com/office/officeart/2005/8/layout/hList6"/>
    <dgm:cxn modelId="{C8CF90B9-83CC-46E8-9593-9518805BED3A}" type="presOf" srcId="{4826383D-96D0-4EF5-9548-AC82760F7D5F}" destId="{4E29AD29-836C-40B7-832B-AF11585FC7E1}" srcOrd="0" destOrd="0" presId="urn:microsoft.com/office/officeart/2005/8/layout/hList6"/>
    <dgm:cxn modelId="{6C1DF650-F077-4E68-9C21-9645B3CF93E3}" type="presOf" srcId="{8F4EF6BD-88DE-4853-885C-B036497A1EED}" destId="{8DC8A52C-4681-4C9C-A37C-C5E39D72421B}" srcOrd="0" destOrd="0" presId="urn:microsoft.com/office/officeart/2005/8/layout/hList6"/>
    <dgm:cxn modelId="{2A7EC99F-0E93-488A-AD3B-140471A9BF0D}" srcId="{9D1308B3-3FBC-4541-91E4-190C10596676}" destId="{C24D7889-CD24-42AF-AEE9-FA8353AB2BAD}" srcOrd="1" destOrd="0" parTransId="{66C2AE9E-A11F-4C6B-BAC8-EAB43BF87782}" sibTransId="{3748A809-5185-49F4-A8CF-0AFF466FCE56}"/>
    <dgm:cxn modelId="{92A2BAC9-3A61-42E7-A2D5-619C516D443D}" type="presOf" srcId="{C24D7889-CD24-42AF-AEE9-FA8353AB2BAD}" destId="{AE0E3B11-3230-45A4-A2D1-679CD84914FD}" srcOrd="0" destOrd="0" presId="urn:microsoft.com/office/officeart/2005/8/layout/hList6"/>
    <dgm:cxn modelId="{3ED674D3-3A19-4751-9C33-E24F7F5C6D47}" srcId="{9D1308B3-3FBC-4541-91E4-190C10596676}" destId="{E7556267-22C2-4916-86EF-C24B273F6BDD}" srcOrd="3" destOrd="0" parTransId="{B3B41C7D-9266-42CF-A0F0-CAB195775FEE}" sibTransId="{E718CC80-8B19-44D0-9FF2-7E6F86C5D01A}"/>
    <dgm:cxn modelId="{76051B5A-79BF-468B-996F-436C73AF9C96}" srcId="{9D1308B3-3FBC-4541-91E4-190C10596676}" destId="{8F4EF6BD-88DE-4853-885C-B036497A1EED}" srcOrd="2" destOrd="0" parTransId="{EC725D52-7EB0-4225-BBEE-281FF46E3397}" sibTransId="{17E57575-13DE-4DCC-8ED0-8337D2968011}"/>
    <dgm:cxn modelId="{0362918E-3F8B-4AB4-85F9-2D6FE430BF20}" srcId="{9D1308B3-3FBC-4541-91E4-190C10596676}" destId="{37F9A79D-551B-4EF0-AF01-A0D25CCD0D0C}" srcOrd="0" destOrd="0" parTransId="{D43626AC-D1CB-4E1A-9D53-274F6CDA58A5}" sibTransId="{C7B81948-7A80-48A0-BEE9-3A579CAF80C1}"/>
    <dgm:cxn modelId="{6E14E255-9E66-4322-A322-87AAE817DA76}" type="presParOf" srcId="{59245396-F92D-4C58-A5FB-95400B317057}" destId="{C766AAF9-AA9E-4B37-8C32-A036C4C16FE8}" srcOrd="0" destOrd="0" presId="urn:microsoft.com/office/officeart/2005/8/layout/hList6"/>
    <dgm:cxn modelId="{B1ADFD73-69C4-45E5-86DC-E5E08B7E7520}" type="presParOf" srcId="{59245396-F92D-4C58-A5FB-95400B317057}" destId="{12A9A18A-A419-45C0-9BCF-2B31C8981821}" srcOrd="1" destOrd="0" presId="urn:microsoft.com/office/officeart/2005/8/layout/hList6"/>
    <dgm:cxn modelId="{E055A00C-FA17-48CB-8594-753E200E0AF1}" type="presParOf" srcId="{59245396-F92D-4C58-A5FB-95400B317057}" destId="{AE0E3B11-3230-45A4-A2D1-679CD84914FD}" srcOrd="2" destOrd="0" presId="urn:microsoft.com/office/officeart/2005/8/layout/hList6"/>
    <dgm:cxn modelId="{5D3C06C3-E483-41FB-8E28-CF23E423A5AE}" type="presParOf" srcId="{59245396-F92D-4C58-A5FB-95400B317057}" destId="{5F049903-0E19-4616-BD9E-EEB1039D01F4}" srcOrd="3" destOrd="0" presId="urn:microsoft.com/office/officeart/2005/8/layout/hList6"/>
    <dgm:cxn modelId="{E2C5DD06-4033-4F48-8103-DA31C83C3073}" type="presParOf" srcId="{59245396-F92D-4C58-A5FB-95400B317057}" destId="{8DC8A52C-4681-4C9C-A37C-C5E39D72421B}" srcOrd="4" destOrd="0" presId="urn:microsoft.com/office/officeart/2005/8/layout/hList6"/>
    <dgm:cxn modelId="{95A3FCE6-F199-4C2E-B5C2-083436973675}" type="presParOf" srcId="{59245396-F92D-4C58-A5FB-95400B317057}" destId="{235B5A61-EB76-41A8-A7FD-35759D9F7D03}" srcOrd="5" destOrd="0" presId="urn:microsoft.com/office/officeart/2005/8/layout/hList6"/>
    <dgm:cxn modelId="{10FD13F8-E30C-4CBA-887A-1AC3252097FA}" type="presParOf" srcId="{59245396-F92D-4C58-A5FB-95400B317057}" destId="{F6D5B4BD-C2AB-4145-8A2D-DCAB34547183}" srcOrd="6" destOrd="0" presId="urn:microsoft.com/office/officeart/2005/8/layout/hList6"/>
    <dgm:cxn modelId="{AB3A69F8-FF2A-4890-8E69-3A7B401FDF06}" type="presParOf" srcId="{59245396-F92D-4C58-A5FB-95400B317057}" destId="{935476B8-5FC1-40BB-B561-D814C3D3F5C2}" srcOrd="7" destOrd="0" presId="urn:microsoft.com/office/officeart/2005/8/layout/hList6"/>
    <dgm:cxn modelId="{4FA3D4C2-B292-49B9-A422-688BC5900B03}" type="presParOf" srcId="{59245396-F92D-4C58-A5FB-95400B317057}" destId="{4E29AD29-836C-40B7-832B-AF11585FC7E1}" srcOrd="8" destOrd="0" presId="urn:microsoft.com/office/officeart/2005/8/layout/hList6"/>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1308B3-3FBC-4541-91E4-190C1059667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l-GR"/>
        </a:p>
      </dgm:t>
    </dgm:pt>
    <dgm:pt modelId="{DF930398-2847-4783-8C9F-A392D917A878}">
      <dgm:prSet custT="1"/>
      <dgm:spPr/>
      <dgm:t>
        <a:bodyPr/>
        <a:lstStyle/>
        <a:p>
          <a:r>
            <a:rPr lang="el-GR" sz="1400" b="1" dirty="0" smtClean="0">
              <a:solidFill>
                <a:srgbClr val="FFC000"/>
              </a:solidFill>
            </a:rPr>
            <a:t>Ἡ δεύτερη </a:t>
          </a:r>
          <a:r>
            <a:rPr lang="el-GR" sz="1400" b="1" dirty="0" err="1" smtClean="0">
              <a:solidFill>
                <a:srgbClr val="FFC000"/>
              </a:solidFill>
            </a:rPr>
            <a:t>εἶναι</a:t>
          </a:r>
          <a:r>
            <a:rPr lang="el-GR" sz="1400" b="1" dirty="0" smtClean="0">
              <a:solidFill>
                <a:srgbClr val="FFC000"/>
              </a:solidFill>
            </a:rPr>
            <a:t> </a:t>
          </a:r>
          <a:r>
            <a:rPr lang="el-GR" sz="1400" b="1" dirty="0" err="1" smtClean="0">
              <a:solidFill>
                <a:srgbClr val="FFC000"/>
              </a:solidFill>
            </a:rPr>
            <a:t>καταφατικὴ</a:t>
          </a:r>
          <a:r>
            <a:rPr lang="el-GR" sz="1400" b="1" dirty="0" smtClean="0">
              <a:solidFill>
                <a:srgbClr val="FFC000"/>
              </a:solidFill>
            </a:rPr>
            <a:t> </a:t>
          </a:r>
          <a:r>
            <a:rPr lang="el-GR" sz="1400" b="1" dirty="0" err="1" smtClean="0">
              <a:solidFill>
                <a:srgbClr val="FFC000"/>
              </a:solidFill>
            </a:rPr>
            <a:t>στὴν</a:t>
          </a:r>
          <a:r>
            <a:rPr lang="el-GR" sz="1400" b="1" dirty="0" smtClean="0">
              <a:solidFill>
                <a:srgbClr val="FFC000"/>
              </a:solidFill>
            </a:rPr>
            <a:t> </a:t>
          </a:r>
          <a:r>
            <a:rPr lang="el-GR" sz="1400" b="1" dirty="0" err="1" smtClean="0">
              <a:solidFill>
                <a:srgbClr val="FFC000"/>
              </a:solidFill>
            </a:rPr>
            <a:t>παραδοχὴ</a:t>
          </a:r>
          <a:r>
            <a:rPr lang="el-GR" sz="1400" b="1" dirty="0" smtClean="0">
              <a:solidFill>
                <a:srgbClr val="FFC000"/>
              </a:solidFill>
            </a:rPr>
            <a:t> </a:t>
          </a:r>
          <a:r>
            <a:rPr lang="el-GR" sz="1400" b="1" dirty="0" err="1" smtClean="0">
              <a:solidFill>
                <a:srgbClr val="FFC000"/>
              </a:solidFill>
            </a:rPr>
            <a:t>τῆς</a:t>
          </a:r>
          <a:r>
            <a:rPr lang="el-GR" sz="1400" b="1" dirty="0" smtClean="0">
              <a:solidFill>
                <a:srgbClr val="FFC000"/>
              </a:solidFill>
            </a:rPr>
            <a:t> αξίας </a:t>
          </a:r>
          <a:r>
            <a:rPr lang="el-GR" sz="1400" b="1" dirty="0" err="1" smtClean="0">
              <a:solidFill>
                <a:srgbClr val="FFC000"/>
              </a:solidFill>
            </a:rPr>
            <a:t>καὶ</a:t>
          </a:r>
          <a:r>
            <a:rPr lang="el-GR" sz="1400" b="1" dirty="0" smtClean="0">
              <a:solidFill>
                <a:srgbClr val="FFC000"/>
              </a:solidFill>
            </a:rPr>
            <a:t> </a:t>
          </a:r>
          <a:r>
            <a:rPr lang="el-GR" sz="1400" b="1" dirty="0" err="1" smtClean="0">
              <a:solidFill>
                <a:srgbClr val="FFC000"/>
              </a:solidFill>
            </a:rPr>
            <a:t>τῆς</a:t>
          </a:r>
          <a:r>
            <a:rPr lang="el-GR" sz="1400" b="1" dirty="0" smtClean="0">
              <a:solidFill>
                <a:srgbClr val="FFC000"/>
              </a:solidFill>
            </a:rPr>
            <a:t> </a:t>
          </a:r>
          <a:r>
            <a:rPr lang="el-GR" sz="1400" b="1" dirty="0" err="1" smtClean="0">
              <a:solidFill>
                <a:srgbClr val="FFC000"/>
              </a:solidFill>
            </a:rPr>
            <a:t>ἐλευθερίας</a:t>
          </a:r>
          <a:r>
            <a:rPr lang="el-GR" sz="1400" b="1" dirty="0" smtClean="0">
              <a:solidFill>
                <a:srgbClr val="FFC000"/>
              </a:solidFill>
            </a:rPr>
            <a:t> </a:t>
          </a:r>
          <a:r>
            <a:rPr lang="el-GR" sz="1400" b="1" dirty="0" err="1" smtClean="0">
              <a:solidFill>
                <a:srgbClr val="FFC000"/>
              </a:solidFill>
            </a:rPr>
            <a:t>τοῦ</a:t>
          </a:r>
          <a:r>
            <a:rPr lang="el-GR" sz="1400" b="1" dirty="0" smtClean="0">
              <a:solidFill>
                <a:srgbClr val="FFC000"/>
              </a:solidFill>
            </a:rPr>
            <a:t> </a:t>
          </a:r>
          <a:r>
            <a:rPr lang="el-GR" sz="1400" b="1" dirty="0" err="1" smtClean="0">
              <a:solidFill>
                <a:srgbClr val="FFC000"/>
              </a:solidFill>
            </a:rPr>
            <a:t>ἀνθρώπου</a:t>
          </a:r>
          <a:r>
            <a:rPr lang="el-GR" sz="1400" b="1" dirty="0" smtClean="0">
              <a:solidFill>
                <a:srgbClr val="FFC000"/>
              </a:solidFill>
            </a:rPr>
            <a:t> </a:t>
          </a:r>
          <a:r>
            <a:rPr lang="el-GR" sz="1400" b="1" dirty="0" err="1" smtClean="0">
              <a:solidFill>
                <a:srgbClr val="FFC000"/>
              </a:solidFill>
            </a:rPr>
            <a:t>ὑπὸ</a:t>
          </a:r>
          <a:r>
            <a:rPr lang="el-GR" sz="1400" b="1" dirty="0" smtClean="0">
              <a:solidFill>
                <a:srgbClr val="FFC000"/>
              </a:solidFill>
            </a:rPr>
            <a:t> </a:t>
          </a:r>
          <a:r>
            <a:rPr lang="el-GR" sz="1400" b="1" dirty="0" err="1" smtClean="0">
              <a:solidFill>
                <a:srgbClr val="FFC000"/>
              </a:solidFill>
            </a:rPr>
            <a:t>τοῦ</a:t>
          </a:r>
          <a:r>
            <a:rPr lang="el-GR" sz="1400" b="1" dirty="0" smtClean="0">
              <a:solidFill>
                <a:srgbClr val="FFC000"/>
              </a:solidFill>
            </a:rPr>
            <a:t> </a:t>
          </a:r>
          <a:r>
            <a:rPr lang="el-GR" sz="1400" b="1" dirty="0" err="1" smtClean="0">
              <a:solidFill>
                <a:srgbClr val="FFC000"/>
              </a:solidFill>
            </a:rPr>
            <a:t>Θεοῦ</a:t>
          </a:r>
          <a:r>
            <a:rPr lang="el-GR" sz="1400" b="1" dirty="0" smtClean="0">
              <a:solidFill>
                <a:srgbClr val="FFC000"/>
              </a:solidFill>
            </a:rPr>
            <a:t>. Ὁ Χριστός, </a:t>
          </a:r>
          <a:r>
            <a:rPr lang="el-GR" sz="1400" b="1" dirty="0" err="1" smtClean="0">
              <a:solidFill>
                <a:srgbClr val="FFC000"/>
              </a:solidFill>
            </a:rPr>
            <a:t>ὅπως</a:t>
          </a:r>
          <a:r>
            <a:rPr lang="el-GR" sz="1400" b="1" dirty="0" smtClean="0">
              <a:solidFill>
                <a:srgbClr val="FFC000"/>
              </a:solidFill>
            </a:rPr>
            <a:t> διδάσκει ὁ </a:t>
          </a:r>
          <a:r>
            <a:rPr lang="el-GR" sz="1400" b="1" dirty="0" err="1" smtClean="0">
              <a:solidFill>
                <a:srgbClr val="FFC000"/>
              </a:solidFill>
            </a:rPr>
            <a:t>ἱερὸς</a:t>
          </a:r>
          <a:r>
            <a:rPr lang="el-GR" sz="1400" b="1" dirty="0" smtClean="0">
              <a:solidFill>
                <a:srgbClr val="FFC000"/>
              </a:solidFill>
            </a:rPr>
            <a:t> </a:t>
          </a:r>
          <a:r>
            <a:rPr lang="el-GR" sz="1400" b="1" dirty="0" err="1" smtClean="0">
              <a:solidFill>
                <a:srgbClr val="FFC000"/>
              </a:solidFill>
            </a:rPr>
            <a:t>Χρυσόστομος,ἔκανε</a:t>
          </a:r>
          <a:r>
            <a:rPr lang="el-GR" sz="1400" b="1" dirty="0" smtClean="0">
              <a:solidFill>
                <a:srgbClr val="FFC000"/>
              </a:solidFill>
            </a:rPr>
            <a:t> </a:t>
          </a:r>
          <a:r>
            <a:rPr lang="el-GR" sz="1400" b="1" dirty="0" err="1" smtClean="0">
              <a:solidFill>
                <a:srgbClr val="FFC000"/>
              </a:solidFill>
            </a:rPr>
            <a:t>τὰ</a:t>
          </a:r>
          <a:r>
            <a:rPr lang="el-GR" sz="1400" b="1" dirty="0" smtClean="0">
              <a:solidFill>
                <a:srgbClr val="FFC000"/>
              </a:solidFill>
            </a:rPr>
            <a:t> πάντα </a:t>
          </a:r>
          <a:r>
            <a:rPr lang="el-GR" sz="1400" b="1" dirty="0" err="1" smtClean="0">
              <a:solidFill>
                <a:srgbClr val="FFC000"/>
              </a:solidFill>
            </a:rPr>
            <a:t>γιὰ</a:t>
          </a:r>
          <a:r>
            <a:rPr lang="el-GR" sz="1400" b="1" dirty="0" smtClean="0">
              <a:solidFill>
                <a:srgbClr val="FFC000"/>
              </a:solidFill>
            </a:rPr>
            <a:t> </a:t>
          </a:r>
          <a:r>
            <a:rPr lang="el-GR" sz="1400" b="1" dirty="0" err="1" smtClean="0">
              <a:solidFill>
                <a:srgbClr val="FFC000"/>
              </a:solidFill>
            </a:rPr>
            <a:t>νὰ</a:t>
          </a:r>
          <a:r>
            <a:rPr lang="el-GR" sz="1400" b="1" dirty="0" smtClean="0">
              <a:solidFill>
                <a:srgbClr val="FFC000"/>
              </a:solidFill>
            </a:rPr>
            <a:t> μεταπείσει </a:t>
          </a:r>
          <a:r>
            <a:rPr lang="el-GR" sz="1400" b="1" dirty="0" err="1" smtClean="0">
              <a:solidFill>
                <a:srgbClr val="FFC000"/>
              </a:solidFill>
            </a:rPr>
            <a:t>τὸν</a:t>
          </a:r>
          <a:r>
            <a:rPr lang="el-GR" sz="1400" b="1" dirty="0" smtClean="0">
              <a:solidFill>
                <a:srgbClr val="FFC000"/>
              </a:solidFill>
            </a:rPr>
            <a:t> </a:t>
          </a:r>
          <a:r>
            <a:rPr lang="el-GR" sz="1400" b="1" dirty="0" err="1" smtClean="0">
              <a:solidFill>
                <a:srgbClr val="FFC000"/>
              </a:solidFill>
            </a:rPr>
            <a:t>Ἰούδα</a:t>
          </a:r>
          <a:r>
            <a:rPr lang="el-GR" sz="1400" b="1" dirty="0" smtClean="0">
              <a:solidFill>
                <a:srgbClr val="FFC000"/>
              </a:solidFill>
            </a:rPr>
            <a:t>. </a:t>
          </a:r>
          <a:r>
            <a:rPr lang="el-GR" sz="1400" b="1" dirty="0" err="1" smtClean="0">
              <a:solidFill>
                <a:srgbClr val="FFC000"/>
              </a:solidFill>
            </a:rPr>
            <a:t>Κανεῖς</a:t>
          </a:r>
          <a:r>
            <a:rPr lang="el-GR" sz="1400" b="1" dirty="0" smtClean="0">
              <a:solidFill>
                <a:srgbClr val="FFC000"/>
              </a:solidFill>
            </a:rPr>
            <a:t> </a:t>
          </a:r>
          <a:r>
            <a:rPr lang="el-GR" sz="1400" b="1" dirty="0" err="1" smtClean="0">
              <a:solidFill>
                <a:srgbClr val="FFC000"/>
              </a:solidFill>
            </a:rPr>
            <a:t>δὲν</a:t>
          </a:r>
          <a:r>
            <a:rPr lang="el-GR" sz="1400" b="1" dirty="0" smtClean="0">
              <a:solidFill>
                <a:srgbClr val="FFC000"/>
              </a:solidFill>
            </a:rPr>
            <a:t> </a:t>
          </a:r>
          <a:r>
            <a:rPr lang="el-GR" sz="1400" b="1" dirty="0" err="1" smtClean="0">
              <a:solidFill>
                <a:srgbClr val="FFC000"/>
              </a:solidFill>
            </a:rPr>
            <a:t>θὰ</a:t>
          </a:r>
          <a:r>
            <a:rPr lang="el-GR" sz="1400" b="1" dirty="0" smtClean="0">
              <a:solidFill>
                <a:srgbClr val="FFC000"/>
              </a:solidFill>
            </a:rPr>
            <a:t> </a:t>
          </a:r>
          <a:r>
            <a:rPr lang="el-GR" sz="1400" b="1" dirty="0" err="1" smtClean="0">
              <a:solidFill>
                <a:srgbClr val="FFC000"/>
              </a:solidFill>
            </a:rPr>
            <a:t>μποροῦσε</a:t>
          </a:r>
          <a:r>
            <a:rPr lang="el-GR" sz="1400" b="1" dirty="0" smtClean="0">
              <a:solidFill>
                <a:srgbClr val="FFC000"/>
              </a:solidFill>
            </a:rPr>
            <a:t> </a:t>
          </a:r>
          <a:r>
            <a:rPr lang="el-GR" sz="1400" b="1" dirty="0" err="1" smtClean="0">
              <a:solidFill>
                <a:srgbClr val="FFC000"/>
              </a:solidFill>
            </a:rPr>
            <a:t>πιθανώτατα</a:t>
          </a:r>
          <a:r>
            <a:rPr lang="el-GR" sz="1400" b="1" dirty="0" smtClean="0">
              <a:solidFill>
                <a:srgbClr val="FFC000"/>
              </a:solidFill>
            </a:rPr>
            <a:t> </a:t>
          </a:r>
          <a:r>
            <a:rPr lang="el-GR" sz="1400" b="1" dirty="0" err="1" smtClean="0">
              <a:solidFill>
                <a:srgbClr val="FFC000"/>
              </a:solidFill>
            </a:rPr>
            <a:t>μὲ</a:t>
          </a:r>
          <a:r>
            <a:rPr lang="el-GR" sz="1400" b="1" dirty="0" smtClean="0">
              <a:solidFill>
                <a:srgbClr val="FFC000"/>
              </a:solidFill>
            </a:rPr>
            <a:t> βεβαιότητα </a:t>
          </a:r>
          <a:r>
            <a:rPr lang="el-GR" sz="1400" b="1" dirty="0" err="1" smtClean="0">
              <a:solidFill>
                <a:srgbClr val="FFC000"/>
              </a:solidFill>
            </a:rPr>
            <a:t>νὰ</a:t>
          </a:r>
          <a:r>
            <a:rPr lang="el-GR" sz="1400" b="1" dirty="0" smtClean="0">
              <a:solidFill>
                <a:srgbClr val="FFC000"/>
              </a:solidFill>
            </a:rPr>
            <a:t> </a:t>
          </a:r>
          <a:r>
            <a:rPr lang="el-GR" sz="1400" b="1" dirty="0" err="1" smtClean="0">
              <a:solidFill>
                <a:srgbClr val="FFC000"/>
              </a:solidFill>
            </a:rPr>
            <a:t>πεῖ</a:t>
          </a:r>
          <a:r>
            <a:rPr lang="el-GR" sz="1400" b="1" dirty="0" smtClean="0">
              <a:solidFill>
                <a:srgbClr val="FFC000"/>
              </a:solidFill>
            </a:rPr>
            <a:t> </a:t>
          </a:r>
          <a:r>
            <a:rPr lang="el-GR" sz="1400" b="1" dirty="0" err="1" smtClean="0">
              <a:solidFill>
                <a:srgbClr val="FFC000"/>
              </a:solidFill>
            </a:rPr>
            <a:t>ὅτι</a:t>
          </a:r>
          <a:r>
            <a:rPr lang="el-GR" sz="1400" b="1" dirty="0" smtClean="0">
              <a:solidFill>
                <a:srgbClr val="FFC000"/>
              </a:solidFill>
            </a:rPr>
            <a:t> </a:t>
          </a:r>
          <a:r>
            <a:rPr lang="el-GR" sz="1400" b="1" dirty="0" err="1" smtClean="0">
              <a:solidFill>
                <a:srgbClr val="FFC000"/>
              </a:solidFill>
            </a:rPr>
            <a:t>ἐὰν</a:t>
          </a:r>
          <a:r>
            <a:rPr lang="el-GR" sz="1400" b="1" dirty="0" smtClean="0">
              <a:solidFill>
                <a:srgbClr val="FFC000"/>
              </a:solidFill>
            </a:rPr>
            <a:t> ὁ </a:t>
          </a:r>
          <a:r>
            <a:rPr lang="el-GR" sz="1400" b="1" dirty="0" err="1" smtClean="0">
              <a:solidFill>
                <a:srgbClr val="FFC000"/>
              </a:solidFill>
            </a:rPr>
            <a:t>Χριστὸς</a:t>
          </a:r>
          <a:r>
            <a:rPr lang="el-GR" sz="1400" b="1" dirty="0" smtClean="0">
              <a:solidFill>
                <a:srgbClr val="FFC000"/>
              </a:solidFill>
            </a:rPr>
            <a:t> </a:t>
          </a:r>
          <a:r>
            <a:rPr lang="el-GR" sz="1400" b="1" dirty="0" err="1" smtClean="0">
              <a:solidFill>
                <a:srgbClr val="FFC000"/>
              </a:solidFill>
            </a:rPr>
            <a:t>δὲν</a:t>
          </a:r>
          <a:r>
            <a:rPr lang="el-GR" sz="1400" b="1" dirty="0" smtClean="0">
              <a:solidFill>
                <a:srgbClr val="FFC000"/>
              </a:solidFill>
            </a:rPr>
            <a:t> </a:t>
          </a:r>
          <a:r>
            <a:rPr lang="el-GR" sz="1400" b="1" dirty="0" err="1" smtClean="0">
              <a:solidFill>
                <a:srgbClr val="FFC000"/>
              </a:solidFill>
            </a:rPr>
            <a:t>εἶχε</a:t>
          </a:r>
          <a:r>
            <a:rPr lang="el-GR" sz="1400" b="1" dirty="0" smtClean="0">
              <a:solidFill>
                <a:srgbClr val="FFC000"/>
              </a:solidFill>
            </a:rPr>
            <a:t> </a:t>
          </a:r>
          <a:r>
            <a:rPr lang="el-GR" sz="1400" b="1" dirty="0" err="1" smtClean="0">
              <a:solidFill>
                <a:srgbClr val="FFC000"/>
              </a:solidFill>
            </a:rPr>
            <a:t>ἐπιλέξει</a:t>
          </a:r>
          <a:r>
            <a:rPr lang="el-GR" sz="1400" b="1" dirty="0" smtClean="0">
              <a:solidFill>
                <a:srgbClr val="FFC000"/>
              </a:solidFill>
            </a:rPr>
            <a:t> </a:t>
          </a:r>
          <a:r>
            <a:rPr lang="el-GR" sz="1400" b="1" dirty="0" err="1" smtClean="0">
              <a:solidFill>
                <a:srgbClr val="FFC000"/>
              </a:solidFill>
            </a:rPr>
            <a:t>τὸν</a:t>
          </a:r>
          <a:r>
            <a:rPr lang="el-GR" sz="1400" b="1" dirty="0" smtClean="0">
              <a:solidFill>
                <a:srgbClr val="FFC000"/>
              </a:solidFill>
            </a:rPr>
            <a:t> </a:t>
          </a:r>
          <a:r>
            <a:rPr lang="el-GR" sz="1400" b="1" dirty="0" err="1" smtClean="0">
              <a:solidFill>
                <a:srgbClr val="FFC000"/>
              </a:solidFill>
            </a:rPr>
            <a:t>Ἰούδα</a:t>
          </a:r>
          <a:r>
            <a:rPr lang="el-GR" sz="1400" b="1" dirty="0" smtClean="0">
              <a:solidFill>
                <a:srgbClr val="FFC000"/>
              </a:solidFill>
            </a:rPr>
            <a:t>, </a:t>
          </a:r>
          <a:r>
            <a:rPr lang="el-GR" sz="1400" b="1" dirty="0" err="1" smtClean="0">
              <a:solidFill>
                <a:srgbClr val="FFC000"/>
              </a:solidFill>
            </a:rPr>
            <a:t>ὅτι</a:t>
          </a:r>
          <a:r>
            <a:rPr lang="el-GR" sz="1400" b="1" dirty="0" smtClean="0">
              <a:solidFill>
                <a:srgbClr val="FFC000"/>
              </a:solidFill>
            </a:rPr>
            <a:t> </a:t>
          </a:r>
          <a:r>
            <a:rPr lang="el-GR" sz="1400" b="1" dirty="0" err="1" smtClean="0">
              <a:solidFill>
                <a:srgbClr val="FFC000"/>
              </a:solidFill>
            </a:rPr>
            <a:t>αὐτὸς</a:t>
          </a:r>
          <a:r>
            <a:rPr lang="el-GR" sz="1400" b="1" dirty="0" smtClean="0">
              <a:solidFill>
                <a:srgbClr val="FFC000"/>
              </a:solidFill>
            </a:rPr>
            <a:t> </a:t>
          </a:r>
          <a:r>
            <a:rPr lang="el-GR" sz="1400" b="1" dirty="0" err="1" smtClean="0">
              <a:solidFill>
                <a:srgbClr val="FFC000"/>
              </a:solidFill>
            </a:rPr>
            <a:t>δὲν</a:t>
          </a:r>
          <a:r>
            <a:rPr lang="el-GR" sz="1400" b="1" dirty="0" smtClean="0">
              <a:solidFill>
                <a:srgbClr val="FFC000"/>
              </a:solidFill>
            </a:rPr>
            <a:t> </a:t>
          </a:r>
          <a:r>
            <a:rPr lang="el-GR" sz="1400" b="1" dirty="0" err="1" smtClean="0">
              <a:solidFill>
                <a:srgbClr val="FFC000"/>
              </a:solidFill>
            </a:rPr>
            <a:t>θὰ</a:t>
          </a:r>
          <a:r>
            <a:rPr lang="el-GR" sz="1400" b="1" dirty="0" smtClean="0">
              <a:solidFill>
                <a:srgbClr val="FFC000"/>
              </a:solidFill>
            </a:rPr>
            <a:t> </a:t>
          </a:r>
          <a:r>
            <a:rPr lang="el-GR" sz="1400" b="1" dirty="0" err="1" smtClean="0">
              <a:solidFill>
                <a:srgbClr val="FFC000"/>
              </a:solidFill>
            </a:rPr>
            <a:t>τὸν</a:t>
          </a:r>
          <a:r>
            <a:rPr lang="el-GR" sz="1400" b="1" dirty="0" smtClean="0">
              <a:solidFill>
                <a:srgbClr val="FFC000"/>
              </a:solidFill>
            </a:rPr>
            <a:t> </a:t>
          </a:r>
          <a:r>
            <a:rPr lang="el-GR" sz="1400" b="1" dirty="0" err="1" smtClean="0">
              <a:solidFill>
                <a:srgbClr val="FFC000"/>
              </a:solidFill>
            </a:rPr>
            <a:t>προέδιδε</a:t>
          </a:r>
          <a:r>
            <a:rPr lang="el-GR" sz="1400" b="1" dirty="0" smtClean="0">
              <a:solidFill>
                <a:srgbClr val="FFC000"/>
              </a:solidFill>
            </a:rPr>
            <a:t>. </a:t>
          </a:r>
          <a:endParaRPr lang="el-GR" sz="1400" b="1" dirty="0">
            <a:solidFill>
              <a:srgbClr val="FFC000"/>
            </a:solidFill>
          </a:endParaRPr>
        </a:p>
      </dgm:t>
    </dgm:pt>
    <dgm:pt modelId="{B965DF0E-5078-43BA-95DE-795283C7DAC5}" type="parTrans" cxnId="{232B04B0-3F32-4027-BF51-D75DFB61A005}">
      <dgm:prSet/>
      <dgm:spPr/>
      <dgm:t>
        <a:bodyPr/>
        <a:lstStyle/>
        <a:p>
          <a:endParaRPr lang="el-GR"/>
        </a:p>
      </dgm:t>
    </dgm:pt>
    <dgm:pt modelId="{FBB3FD01-75E2-458A-A570-4B34BE6DD7FE}" type="sibTrans" cxnId="{232B04B0-3F32-4027-BF51-D75DFB61A005}">
      <dgm:prSet/>
      <dgm:spPr/>
      <dgm:t>
        <a:bodyPr/>
        <a:lstStyle/>
        <a:p>
          <a:endParaRPr lang="el-GR"/>
        </a:p>
      </dgm:t>
    </dgm:pt>
    <dgm:pt modelId="{4CC31953-D51A-4AE8-9979-90A94CAE9261}">
      <dgm:prSet custT="1"/>
      <dgm:spPr/>
      <dgm:t>
        <a:bodyPr/>
        <a:lstStyle/>
        <a:p>
          <a:r>
            <a:rPr lang="el-GR" sz="1400" b="1" dirty="0" err="1" smtClean="0">
              <a:solidFill>
                <a:schemeClr val="tx1"/>
              </a:solidFill>
            </a:rPr>
            <a:t>Ἀποτολμῶντας</a:t>
          </a:r>
          <a:r>
            <a:rPr lang="el-GR" sz="1400" b="1" dirty="0" smtClean="0">
              <a:solidFill>
                <a:schemeClr val="tx1"/>
              </a:solidFill>
            </a:rPr>
            <a:t> μίαν </a:t>
          </a:r>
          <a:r>
            <a:rPr lang="el-GR" sz="1400" b="1" dirty="0" err="1" smtClean="0">
              <a:solidFill>
                <a:schemeClr val="tx1"/>
              </a:solidFill>
            </a:rPr>
            <a:t>ἑρμηνεῖαν</a:t>
          </a:r>
          <a:r>
            <a:rPr lang="el-GR" sz="1400" b="1" dirty="0" smtClean="0">
              <a:solidFill>
                <a:schemeClr val="tx1"/>
              </a:solidFill>
            </a:rPr>
            <a:t> </a:t>
          </a:r>
          <a:r>
            <a:rPr lang="el-GR" sz="1400" b="1" dirty="0" err="1" smtClean="0">
              <a:solidFill>
                <a:schemeClr val="tx1"/>
              </a:solidFill>
            </a:rPr>
            <a:t>ἴσως</a:t>
          </a:r>
          <a:r>
            <a:rPr lang="el-GR" sz="1400" b="1" dirty="0" smtClean="0">
              <a:solidFill>
                <a:schemeClr val="tx1"/>
              </a:solidFill>
            </a:rPr>
            <a:t> </a:t>
          </a:r>
          <a:r>
            <a:rPr lang="el-GR" sz="1400" b="1" dirty="0" err="1" smtClean="0">
              <a:solidFill>
                <a:schemeClr val="tx1"/>
              </a:solidFill>
            </a:rPr>
            <a:t>άκραῖαν</a:t>
          </a:r>
          <a:r>
            <a:rPr lang="el-GR" sz="1400" b="1" dirty="0" smtClean="0">
              <a:solidFill>
                <a:schemeClr val="tx1"/>
              </a:solidFill>
            </a:rPr>
            <a:t>, </a:t>
          </a:r>
          <a:r>
            <a:rPr lang="el-GR" sz="1400" b="1" dirty="0" err="1" smtClean="0">
              <a:solidFill>
                <a:schemeClr val="tx1"/>
              </a:solidFill>
            </a:rPr>
            <a:t>θὰ</a:t>
          </a:r>
          <a:r>
            <a:rPr lang="el-GR" sz="1400" b="1" dirty="0" smtClean="0">
              <a:solidFill>
                <a:schemeClr val="tx1"/>
              </a:solidFill>
            </a:rPr>
            <a:t> </a:t>
          </a:r>
          <a:r>
            <a:rPr lang="el-GR" sz="1400" b="1" dirty="0" err="1" smtClean="0">
              <a:solidFill>
                <a:schemeClr val="tx1"/>
              </a:solidFill>
            </a:rPr>
            <a:t>ὑποστηρίζαμε</a:t>
          </a:r>
          <a:r>
            <a:rPr lang="el-GR" sz="1400" b="1" dirty="0" smtClean="0">
              <a:solidFill>
                <a:schemeClr val="tx1"/>
              </a:solidFill>
            </a:rPr>
            <a:t> </a:t>
          </a:r>
          <a:r>
            <a:rPr lang="el-GR" sz="1400" b="1" dirty="0" err="1" smtClean="0">
              <a:solidFill>
                <a:schemeClr val="tx1"/>
              </a:solidFill>
            </a:rPr>
            <a:t>ὅτι</a:t>
          </a:r>
          <a:r>
            <a:rPr lang="el-GR" sz="1400" b="1" dirty="0" smtClean="0">
              <a:solidFill>
                <a:schemeClr val="tx1"/>
              </a:solidFill>
            </a:rPr>
            <a:t> ὁ </a:t>
          </a:r>
          <a:r>
            <a:rPr lang="el-GR" sz="1400" b="1" dirty="0" err="1" smtClean="0">
              <a:solidFill>
                <a:schemeClr val="tx1"/>
              </a:solidFill>
            </a:rPr>
            <a:t>Ἰησοῦς</a:t>
          </a:r>
          <a:r>
            <a:rPr lang="el-GR" sz="1400" b="1" dirty="0" smtClean="0">
              <a:solidFill>
                <a:schemeClr val="tx1"/>
              </a:solidFill>
            </a:rPr>
            <a:t> </a:t>
          </a:r>
          <a:r>
            <a:rPr lang="el-GR" sz="1400" b="1" dirty="0" err="1" smtClean="0">
              <a:solidFill>
                <a:schemeClr val="tx1"/>
              </a:solidFill>
            </a:rPr>
            <a:t>τοποθετεῖ</a:t>
          </a:r>
          <a:r>
            <a:rPr lang="el-GR" sz="1400" b="1" dirty="0" smtClean="0">
              <a:solidFill>
                <a:schemeClr val="tx1"/>
              </a:solidFill>
            </a:rPr>
            <a:t> </a:t>
          </a:r>
          <a:r>
            <a:rPr lang="el-GR" sz="1400" b="1" dirty="0" err="1" smtClean="0">
              <a:solidFill>
                <a:schemeClr val="tx1"/>
              </a:solidFill>
            </a:rPr>
            <a:t>τὸν</a:t>
          </a:r>
          <a:r>
            <a:rPr lang="el-GR" sz="1400" b="1" dirty="0" smtClean="0">
              <a:solidFill>
                <a:schemeClr val="tx1"/>
              </a:solidFill>
            </a:rPr>
            <a:t> </a:t>
          </a:r>
          <a:r>
            <a:rPr lang="el-GR" sz="1400" b="1" dirty="0" err="1" smtClean="0">
              <a:solidFill>
                <a:schemeClr val="tx1"/>
              </a:solidFill>
            </a:rPr>
            <a:t>Ἰούδα</a:t>
          </a:r>
          <a:r>
            <a:rPr lang="el-GR" sz="1400" b="1" dirty="0" smtClean="0">
              <a:solidFill>
                <a:schemeClr val="tx1"/>
              </a:solidFill>
            </a:rPr>
            <a:t> </a:t>
          </a:r>
          <a:r>
            <a:rPr lang="el-GR" sz="1400" b="1" dirty="0" err="1" smtClean="0">
              <a:solidFill>
                <a:schemeClr val="tx1"/>
              </a:solidFill>
            </a:rPr>
            <a:t>στὸν</a:t>
          </a:r>
          <a:r>
            <a:rPr lang="el-GR" sz="1400" b="1" dirty="0" smtClean="0">
              <a:solidFill>
                <a:schemeClr val="tx1"/>
              </a:solidFill>
            </a:rPr>
            <a:t> στενότερο κύκλο </a:t>
          </a:r>
          <a:r>
            <a:rPr lang="el-GR" sz="1400" b="1" dirty="0" err="1" smtClean="0">
              <a:solidFill>
                <a:schemeClr val="tx1"/>
              </a:solidFill>
            </a:rPr>
            <a:t>τῶν</a:t>
          </a:r>
          <a:r>
            <a:rPr lang="el-GR" sz="1400" b="1" dirty="0" smtClean="0">
              <a:solidFill>
                <a:schemeClr val="tx1"/>
              </a:solidFill>
            </a:rPr>
            <a:t> </a:t>
          </a:r>
          <a:r>
            <a:rPr lang="el-GR" sz="1400" b="1" dirty="0" err="1" smtClean="0">
              <a:solidFill>
                <a:schemeClr val="tx1"/>
              </a:solidFill>
            </a:rPr>
            <a:t>μαθητῶν</a:t>
          </a:r>
          <a:r>
            <a:rPr lang="el-GR" sz="1400" b="1" dirty="0" smtClean="0">
              <a:solidFill>
                <a:schemeClr val="tx1"/>
              </a:solidFill>
            </a:rPr>
            <a:t> </a:t>
          </a:r>
          <a:r>
            <a:rPr lang="el-GR" sz="1400" b="1" dirty="0" err="1" smtClean="0">
              <a:solidFill>
                <a:schemeClr val="tx1"/>
              </a:solidFill>
            </a:rPr>
            <a:t>ὄχι</a:t>
          </a:r>
          <a:r>
            <a:rPr lang="el-GR" sz="1400" b="1" dirty="0" smtClean="0">
              <a:solidFill>
                <a:schemeClr val="tx1"/>
              </a:solidFill>
            </a:rPr>
            <a:t> μόνον διότι </a:t>
          </a:r>
          <a:r>
            <a:rPr lang="el-GR" sz="1400" b="1" dirty="0" err="1" smtClean="0">
              <a:solidFill>
                <a:schemeClr val="tx1"/>
              </a:solidFill>
            </a:rPr>
            <a:t>τὸ</a:t>
          </a:r>
          <a:r>
            <a:rPr lang="el-GR" sz="1400" b="1" dirty="0" smtClean="0">
              <a:solidFill>
                <a:schemeClr val="tx1"/>
              </a:solidFill>
            </a:rPr>
            <a:t> </a:t>
          </a:r>
          <a:r>
            <a:rPr lang="el-GR" sz="1400" b="1" dirty="0" err="1" smtClean="0">
              <a:solidFill>
                <a:schemeClr val="tx1"/>
              </a:solidFill>
            </a:rPr>
            <a:t>ἄξιζε</a:t>
          </a:r>
          <a:r>
            <a:rPr lang="el-GR" sz="1400" b="1" dirty="0" smtClean="0">
              <a:solidFill>
                <a:schemeClr val="tx1"/>
              </a:solidFill>
            </a:rPr>
            <a:t> </a:t>
          </a:r>
          <a:r>
            <a:rPr lang="el-GR" sz="1400" b="1" dirty="0" err="1" smtClean="0">
              <a:solidFill>
                <a:schemeClr val="tx1"/>
              </a:solidFill>
            </a:rPr>
            <a:t>τὴν</a:t>
          </a:r>
          <a:r>
            <a:rPr lang="el-GR" sz="1400" b="1" dirty="0" smtClean="0">
              <a:solidFill>
                <a:schemeClr val="tx1"/>
              </a:solidFill>
            </a:rPr>
            <a:t> συγκεκριμένη </a:t>
          </a:r>
          <a:r>
            <a:rPr lang="el-GR" sz="1400" b="1" dirty="0" err="1" smtClean="0">
              <a:solidFill>
                <a:schemeClr val="tx1"/>
              </a:solidFill>
            </a:rPr>
            <a:t>χρονικὴ</a:t>
          </a:r>
          <a:r>
            <a:rPr lang="el-GR" sz="1400" b="1" dirty="0" smtClean="0">
              <a:solidFill>
                <a:schemeClr val="tx1"/>
              </a:solidFill>
            </a:rPr>
            <a:t> </a:t>
          </a:r>
          <a:r>
            <a:rPr lang="el-GR" sz="1400" b="1" dirty="0" err="1" smtClean="0">
              <a:solidFill>
                <a:schemeClr val="tx1"/>
              </a:solidFill>
            </a:rPr>
            <a:t>στιγμὴ</a:t>
          </a:r>
          <a:r>
            <a:rPr lang="el-GR" sz="1400" b="1" dirty="0" smtClean="0">
              <a:solidFill>
                <a:schemeClr val="tx1"/>
              </a:solidFill>
            </a:rPr>
            <a:t>, </a:t>
          </a:r>
          <a:r>
            <a:rPr lang="el-GR" sz="1400" b="1" dirty="0" err="1" smtClean="0">
              <a:solidFill>
                <a:schemeClr val="tx1"/>
              </a:solidFill>
            </a:rPr>
            <a:t>ὅπως</a:t>
          </a:r>
          <a:r>
            <a:rPr lang="el-GR" sz="1400" b="1" dirty="0" smtClean="0">
              <a:solidFill>
                <a:schemeClr val="tx1"/>
              </a:solidFill>
            </a:rPr>
            <a:t> τονίζει </a:t>
          </a:r>
          <a:r>
            <a:rPr lang="el-GR" sz="1400" b="1" dirty="0" err="1" smtClean="0">
              <a:solidFill>
                <a:schemeClr val="tx1"/>
              </a:solidFill>
            </a:rPr>
            <a:t>καὶ</a:t>
          </a:r>
          <a:r>
            <a:rPr lang="el-GR" sz="1400" b="1" dirty="0" smtClean="0">
              <a:solidFill>
                <a:schemeClr val="tx1"/>
              </a:solidFill>
            </a:rPr>
            <a:t> ὁ </a:t>
          </a:r>
          <a:r>
            <a:rPr lang="el-GR" sz="1400" b="1" dirty="0" err="1" smtClean="0">
              <a:solidFill>
                <a:schemeClr val="tx1"/>
              </a:solidFill>
            </a:rPr>
            <a:t>Ὡριγένης</a:t>
          </a:r>
          <a:r>
            <a:rPr lang="el-GR" sz="1400" b="1" dirty="0" smtClean="0">
              <a:solidFill>
                <a:schemeClr val="tx1"/>
              </a:solidFill>
            </a:rPr>
            <a:t> (ΒΕΠΕΣ, τόμος 15, σελ. 88), </a:t>
          </a:r>
          <a:r>
            <a:rPr lang="el-GR" sz="1400" b="1" dirty="0" err="1" smtClean="0">
              <a:solidFill>
                <a:schemeClr val="tx1"/>
              </a:solidFill>
            </a:rPr>
            <a:t>ἀλλὰ</a:t>
          </a:r>
          <a:r>
            <a:rPr lang="el-GR" sz="1400" b="1" dirty="0" smtClean="0">
              <a:solidFill>
                <a:schemeClr val="tx1"/>
              </a:solidFill>
            </a:rPr>
            <a:t> κυρίως </a:t>
          </a:r>
          <a:r>
            <a:rPr lang="el-GR" sz="1400" b="1" dirty="0" err="1" smtClean="0">
              <a:solidFill>
                <a:schemeClr val="tx1"/>
              </a:solidFill>
            </a:rPr>
            <a:t>γιατὶ</a:t>
          </a:r>
          <a:r>
            <a:rPr lang="el-GR" sz="1400" b="1" dirty="0" smtClean="0">
              <a:solidFill>
                <a:schemeClr val="tx1"/>
              </a:solidFill>
            </a:rPr>
            <a:t> ὁ </a:t>
          </a:r>
          <a:r>
            <a:rPr lang="el-GR" sz="1400" b="1" dirty="0" err="1" smtClean="0">
              <a:solidFill>
                <a:schemeClr val="tx1"/>
              </a:solidFill>
            </a:rPr>
            <a:t>Χριστὸς</a:t>
          </a:r>
          <a:r>
            <a:rPr lang="el-GR" sz="1400" b="1" dirty="0" smtClean="0">
              <a:solidFill>
                <a:schemeClr val="tx1"/>
              </a:solidFill>
            </a:rPr>
            <a:t> </a:t>
          </a:r>
          <a:r>
            <a:rPr lang="el-GR" sz="1400" b="1" dirty="0" err="1" smtClean="0">
              <a:solidFill>
                <a:schemeClr val="tx1"/>
              </a:solidFill>
            </a:rPr>
            <a:t>ἐπιθυμοῦσε</a:t>
          </a:r>
          <a:r>
            <a:rPr lang="el-GR" sz="1400" b="1" dirty="0" smtClean="0">
              <a:solidFill>
                <a:schemeClr val="tx1"/>
              </a:solidFill>
            </a:rPr>
            <a:t> </a:t>
          </a:r>
          <a:r>
            <a:rPr lang="el-GR" sz="1400" b="1" dirty="0" err="1" smtClean="0">
              <a:solidFill>
                <a:schemeClr val="tx1"/>
              </a:solidFill>
            </a:rPr>
            <a:t>νὰ</a:t>
          </a:r>
          <a:r>
            <a:rPr lang="el-GR" sz="1400" b="1" dirty="0" smtClean="0">
              <a:solidFill>
                <a:schemeClr val="tx1"/>
              </a:solidFill>
            </a:rPr>
            <a:t> </a:t>
          </a:r>
          <a:r>
            <a:rPr lang="el-GR" sz="1400" b="1" dirty="0" err="1" smtClean="0">
              <a:solidFill>
                <a:schemeClr val="tx1"/>
              </a:solidFill>
            </a:rPr>
            <a:t>τοῦ</a:t>
          </a:r>
          <a:r>
            <a:rPr lang="el-GR" sz="1400" b="1" dirty="0" smtClean="0">
              <a:solidFill>
                <a:schemeClr val="tx1"/>
              </a:solidFill>
            </a:rPr>
            <a:t> δώσει </a:t>
          </a:r>
          <a:r>
            <a:rPr lang="el-GR" sz="1400" b="1" dirty="0" err="1" smtClean="0">
              <a:solidFill>
                <a:schemeClr val="tx1"/>
              </a:solidFill>
            </a:rPr>
            <a:t>τὴν</a:t>
          </a:r>
          <a:r>
            <a:rPr lang="el-GR" sz="1400" b="1" dirty="0" smtClean="0">
              <a:solidFill>
                <a:schemeClr val="tx1"/>
              </a:solidFill>
            </a:rPr>
            <a:t> </a:t>
          </a:r>
          <a:r>
            <a:rPr lang="el-GR" sz="1400" b="1" dirty="0" err="1" smtClean="0">
              <a:solidFill>
                <a:schemeClr val="tx1"/>
              </a:solidFill>
            </a:rPr>
            <a:t>εὐκαιρία</a:t>
          </a:r>
          <a:r>
            <a:rPr lang="el-GR" sz="1400" b="1" dirty="0" smtClean="0">
              <a:solidFill>
                <a:schemeClr val="tx1"/>
              </a:solidFill>
            </a:rPr>
            <a:t> </a:t>
          </a:r>
          <a:r>
            <a:rPr lang="el-GR" sz="1400" b="1" dirty="0" err="1" smtClean="0">
              <a:solidFill>
                <a:schemeClr val="tx1"/>
              </a:solidFill>
            </a:rPr>
            <a:t>νὰ</a:t>
          </a:r>
          <a:r>
            <a:rPr lang="el-GR" sz="1400" b="1" dirty="0" smtClean="0">
              <a:solidFill>
                <a:schemeClr val="tx1"/>
              </a:solidFill>
            </a:rPr>
            <a:t> </a:t>
          </a:r>
          <a:r>
            <a:rPr lang="el-GR" sz="1400" b="1" dirty="0" err="1" smtClean="0">
              <a:solidFill>
                <a:schemeClr val="tx1"/>
              </a:solidFill>
            </a:rPr>
            <a:t>Τὸν</a:t>
          </a:r>
          <a:r>
            <a:rPr lang="el-GR" sz="1400" b="1" dirty="0" smtClean="0">
              <a:solidFill>
                <a:schemeClr val="tx1"/>
              </a:solidFill>
            </a:rPr>
            <a:t> γνωρίσει τόσο καλά, μέσα </a:t>
          </a:r>
          <a:r>
            <a:rPr lang="el-GR" sz="1400" b="1" dirty="0" err="1" smtClean="0">
              <a:solidFill>
                <a:schemeClr val="tx1"/>
              </a:solidFill>
            </a:rPr>
            <a:t>ἀπὸ</a:t>
          </a:r>
          <a:r>
            <a:rPr lang="el-GR" sz="1400" b="1" dirty="0" smtClean="0">
              <a:solidFill>
                <a:schemeClr val="tx1"/>
              </a:solidFill>
            </a:rPr>
            <a:t> </a:t>
          </a:r>
          <a:r>
            <a:rPr lang="el-GR" sz="1400" b="1" dirty="0" err="1" smtClean="0">
              <a:solidFill>
                <a:schemeClr val="tx1"/>
              </a:solidFill>
            </a:rPr>
            <a:t>τὴ</a:t>
          </a:r>
          <a:r>
            <a:rPr lang="el-GR" sz="1400" b="1" dirty="0" smtClean="0">
              <a:solidFill>
                <a:schemeClr val="tx1"/>
              </a:solidFill>
            </a:rPr>
            <a:t> διδασκαλία </a:t>
          </a:r>
          <a:r>
            <a:rPr lang="el-GR" sz="1400" b="1" dirty="0" err="1" smtClean="0">
              <a:solidFill>
                <a:schemeClr val="tx1"/>
              </a:solidFill>
            </a:rPr>
            <a:t>καὶ</a:t>
          </a:r>
          <a:r>
            <a:rPr lang="el-GR" sz="1400" b="1" dirty="0" smtClean="0">
              <a:solidFill>
                <a:schemeClr val="tx1"/>
              </a:solidFill>
            </a:rPr>
            <a:t> </a:t>
          </a:r>
          <a:r>
            <a:rPr lang="el-GR" sz="1400" b="1" dirty="0" err="1" smtClean="0">
              <a:solidFill>
                <a:schemeClr val="tx1"/>
              </a:solidFill>
            </a:rPr>
            <a:t>τὰ</a:t>
          </a:r>
          <a:r>
            <a:rPr lang="el-GR" sz="1400" b="1" dirty="0" smtClean="0">
              <a:solidFill>
                <a:schemeClr val="tx1"/>
              </a:solidFill>
            </a:rPr>
            <a:t> θαύματά Του, </a:t>
          </a:r>
          <a:r>
            <a:rPr lang="el-GR" sz="1400" b="1" dirty="0" err="1" smtClean="0">
              <a:solidFill>
                <a:schemeClr val="tx1"/>
              </a:solidFill>
            </a:rPr>
            <a:t>οὕτως</a:t>
          </a:r>
          <a:r>
            <a:rPr lang="el-GR" sz="1400" b="1" dirty="0" smtClean="0">
              <a:solidFill>
                <a:schemeClr val="tx1"/>
              </a:solidFill>
            </a:rPr>
            <a:t> </a:t>
          </a:r>
          <a:r>
            <a:rPr lang="el-GR" sz="1400" b="1" dirty="0" err="1" smtClean="0">
              <a:solidFill>
                <a:schemeClr val="tx1"/>
              </a:solidFill>
            </a:rPr>
            <a:t>ὥστε</a:t>
          </a:r>
          <a:r>
            <a:rPr lang="el-GR" sz="1400" b="1" dirty="0" smtClean="0">
              <a:solidFill>
                <a:schemeClr val="tx1"/>
              </a:solidFill>
            </a:rPr>
            <a:t> </a:t>
          </a:r>
          <a:r>
            <a:rPr lang="el-GR" sz="1400" b="1" dirty="0" err="1" smtClean="0">
              <a:solidFill>
                <a:schemeClr val="tx1"/>
              </a:solidFill>
            </a:rPr>
            <a:t>νὰ</a:t>
          </a:r>
          <a:r>
            <a:rPr lang="el-GR" sz="1400" b="1" dirty="0" smtClean="0">
              <a:solidFill>
                <a:schemeClr val="tx1"/>
              </a:solidFill>
            </a:rPr>
            <a:t> </a:t>
          </a:r>
          <a:r>
            <a:rPr lang="el-GR" sz="1400" b="1" dirty="0" err="1" smtClean="0">
              <a:solidFill>
                <a:schemeClr val="tx1"/>
              </a:solidFill>
            </a:rPr>
            <a:t>μὴν</a:t>
          </a:r>
          <a:r>
            <a:rPr lang="el-GR" sz="1400" b="1" dirty="0" smtClean="0">
              <a:solidFill>
                <a:schemeClr val="tx1"/>
              </a:solidFill>
            </a:rPr>
            <a:t> </a:t>
          </a:r>
          <a:r>
            <a:rPr lang="el-GR" sz="1400" b="1" dirty="0" err="1" smtClean="0">
              <a:solidFill>
                <a:schemeClr val="tx1"/>
              </a:solidFill>
            </a:rPr>
            <a:t>προβεῖ</a:t>
          </a:r>
          <a:r>
            <a:rPr lang="el-GR" sz="1400" b="1" dirty="0" smtClean="0">
              <a:solidFill>
                <a:schemeClr val="tx1"/>
              </a:solidFill>
            </a:rPr>
            <a:t> </a:t>
          </a:r>
          <a:r>
            <a:rPr lang="el-GR" sz="1400" b="1" dirty="0" err="1" smtClean="0">
              <a:solidFill>
                <a:schemeClr val="tx1"/>
              </a:solidFill>
            </a:rPr>
            <a:t>σὲ</a:t>
          </a:r>
          <a:r>
            <a:rPr lang="el-GR" sz="1400" b="1" dirty="0" smtClean="0">
              <a:solidFill>
                <a:schemeClr val="tx1"/>
              </a:solidFill>
            </a:rPr>
            <a:t> </a:t>
          </a:r>
          <a:r>
            <a:rPr lang="el-GR" sz="1400" b="1" dirty="0" err="1" smtClean="0">
              <a:solidFill>
                <a:schemeClr val="tx1"/>
              </a:solidFill>
            </a:rPr>
            <a:t>αὐτὸ</a:t>
          </a:r>
          <a:r>
            <a:rPr lang="el-GR" sz="1400" b="1" dirty="0" smtClean="0">
              <a:solidFill>
                <a:schemeClr val="tx1"/>
              </a:solidFill>
            </a:rPr>
            <a:t> </a:t>
          </a:r>
          <a:r>
            <a:rPr lang="el-GR" sz="1400" b="1" dirty="0" err="1" smtClean="0">
              <a:solidFill>
                <a:schemeClr val="tx1"/>
              </a:solidFill>
            </a:rPr>
            <a:t>ποὺ</a:t>
          </a:r>
          <a:r>
            <a:rPr lang="el-GR" sz="1400" b="1" dirty="0" smtClean="0">
              <a:solidFill>
                <a:schemeClr val="tx1"/>
              </a:solidFill>
            </a:rPr>
            <a:t> διέβλεπε ὁ </a:t>
          </a:r>
          <a:r>
            <a:rPr lang="el-GR" sz="1400" b="1" dirty="0" err="1" smtClean="0">
              <a:solidFill>
                <a:schemeClr val="tx1"/>
              </a:solidFill>
            </a:rPr>
            <a:t>Θεὸς</a:t>
          </a:r>
          <a:r>
            <a:rPr lang="el-GR" sz="1400" b="1" dirty="0" smtClean="0">
              <a:solidFill>
                <a:schemeClr val="tx1"/>
              </a:solidFill>
            </a:rPr>
            <a:t> </a:t>
          </a:r>
          <a:r>
            <a:rPr lang="el-GR" sz="1400" b="1" dirty="0" err="1" smtClean="0">
              <a:solidFill>
                <a:schemeClr val="tx1"/>
              </a:solidFill>
            </a:rPr>
            <a:t>προγνωρίζοντας</a:t>
          </a:r>
          <a:r>
            <a:rPr lang="el-GR" sz="1400" b="1" dirty="0" smtClean="0">
              <a:solidFill>
                <a:schemeClr val="tx1"/>
              </a:solidFill>
            </a:rPr>
            <a:t> </a:t>
          </a:r>
          <a:r>
            <a:rPr lang="el-GR" sz="1400" b="1" dirty="0" err="1" smtClean="0">
              <a:solidFill>
                <a:schemeClr val="tx1"/>
              </a:solidFill>
            </a:rPr>
            <a:t>τὸ</a:t>
          </a:r>
          <a:r>
            <a:rPr lang="el-GR" sz="1400" b="1" dirty="0" smtClean="0">
              <a:solidFill>
                <a:schemeClr val="tx1"/>
              </a:solidFill>
            </a:rPr>
            <a:t> τέλος </a:t>
          </a:r>
          <a:r>
            <a:rPr lang="el-GR" sz="1400" b="1" dirty="0" err="1" smtClean="0">
              <a:solidFill>
                <a:schemeClr val="tx1"/>
              </a:solidFill>
            </a:rPr>
            <a:t>τοῦ</a:t>
          </a:r>
          <a:r>
            <a:rPr lang="el-GR" sz="1400" b="1" dirty="0" smtClean="0">
              <a:solidFill>
                <a:schemeClr val="tx1"/>
              </a:solidFill>
            </a:rPr>
            <a:t>.</a:t>
          </a:r>
          <a:endParaRPr lang="el-GR" sz="1400" b="1" dirty="0">
            <a:solidFill>
              <a:schemeClr val="tx1"/>
            </a:solidFill>
          </a:endParaRPr>
        </a:p>
      </dgm:t>
    </dgm:pt>
    <dgm:pt modelId="{CDBEB2B0-E700-4ACE-BD37-C92D5E2EF385}" type="parTrans" cxnId="{F92181FB-903E-44FA-B337-BF9DAEB77557}">
      <dgm:prSet/>
      <dgm:spPr/>
      <dgm:t>
        <a:bodyPr/>
        <a:lstStyle/>
        <a:p>
          <a:endParaRPr lang="el-GR"/>
        </a:p>
      </dgm:t>
    </dgm:pt>
    <dgm:pt modelId="{FDC3198C-B82A-4BDE-8261-350F2E026568}" type="sibTrans" cxnId="{F92181FB-903E-44FA-B337-BF9DAEB77557}">
      <dgm:prSet/>
      <dgm:spPr/>
      <dgm:t>
        <a:bodyPr/>
        <a:lstStyle/>
        <a:p>
          <a:endParaRPr lang="el-GR"/>
        </a:p>
      </dgm:t>
    </dgm:pt>
    <dgm:pt modelId="{15C52FF0-12E3-498D-B8E5-2A5B7EF3E555}">
      <dgm:prSet custT="1"/>
      <dgm:spPr/>
      <dgm:t>
        <a:bodyPr/>
        <a:lstStyle/>
        <a:p>
          <a:r>
            <a:rPr lang="el-GR" sz="1400" b="1" dirty="0" err="1" smtClean="0">
              <a:solidFill>
                <a:srgbClr val="FFC000"/>
              </a:solidFill>
            </a:rPr>
            <a:t>Κατὰ</a:t>
          </a:r>
          <a:r>
            <a:rPr lang="el-GR" sz="1400" b="1" dirty="0" smtClean="0">
              <a:solidFill>
                <a:srgbClr val="FFC000"/>
              </a:solidFill>
            </a:rPr>
            <a:t> </a:t>
          </a:r>
          <a:r>
            <a:rPr lang="el-GR" sz="1400" b="1" dirty="0" err="1" smtClean="0">
              <a:solidFill>
                <a:srgbClr val="FFC000"/>
              </a:solidFill>
            </a:rPr>
            <a:t>τὸν</a:t>
          </a:r>
          <a:r>
            <a:rPr lang="el-GR" sz="1400" b="1" dirty="0" smtClean="0">
              <a:solidFill>
                <a:srgbClr val="FFC000"/>
              </a:solidFill>
            </a:rPr>
            <a:t> </a:t>
          </a:r>
          <a:r>
            <a:rPr lang="el-GR" sz="1400" b="1" dirty="0" err="1" smtClean="0">
              <a:solidFill>
                <a:srgbClr val="FFC000"/>
              </a:solidFill>
            </a:rPr>
            <a:t>καθηγητὴ</a:t>
          </a:r>
          <a:r>
            <a:rPr lang="el-GR" sz="1400" b="1" dirty="0" smtClean="0">
              <a:solidFill>
                <a:srgbClr val="FFC000"/>
              </a:solidFill>
            </a:rPr>
            <a:t> κ. </a:t>
          </a:r>
          <a:r>
            <a:rPr lang="el-GR" sz="1400" b="1" dirty="0" err="1" smtClean="0">
              <a:solidFill>
                <a:srgbClr val="FFC000"/>
              </a:solidFill>
            </a:rPr>
            <a:t>Καραβιδόπουλο</a:t>
          </a:r>
          <a:r>
            <a:rPr lang="el-GR" sz="1400" b="1" dirty="0" smtClean="0">
              <a:solidFill>
                <a:srgbClr val="FFC000"/>
              </a:solidFill>
            </a:rPr>
            <a:t>: Μέσα </a:t>
          </a:r>
          <a:r>
            <a:rPr lang="el-GR" sz="1400" b="1" dirty="0" err="1" smtClean="0">
              <a:solidFill>
                <a:srgbClr val="FFC000"/>
              </a:solidFill>
            </a:rPr>
            <a:t>στὴν</a:t>
          </a:r>
          <a:r>
            <a:rPr lang="el-GR" sz="1400" b="1" dirty="0" smtClean="0">
              <a:solidFill>
                <a:srgbClr val="FFC000"/>
              </a:solidFill>
            </a:rPr>
            <a:t> </a:t>
          </a:r>
          <a:r>
            <a:rPr lang="el-GR" sz="1400" b="1" dirty="0" err="1" smtClean="0">
              <a:solidFill>
                <a:srgbClr val="FFC000"/>
              </a:solidFill>
            </a:rPr>
            <a:t>ἀτμόσφαιρα</a:t>
          </a:r>
          <a:r>
            <a:rPr lang="el-GR" sz="1400" b="1" dirty="0" smtClean="0">
              <a:solidFill>
                <a:srgbClr val="FFC000"/>
              </a:solidFill>
            </a:rPr>
            <a:t> </a:t>
          </a:r>
          <a:r>
            <a:rPr lang="el-GR" sz="1400" b="1" dirty="0" err="1" smtClean="0">
              <a:solidFill>
                <a:srgbClr val="FFC000"/>
              </a:solidFill>
            </a:rPr>
            <a:t>τῶν</a:t>
          </a:r>
          <a:r>
            <a:rPr lang="el-GR" sz="1400" b="1" dirty="0" smtClean="0">
              <a:solidFill>
                <a:srgbClr val="FFC000"/>
              </a:solidFill>
            </a:rPr>
            <a:t> </a:t>
          </a:r>
          <a:r>
            <a:rPr lang="el-GR" sz="1400" b="1" dirty="0" err="1" smtClean="0">
              <a:solidFill>
                <a:srgbClr val="FFC000"/>
              </a:solidFill>
            </a:rPr>
            <a:t>ἐθνικο</a:t>
          </a:r>
          <a:r>
            <a:rPr lang="el-GR" sz="1400" b="1" dirty="0" smtClean="0">
              <a:solidFill>
                <a:srgbClr val="FFC000"/>
              </a:solidFill>
            </a:rPr>
            <a:t>-</a:t>
          </a:r>
          <a:r>
            <a:rPr lang="el-GR" sz="1400" b="1" dirty="0" err="1" smtClean="0">
              <a:solidFill>
                <a:srgbClr val="FFC000"/>
              </a:solidFill>
            </a:rPr>
            <a:t>πολιτικῶν</a:t>
          </a:r>
          <a:r>
            <a:rPr lang="el-GR" sz="1400" b="1" dirty="0" smtClean="0">
              <a:solidFill>
                <a:srgbClr val="FFC000"/>
              </a:solidFill>
            </a:rPr>
            <a:t> </a:t>
          </a:r>
          <a:r>
            <a:rPr lang="el-GR" sz="1400" b="1" dirty="0" err="1" smtClean="0">
              <a:solidFill>
                <a:srgbClr val="FFC000"/>
              </a:solidFill>
            </a:rPr>
            <a:t>μεσσιανικῶν</a:t>
          </a:r>
          <a:r>
            <a:rPr lang="el-GR" sz="1400" b="1" dirty="0" smtClean="0">
              <a:solidFill>
                <a:srgbClr val="FFC000"/>
              </a:solidFill>
            </a:rPr>
            <a:t> </a:t>
          </a:r>
          <a:r>
            <a:rPr lang="el-GR" sz="1400" b="1" dirty="0" err="1" smtClean="0">
              <a:solidFill>
                <a:srgbClr val="FFC000"/>
              </a:solidFill>
            </a:rPr>
            <a:t>προσ</a:t>
          </a:r>
          <a:r>
            <a:rPr lang="el-GR" sz="1400" b="1" dirty="0" smtClean="0">
              <a:solidFill>
                <a:srgbClr val="FFC000"/>
              </a:solidFill>
            </a:rPr>
            <a:t>-</a:t>
          </a:r>
          <a:r>
            <a:rPr lang="el-GR" sz="1400" b="1" dirty="0" err="1" smtClean="0">
              <a:solidFill>
                <a:srgbClr val="FFC000"/>
              </a:solidFill>
            </a:rPr>
            <a:t>δοκιῶν</a:t>
          </a:r>
          <a:r>
            <a:rPr lang="el-GR" sz="1400" b="1" dirty="0" smtClean="0">
              <a:solidFill>
                <a:srgbClr val="FFC000"/>
              </a:solidFill>
            </a:rPr>
            <a:t> </a:t>
          </a:r>
          <a:r>
            <a:rPr lang="el-GR" sz="1400" b="1" dirty="0" err="1" smtClean="0">
              <a:solidFill>
                <a:srgbClr val="FFC000"/>
              </a:solidFill>
            </a:rPr>
            <a:t>τῆς</a:t>
          </a:r>
          <a:r>
            <a:rPr lang="el-GR" sz="1400" b="1" dirty="0" smtClean="0">
              <a:solidFill>
                <a:srgbClr val="FFC000"/>
              </a:solidFill>
            </a:rPr>
            <a:t> </a:t>
          </a:r>
          <a:r>
            <a:rPr lang="el-GR" sz="1400" b="1" dirty="0" err="1" smtClean="0">
              <a:solidFill>
                <a:srgbClr val="FFC000"/>
              </a:solidFill>
            </a:rPr>
            <a:t>ἐποχῆς</a:t>
          </a:r>
          <a:r>
            <a:rPr lang="el-GR" sz="1400" b="1" dirty="0" smtClean="0">
              <a:solidFill>
                <a:srgbClr val="FFC000"/>
              </a:solidFill>
            </a:rPr>
            <a:t>, </a:t>
          </a:r>
          <a:r>
            <a:rPr lang="el-GR" sz="1400" b="1" dirty="0" err="1" smtClean="0">
              <a:solidFill>
                <a:srgbClr val="FFC000"/>
              </a:solidFill>
            </a:rPr>
            <a:t>ποὺ</a:t>
          </a:r>
          <a:r>
            <a:rPr lang="el-GR" sz="1400" b="1" dirty="0" smtClean="0">
              <a:solidFill>
                <a:srgbClr val="FFC000"/>
              </a:solidFill>
            </a:rPr>
            <a:t> συμμεριζόταν ὁ </a:t>
          </a:r>
          <a:r>
            <a:rPr lang="el-GR" sz="1400" b="1" dirty="0" err="1" smtClean="0">
              <a:solidFill>
                <a:srgbClr val="FFC000"/>
              </a:solidFill>
            </a:rPr>
            <a:t>Ἰούδας</a:t>
          </a:r>
          <a:r>
            <a:rPr lang="el-GR" sz="1400" b="1" dirty="0" smtClean="0">
              <a:solidFill>
                <a:srgbClr val="FFC000"/>
              </a:solidFill>
            </a:rPr>
            <a:t>, </a:t>
          </a:r>
          <a:r>
            <a:rPr lang="el-GR" sz="1400" b="1" dirty="0" err="1" smtClean="0">
              <a:solidFill>
                <a:srgbClr val="FFC000"/>
              </a:solidFill>
            </a:rPr>
            <a:t>ἰδιαίτερα</a:t>
          </a:r>
          <a:r>
            <a:rPr lang="el-GR" sz="1400" b="1" dirty="0" smtClean="0">
              <a:solidFill>
                <a:srgbClr val="FFC000"/>
              </a:solidFill>
            </a:rPr>
            <a:t> </a:t>
          </a:r>
          <a:r>
            <a:rPr lang="el-GR" sz="1400" b="1" dirty="0" err="1" smtClean="0">
              <a:solidFill>
                <a:srgbClr val="FFC000"/>
              </a:solidFill>
            </a:rPr>
            <a:t>μὲ</a:t>
          </a:r>
          <a:r>
            <a:rPr lang="el-GR" sz="1400" b="1" dirty="0" smtClean="0">
              <a:solidFill>
                <a:srgbClr val="FFC000"/>
              </a:solidFill>
            </a:rPr>
            <a:t> </a:t>
          </a:r>
          <a:r>
            <a:rPr lang="el-GR" sz="1400" b="1" dirty="0" err="1" smtClean="0">
              <a:solidFill>
                <a:srgbClr val="FFC000"/>
              </a:solidFill>
            </a:rPr>
            <a:t>τὸ</a:t>
          </a:r>
          <a:r>
            <a:rPr lang="el-GR" sz="1400" b="1" dirty="0" smtClean="0">
              <a:solidFill>
                <a:srgbClr val="FFC000"/>
              </a:solidFill>
            </a:rPr>
            <a:t> κίνημα </a:t>
          </a:r>
          <a:r>
            <a:rPr lang="el-GR" sz="1400" b="1" dirty="0" err="1" smtClean="0">
              <a:solidFill>
                <a:srgbClr val="FFC000"/>
              </a:solidFill>
            </a:rPr>
            <a:t>τῶν</a:t>
          </a:r>
          <a:r>
            <a:rPr lang="el-GR" sz="1400" b="1" dirty="0" smtClean="0">
              <a:solidFill>
                <a:srgbClr val="FFC000"/>
              </a:solidFill>
            </a:rPr>
            <a:t> </a:t>
          </a:r>
          <a:r>
            <a:rPr lang="el-GR" sz="1400" b="1" dirty="0" err="1" smtClean="0">
              <a:solidFill>
                <a:srgbClr val="FFC000"/>
              </a:solidFill>
            </a:rPr>
            <a:t>Ζηλωτῶν</a:t>
          </a:r>
          <a:r>
            <a:rPr lang="el-GR" sz="1400" b="1" dirty="0" smtClean="0">
              <a:solidFill>
                <a:srgbClr val="FFC000"/>
              </a:solidFill>
            </a:rPr>
            <a:t>, </a:t>
          </a:r>
          <a:r>
            <a:rPr lang="el-GR" sz="1400" b="1" dirty="0" err="1" smtClean="0">
              <a:solidFill>
                <a:srgbClr val="FFC000"/>
              </a:solidFill>
            </a:rPr>
            <a:t>πολλοὶ</a:t>
          </a:r>
          <a:r>
            <a:rPr lang="el-GR" sz="1400" b="1" dirty="0" smtClean="0">
              <a:solidFill>
                <a:srgbClr val="FFC000"/>
              </a:solidFill>
            </a:rPr>
            <a:t> στήριξαν </a:t>
          </a:r>
          <a:r>
            <a:rPr lang="el-GR" sz="1400" b="1" dirty="0" err="1" smtClean="0">
              <a:solidFill>
                <a:srgbClr val="FFC000"/>
              </a:solidFill>
            </a:rPr>
            <a:t>τὶς</a:t>
          </a:r>
          <a:r>
            <a:rPr lang="el-GR" sz="1400" b="1" dirty="0" smtClean="0">
              <a:solidFill>
                <a:srgbClr val="FFC000"/>
              </a:solidFill>
            </a:rPr>
            <a:t> </a:t>
          </a:r>
          <a:r>
            <a:rPr lang="el-GR" sz="1400" b="1" dirty="0" err="1" smtClean="0">
              <a:solidFill>
                <a:srgbClr val="FFC000"/>
              </a:solidFill>
            </a:rPr>
            <a:t>ἐλπίδες</a:t>
          </a:r>
          <a:r>
            <a:rPr lang="el-GR" sz="1400" b="1" dirty="0" smtClean="0">
              <a:solidFill>
                <a:srgbClr val="FFC000"/>
              </a:solidFill>
            </a:rPr>
            <a:t> τους </a:t>
          </a:r>
          <a:r>
            <a:rPr lang="el-GR" sz="1400" b="1" dirty="0" err="1" smtClean="0">
              <a:solidFill>
                <a:srgbClr val="FFC000"/>
              </a:solidFill>
            </a:rPr>
            <a:t>στὸν</a:t>
          </a:r>
          <a:r>
            <a:rPr lang="el-GR" sz="1400" b="1" dirty="0" smtClean="0">
              <a:solidFill>
                <a:srgbClr val="FFC000"/>
              </a:solidFill>
            </a:rPr>
            <a:t> </a:t>
          </a:r>
          <a:r>
            <a:rPr lang="el-GR" sz="1400" b="1" dirty="0" err="1" smtClean="0">
              <a:solidFill>
                <a:srgbClr val="FFC000"/>
              </a:solidFill>
            </a:rPr>
            <a:t>Ἰησοῦ∙</a:t>
          </a:r>
          <a:r>
            <a:rPr lang="el-GR" sz="1400" b="1" dirty="0" smtClean="0">
              <a:solidFill>
                <a:srgbClr val="FFC000"/>
              </a:solidFill>
            </a:rPr>
            <a:t> </a:t>
          </a:r>
          <a:r>
            <a:rPr lang="el-GR" sz="1400" b="1" dirty="0" err="1" smtClean="0">
              <a:solidFill>
                <a:srgbClr val="FFC000"/>
              </a:solidFill>
            </a:rPr>
            <a:t>ὅταν</a:t>
          </a:r>
          <a:r>
            <a:rPr lang="el-GR" sz="1400" b="1" dirty="0" smtClean="0">
              <a:solidFill>
                <a:srgbClr val="FFC000"/>
              </a:solidFill>
            </a:rPr>
            <a:t> ὁ </a:t>
          </a:r>
          <a:r>
            <a:rPr lang="el-GR" sz="1400" b="1" dirty="0" err="1" smtClean="0">
              <a:solidFill>
                <a:srgbClr val="FFC000"/>
              </a:solidFill>
            </a:rPr>
            <a:t>Ἰούδας</a:t>
          </a:r>
          <a:r>
            <a:rPr lang="el-GR" sz="1400" b="1" dirty="0" smtClean="0">
              <a:solidFill>
                <a:srgbClr val="FFC000"/>
              </a:solidFill>
            </a:rPr>
            <a:t> </a:t>
          </a:r>
          <a:r>
            <a:rPr lang="el-GR" sz="1400" b="1" dirty="0" err="1" smtClean="0">
              <a:solidFill>
                <a:srgbClr val="FFC000"/>
              </a:solidFill>
            </a:rPr>
            <a:t>διεπίστωσε</a:t>
          </a:r>
          <a:r>
            <a:rPr lang="el-GR" sz="1400" b="1" dirty="0" smtClean="0">
              <a:solidFill>
                <a:srgbClr val="FFC000"/>
              </a:solidFill>
            </a:rPr>
            <a:t> </a:t>
          </a:r>
          <a:r>
            <a:rPr lang="el-GR" sz="1400" b="1" dirty="0" err="1" smtClean="0">
              <a:solidFill>
                <a:srgbClr val="FFC000"/>
              </a:solidFill>
            </a:rPr>
            <a:t>ὅτι</a:t>
          </a:r>
          <a:r>
            <a:rPr lang="el-GR" sz="1400" b="1" dirty="0" smtClean="0">
              <a:solidFill>
                <a:srgbClr val="FFC000"/>
              </a:solidFill>
            </a:rPr>
            <a:t> ὁ </a:t>
          </a:r>
          <a:r>
            <a:rPr lang="el-GR" sz="1400" b="1" dirty="0" err="1" smtClean="0">
              <a:solidFill>
                <a:srgbClr val="FFC000"/>
              </a:solidFill>
            </a:rPr>
            <a:t>Ἰησοῦς</a:t>
          </a:r>
          <a:r>
            <a:rPr lang="el-GR" sz="1400" b="1" dirty="0" smtClean="0">
              <a:solidFill>
                <a:srgbClr val="FFC000"/>
              </a:solidFill>
            </a:rPr>
            <a:t> </a:t>
          </a:r>
          <a:r>
            <a:rPr lang="el-GR" sz="1400" b="1" dirty="0" err="1" smtClean="0">
              <a:solidFill>
                <a:srgbClr val="FFC000"/>
              </a:solidFill>
            </a:rPr>
            <a:t>δὲν</a:t>
          </a:r>
          <a:r>
            <a:rPr lang="el-GR" sz="1400" b="1" dirty="0" smtClean="0">
              <a:solidFill>
                <a:srgbClr val="FFC000"/>
              </a:solidFill>
            </a:rPr>
            <a:t> </a:t>
          </a:r>
          <a:r>
            <a:rPr lang="el-GR" sz="1400" b="1" dirty="0" err="1" smtClean="0">
              <a:solidFill>
                <a:srgbClr val="FFC000"/>
              </a:solidFill>
            </a:rPr>
            <a:t>ἦταν</a:t>
          </a:r>
          <a:r>
            <a:rPr lang="el-GR" sz="1400" b="1" dirty="0" smtClean="0">
              <a:solidFill>
                <a:srgbClr val="FFC000"/>
              </a:solidFill>
            </a:rPr>
            <a:t> ὁ </a:t>
          </a:r>
          <a:r>
            <a:rPr lang="el-GR" sz="1400" b="1" dirty="0" err="1" smtClean="0">
              <a:solidFill>
                <a:srgbClr val="FFC000"/>
              </a:solidFill>
            </a:rPr>
            <a:t>ἀπελευθερωτὴς</a:t>
          </a:r>
          <a:r>
            <a:rPr lang="el-GR" sz="1400" b="1" dirty="0" smtClean="0">
              <a:solidFill>
                <a:srgbClr val="FFC000"/>
              </a:solidFill>
            </a:rPr>
            <a:t> </a:t>
          </a:r>
          <a:r>
            <a:rPr lang="el-GR" sz="1400" b="1" dirty="0" err="1" smtClean="0">
              <a:solidFill>
                <a:srgbClr val="FFC000"/>
              </a:solidFill>
            </a:rPr>
            <a:t>πολιτικὸς</a:t>
          </a:r>
          <a:r>
            <a:rPr lang="el-GR" sz="1400" b="1" dirty="0" smtClean="0">
              <a:solidFill>
                <a:srgbClr val="FFC000"/>
              </a:solidFill>
            </a:rPr>
            <a:t> Μεσσίας </a:t>
          </a:r>
          <a:r>
            <a:rPr lang="el-GR" sz="1400" b="1" dirty="0" err="1" smtClean="0">
              <a:solidFill>
                <a:srgbClr val="FFC000"/>
              </a:solidFill>
            </a:rPr>
            <a:t>ποὺ</a:t>
          </a:r>
          <a:r>
            <a:rPr lang="el-GR" sz="1400" b="1" dirty="0" smtClean="0">
              <a:solidFill>
                <a:srgbClr val="FFC000"/>
              </a:solidFill>
            </a:rPr>
            <a:t> </a:t>
          </a:r>
          <a:r>
            <a:rPr lang="el-GR" sz="1400" b="1" dirty="0" err="1" smtClean="0">
              <a:solidFill>
                <a:srgbClr val="FFC000"/>
              </a:solidFill>
            </a:rPr>
            <a:t>προσδοκοῦσε</a:t>
          </a:r>
          <a:r>
            <a:rPr lang="el-GR" sz="1400" b="1" dirty="0" smtClean="0">
              <a:solidFill>
                <a:srgbClr val="FFC000"/>
              </a:solidFill>
            </a:rPr>
            <a:t> </a:t>
          </a:r>
          <a:r>
            <a:rPr lang="el-GR" sz="1400" b="1" dirty="0" err="1" smtClean="0">
              <a:solidFill>
                <a:srgbClr val="FFC000"/>
              </a:solidFill>
            </a:rPr>
            <a:t>αὐτὸς</a:t>
          </a:r>
          <a:r>
            <a:rPr lang="el-GR" sz="1400" b="1" dirty="0" smtClean="0">
              <a:solidFill>
                <a:srgbClr val="FFC000"/>
              </a:solidFill>
            </a:rPr>
            <a:t> </a:t>
          </a:r>
          <a:r>
            <a:rPr lang="el-GR" sz="1400" b="1" dirty="0" err="1" smtClean="0">
              <a:solidFill>
                <a:srgbClr val="FFC000"/>
              </a:solidFill>
            </a:rPr>
            <a:t>καὶ</a:t>
          </a:r>
          <a:r>
            <a:rPr lang="el-GR" sz="1400" b="1" dirty="0" smtClean="0">
              <a:solidFill>
                <a:srgbClr val="FFC000"/>
              </a:solidFill>
            </a:rPr>
            <a:t> </a:t>
          </a:r>
          <a:r>
            <a:rPr lang="el-GR" sz="1400" b="1" dirty="0" err="1" smtClean="0">
              <a:solidFill>
                <a:srgbClr val="FFC000"/>
              </a:solidFill>
            </a:rPr>
            <a:t>οἱ</a:t>
          </a:r>
          <a:r>
            <a:rPr lang="el-GR" sz="1400" b="1" dirty="0" smtClean="0">
              <a:solidFill>
                <a:srgbClr val="FFC000"/>
              </a:solidFill>
            </a:rPr>
            <a:t> </a:t>
          </a:r>
          <a:r>
            <a:rPr lang="el-GR" sz="1400" b="1" dirty="0" err="1" smtClean="0">
              <a:solidFill>
                <a:srgbClr val="FFC000"/>
              </a:solidFill>
            </a:rPr>
            <a:t>συμπατριῶτες</a:t>
          </a:r>
          <a:r>
            <a:rPr lang="el-GR" sz="1400" b="1" dirty="0" smtClean="0">
              <a:solidFill>
                <a:srgbClr val="FFC000"/>
              </a:solidFill>
            </a:rPr>
            <a:t> του, διευκόλυνε </a:t>
          </a:r>
          <a:r>
            <a:rPr lang="el-GR" sz="1400" b="1" dirty="0" err="1" smtClean="0">
              <a:solidFill>
                <a:srgbClr val="FFC000"/>
              </a:solidFill>
            </a:rPr>
            <a:t>τὴ</a:t>
          </a:r>
          <a:r>
            <a:rPr lang="el-GR" sz="1400" b="1" dirty="0" smtClean="0">
              <a:solidFill>
                <a:srgbClr val="FFC000"/>
              </a:solidFill>
            </a:rPr>
            <a:t> σύλληψή Του. </a:t>
          </a:r>
          <a:endParaRPr lang="el-GR" sz="1400" b="1" dirty="0">
            <a:solidFill>
              <a:srgbClr val="FFC000"/>
            </a:solidFill>
          </a:endParaRPr>
        </a:p>
      </dgm:t>
    </dgm:pt>
    <dgm:pt modelId="{A64522A1-13E0-487E-96A2-530946304CE7}" type="parTrans" cxnId="{74F5B14B-B00B-4651-8377-FD8D5F66FAF5}">
      <dgm:prSet/>
      <dgm:spPr/>
      <dgm:t>
        <a:bodyPr/>
        <a:lstStyle/>
        <a:p>
          <a:endParaRPr lang="el-GR"/>
        </a:p>
      </dgm:t>
    </dgm:pt>
    <dgm:pt modelId="{E6BED452-C024-4DF3-A7FD-59C823D25137}" type="sibTrans" cxnId="{74F5B14B-B00B-4651-8377-FD8D5F66FAF5}">
      <dgm:prSet/>
      <dgm:spPr/>
      <dgm:t>
        <a:bodyPr/>
        <a:lstStyle/>
        <a:p>
          <a:endParaRPr lang="el-GR"/>
        </a:p>
      </dgm:t>
    </dgm:pt>
    <dgm:pt modelId="{55EF3932-5ECD-4BCB-A4ED-02B18B04A5FB}">
      <dgm:prSet custT="1"/>
      <dgm:spPr/>
      <dgm:t>
        <a:bodyPr/>
        <a:lstStyle/>
        <a:p>
          <a:r>
            <a:rPr lang="el-GR" sz="1400" b="1" dirty="0" err="1" smtClean="0">
              <a:solidFill>
                <a:schemeClr val="tx1"/>
              </a:solidFill>
            </a:rPr>
            <a:t>Ἐνδεχομένως</a:t>
          </a:r>
          <a:r>
            <a:rPr lang="el-GR" sz="1400" b="1" dirty="0" smtClean="0">
              <a:solidFill>
                <a:schemeClr val="tx1"/>
              </a:solidFill>
            </a:rPr>
            <a:t> </a:t>
          </a:r>
          <a:r>
            <a:rPr lang="el-GR" sz="1400" b="1" dirty="0" err="1" smtClean="0">
              <a:solidFill>
                <a:schemeClr val="tx1"/>
              </a:solidFill>
            </a:rPr>
            <a:t>τὰ</a:t>
          </a:r>
          <a:r>
            <a:rPr lang="el-GR" sz="1400" b="1" dirty="0" smtClean="0">
              <a:solidFill>
                <a:schemeClr val="tx1"/>
              </a:solidFill>
            </a:rPr>
            <a:t> «</a:t>
          </a:r>
          <a:r>
            <a:rPr lang="el-GR" sz="1400" b="1" dirty="0" err="1" smtClean="0">
              <a:solidFill>
                <a:schemeClr val="tx1"/>
              </a:solidFill>
            </a:rPr>
            <a:t>ἀργύρια</a:t>
          </a:r>
          <a:r>
            <a:rPr lang="el-GR" sz="1400" b="1" dirty="0" smtClean="0">
              <a:solidFill>
                <a:schemeClr val="tx1"/>
              </a:solidFill>
            </a:rPr>
            <a:t>» </a:t>
          </a:r>
          <a:r>
            <a:rPr lang="el-GR" sz="1400" b="1" dirty="0" err="1" smtClean="0">
              <a:solidFill>
                <a:schemeClr val="tx1"/>
              </a:solidFill>
            </a:rPr>
            <a:t>νὰ</a:t>
          </a:r>
          <a:r>
            <a:rPr lang="el-GR" sz="1400" b="1" dirty="0" smtClean="0">
              <a:solidFill>
                <a:schemeClr val="tx1"/>
              </a:solidFill>
            </a:rPr>
            <a:t> </a:t>
          </a:r>
          <a:r>
            <a:rPr lang="el-GR" sz="1400" b="1" dirty="0" err="1" smtClean="0">
              <a:solidFill>
                <a:schemeClr val="tx1"/>
              </a:solidFill>
            </a:rPr>
            <a:t>ἀποτελοῦν</a:t>
          </a:r>
          <a:r>
            <a:rPr lang="el-GR" sz="1400" b="1" dirty="0" smtClean="0">
              <a:solidFill>
                <a:schemeClr val="tx1"/>
              </a:solidFill>
            </a:rPr>
            <a:t> </a:t>
          </a:r>
          <a:r>
            <a:rPr lang="el-GR" sz="1400" b="1" dirty="0" err="1" smtClean="0">
              <a:solidFill>
                <a:schemeClr val="tx1"/>
              </a:solidFill>
            </a:rPr>
            <a:t>τὴν</a:t>
          </a:r>
          <a:r>
            <a:rPr lang="el-GR" sz="1400" b="1" dirty="0" smtClean="0">
              <a:solidFill>
                <a:schemeClr val="tx1"/>
              </a:solidFill>
            </a:rPr>
            <a:t> </a:t>
          </a:r>
          <a:r>
            <a:rPr lang="el-GR" sz="1400" b="1" dirty="0" err="1" smtClean="0">
              <a:solidFill>
                <a:schemeClr val="tx1"/>
              </a:solidFill>
            </a:rPr>
            <a:t>ἀφορμὴ</a:t>
          </a:r>
          <a:r>
            <a:rPr lang="el-GR" sz="1400" b="1" dirty="0" smtClean="0">
              <a:solidFill>
                <a:schemeClr val="tx1"/>
              </a:solidFill>
            </a:rPr>
            <a:t> </a:t>
          </a:r>
          <a:r>
            <a:rPr lang="el-GR" sz="1400" b="1" dirty="0" err="1" smtClean="0">
              <a:solidFill>
                <a:schemeClr val="tx1"/>
              </a:solidFill>
            </a:rPr>
            <a:t>γιὰ</a:t>
          </a:r>
          <a:r>
            <a:rPr lang="el-GR" sz="1400" b="1" dirty="0" smtClean="0">
              <a:solidFill>
                <a:schemeClr val="tx1"/>
              </a:solidFill>
            </a:rPr>
            <a:t> </a:t>
          </a:r>
          <a:r>
            <a:rPr lang="el-GR" sz="1400" b="1" dirty="0" err="1" smtClean="0">
              <a:solidFill>
                <a:schemeClr val="tx1"/>
              </a:solidFill>
            </a:rPr>
            <a:t>τὴν</a:t>
          </a:r>
          <a:r>
            <a:rPr lang="el-GR" sz="1400" b="1" dirty="0" smtClean="0">
              <a:solidFill>
                <a:schemeClr val="tx1"/>
              </a:solidFill>
            </a:rPr>
            <a:t> κίνηση </a:t>
          </a:r>
          <a:r>
            <a:rPr lang="el-GR" sz="1400" b="1" dirty="0" err="1" smtClean="0">
              <a:solidFill>
                <a:schemeClr val="tx1"/>
              </a:solidFill>
            </a:rPr>
            <a:t>τοῦ</a:t>
          </a:r>
          <a:r>
            <a:rPr lang="el-GR" sz="1400" b="1" dirty="0" smtClean="0">
              <a:solidFill>
                <a:schemeClr val="tx1"/>
              </a:solidFill>
            </a:rPr>
            <a:t>. Ἡ </a:t>
          </a:r>
          <a:r>
            <a:rPr lang="el-GR" sz="1400" b="1" dirty="0" err="1" smtClean="0">
              <a:solidFill>
                <a:schemeClr val="tx1"/>
              </a:solidFill>
            </a:rPr>
            <a:t>πραγματικὴ</a:t>
          </a:r>
          <a:r>
            <a:rPr lang="el-GR" sz="1400" b="1" dirty="0" smtClean="0">
              <a:solidFill>
                <a:schemeClr val="tx1"/>
              </a:solidFill>
            </a:rPr>
            <a:t> </a:t>
          </a:r>
          <a:r>
            <a:rPr lang="el-GR" sz="1400" b="1" dirty="0" err="1" smtClean="0">
              <a:solidFill>
                <a:schemeClr val="tx1"/>
              </a:solidFill>
            </a:rPr>
            <a:t>αἰτία</a:t>
          </a:r>
          <a:r>
            <a:rPr lang="el-GR" sz="1400" b="1" dirty="0" smtClean="0">
              <a:solidFill>
                <a:schemeClr val="tx1"/>
              </a:solidFill>
            </a:rPr>
            <a:t> βρίσκεται μέσα </a:t>
          </a:r>
          <a:r>
            <a:rPr lang="el-GR" sz="1400" b="1" dirty="0" err="1" smtClean="0">
              <a:solidFill>
                <a:schemeClr val="tx1"/>
              </a:solidFill>
            </a:rPr>
            <a:t>στὴν</a:t>
          </a:r>
          <a:r>
            <a:rPr lang="el-GR" sz="1400" b="1" dirty="0" smtClean="0">
              <a:solidFill>
                <a:schemeClr val="tx1"/>
              </a:solidFill>
            </a:rPr>
            <a:t> ψυχοσύνθεσή του. </a:t>
          </a:r>
          <a:r>
            <a:rPr lang="el-GR" sz="1400" b="1" dirty="0" err="1" smtClean="0">
              <a:solidFill>
                <a:schemeClr val="tx1"/>
              </a:solidFill>
            </a:rPr>
            <a:t>Δὲν</a:t>
          </a:r>
          <a:r>
            <a:rPr lang="el-GR" sz="1400" b="1" dirty="0" smtClean="0">
              <a:solidFill>
                <a:schemeClr val="tx1"/>
              </a:solidFill>
            </a:rPr>
            <a:t>  </a:t>
          </a:r>
          <a:r>
            <a:rPr lang="el-GR" sz="1400" b="1" dirty="0" err="1" smtClean="0">
              <a:solidFill>
                <a:schemeClr val="tx1"/>
              </a:solidFill>
            </a:rPr>
            <a:t>θεωροῦμε</a:t>
          </a:r>
          <a:r>
            <a:rPr lang="el-GR" sz="1400" b="1" dirty="0" smtClean="0">
              <a:solidFill>
                <a:schemeClr val="tx1"/>
              </a:solidFill>
            </a:rPr>
            <a:t> </a:t>
          </a:r>
          <a:r>
            <a:rPr lang="el-GR" sz="1400" b="1" dirty="0" err="1" smtClean="0">
              <a:solidFill>
                <a:schemeClr val="tx1"/>
              </a:solidFill>
            </a:rPr>
            <a:t>ὅτι</a:t>
          </a:r>
          <a:r>
            <a:rPr lang="el-GR" sz="1400" b="1" dirty="0" smtClean="0">
              <a:solidFill>
                <a:schemeClr val="tx1"/>
              </a:solidFill>
            </a:rPr>
            <a:t> ἡ διάψευση </a:t>
          </a:r>
          <a:r>
            <a:rPr lang="el-GR" sz="1400" b="1" dirty="0" err="1" smtClean="0">
              <a:solidFill>
                <a:schemeClr val="tx1"/>
              </a:solidFill>
            </a:rPr>
            <a:t>τῶν</a:t>
          </a:r>
          <a:r>
            <a:rPr lang="el-GR" sz="1400" b="1" dirty="0" smtClean="0">
              <a:solidFill>
                <a:schemeClr val="tx1"/>
              </a:solidFill>
            </a:rPr>
            <a:t> </a:t>
          </a:r>
          <a:r>
            <a:rPr lang="el-GR" sz="1400" b="1" dirty="0" err="1" smtClean="0">
              <a:solidFill>
                <a:schemeClr val="tx1"/>
              </a:solidFill>
            </a:rPr>
            <a:t>μεσσιανικῶν</a:t>
          </a:r>
          <a:r>
            <a:rPr lang="el-GR" sz="1400" b="1" dirty="0" smtClean="0">
              <a:solidFill>
                <a:schemeClr val="tx1"/>
              </a:solidFill>
            </a:rPr>
            <a:t> του </a:t>
          </a:r>
          <a:r>
            <a:rPr lang="el-GR" sz="1400" b="1" dirty="0" err="1" smtClean="0">
              <a:solidFill>
                <a:schemeClr val="tx1"/>
              </a:solidFill>
            </a:rPr>
            <a:t>προσδοκιῶν</a:t>
          </a:r>
          <a:r>
            <a:rPr lang="el-GR" sz="1400" b="1" dirty="0" smtClean="0">
              <a:solidFill>
                <a:schemeClr val="tx1"/>
              </a:solidFill>
            </a:rPr>
            <a:t> </a:t>
          </a:r>
          <a:r>
            <a:rPr lang="el-GR" sz="1400" b="1" dirty="0" err="1" smtClean="0">
              <a:solidFill>
                <a:schemeClr val="tx1"/>
              </a:solidFill>
            </a:rPr>
            <a:t>εἶναι</a:t>
          </a:r>
          <a:r>
            <a:rPr lang="el-GR" sz="1400" b="1" dirty="0" smtClean="0">
              <a:solidFill>
                <a:schemeClr val="tx1"/>
              </a:solidFill>
            </a:rPr>
            <a:t> </a:t>
          </a:r>
          <a:r>
            <a:rPr lang="el-GR" sz="1400" b="1" dirty="0" err="1" smtClean="0">
              <a:solidFill>
                <a:schemeClr val="tx1"/>
              </a:solidFill>
            </a:rPr>
            <a:t>τὸ</a:t>
          </a:r>
          <a:r>
            <a:rPr lang="el-GR" sz="1400" b="1" dirty="0" smtClean="0">
              <a:solidFill>
                <a:schemeClr val="tx1"/>
              </a:solidFill>
            </a:rPr>
            <a:t> </a:t>
          </a:r>
          <a:r>
            <a:rPr lang="el-GR" sz="1400" b="1" dirty="0" err="1" smtClean="0">
              <a:solidFill>
                <a:schemeClr val="tx1"/>
              </a:solidFill>
            </a:rPr>
            <a:t>ἐφαλτήριο</a:t>
          </a:r>
          <a:r>
            <a:rPr lang="el-GR" sz="1400" b="1" dirty="0" smtClean="0">
              <a:solidFill>
                <a:schemeClr val="tx1"/>
              </a:solidFill>
            </a:rPr>
            <a:t>, </a:t>
          </a:r>
          <a:r>
            <a:rPr lang="el-GR" sz="1400" b="1" dirty="0" err="1" smtClean="0">
              <a:solidFill>
                <a:schemeClr val="tx1"/>
              </a:solidFill>
            </a:rPr>
            <a:t>ἴσως</a:t>
          </a:r>
          <a:r>
            <a:rPr lang="el-GR" sz="1400" b="1" dirty="0" smtClean="0">
              <a:solidFill>
                <a:schemeClr val="tx1"/>
              </a:solidFill>
            </a:rPr>
            <a:t> </a:t>
          </a:r>
          <a:r>
            <a:rPr lang="el-GR" sz="1400" b="1" dirty="0" err="1" smtClean="0">
              <a:solidFill>
                <a:schemeClr val="tx1"/>
              </a:solidFill>
            </a:rPr>
            <a:t>θὰ</a:t>
          </a:r>
          <a:r>
            <a:rPr lang="el-GR" sz="1400" b="1" dirty="0" smtClean="0">
              <a:solidFill>
                <a:schemeClr val="tx1"/>
              </a:solidFill>
            </a:rPr>
            <a:t> </a:t>
          </a:r>
          <a:r>
            <a:rPr lang="el-GR" sz="1400" b="1" dirty="0" err="1" smtClean="0">
              <a:solidFill>
                <a:schemeClr val="tx1"/>
              </a:solidFill>
            </a:rPr>
            <a:t>τὶς</a:t>
          </a:r>
          <a:r>
            <a:rPr lang="el-GR" sz="1400" b="1" dirty="0" smtClean="0">
              <a:solidFill>
                <a:schemeClr val="tx1"/>
              </a:solidFill>
            </a:rPr>
            <a:t> παρομοιάζαμε </a:t>
          </a:r>
          <a:r>
            <a:rPr lang="el-GR" sz="1400" b="1" dirty="0" err="1" smtClean="0">
              <a:solidFill>
                <a:schemeClr val="tx1"/>
              </a:solidFill>
            </a:rPr>
            <a:t>μὲ</a:t>
          </a:r>
          <a:r>
            <a:rPr lang="el-GR" sz="1400" b="1" dirty="0" smtClean="0">
              <a:solidFill>
                <a:schemeClr val="tx1"/>
              </a:solidFill>
            </a:rPr>
            <a:t> </a:t>
          </a:r>
          <a:r>
            <a:rPr lang="el-GR" sz="1400" b="1" dirty="0" err="1" smtClean="0">
              <a:solidFill>
                <a:schemeClr val="tx1"/>
              </a:solidFill>
            </a:rPr>
            <a:t>τὸ</a:t>
          </a:r>
          <a:r>
            <a:rPr lang="el-GR" sz="1400" b="1" dirty="0" smtClean="0">
              <a:solidFill>
                <a:schemeClr val="tx1"/>
              </a:solidFill>
            </a:rPr>
            <a:t> φυτίλι, </a:t>
          </a:r>
          <a:r>
            <a:rPr lang="el-GR" sz="1400" b="1" dirty="0" err="1" smtClean="0">
              <a:solidFill>
                <a:schemeClr val="tx1"/>
              </a:solidFill>
            </a:rPr>
            <a:t>τὴ</a:t>
          </a:r>
          <a:r>
            <a:rPr lang="el-GR" sz="1400" b="1" dirty="0" smtClean="0">
              <a:solidFill>
                <a:schemeClr val="tx1"/>
              </a:solidFill>
            </a:rPr>
            <a:t> </a:t>
          </a:r>
          <a:r>
            <a:rPr lang="el-GR" sz="1400" b="1" dirty="0" err="1" smtClean="0">
              <a:solidFill>
                <a:schemeClr val="tx1"/>
              </a:solidFill>
            </a:rPr>
            <a:t>στιγμὴ</a:t>
          </a:r>
          <a:r>
            <a:rPr lang="el-GR" sz="1400" b="1" dirty="0" smtClean="0">
              <a:solidFill>
                <a:schemeClr val="tx1"/>
              </a:solidFill>
            </a:rPr>
            <a:t> </a:t>
          </a:r>
          <a:r>
            <a:rPr lang="el-GR" sz="1400" b="1" dirty="0" err="1" smtClean="0">
              <a:solidFill>
                <a:schemeClr val="tx1"/>
              </a:solidFill>
            </a:rPr>
            <a:t>ποὺ</a:t>
          </a:r>
          <a:r>
            <a:rPr lang="el-GR" sz="1400" b="1" dirty="0" smtClean="0">
              <a:solidFill>
                <a:schemeClr val="tx1"/>
              </a:solidFill>
            </a:rPr>
            <a:t> ὁ </a:t>
          </a:r>
          <a:r>
            <a:rPr lang="el-GR" sz="1400" b="1" dirty="0" err="1" smtClean="0">
              <a:solidFill>
                <a:schemeClr val="tx1"/>
              </a:solidFill>
            </a:rPr>
            <a:t>σπινθῆρας</a:t>
          </a:r>
          <a:r>
            <a:rPr lang="el-GR" sz="1400" b="1" dirty="0" smtClean="0">
              <a:solidFill>
                <a:schemeClr val="tx1"/>
              </a:solidFill>
            </a:rPr>
            <a:t> </a:t>
          </a:r>
          <a:r>
            <a:rPr lang="el-GR" sz="1400" b="1" dirty="0" err="1" smtClean="0">
              <a:solidFill>
                <a:schemeClr val="tx1"/>
              </a:solidFill>
            </a:rPr>
            <a:t>εἶναι</a:t>
          </a:r>
          <a:r>
            <a:rPr lang="el-GR" sz="1400" b="1" dirty="0" smtClean="0">
              <a:solidFill>
                <a:schemeClr val="tx1"/>
              </a:solidFill>
            </a:rPr>
            <a:t> </a:t>
          </a:r>
          <a:r>
            <a:rPr lang="el-GR" sz="1400" b="1" dirty="0" err="1" smtClean="0">
              <a:solidFill>
                <a:schemeClr val="tx1"/>
              </a:solidFill>
            </a:rPr>
            <a:t>τὰ</a:t>
          </a:r>
          <a:r>
            <a:rPr lang="el-GR" sz="1400" b="1" dirty="0" smtClean="0">
              <a:solidFill>
                <a:schemeClr val="tx1"/>
              </a:solidFill>
            </a:rPr>
            <a:t> «</a:t>
          </a:r>
          <a:r>
            <a:rPr lang="el-GR" sz="1400" b="1" dirty="0" err="1" smtClean="0">
              <a:solidFill>
                <a:schemeClr val="tx1"/>
              </a:solidFill>
            </a:rPr>
            <a:t>ἀργύρια</a:t>
          </a:r>
          <a:r>
            <a:rPr lang="el-GR" sz="1400" b="1" dirty="0" smtClean="0">
              <a:solidFill>
                <a:schemeClr val="tx1"/>
              </a:solidFill>
            </a:rPr>
            <a:t>». Ἡ μπαρούτη προέρχεται </a:t>
          </a:r>
          <a:r>
            <a:rPr lang="el-GR" sz="1400" b="1" dirty="0" err="1" smtClean="0">
              <a:solidFill>
                <a:schemeClr val="tx1"/>
              </a:solidFill>
            </a:rPr>
            <a:t>ἀπὸ</a:t>
          </a:r>
          <a:r>
            <a:rPr lang="el-GR" sz="1400" b="1" dirty="0" smtClean="0">
              <a:solidFill>
                <a:schemeClr val="tx1"/>
              </a:solidFill>
            </a:rPr>
            <a:t> μέσα του, </a:t>
          </a:r>
          <a:r>
            <a:rPr lang="el-GR" sz="1400" b="1" dirty="0" err="1" smtClean="0">
              <a:solidFill>
                <a:schemeClr val="tx1"/>
              </a:solidFill>
            </a:rPr>
            <a:t>ἀπὸ</a:t>
          </a:r>
          <a:r>
            <a:rPr lang="el-GR" sz="1400" b="1" dirty="0" smtClean="0">
              <a:solidFill>
                <a:schemeClr val="tx1"/>
              </a:solidFill>
            </a:rPr>
            <a:t> </a:t>
          </a:r>
          <a:r>
            <a:rPr lang="el-GR" sz="1400" b="1" dirty="0" err="1" smtClean="0">
              <a:solidFill>
                <a:schemeClr val="tx1"/>
              </a:solidFill>
            </a:rPr>
            <a:t>τὸ</a:t>
          </a:r>
          <a:r>
            <a:rPr lang="el-GR" sz="1400" b="1" dirty="0" smtClean="0">
              <a:solidFill>
                <a:schemeClr val="tx1"/>
              </a:solidFill>
            </a:rPr>
            <a:t> φθόνο </a:t>
          </a:r>
          <a:r>
            <a:rPr lang="el-GR" sz="1400" b="1" dirty="0" err="1" smtClean="0">
              <a:solidFill>
                <a:schemeClr val="tx1"/>
              </a:solidFill>
            </a:rPr>
            <a:t>ποὺ</a:t>
          </a:r>
          <a:r>
            <a:rPr lang="el-GR" sz="1400" b="1" dirty="0" smtClean="0">
              <a:solidFill>
                <a:schemeClr val="tx1"/>
              </a:solidFill>
            </a:rPr>
            <a:t> </a:t>
          </a:r>
          <a:r>
            <a:rPr lang="el-GR" sz="1400" b="1" dirty="0" err="1" smtClean="0">
              <a:solidFill>
                <a:schemeClr val="tx1"/>
              </a:solidFill>
            </a:rPr>
            <a:t>ἀνέπτυξε</a:t>
          </a:r>
          <a:r>
            <a:rPr lang="el-GR" sz="1400" b="1" dirty="0" smtClean="0">
              <a:solidFill>
                <a:schemeClr val="tx1"/>
              </a:solidFill>
            </a:rPr>
            <a:t> </a:t>
          </a:r>
          <a:r>
            <a:rPr lang="el-GR" sz="1400" b="1" dirty="0" err="1" smtClean="0">
              <a:solidFill>
                <a:schemeClr val="tx1"/>
              </a:solidFill>
            </a:rPr>
            <a:t>ἔναντι</a:t>
          </a:r>
          <a:r>
            <a:rPr lang="el-GR" sz="1400" b="1" dirty="0" smtClean="0">
              <a:solidFill>
                <a:schemeClr val="tx1"/>
              </a:solidFill>
            </a:rPr>
            <a:t> </a:t>
          </a:r>
          <a:r>
            <a:rPr lang="el-GR" sz="1400" b="1" dirty="0" err="1" smtClean="0">
              <a:solidFill>
                <a:schemeClr val="tx1"/>
              </a:solidFill>
            </a:rPr>
            <a:t>τοῦ</a:t>
          </a:r>
          <a:r>
            <a:rPr lang="el-GR" sz="1400" b="1" dirty="0" smtClean="0">
              <a:solidFill>
                <a:schemeClr val="tx1"/>
              </a:solidFill>
            </a:rPr>
            <a:t> Διδασκάλου, </a:t>
          </a:r>
          <a:r>
            <a:rPr lang="el-GR" sz="1400" b="1" dirty="0" err="1" smtClean="0">
              <a:solidFill>
                <a:schemeClr val="tx1"/>
              </a:solidFill>
            </a:rPr>
            <a:t>ὅπως</a:t>
          </a:r>
          <a:r>
            <a:rPr lang="el-GR" sz="1400" b="1" dirty="0" smtClean="0">
              <a:solidFill>
                <a:schemeClr val="tx1"/>
              </a:solidFill>
            </a:rPr>
            <a:t> κάποτε </a:t>
          </a:r>
          <a:r>
            <a:rPr lang="el-GR" sz="1400" b="1" dirty="0" err="1" smtClean="0">
              <a:solidFill>
                <a:schemeClr val="tx1"/>
              </a:solidFill>
            </a:rPr>
            <a:t>καὶ</a:t>
          </a:r>
          <a:r>
            <a:rPr lang="el-GR" sz="1400" b="1" dirty="0" smtClean="0">
              <a:solidFill>
                <a:schemeClr val="tx1"/>
              </a:solidFill>
            </a:rPr>
            <a:t> ὁ </a:t>
          </a:r>
          <a:r>
            <a:rPr lang="el-GR" sz="1400" b="1" dirty="0" err="1" smtClean="0">
              <a:solidFill>
                <a:schemeClr val="tx1"/>
              </a:solidFill>
            </a:rPr>
            <a:t>Ἐωσφόρος</a:t>
          </a:r>
          <a:r>
            <a:rPr lang="el-GR" sz="1400" b="1" dirty="0" smtClean="0">
              <a:solidFill>
                <a:schemeClr val="tx1"/>
              </a:solidFill>
            </a:rPr>
            <a:t> </a:t>
          </a:r>
          <a:r>
            <a:rPr lang="el-GR" sz="1400" b="1" dirty="0" err="1" smtClean="0">
              <a:solidFill>
                <a:schemeClr val="tx1"/>
              </a:solidFill>
            </a:rPr>
            <a:t>κατὰ</a:t>
          </a:r>
          <a:r>
            <a:rPr lang="el-GR" sz="1400" b="1" dirty="0" smtClean="0">
              <a:solidFill>
                <a:schemeClr val="tx1"/>
              </a:solidFill>
            </a:rPr>
            <a:t> </a:t>
          </a:r>
          <a:r>
            <a:rPr lang="el-GR" sz="1400" b="1" dirty="0" err="1" smtClean="0">
              <a:solidFill>
                <a:schemeClr val="tx1"/>
              </a:solidFill>
            </a:rPr>
            <a:t>τοῦ</a:t>
          </a:r>
          <a:r>
            <a:rPr lang="el-GR" sz="1400" b="1" dirty="0" smtClean="0">
              <a:solidFill>
                <a:schemeClr val="tx1"/>
              </a:solidFill>
            </a:rPr>
            <a:t> </a:t>
          </a:r>
          <a:r>
            <a:rPr lang="el-GR" sz="1400" b="1" dirty="0" err="1" smtClean="0">
              <a:solidFill>
                <a:schemeClr val="tx1"/>
              </a:solidFill>
            </a:rPr>
            <a:t>Θεοῦ</a:t>
          </a:r>
          <a:r>
            <a:rPr lang="el-GR" sz="1400" b="1" dirty="0" smtClean="0">
              <a:solidFill>
                <a:schemeClr val="tx1"/>
              </a:solidFill>
            </a:rPr>
            <a:t>, </a:t>
          </a:r>
          <a:r>
            <a:rPr lang="el-GR" sz="1400" b="1" dirty="0" err="1" smtClean="0">
              <a:solidFill>
                <a:schemeClr val="tx1"/>
              </a:solidFill>
            </a:rPr>
            <a:t>ἕνεκα</a:t>
          </a:r>
          <a:r>
            <a:rPr lang="el-GR" sz="1400" b="1" dirty="0" smtClean="0">
              <a:solidFill>
                <a:schemeClr val="tx1"/>
              </a:solidFill>
            </a:rPr>
            <a:t> </a:t>
          </a:r>
          <a:r>
            <a:rPr lang="el-GR" sz="1400" b="1" dirty="0" err="1" smtClean="0">
              <a:solidFill>
                <a:schemeClr val="tx1"/>
              </a:solidFill>
            </a:rPr>
            <a:t>καὶ</a:t>
          </a:r>
          <a:r>
            <a:rPr lang="el-GR" sz="1400" b="1" dirty="0" smtClean="0">
              <a:solidFill>
                <a:schemeClr val="tx1"/>
              </a:solidFill>
            </a:rPr>
            <a:t> </a:t>
          </a:r>
          <a:r>
            <a:rPr lang="el-GR" sz="1400" b="1" dirty="0" err="1" smtClean="0">
              <a:solidFill>
                <a:schemeClr val="tx1"/>
              </a:solidFill>
            </a:rPr>
            <a:t>τοῦ</a:t>
          </a:r>
          <a:r>
            <a:rPr lang="el-GR" sz="1400" b="1" dirty="0" smtClean="0">
              <a:solidFill>
                <a:schemeClr val="tx1"/>
              </a:solidFill>
            </a:rPr>
            <a:t> </a:t>
          </a:r>
          <a:r>
            <a:rPr lang="el-GR" sz="1400" b="1" dirty="0" err="1" smtClean="0">
              <a:solidFill>
                <a:schemeClr val="tx1"/>
              </a:solidFill>
            </a:rPr>
            <a:t>ὁποίου</a:t>
          </a:r>
          <a:r>
            <a:rPr lang="el-GR" sz="1400" b="1" dirty="0" smtClean="0">
              <a:solidFill>
                <a:schemeClr val="tx1"/>
              </a:solidFill>
            </a:rPr>
            <a:t> </a:t>
          </a:r>
          <a:r>
            <a:rPr lang="el-GR" sz="1400" b="1" dirty="0" err="1" smtClean="0">
              <a:solidFill>
                <a:schemeClr val="tx1"/>
              </a:solidFill>
            </a:rPr>
            <a:t>ἐξέπεσε</a:t>
          </a:r>
          <a:r>
            <a:rPr lang="el-GR" sz="1400" b="1" dirty="0" smtClean="0">
              <a:solidFill>
                <a:schemeClr val="tx1"/>
              </a:solidFill>
            </a:rPr>
            <a:t>.</a:t>
          </a:r>
          <a:endParaRPr lang="el-GR" sz="1400" b="1" dirty="0">
            <a:solidFill>
              <a:schemeClr val="tx1"/>
            </a:solidFill>
          </a:endParaRPr>
        </a:p>
      </dgm:t>
    </dgm:pt>
    <dgm:pt modelId="{FCC0B0B5-D351-485F-9867-72D3D4D327BB}" type="parTrans" cxnId="{99D76492-D964-4FC3-A890-1C9CFF9B9B32}">
      <dgm:prSet/>
      <dgm:spPr/>
      <dgm:t>
        <a:bodyPr/>
        <a:lstStyle/>
        <a:p>
          <a:endParaRPr lang="el-GR"/>
        </a:p>
      </dgm:t>
    </dgm:pt>
    <dgm:pt modelId="{6B347FFC-AEB0-40BB-89ED-BA36CEA60A63}" type="sibTrans" cxnId="{99D76492-D964-4FC3-A890-1C9CFF9B9B32}">
      <dgm:prSet/>
      <dgm:spPr/>
      <dgm:t>
        <a:bodyPr/>
        <a:lstStyle/>
        <a:p>
          <a:endParaRPr lang="el-GR"/>
        </a:p>
      </dgm:t>
    </dgm:pt>
    <dgm:pt modelId="{30968D49-6261-4B4F-8972-405D6E1DE599}">
      <dgm:prSet custT="1"/>
      <dgm:spPr/>
      <dgm:t>
        <a:bodyPr/>
        <a:lstStyle/>
        <a:p>
          <a:r>
            <a:rPr lang="el-GR" sz="1400" b="1" dirty="0" err="1" smtClean="0">
              <a:solidFill>
                <a:schemeClr val="accent3">
                  <a:lumMod val="50000"/>
                </a:schemeClr>
              </a:solidFill>
            </a:rPr>
            <a:t>Δὲν</a:t>
          </a:r>
          <a:r>
            <a:rPr lang="el-GR" sz="1400" b="1" dirty="0" smtClean="0">
              <a:solidFill>
                <a:schemeClr val="accent3">
                  <a:lumMod val="50000"/>
                </a:schemeClr>
              </a:solidFill>
            </a:rPr>
            <a:t> </a:t>
          </a:r>
          <a:r>
            <a:rPr lang="el-GR" sz="1400" b="1" dirty="0" err="1" smtClean="0">
              <a:solidFill>
                <a:schemeClr val="accent3">
                  <a:lumMod val="50000"/>
                </a:schemeClr>
              </a:solidFill>
            </a:rPr>
            <a:t>εἶναι</a:t>
          </a:r>
          <a:r>
            <a:rPr lang="el-GR" sz="1400" b="1" dirty="0" smtClean="0">
              <a:solidFill>
                <a:schemeClr val="accent3">
                  <a:lumMod val="50000"/>
                </a:schemeClr>
              </a:solidFill>
            </a:rPr>
            <a:t> τυχαία ἡ συσχέτιση </a:t>
          </a:r>
          <a:r>
            <a:rPr lang="el-GR" sz="1400" b="1" dirty="0" err="1" smtClean="0">
              <a:solidFill>
                <a:schemeClr val="accent3">
                  <a:lumMod val="50000"/>
                </a:schemeClr>
              </a:solidFill>
            </a:rPr>
            <a:t>τῆς</a:t>
          </a:r>
          <a:r>
            <a:rPr lang="el-GR" sz="1400" b="1" dirty="0" smtClean="0">
              <a:solidFill>
                <a:schemeClr val="accent3">
                  <a:lumMod val="50000"/>
                </a:schemeClr>
              </a:solidFill>
            </a:rPr>
            <a:t> </a:t>
          </a:r>
          <a:r>
            <a:rPr lang="el-GR" sz="1400" b="1" dirty="0" err="1" smtClean="0">
              <a:solidFill>
                <a:schemeClr val="accent3">
                  <a:lumMod val="50000"/>
                </a:schemeClr>
              </a:solidFill>
            </a:rPr>
            <a:t>ἀλείψεως</a:t>
          </a:r>
          <a:r>
            <a:rPr lang="el-GR" sz="1400" b="1" dirty="0" smtClean="0">
              <a:solidFill>
                <a:schemeClr val="accent3">
                  <a:lumMod val="50000"/>
                </a:schemeClr>
              </a:solidFill>
            </a:rPr>
            <a:t> </a:t>
          </a:r>
          <a:r>
            <a:rPr lang="el-GR" sz="1400" b="1" dirty="0" err="1" smtClean="0">
              <a:solidFill>
                <a:schemeClr val="accent3">
                  <a:lumMod val="50000"/>
                </a:schemeClr>
              </a:solidFill>
            </a:rPr>
            <a:t>μὲ</a:t>
          </a:r>
          <a:r>
            <a:rPr lang="el-GR" sz="1400" b="1" dirty="0" smtClean="0">
              <a:solidFill>
                <a:schemeClr val="accent3">
                  <a:lumMod val="50000"/>
                </a:schemeClr>
              </a:solidFill>
            </a:rPr>
            <a:t> μύρο </a:t>
          </a:r>
          <a:r>
            <a:rPr lang="el-GR" sz="1400" b="1" dirty="0" err="1" smtClean="0">
              <a:solidFill>
                <a:schemeClr val="accent3">
                  <a:lumMod val="50000"/>
                </a:schemeClr>
              </a:solidFill>
            </a:rPr>
            <a:t>τοῦ</a:t>
          </a:r>
          <a:r>
            <a:rPr lang="el-GR" sz="1400" b="1" dirty="0" smtClean="0">
              <a:solidFill>
                <a:schemeClr val="accent3">
                  <a:lumMod val="50000"/>
                </a:schemeClr>
              </a:solidFill>
            </a:rPr>
            <a:t> </a:t>
          </a:r>
          <a:r>
            <a:rPr lang="el-GR" sz="1400" b="1" dirty="0" err="1" smtClean="0">
              <a:solidFill>
                <a:schemeClr val="accent3">
                  <a:lumMod val="50000"/>
                </a:schemeClr>
              </a:solidFill>
            </a:rPr>
            <a:t>Ἰησοῦ</a:t>
          </a:r>
          <a:r>
            <a:rPr lang="el-GR" sz="1400" b="1" dirty="0" smtClean="0">
              <a:solidFill>
                <a:schemeClr val="accent3">
                  <a:lumMod val="50000"/>
                </a:schemeClr>
              </a:solidFill>
            </a:rPr>
            <a:t> (πράξης φιλοφρόνησης </a:t>
          </a:r>
          <a:r>
            <a:rPr lang="el-GR" sz="1400" b="1" dirty="0" err="1" smtClean="0">
              <a:solidFill>
                <a:schemeClr val="accent3">
                  <a:lumMod val="50000"/>
                </a:schemeClr>
              </a:solidFill>
            </a:rPr>
            <a:t>στὴν</a:t>
          </a:r>
          <a:r>
            <a:rPr lang="el-GR" sz="1400" b="1" dirty="0" smtClean="0">
              <a:solidFill>
                <a:schemeClr val="accent3">
                  <a:lumMod val="50000"/>
                </a:schemeClr>
              </a:solidFill>
            </a:rPr>
            <a:t> Παλαιστίνη) </a:t>
          </a:r>
          <a:r>
            <a:rPr lang="el-GR" sz="1400" b="1" dirty="0" err="1" smtClean="0">
              <a:solidFill>
                <a:schemeClr val="accent3">
                  <a:lumMod val="50000"/>
                </a:schemeClr>
              </a:solidFill>
            </a:rPr>
            <a:t>καὶ</a:t>
          </a:r>
          <a:r>
            <a:rPr lang="el-GR" sz="1400" b="1" dirty="0" smtClean="0">
              <a:solidFill>
                <a:schemeClr val="accent3">
                  <a:lumMod val="50000"/>
                </a:schemeClr>
              </a:solidFill>
            </a:rPr>
            <a:t> </a:t>
          </a:r>
          <a:r>
            <a:rPr lang="el-GR" sz="1400" b="1" dirty="0" err="1" smtClean="0">
              <a:solidFill>
                <a:schemeClr val="accent3">
                  <a:lumMod val="50000"/>
                </a:schemeClr>
              </a:solidFill>
            </a:rPr>
            <a:t>τῆς</a:t>
          </a:r>
          <a:r>
            <a:rPr lang="el-GR" sz="1400" b="1" dirty="0" smtClean="0">
              <a:solidFill>
                <a:schemeClr val="accent3">
                  <a:lumMod val="50000"/>
                </a:schemeClr>
              </a:solidFill>
            </a:rPr>
            <a:t> προδοσίας. </a:t>
          </a:r>
          <a:r>
            <a:rPr lang="el-GR" sz="1400" b="1" dirty="0" err="1" smtClean="0">
              <a:solidFill>
                <a:schemeClr val="accent3">
                  <a:lumMod val="50000"/>
                </a:schemeClr>
              </a:solidFill>
            </a:rPr>
            <a:t>Πιθανῶς</a:t>
          </a:r>
          <a:r>
            <a:rPr lang="el-GR" sz="1400" b="1" dirty="0" smtClean="0">
              <a:solidFill>
                <a:schemeClr val="accent3">
                  <a:lumMod val="50000"/>
                </a:schemeClr>
              </a:solidFill>
            </a:rPr>
            <a:t> </a:t>
          </a:r>
          <a:r>
            <a:rPr lang="el-GR" sz="1400" b="1" dirty="0" err="1" smtClean="0">
              <a:solidFill>
                <a:schemeClr val="accent3">
                  <a:lumMod val="50000"/>
                </a:schemeClr>
              </a:solidFill>
            </a:rPr>
            <a:t>ἐδῶ</a:t>
          </a:r>
          <a:r>
            <a:rPr lang="el-GR" sz="1400" b="1" dirty="0" smtClean="0">
              <a:solidFill>
                <a:schemeClr val="accent3">
                  <a:lumMod val="50000"/>
                </a:schemeClr>
              </a:solidFill>
            </a:rPr>
            <a:t>  </a:t>
          </a:r>
          <a:r>
            <a:rPr lang="el-GR" sz="1400" b="1" dirty="0" err="1" smtClean="0">
              <a:solidFill>
                <a:schemeClr val="accent3">
                  <a:lumMod val="50000"/>
                </a:schemeClr>
              </a:solidFill>
            </a:rPr>
            <a:t>νὰ</a:t>
          </a:r>
          <a:r>
            <a:rPr lang="el-GR" sz="1400" b="1" dirty="0" smtClean="0">
              <a:solidFill>
                <a:schemeClr val="accent3">
                  <a:lumMod val="50000"/>
                </a:schemeClr>
              </a:solidFill>
            </a:rPr>
            <a:t> </a:t>
          </a:r>
          <a:r>
            <a:rPr lang="el-GR" sz="1400" b="1" dirty="0" err="1" smtClean="0">
              <a:solidFill>
                <a:schemeClr val="accent3">
                  <a:lumMod val="50000"/>
                </a:schemeClr>
              </a:solidFill>
            </a:rPr>
            <a:t>εὑρίσκεται</a:t>
          </a:r>
          <a:r>
            <a:rPr lang="el-GR" sz="1400" b="1" dirty="0" smtClean="0">
              <a:solidFill>
                <a:schemeClr val="accent3">
                  <a:lumMod val="50000"/>
                </a:schemeClr>
              </a:solidFill>
            </a:rPr>
            <a:t> </a:t>
          </a:r>
          <a:r>
            <a:rPr lang="el-GR" sz="1400" b="1" i="0" dirty="0" smtClean="0">
              <a:solidFill>
                <a:schemeClr val="accent3">
                  <a:lumMod val="50000"/>
                </a:schemeClr>
              </a:solidFill>
            </a:rPr>
            <a:t>ἡ βαθύτερη </a:t>
          </a:r>
          <a:r>
            <a:rPr lang="el-GR" sz="1400" b="1" i="0" dirty="0" err="1" smtClean="0">
              <a:solidFill>
                <a:schemeClr val="accent3">
                  <a:lumMod val="50000"/>
                </a:schemeClr>
              </a:solidFill>
            </a:rPr>
            <a:t>αἰτία</a:t>
          </a:r>
          <a:r>
            <a:rPr lang="el-GR" sz="1400" b="1" i="0" dirty="0" smtClean="0">
              <a:solidFill>
                <a:schemeClr val="accent3">
                  <a:lumMod val="50000"/>
                </a:schemeClr>
              </a:solidFill>
            </a:rPr>
            <a:t> </a:t>
          </a:r>
          <a:r>
            <a:rPr lang="el-GR" sz="1400" b="1" i="0" dirty="0" err="1" smtClean="0">
              <a:solidFill>
                <a:schemeClr val="accent3">
                  <a:lumMod val="50000"/>
                </a:schemeClr>
              </a:solidFill>
            </a:rPr>
            <a:t>τῆς</a:t>
          </a:r>
          <a:r>
            <a:rPr lang="el-GR" sz="1400" b="1" i="0" dirty="0" smtClean="0">
              <a:solidFill>
                <a:schemeClr val="accent3">
                  <a:lumMod val="50000"/>
                </a:schemeClr>
              </a:solidFill>
            </a:rPr>
            <a:t> προδοσίας: </a:t>
          </a:r>
          <a:r>
            <a:rPr lang="el-GR" sz="1400" b="1" i="0" dirty="0" smtClean="0">
              <a:solidFill>
                <a:srgbClr val="C00000"/>
              </a:solidFill>
            </a:rPr>
            <a:t>ἡ </a:t>
          </a:r>
          <a:r>
            <a:rPr lang="el-GR" sz="1400" b="1" i="0" dirty="0" err="1" smtClean="0">
              <a:solidFill>
                <a:srgbClr val="C00000"/>
              </a:solidFill>
            </a:rPr>
            <a:t>ἀγάπη</a:t>
          </a:r>
          <a:r>
            <a:rPr lang="el-GR" sz="1400" b="1" i="0" dirty="0" smtClean="0">
              <a:solidFill>
                <a:srgbClr val="C00000"/>
              </a:solidFill>
            </a:rPr>
            <a:t>.</a:t>
          </a:r>
          <a:r>
            <a:rPr lang="el-GR" sz="1400" b="1" i="0" dirty="0" smtClean="0">
              <a:solidFill>
                <a:schemeClr val="accent3">
                  <a:lumMod val="50000"/>
                </a:schemeClr>
              </a:solidFill>
            </a:rPr>
            <a:t> </a:t>
          </a:r>
          <a:r>
            <a:rPr lang="el-GR" sz="1400" b="1" dirty="0" smtClean="0">
              <a:solidFill>
                <a:schemeClr val="accent3">
                  <a:lumMod val="50000"/>
                </a:schemeClr>
              </a:solidFill>
            </a:rPr>
            <a:t>Κάθε </a:t>
          </a:r>
          <a:r>
            <a:rPr lang="el-GR" sz="1400" b="1" dirty="0" err="1" smtClean="0">
              <a:solidFill>
                <a:schemeClr val="accent3">
                  <a:lumMod val="50000"/>
                </a:schemeClr>
              </a:solidFill>
            </a:rPr>
            <a:t>ἔργο</a:t>
          </a:r>
          <a:r>
            <a:rPr lang="el-GR" sz="1400" b="1" dirty="0" smtClean="0">
              <a:solidFill>
                <a:schemeClr val="accent3">
                  <a:lumMod val="50000"/>
                </a:schemeClr>
              </a:solidFill>
            </a:rPr>
            <a:t> </a:t>
          </a:r>
          <a:r>
            <a:rPr lang="el-GR" sz="1400" b="1" dirty="0" err="1" smtClean="0">
              <a:solidFill>
                <a:schemeClr val="accent3">
                  <a:lumMod val="50000"/>
                </a:schemeClr>
              </a:solidFill>
            </a:rPr>
            <a:t>ἀγάπης</a:t>
          </a:r>
          <a:r>
            <a:rPr lang="el-GR" sz="1400" b="1" dirty="0" smtClean="0">
              <a:solidFill>
                <a:schemeClr val="accent3">
                  <a:lumMod val="50000"/>
                </a:schemeClr>
              </a:solidFill>
            </a:rPr>
            <a:t> </a:t>
          </a:r>
          <a:r>
            <a:rPr lang="el-GR" sz="1400" b="1" dirty="0" err="1" smtClean="0">
              <a:solidFill>
                <a:schemeClr val="accent3">
                  <a:lumMod val="50000"/>
                </a:schemeClr>
              </a:solidFill>
            </a:rPr>
            <a:t>ἔχει</a:t>
          </a:r>
          <a:r>
            <a:rPr lang="el-GR" sz="1400" b="1" dirty="0" smtClean="0">
              <a:solidFill>
                <a:schemeClr val="accent3">
                  <a:lumMod val="50000"/>
                </a:schemeClr>
              </a:solidFill>
            </a:rPr>
            <a:t> </a:t>
          </a:r>
          <a:r>
            <a:rPr lang="el-GR" sz="1400" b="1" dirty="0" err="1" smtClean="0">
              <a:solidFill>
                <a:schemeClr val="accent3">
                  <a:lumMod val="50000"/>
                </a:schemeClr>
              </a:solidFill>
            </a:rPr>
            <a:t>ὡς</a:t>
          </a:r>
          <a:r>
            <a:rPr lang="el-GR" sz="1400" b="1" dirty="0" smtClean="0">
              <a:solidFill>
                <a:schemeClr val="accent3">
                  <a:lumMod val="50000"/>
                </a:schemeClr>
              </a:solidFill>
            </a:rPr>
            <a:t> </a:t>
          </a:r>
          <a:r>
            <a:rPr lang="el-GR" sz="1400" b="1" dirty="0" err="1" smtClean="0">
              <a:solidFill>
                <a:schemeClr val="accent3">
                  <a:lumMod val="50000"/>
                </a:schemeClr>
              </a:solidFill>
            </a:rPr>
            <a:t>ἐφαλτήριο</a:t>
          </a:r>
          <a:r>
            <a:rPr lang="el-GR" sz="1400" b="1" dirty="0" smtClean="0">
              <a:solidFill>
                <a:schemeClr val="accent3">
                  <a:lumMod val="50000"/>
                </a:schemeClr>
              </a:solidFill>
            </a:rPr>
            <a:t> </a:t>
          </a:r>
          <a:r>
            <a:rPr lang="el-GR" sz="1400" b="1" dirty="0" err="1" smtClean="0">
              <a:solidFill>
                <a:schemeClr val="accent3">
                  <a:lumMod val="50000"/>
                </a:schemeClr>
              </a:solidFill>
            </a:rPr>
            <a:t>τὸν</a:t>
          </a:r>
          <a:r>
            <a:rPr lang="el-GR" sz="1400" b="1" dirty="0" smtClean="0">
              <a:solidFill>
                <a:schemeClr val="accent3">
                  <a:lumMod val="50000"/>
                </a:schemeClr>
              </a:solidFill>
            </a:rPr>
            <a:t> </a:t>
          </a:r>
          <a:r>
            <a:rPr lang="el-GR" sz="1400" b="1" dirty="0" err="1" smtClean="0">
              <a:solidFill>
                <a:schemeClr val="accent3">
                  <a:lumMod val="50000"/>
                </a:schemeClr>
              </a:solidFill>
            </a:rPr>
            <a:t>Χριστό∙</a:t>
          </a:r>
          <a:r>
            <a:rPr lang="el-GR" sz="1400" b="1" dirty="0" smtClean="0">
              <a:solidFill>
                <a:schemeClr val="accent3">
                  <a:lumMod val="50000"/>
                </a:schemeClr>
              </a:solidFill>
            </a:rPr>
            <a:t> </a:t>
          </a:r>
          <a:r>
            <a:rPr lang="el-GR" sz="1400" b="1" dirty="0" err="1" smtClean="0">
              <a:solidFill>
                <a:schemeClr val="accent3">
                  <a:lumMod val="50000"/>
                </a:schemeClr>
              </a:solidFill>
            </a:rPr>
            <a:t>ἀκόμη</a:t>
          </a:r>
          <a:r>
            <a:rPr lang="el-GR" sz="1400" b="1" dirty="0" smtClean="0">
              <a:solidFill>
                <a:schemeClr val="accent3">
                  <a:lumMod val="50000"/>
                </a:schemeClr>
              </a:solidFill>
            </a:rPr>
            <a:t> </a:t>
          </a:r>
          <a:r>
            <a:rPr lang="el-GR" sz="1400" b="1" dirty="0" err="1" smtClean="0">
              <a:solidFill>
                <a:schemeClr val="accent3">
                  <a:lumMod val="50000"/>
                </a:schemeClr>
              </a:solidFill>
            </a:rPr>
            <a:t>καὶ</a:t>
          </a:r>
          <a:r>
            <a:rPr lang="el-GR" sz="1400" b="1" dirty="0" smtClean="0">
              <a:solidFill>
                <a:schemeClr val="accent3">
                  <a:lumMod val="50000"/>
                </a:schemeClr>
              </a:solidFill>
            </a:rPr>
            <a:t> </a:t>
          </a:r>
          <a:r>
            <a:rPr lang="el-GR" sz="1400" b="1" dirty="0" err="1" smtClean="0">
              <a:solidFill>
                <a:schemeClr val="accent3">
                  <a:lumMod val="50000"/>
                </a:schemeClr>
              </a:solidFill>
            </a:rPr>
            <a:t>στὶς</a:t>
          </a:r>
          <a:r>
            <a:rPr lang="el-GR" sz="1400" b="1" dirty="0" smtClean="0">
              <a:solidFill>
                <a:schemeClr val="accent3">
                  <a:lumMod val="50000"/>
                </a:schemeClr>
              </a:solidFill>
            </a:rPr>
            <a:t> πράξεις </a:t>
          </a:r>
          <a:r>
            <a:rPr lang="el-GR" sz="1400" b="1" dirty="0" err="1" smtClean="0">
              <a:solidFill>
                <a:schemeClr val="accent3">
                  <a:lumMod val="50000"/>
                </a:schemeClr>
              </a:solidFill>
            </a:rPr>
            <a:t>ἀγᾶπης</a:t>
          </a:r>
          <a:r>
            <a:rPr lang="el-GR" sz="1400" b="1" dirty="0" smtClean="0">
              <a:solidFill>
                <a:schemeClr val="accent3">
                  <a:lumMod val="50000"/>
                </a:schemeClr>
              </a:solidFill>
            </a:rPr>
            <a:t> </a:t>
          </a:r>
          <a:r>
            <a:rPr lang="el-GR" sz="1400" b="1" dirty="0" err="1" smtClean="0">
              <a:solidFill>
                <a:schemeClr val="accent3">
                  <a:lumMod val="50000"/>
                </a:schemeClr>
              </a:solidFill>
            </a:rPr>
            <a:t>πρὸς</a:t>
          </a:r>
          <a:r>
            <a:rPr lang="el-GR" sz="1400" b="1" dirty="0" smtClean="0">
              <a:solidFill>
                <a:schemeClr val="accent3">
                  <a:lumMod val="50000"/>
                </a:schemeClr>
              </a:solidFill>
            </a:rPr>
            <a:t> </a:t>
          </a:r>
          <a:r>
            <a:rPr lang="el-GR" sz="1400" b="1" dirty="0" err="1" smtClean="0">
              <a:solidFill>
                <a:schemeClr val="accent3">
                  <a:lumMod val="50000"/>
                </a:schemeClr>
              </a:solidFill>
            </a:rPr>
            <a:t>τοὺς</a:t>
          </a:r>
          <a:r>
            <a:rPr lang="el-GR" sz="1400" b="1" dirty="0" smtClean="0">
              <a:solidFill>
                <a:schemeClr val="accent3">
                  <a:lumMod val="50000"/>
                </a:schemeClr>
              </a:solidFill>
            </a:rPr>
            <a:t> πτωχούς, ( βλ. </a:t>
          </a:r>
          <a:r>
            <a:rPr lang="el-GR" sz="1400" b="1" dirty="0" err="1" smtClean="0">
              <a:solidFill>
                <a:schemeClr val="accent3">
                  <a:lumMod val="50000"/>
                </a:schemeClr>
              </a:solidFill>
            </a:rPr>
            <a:t>σχετικὰ</a:t>
          </a:r>
          <a:r>
            <a:rPr lang="el-GR" sz="1400" b="1" dirty="0" smtClean="0">
              <a:solidFill>
                <a:schemeClr val="accent3">
                  <a:lumMod val="50000"/>
                </a:schemeClr>
              </a:solidFill>
            </a:rPr>
            <a:t> </a:t>
          </a:r>
          <a:r>
            <a:rPr lang="el-GR" sz="1400" b="1" dirty="0" err="1" smtClean="0">
              <a:solidFill>
                <a:schemeClr val="accent3">
                  <a:lumMod val="50000"/>
                </a:schemeClr>
              </a:solidFill>
            </a:rPr>
            <a:t>μὲ</a:t>
          </a:r>
          <a:r>
            <a:rPr lang="el-GR" sz="1400" b="1" dirty="0" smtClean="0">
              <a:solidFill>
                <a:schemeClr val="accent3">
                  <a:lumMod val="50000"/>
                </a:schemeClr>
              </a:solidFill>
            </a:rPr>
            <a:t> </a:t>
          </a:r>
          <a:r>
            <a:rPr lang="el-GR" sz="1400" b="1" dirty="0" err="1" smtClean="0">
              <a:solidFill>
                <a:schemeClr val="accent3">
                  <a:lumMod val="50000"/>
                </a:schemeClr>
              </a:solidFill>
            </a:rPr>
            <a:t>τὴν</a:t>
          </a:r>
          <a:r>
            <a:rPr lang="el-GR" sz="1400" b="1" dirty="0" smtClean="0">
              <a:solidFill>
                <a:schemeClr val="accent3">
                  <a:lumMod val="50000"/>
                </a:schemeClr>
              </a:solidFill>
            </a:rPr>
            <a:t> </a:t>
          </a:r>
          <a:r>
            <a:rPr lang="el-GR" sz="1400" b="1" dirty="0" err="1" smtClean="0">
              <a:solidFill>
                <a:schemeClr val="accent3">
                  <a:lumMod val="50000"/>
                </a:schemeClr>
              </a:solidFill>
            </a:rPr>
            <a:t>ἀξία</a:t>
          </a:r>
          <a:r>
            <a:rPr lang="el-GR" sz="1400" b="1" dirty="0" smtClean="0">
              <a:solidFill>
                <a:schemeClr val="accent3">
                  <a:lumMod val="50000"/>
                </a:schemeClr>
              </a:solidFill>
            </a:rPr>
            <a:t> </a:t>
          </a:r>
          <a:r>
            <a:rPr lang="el-GR" sz="1400" b="1" dirty="0" err="1" smtClean="0">
              <a:solidFill>
                <a:schemeClr val="accent3">
                  <a:lumMod val="50000"/>
                </a:schemeClr>
              </a:solidFill>
            </a:rPr>
            <a:t>τοῦ</a:t>
          </a:r>
          <a:r>
            <a:rPr lang="el-GR" sz="1400" b="1" dirty="0" smtClean="0">
              <a:solidFill>
                <a:schemeClr val="accent3">
                  <a:lumMod val="50000"/>
                </a:schemeClr>
              </a:solidFill>
            </a:rPr>
            <a:t> μύρου), </a:t>
          </a:r>
          <a:r>
            <a:rPr lang="el-GR" sz="1400" b="1" dirty="0" err="1" smtClean="0">
              <a:solidFill>
                <a:schemeClr val="accent3">
                  <a:lumMod val="50000"/>
                </a:schemeClr>
              </a:solidFill>
            </a:rPr>
            <a:t>δὲν</a:t>
          </a:r>
          <a:r>
            <a:rPr lang="el-GR" sz="1400" b="1" dirty="0" smtClean="0">
              <a:solidFill>
                <a:schemeClr val="accent3">
                  <a:lumMod val="50000"/>
                </a:schemeClr>
              </a:solidFill>
            </a:rPr>
            <a:t> πρέπει </a:t>
          </a:r>
          <a:r>
            <a:rPr lang="el-GR" sz="1400" b="1" dirty="0" err="1" smtClean="0">
              <a:solidFill>
                <a:schemeClr val="accent3">
                  <a:lumMod val="50000"/>
                </a:schemeClr>
              </a:solidFill>
            </a:rPr>
            <a:t>νὰ</a:t>
          </a:r>
          <a:r>
            <a:rPr lang="el-GR" sz="1400" b="1" dirty="0" smtClean="0">
              <a:solidFill>
                <a:schemeClr val="accent3">
                  <a:lumMod val="50000"/>
                </a:schemeClr>
              </a:solidFill>
            </a:rPr>
            <a:t> </a:t>
          </a:r>
          <a:r>
            <a:rPr lang="el-GR" sz="1400" b="1" dirty="0" err="1" smtClean="0">
              <a:solidFill>
                <a:schemeClr val="accent3">
                  <a:lumMod val="50000"/>
                </a:schemeClr>
              </a:solidFill>
            </a:rPr>
            <a:t>λησμονεῖ</a:t>
          </a:r>
          <a:r>
            <a:rPr lang="el-GR" sz="1400" b="1" dirty="0" smtClean="0">
              <a:solidFill>
                <a:schemeClr val="accent3">
                  <a:lumMod val="50000"/>
                </a:schemeClr>
              </a:solidFill>
            </a:rPr>
            <a:t> </a:t>
          </a:r>
          <a:r>
            <a:rPr lang="el-GR" sz="1400" b="1" dirty="0" err="1" smtClean="0">
              <a:solidFill>
                <a:schemeClr val="accent3">
                  <a:lumMod val="50000"/>
                </a:schemeClr>
              </a:solidFill>
            </a:rPr>
            <a:t>τὸν</a:t>
          </a:r>
          <a:r>
            <a:rPr lang="el-GR" sz="1400" b="1" dirty="0" smtClean="0">
              <a:solidFill>
                <a:schemeClr val="accent3">
                  <a:lumMod val="50000"/>
                </a:schemeClr>
              </a:solidFill>
            </a:rPr>
            <a:t> πρωτεργάτη </a:t>
          </a:r>
          <a:r>
            <a:rPr lang="el-GR" sz="1400" b="1" dirty="0" err="1" smtClean="0">
              <a:solidFill>
                <a:schemeClr val="accent3">
                  <a:lumMod val="50000"/>
                </a:schemeClr>
              </a:solidFill>
            </a:rPr>
            <a:t>τῆς</a:t>
          </a:r>
          <a:r>
            <a:rPr lang="el-GR" sz="1400" b="1" dirty="0" smtClean="0">
              <a:solidFill>
                <a:schemeClr val="accent3">
                  <a:lumMod val="50000"/>
                </a:schemeClr>
              </a:solidFill>
            </a:rPr>
            <a:t> </a:t>
          </a:r>
          <a:r>
            <a:rPr lang="el-GR" sz="1400" b="1" dirty="0" err="1" smtClean="0">
              <a:solidFill>
                <a:schemeClr val="accent3">
                  <a:lumMod val="50000"/>
                </a:schemeClr>
              </a:solidFill>
            </a:rPr>
            <a:t>ἀγάπης</a:t>
          </a:r>
          <a:r>
            <a:rPr lang="el-GR" sz="1400" b="1" dirty="0" smtClean="0">
              <a:solidFill>
                <a:schemeClr val="accent3">
                  <a:lumMod val="50000"/>
                </a:schemeClr>
              </a:solidFill>
            </a:rPr>
            <a:t>. Ὁ </a:t>
          </a:r>
          <a:r>
            <a:rPr lang="el-GR" sz="1400" b="1" dirty="0" err="1" smtClean="0">
              <a:solidFill>
                <a:schemeClr val="accent3">
                  <a:lumMod val="50000"/>
                </a:schemeClr>
              </a:solidFill>
            </a:rPr>
            <a:t>Ἰούδας</a:t>
          </a:r>
          <a:r>
            <a:rPr lang="el-GR" sz="1400" b="1" dirty="0" smtClean="0">
              <a:solidFill>
                <a:schemeClr val="accent3">
                  <a:lumMod val="50000"/>
                </a:schemeClr>
              </a:solidFill>
            </a:rPr>
            <a:t> </a:t>
          </a:r>
          <a:r>
            <a:rPr lang="el-GR" sz="1400" b="1" dirty="0" err="1" smtClean="0">
              <a:solidFill>
                <a:schemeClr val="accent3">
                  <a:lumMod val="50000"/>
                </a:schemeClr>
              </a:solidFill>
            </a:rPr>
            <a:t>ἔχει</a:t>
          </a:r>
          <a:r>
            <a:rPr lang="el-GR" sz="1400" b="1" dirty="0" smtClean="0">
              <a:solidFill>
                <a:schemeClr val="accent3">
                  <a:lumMod val="50000"/>
                </a:schemeClr>
              </a:solidFill>
            </a:rPr>
            <a:t> πάψει </a:t>
          </a:r>
          <a:r>
            <a:rPr lang="el-GR" sz="1400" b="1" dirty="0" err="1" smtClean="0">
              <a:solidFill>
                <a:schemeClr val="accent3">
                  <a:lumMod val="50000"/>
                </a:schemeClr>
              </a:solidFill>
            </a:rPr>
            <a:t>νὰ</a:t>
          </a:r>
          <a:r>
            <a:rPr lang="el-GR" sz="1400" b="1" dirty="0" smtClean="0">
              <a:solidFill>
                <a:schemeClr val="accent3">
                  <a:lumMod val="50000"/>
                </a:schemeClr>
              </a:solidFill>
            </a:rPr>
            <a:t> </a:t>
          </a:r>
          <a:r>
            <a:rPr lang="el-GR" sz="1400" b="1" dirty="0" err="1" smtClean="0">
              <a:solidFill>
                <a:schemeClr val="accent3">
                  <a:lumMod val="50000"/>
                </a:schemeClr>
              </a:solidFill>
            </a:rPr>
            <a:t>ἔχει</a:t>
          </a:r>
          <a:r>
            <a:rPr lang="el-GR" sz="1400" b="1" dirty="0" smtClean="0">
              <a:solidFill>
                <a:schemeClr val="accent3">
                  <a:lumMod val="50000"/>
                </a:schemeClr>
              </a:solidFill>
            </a:rPr>
            <a:t> </a:t>
          </a:r>
          <a:r>
            <a:rPr lang="el-GR" sz="1400" b="1" dirty="0" err="1" smtClean="0">
              <a:solidFill>
                <a:schemeClr val="accent3">
                  <a:lumMod val="50000"/>
                </a:schemeClr>
              </a:solidFill>
            </a:rPr>
            <a:t>τὸ</a:t>
          </a:r>
          <a:r>
            <a:rPr lang="el-GR" sz="1400" b="1" dirty="0" smtClean="0">
              <a:solidFill>
                <a:schemeClr val="accent3">
                  <a:lumMod val="50000"/>
                </a:schemeClr>
              </a:solidFill>
            </a:rPr>
            <a:t> βλέμμα στραμμένο </a:t>
          </a:r>
          <a:r>
            <a:rPr lang="el-GR" sz="1400" b="1" dirty="0" err="1" smtClean="0">
              <a:solidFill>
                <a:schemeClr val="accent3">
                  <a:lumMod val="50000"/>
                </a:schemeClr>
              </a:solidFill>
            </a:rPr>
            <a:t>πρὸς</a:t>
          </a:r>
          <a:r>
            <a:rPr lang="el-GR" sz="1400" b="1" dirty="0" smtClean="0">
              <a:solidFill>
                <a:schemeClr val="accent3">
                  <a:lumMod val="50000"/>
                </a:schemeClr>
              </a:solidFill>
            </a:rPr>
            <a:t> </a:t>
          </a:r>
          <a:r>
            <a:rPr lang="el-GR" sz="1400" b="1" dirty="0" err="1" smtClean="0">
              <a:solidFill>
                <a:schemeClr val="accent3">
                  <a:lumMod val="50000"/>
                </a:schemeClr>
              </a:solidFill>
            </a:rPr>
            <a:t>τὸν</a:t>
          </a:r>
          <a:r>
            <a:rPr lang="el-GR" sz="1400" b="1" dirty="0" smtClean="0">
              <a:solidFill>
                <a:schemeClr val="accent3">
                  <a:lumMod val="50000"/>
                </a:schemeClr>
              </a:solidFill>
            </a:rPr>
            <a:t>  Διδάσκαλο </a:t>
          </a:r>
          <a:r>
            <a:rPr lang="el-GR" sz="1400" b="1" dirty="0" err="1" smtClean="0">
              <a:solidFill>
                <a:schemeClr val="accent3">
                  <a:lumMod val="50000"/>
                </a:schemeClr>
              </a:solidFill>
            </a:rPr>
            <a:t>τῆς</a:t>
          </a:r>
          <a:r>
            <a:rPr lang="el-GR" sz="1400" b="1" dirty="0" smtClean="0">
              <a:solidFill>
                <a:schemeClr val="accent3">
                  <a:lumMod val="50000"/>
                </a:schemeClr>
              </a:solidFill>
            </a:rPr>
            <a:t> </a:t>
          </a:r>
          <a:r>
            <a:rPr lang="el-GR" sz="1400" b="1" dirty="0" err="1" smtClean="0">
              <a:solidFill>
                <a:schemeClr val="accent3">
                  <a:lumMod val="50000"/>
                </a:schemeClr>
              </a:solidFill>
            </a:rPr>
            <a:t>ἀγάπης</a:t>
          </a:r>
          <a:r>
            <a:rPr lang="el-GR" sz="1400" b="1" dirty="0" smtClean="0">
              <a:solidFill>
                <a:schemeClr val="accent3">
                  <a:lumMod val="50000"/>
                </a:schemeClr>
              </a:solidFill>
            </a:rPr>
            <a:t>, </a:t>
          </a:r>
          <a:r>
            <a:rPr lang="el-GR" sz="1400" b="1" dirty="0" err="1" smtClean="0">
              <a:solidFill>
                <a:schemeClr val="accent3">
                  <a:lumMod val="50000"/>
                </a:schemeClr>
              </a:solidFill>
            </a:rPr>
            <a:t>δὲν</a:t>
          </a:r>
          <a:r>
            <a:rPr lang="el-GR" sz="1400" b="1" dirty="0" smtClean="0">
              <a:solidFill>
                <a:schemeClr val="accent3">
                  <a:lumMod val="50000"/>
                </a:schemeClr>
              </a:solidFill>
            </a:rPr>
            <a:t> </a:t>
          </a:r>
          <a:r>
            <a:rPr lang="el-GR" sz="1400" b="1" dirty="0" err="1" smtClean="0">
              <a:solidFill>
                <a:schemeClr val="accent3">
                  <a:lumMod val="50000"/>
                </a:schemeClr>
              </a:solidFill>
            </a:rPr>
            <a:t>ἀντλεῖ</a:t>
          </a:r>
          <a:r>
            <a:rPr lang="el-GR" sz="1400" b="1" dirty="0" smtClean="0">
              <a:solidFill>
                <a:schemeClr val="accent3">
                  <a:lumMod val="50000"/>
                </a:schemeClr>
              </a:solidFill>
            </a:rPr>
            <a:t> </a:t>
          </a:r>
          <a:r>
            <a:rPr lang="el-GR" sz="1400" b="1" dirty="0" err="1" smtClean="0">
              <a:solidFill>
                <a:schemeClr val="accent3">
                  <a:lumMod val="50000"/>
                </a:schemeClr>
              </a:solidFill>
            </a:rPr>
            <a:t>ἀγάπη</a:t>
          </a:r>
          <a:r>
            <a:rPr lang="el-GR" sz="1400" b="1" dirty="0" smtClean="0">
              <a:solidFill>
                <a:schemeClr val="accent3">
                  <a:lumMod val="50000"/>
                </a:schemeClr>
              </a:solidFill>
            </a:rPr>
            <a:t> </a:t>
          </a:r>
          <a:r>
            <a:rPr lang="el-GR" sz="1400" b="1" dirty="0" err="1" smtClean="0">
              <a:solidFill>
                <a:schemeClr val="accent3">
                  <a:lumMod val="50000"/>
                </a:schemeClr>
              </a:solidFill>
            </a:rPr>
            <a:t>ἀπὸ</a:t>
          </a:r>
          <a:r>
            <a:rPr lang="el-GR" sz="1400" b="1" dirty="0" smtClean="0">
              <a:solidFill>
                <a:schemeClr val="accent3">
                  <a:lumMod val="50000"/>
                </a:schemeClr>
              </a:solidFill>
            </a:rPr>
            <a:t> </a:t>
          </a:r>
          <a:r>
            <a:rPr lang="el-GR" sz="1400" b="1" dirty="0" err="1" smtClean="0">
              <a:solidFill>
                <a:schemeClr val="accent3">
                  <a:lumMod val="50000"/>
                </a:schemeClr>
              </a:solidFill>
            </a:rPr>
            <a:t>τὸν</a:t>
          </a:r>
          <a:r>
            <a:rPr lang="el-GR" sz="1400" b="1" dirty="0" smtClean="0">
              <a:solidFill>
                <a:schemeClr val="accent3">
                  <a:lumMod val="50000"/>
                </a:schemeClr>
              </a:solidFill>
            </a:rPr>
            <a:t> Χριστό.</a:t>
          </a:r>
          <a:endParaRPr lang="el-GR" sz="1400" b="1" dirty="0">
            <a:solidFill>
              <a:schemeClr val="accent3">
                <a:lumMod val="50000"/>
              </a:schemeClr>
            </a:solidFill>
          </a:endParaRPr>
        </a:p>
      </dgm:t>
    </dgm:pt>
    <dgm:pt modelId="{E6BCC199-24FB-48B7-9F48-BE5A516B74EF}" type="parTrans" cxnId="{0A5B7418-701D-4BD0-AA1B-55DFE73B7DDC}">
      <dgm:prSet/>
      <dgm:spPr/>
      <dgm:t>
        <a:bodyPr/>
        <a:lstStyle/>
        <a:p>
          <a:endParaRPr lang="el-GR"/>
        </a:p>
      </dgm:t>
    </dgm:pt>
    <dgm:pt modelId="{F4D62B36-C97C-437C-B9B1-081269D86C42}" type="sibTrans" cxnId="{0A5B7418-701D-4BD0-AA1B-55DFE73B7DDC}">
      <dgm:prSet/>
      <dgm:spPr/>
      <dgm:t>
        <a:bodyPr/>
        <a:lstStyle/>
        <a:p>
          <a:endParaRPr lang="el-GR"/>
        </a:p>
      </dgm:t>
    </dgm:pt>
    <dgm:pt modelId="{59245396-F92D-4C58-A5FB-95400B317057}" type="pres">
      <dgm:prSet presAssocID="{9D1308B3-3FBC-4541-91E4-190C10596676}" presName="Name0" presStyleCnt="0">
        <dgm:presLayoutVars>
          <dgm:dir/>
          <dgm:resizeHandles val="exact"/>
        </dgm:presLayoutVars>
      </dgm:prSet>
      <dgm:spPr/>
      <dgm:t>
        <a:bodyPr/>
        <a:lstStyle/>
        <a:p>
          <a:endParaRPr lang="el-GR"/>
        </a:p>
      </dgm:t>
    </dgm:pt>
    <dgm:pt modelId="{392662D5-79C5-4755-9AC9-02E1AACB5853}" type="pres">
      <dgm:prSet presAssocID="{DF930398-2847-4783-8C9F-A392D917A878}" presName="node" presStyleLbl="node1" presStyleIdx="0" presStyleCnt="5">
        <dgm:presLayoutVars>
          <dgm:bulletEnabled val="1"/>
        </dgm:presLayoutVars>
      </dgm:prSet>
      <dgm:spPr/>
      <dgm:t>
        <a:bodyPr/>
        <a:lstStyle/>
        <a:p>
          <a:endParaRPr lang="el-GR"/>
        </a:p>
      </dgm:t>
    </dgm:pt>
    <dgm:pt modelId="{7CCE221B-402C-4B56-9CB8-6A4AC8844F67}" type="pres">
      <dgm:prSet presAssocID="{FBB3FD01-75E2-458A-A570-4B34BE6DD7FE}" presName="sibTrans" presStyleCnt="0"/>
      <dgm:spPr/>
    </dgm:pt>
    <dgm:pt modelId="{5A843981-FFF9-4033-8BB5-8CDEA1931210}" type="pres">
      <dgm:prSet presAssocID="{4CC31953-D51A-4AE8-9979-90A94CAE9261}" presName="node" presStyleLbl="node1" presStyleIdx="1" presStyleCnt="5">
        <dgm:presLayoutVars>
          <dgm:bulletEnabled val="1"/>
        </dgm:presLayoutVars>
      </dgm:prSet>
      <dgm:spPr/>
      <dgm:t>
        <a:bodyPr/>
        <a:lstStyle/>
        <a:p>
          <a:endParaRPr lang="el-GR"/>
        </a:p>
      </dgm:t>
    </dgm:pt>
    <dgm:pt modelId="{C8E86F7E-F9FE-4FED-B86C-A5587C7006F4}" type="pres">
      <dgm:prSet presAssocID="{FDC3198C-B82A-4BDE-8261-350F2E026568}" presName="sibTrans" presStyleCnt="0"/>
      <dgm:spPr/>
    </dgm:pt>
    <dgm:pt modelId="{0C44AA25-F912-4F7D-8040-EC9141499079}" type="pres">
      <dgm:prSet presAssocID="{15C52FF0-12E3-498D-B8E5-2A5B7EF3E555}" presName="node" presStyleLbl="node1" presStyleIdx="2" presStyleCnt="5">
        <dgm:presLayoutVars>
          <dgm:bulletEnabled val="1"/>
        </dgm:presLayoutVars>
      </dgm:prSet>
      <dgm:spPr/>
      <dgm:t>
        <a:bodyPr/>
        <a:lstStyle/>
        <a:p>
          <a:endParaRPr lang="el-GR"/>
        </a:p>
      </dgm:t>
    </dgm:pt>
    <dgm:pt modelId="{9A33265D-BD01-4901-954C-3B6A569C703E}" type="pres">
      <dgm:prSet presAssocID="{E6BED452-C024-4DF3-A7FD-59C823D25137}" presName="sibTrans" presStyleCnt="0"/>
      <dgm:spPr/>
    </dgm:pt>
    <dgm:pt modelId="{7157766F-64D4-4153-A001-D8702E9E94B9}" type="pres">
      <dgm:prSet presAssocID="{55EF3932-5ECD-4BCB-A4ED-02B18B04A5FB}" presName="node" presStyleLbl="node1" presStyleIdx="3" presStyleCnt="5">
        <dgm:presLayoutVars>
          <dgm:bulletEnabled val="1"/>
        </dgm:presLayoutVars>
      </dgm:prSet>
      <dgm:spPr/>
      <dgm:t>
        <a:bodyPr/>
        <a:lstStyle/>
        <a:p>
          <a:endParaRPr lang="el-GR"/>
        </a:p>
      </dgm:t>
    </dgm:pt>
    <dgm:pt modelId="{20F807E6-467F-41BF-ABD9-64E63B9A9775}" type="pres">
      <dgm:prSet presAssocID="{6B347FFC-AEB0-40BB-89ED-BA36CEA60A63}" presName="sibTrans" presStyleCnt="0"/>
      <dgm:spPr/>
    </dgm:pt>
    <dgm:pt modelId="{949CBA4E-EBD1-42ED-B24D-D1E2C0ED6299}" type="pres">
      <dgm:prSet presAssocID="{30968D49-6261-4B4F-8972-405D6E1DE599}" presName="node" presStyleLbl="node1" presStyleIdx="4" presStyleCnt="5" custScaleX="110710">
        <dgm:presLayoutVars>
          <dgm:bulletEnabled val="1"/>
        </dgm:presLayoutVars>
      </dgm:prSet>
      <dgm:spPr/>
      <dgm:t>
        <a:bodyPr/>
        <a:lstStyle/>
        <a:p>
          <a:endParaRPr lang="el-GR"/>
        </a:p>
      </dgm:t>
    </dgm:pt>
  </dgm:ptLst>
  <dgm:cxnLst>
    <dgm:cxn modelId="{232B04B0-3F32-4027-BF51-D75DFB61A005}" srcId="{9D1308B3-3FBC-4541-91E4-190C10596676}" destId="{DF930398-2847-4783-8C9F-A392D917A878}" srcOrd="0" destOrd="0" parTransId="{B965DF0E-5078-43BA-95DE-795283C7DAC5}" sibTransId="{FBB3FD01-75E2-458A-A570-4B34BE6DD7FE}"/>
    <dgm:cxn modelId="{99D76492-D964-4FC3-A890-1C9CFF9B9B32}" srcId="{9D1308B3-3FBC-4541-91E4-190C10596676}" destId="{55EF3932-5ECD-4BCB-A4ED-02B18B04A5FB}" srcOrd="3" destOrd="0" parTransId="{FCC0B0B5-D351-485F-9867-72D3D4D327BB}" sibTransId="{6B347FFC-AEB0-40BB-89ED-BA36CEA60A63}"/>
    <dgm:cxn modelId="{74F5B14B-B00B-4651-8377-FD8D5F66FAF5}" srcId="{9D1308B3-3FBC-4541-91E4-190C10596676}" destId="{15C52FF0-12E3-498D-B8E5-2A5B7EF3E555}" srcOrd="2" destOrd="0" parTransId="{A64522A1-13E0-487E-96A2-530946304CE7}" sibTransId="{E6BED452-C024-4DF3-A7FD-59C823D25137}"/>
    <dgm:cxn modelId="{910BA1FC-5B96-4365-AFBC-F52A51B561FD}" type="presOf" srcId="{9D1308B3-3FBC-4541-91E4-190C10596676}" destId="{59245396-F92D-4C58-A5FB-95400B317057}" srcOrd="0" destOrd="0" presId="urn:microsoft.com/office/officeart/2005/8/layout/hList6"/>
    <dgm:cxn modelId="{0A5B7418-701D-4BD0-AA1B-55DFE73B7DDC}" srcId="{9D1308B3-3FBC-4541-91E4-190C10596676}" destId="{30968D49-6261-4B4F-8972-405D6E1DE599}" srcOrd="4" destOrd="0" parTransId="{E6BCC199-24FB-48B7-9F48-BE5A516B74EF}" sibTransId="{F4D62B36-C97C-437C-B9B1-081269D86C42}"/>
    <dgm:cxn modelId="{6C90E3E6-2473-4571-B58B-744E8136F1C3}" type="presOf" srcId="{15C52FF0-12E3-498D-B8E5-2A5B7EF3E555}" destId="{0C44AA25-F912-4F7D-8040-EC9141499079}" srcOrd="0" destOrd="0" presId="urn:microsoft.com/office/officeart/2005/8/layout/hList6"/>
    <dgm:cxn modelId="{EFE9C89F-BF97-445C-9AC6-DF735767F901}" type="presOf" srcId="{DF930398-2847-4783-8C9F-A392D917A878}" destId="{392662D5-79C5-4755-9AC9-02E1AACB5853}" srcOrd="0" destOrd="0" presId="urn:microsoft.com/office/officeart/2005/8/layout/hList6"/>
    <dgm:cxn modelId="{98695D76-1BCB-408A-B238-B03135C4B0E8}" type="presOf" srcId="{4CC31953-D51A-4AE8-9979-90A94CAE9261}" destId="{5A843981-FFF9-4033-8BB5-8CDEA1931210}" srcOrd="0" destOrd="0" presId="urn:microsoft.com/office/officeart/2005/8/layout/hList6"/>
    <dgm:cxn modelId="{D881D80F-F5DC-4EA6-B540-90ED34651661}" type="presOf" srcId="{30968D49-6261-4B4F-8972-405D6E1DE599}" destId="{949CBA4E-EBD1-42ED-B24D-D1E2C0ED6299}" srcOrd="0" destOrd="0" presId="urn:microsoft.com/office/officeart/2005/8/layout/hList6"/>
    <dgm:cxn modelId="{5988F226-1320-411E-BB7B-4224A5EA2F95}" type="presOf" srcId="{55EF3932-5ECD-4BCB-A4ED-02B18B04A5FB}" destId="{7157766F-64D4-4153-A001-D8702E9E94B9}" srcOrd="0" destOrd="0" presId="urn:microsoft.com/office/officeart/2005/8/layout/hList6"/>
    <dgm:cxn modelId="{F92181FB-903E-44FA-B337-BF9DAEB77557}" srcId="{9D1308B3-3FBC-4541-91E4-190C10596676}" destId="{4CC31953-D51A-4AE8-9979-90A94CAE9261}" srcOrd="1" destOrd="0" parTransId="{CDBEB2B0-E700-4ACE-BD37-C92D5E2EF385}" sibTransId="{FDC3198C-B82A-4BDE-8261-350F2E026568}"/>
    <dgm:cxn modelId="{AB83D1DE-51B5-4318-A76E-3D7251AE689A}" type="presParOf" srcId="{59245396-F92D-4C58-A5FB-95400B317057}" destId="{392662D5-79C5-4755-9AC9-02E1AACB5853}" srcOrd="0" destOrd="0" presId="urn:microsoft.com/office/officeart/2005/8/layout/hList6"/>
    <dgm:cxn modelId="{B7C58369-7FE0-4A52-9CBC-CA8B3434A621}" type="presParOf" srcId="{59245396-F92D-4C58-A5FB-95400B317057}" destId="{7CCE221B-402C-4B56-9CB8-6A4AC8844F67}" srcOrd="1" destOrd="0" presId="urn:microsoft.com/office/officeart/2005/8/layout/hList6"/>
    <dgm:cxn modelId="{F6846E45-BD2E-4E2E-B107-40E3A99C2660}" type="presParOf" srcId="{59245396-F92D-4C58-A5FB-95400B317057}" destId="{5A843981-FFF9-4033-8BB5-8CDEA1931210}" srcOrd="2" destOrd="0" presId="urn:microsoft.com/office/officeart/2005/8/layout/hList6"/>
    <dgm:cxn modelId="{DA4C8745-DA66-482C-B7E2-03FD2322A5CE}" type="presParOf" srcId="{59245396-F92D-4C58-A5FB-95400B317057}" destId="{C8E86F7E-F9FE-4FED-B86C-A5587C7006F4}" srcOrd="3" destOrd="0" presId="urn:microsoft.com/office/officeart/2005/8/layout/hList6"/>
    <dgm:cxn modelId="{280D7154-61DF-4D7C-98A4-5FC8FB649C7A}" type="presParOf" srcId="{59245396-F92D-4C58-A5FB-95400B317057}" destId="{0C44AA25-F912-4F7D-8040-EC9141499079}" srcOrd="4" destOrd="0" presId="urn:microsoft.com/office/officeart/2005/8/layout/hList6"/>
    <dgm:cxn modelId="{89293AB7-1EEA-4860-BE2C-850B446E4505}" type="presParOf" srcId="{59245396-F92D-4C58-A5FB-95400B317057}" destId="{9A33265D-BD01-4901-954C-3B6A569C703E}" srcOrd="5" destOrd="0" presId="urn:microsoft.com/office/officeart/2005/8/layout/hList6"/>
    <dgm:cxn modelId="{E45A6798-ECC9-4315-9A66-3D4A0B76B24D}" type="presParOf" srcId="{59245396-F92D-4C58-A5FB-95400B317057}" destId="{7157766F-64D4-4153-A001-D8702E9E94B9}" srcOrd="6" destOrd="0" presId="urn:microsoft.com/office/officeart/2005/8/layout/hList6"/>
    <dgm:cxn modelId="{F870C01E-06F0-478E-87FE-EA48D183925E}" type="presParOf" srcId="{59245396-F92D-4C58-A5FB-95400B317057}" destId="{20F807E6-467F-41BF-ABD9-64E63B9A9775}" srcOrd="7" destOrd="0" presId="urn:microsoft.com/office/officeart/2005/8/layout/hList6"/>
    <dgm:cxn modelId="{DB86512F-A401-4E28-AF63-D084F7B11FC1}" type="presParOf" srcId="{59245396-F92D-4C58-A5FB-95400B317057}" destId="{949CBA4E-EBD1-42ED-B24D-D1E2C0ED6299}" srcOrd="8" destOrd="0" presId="urn:microsoft.com/office/officeart/2005/8/layout/hList6"/>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6E654E-B2B8-4368-9B48-26D9DEBB764E}" type="datetimeFigureOut">
              <a:rPr lang="el-GR" smtClean="0"/>
              <a:pPr/>
              <a:t>6/4/2020</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79AB07-14D5-45CC-952C-97D2B5CD372E}" type="slidenum">
              <a:rPr lang="el-GR" smtClean="0"/>
              <a:pPr/>
              <a:t>‹#›</a:t>
            </a:fld>
            <a:endParaRPr lang="el-GR"/>
          </a:p>
        </p:txBody>
      </p:sp>
    </p:spTree>
    <p:extLst>
      <p:ext uri="{BB962C8B-B14F-4D97-AF65-F5344CB8AC3E}">
        <p14:creationId xmlns:p14="http://schemas.microsoft.com/office/powerpoint/2010/main" xmlns="" val="3989040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FA0C2B-55DC-4718-B1FA-9EE264BFCD99}" type="datetimeFigureOut">
              <a:rPr lang="el-GR" smtClean="0"/>
              <a:pPr/>
              <a:t>6/4/2020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0B135F-813C-432E-BB1D-51EACE4A2388}" type="slidenum">
              <a:rPr lang="el-GR" smtClean="0"/>
              <a:pPr/>
              <a:t>‹#›</a:t>
            </a:fld>
            <a:endParaRPr lang="el-GR"/>
          </a:p>
        </p:txBody>
      </p:sp>
    </p:spTree>
    <p:extLst>
      <p:ext uri="{BB962C8B-B14F-4D97-AF65-F5344CB8AC3E}">
        <p14:creationId xmlns:p14="http://schemas.microsoft.com/office/powerpoint/2010/main" xmlns="" val="3916822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B0B135F-813C-432E-BB1D-51EACE4A2388}" type="slidenum">
              <a:rPr lang="el-GR" smtClean="0"/>
              <a:pPr/>
              <a:t>63</a:t>
            </a:fld>
            <a:endParaRPr lang="el-GR"/>
          </a:p>
        </p:txBody>
      </p:sp>
    </p:spTree>
    <p:extLst>
      <p:ext uri="{BB962C8B-B14F-4D97-AF65-F5344CB8AC3E}">
        <p14:creationId xmlns:p14="http://schemas.microsoft.com/office/powerpoint/2010/main" xmlns="" val="3845498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B0B135F-813C-432E-BB1D-51EACE4A2388}" type="slidenum">
              <a:rPr lang="el-GR" smtClean="0"/>
              <a:pPr/>
              <a:t>64</a:t>
            </a:fld>
            <a:endParaRPr lang="el-GR"/>
          </a:p>
        </p:txBody>
      </p:sp>
    </p:spTree>
    <p:extLst>
      <p:ext uri="{BB962C8B-B14F-4D97-AF65-F5344CB8AC3E}">
        <p14:creationId xmlns:p14="http://schemas.microsoft.com/office/powerpoint/2010/main" xmlns="" val="3246071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1BB0A59D-7ED1-4CC1-9361-98F7DEA98B6A}" type="datetimeFigureOut">
              <a:rPr lang="el-GR"/>
              <a:pPr>
                <a:defRPr/>
              </a:pPr>
              <a:t>6/4/2020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B7F9402C-7411-424A-9DCE-40BAD3D0351D}"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E3DE99F5-F7C7-4821-B53D-4BDDAB122193}" type="datetimeFigureOut">
              <a:rPr lang="el-GR"/>
              <a:pPr>
                <a:defRPr/>
              </a:pPr>
              <a:t>6/4/2020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408D263-243C-4079-96CE-16677104BACE}"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F21285BC-77FB-48D1-BD10-335FB1829BCA}" type="datetimeFigureOut">
              <a:rPr lang="el-GR"/>
              <a:pPr>
                <a:defRPr/>
              </a:pPr>
              <a:t>6/4/2020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467F816-C3D3-4200-83AD-9FB7DD05DFD8}"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79E5EC3E-46A3-4C1A-BDA8-AEC8248BBD77}" type="datetimeFigureOut">
              <a:rPr lang="el-GR"/>
              <a:pPr>
                <a:defRPr/>
              </a:pPr>
              <a:t>6/4/2020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0EC6179A-AFF6-4C9B-B42D-74A99A428F12}"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2DE009A8-0404-4CA7-B9D6-8A891C10E2DB}" type="datetimeFigureOut">
              <a:rPr lang="el-GR"/>
              <a:pPr>
                <a:defRPr/>
              </a:pPr>
              <a:t>6/4/2020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932AF8CC-4B88-4D34-970A-2C5375E23220}"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690DDD9F-1B98-4999-B057-5FB499725518}" type="datetimeFigureOut">
              <a:rPr lang="el-GR"/>
              <a:pPr>
                <a:defRPr/>
              </a:pPr>
              <a:t>6/4/2020</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76132174-C2FC-42F6-86F5-FA2C69AC5A9F}"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AC20B477-AFB4-4DA0-9010-43A9EED4FB45}" type="datetimeFigureOut">
              <a:rPr lang="el-GR"/>
              <a:pPr>
                <a:defRPr/>
              </a:pPr>
              <a:t>6/4/2020</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91BBFA0B-D73B-4B12-B9F9-AB6D9CE9B7E3}"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4E2424B6-B2FF-4639-8D72-B21F132A776C}" type="datetimeFigureOut">
              <a:rPr lang="el-GR"/>
              <a:pPr>
                <a:defRPr/>
              </a:pPr>
              <a:t>6/4/2020</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AFA97632-5531-4B0A-8E59-E0EAF3A9A3D6}"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49CD4F5B-4338-4288-A01D-28578735FA88}" type="datetimeFigureOut">
              <a:rPr lang="el-GR"/>
              <a:pPr>
                <a:defRPr/>
              </a:pPr>
              <a:t>6/4/2020</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5CA2EEFB-0BDC-48E5-92D6-2C2084BB3955}"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EC40B6D4-C7DD-4457-8ACD-A301A0C3182C}" type="datetimeFigureOut">
              <a:rPr lang="el-GR"/>
              <a:pPr>
                <a:defRPr/>
              </a:pPr>
              <a:t>6/4/2020</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9D53025D-9D39-416E-8378-75646DDB747A}"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5A491C88-7E36-46E3-83CB-105CA0540B6A}" type="datetimeFigureOut">
              <a:rPr lang="el-GR"/>
              <a:pPr>
                <a:defRPr/>
              </a:pPr>
              <a:t>6/4/2020</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ABBB2DA2-F725-4312-8F51-FB9D3C739709}"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1652F62-7E90-4390-9B27-4832AA1BA824}" type="datetimeFigureOut">
              <a:rPr lang="el-GR"/>
              <a:pPr>
                <a:defRPr/>
              </a:pPr>
              <a:t>6/4/2020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3449EDD-B275-4F40-B410-BA4272D248F4}"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cnm8hg3DDv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newlife4you.gr/readbible.asp?vstr=Ex%205.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newlife4you.gr/readbible.asp?vstr=Num%2028.16" TargetMode="External"/><Relationship Id="rId2" Type="http://schemas.openxmlformats.org/officeDocument/2006/relationships/hyperlink" Target="http://www.newlife4you.gr/readbible.asp?vstr=Lev%2023.5" TargetMode="External"/><Relationship Id="rId1" Type="http://schemas.openxmlformats.org/officeDocument/2006/relationships/slideLayout" Target="../slideLayouts/slideLayout2.xml"/><Relationship Id="rId5" Type="http://schemas.openxmlformats.org/officeDocument/2006/relationships/hyperlink" Target="http://www.newlife4you.gr/readbible.asp?vstr=Heb%2011.28" TargetMode="External"/><Relationship Id="rId4" Type="http://schemas.openxmlformats.org/officeDocument/2006/relationships/hyperlink" Target="http://www.newlife4you.gr/readbible.asp?vstr=Deut%2016.3"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cnm8hg3DDv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050" name="1 - Τίτλος"/>
          <p:cNvSpPr>
            <a:spLocks noGrp="1"/>
          </p:cNvSpPr>
          <p:nvPr>
            <p:ph type="ctrTitle"/>
          </p:nvPr>
        </p:nvSpPr>
        <p:spPr>
          <a:xfrm>
            <a:off x="684213" y="260350"/>
            <a:ext cx="7772400" cy="1470025"/>
          </a:xfrm>
        </p:spPr>
        <p:txBody>
          <a:bodyPr/>
          <a:lstStyle/>
          <a:p>
            <a:pPr eaLnBrk="1" hangingPunct="1"/>
            <a:r>
              <a:rPr lang="el-GR" sz="2500" dirty="0" smtClean="0"/>
              <a:t>ΕΘΝΙΚΟ ΚΑΙ ΚΑΠΟΔΙΣΤΡΙΑΚΟ ΠΑΝΕΠΙΣΤΗΜΙΟ</a:t>
            </a:r>
            <a:br>
              <a:rPr lang="el-GR" sz="2500" dirty="0" smtClean="0"/>
            </a:br>
            <a:r>
              <a:rPr lang="el-GR" sz="2500" dirty="0" smtClean="0"/>
              <a:t>ΘΕΟΛΟΓΙΚΗ ΣΧΟΛΗ</a:t>
            </a:r>
            <a:br>
              <a:rPr lang="el-GR" sz="2500" dirty="0" smtClean="0"/>
            </a:br>
            <a:r>
              <a:rPr lang="el-GR" sz="2500" dirty="0" smtClean="0"/>
              <a:t>ΤΜΗΜΑ ΚΟΙΝΩΝΙΚΗΣ ΘΕΟΛΟΓΙΑΣ</a:t>
            </a:r>
          </a:p>
        </p:txBody>
      </p:sp>
      <p:sp>
        <p:nvSpPr>
          <p:cNvPr id="3" name="2 - Υπότιτλος"/>
          <p:cNvSpPr>
            <a:spLocks noGrp="1"/>
          </p:cNvSpPr>
          <p:nvPr>
            <p:ph type="subTitle" idx="1"/>
          </p:nvPr>
        </p:nvSpPr>
        <p:spPr>
          <a:xfrm>
            <a:off x="251520" y="1844824"/>
            <a:ext cx="8640960" cy="4680520"/>
          </a:xfrm>
        </p:spPr>
        <p:txBody>
          <a:bodyPr rtlCol="0">
            <a:normAutofit fontScale="92500" lnSpcReduction="10000"/>
          </a:bodyPr>
          <a:lstStyle/>
          <a:p>
            <a:pPr algn="just" eaLnBrk="1" fontAlgn="auto" hangingPunct="1">
              <a:spcAft>
                <a:spcPts val="0"/>
              </a:spcAft>
              <a:buFont typeface="Arial" pitchFamily="34" charset="0"/>
              <a:buNone/>
              <a:defRPr/>
            </a:pPr>
            <a:r>
              <a:rPr lang="el-GR" sz="2000" dirty="0" smtClean="0">
                <a:solidFill>
                  <a:schemeClr val="tx1"/>
                </a:solidFill>
              </a:rPr>
              <a:t>ΜΕΤΑΠΤΥΧΙΑΚΟ ΠΡΟΓΡΑΜΜΑ ΣΠΟΥΔΩΝ</a:t>
            </a:r>
          </a:p>
          <a:p>
            <a:pPr algn="just" eaLnBrk="1" fontAlgn="auto" hangingPunct="1">
              <a:spcAft>
                <a:spcPts val="0"/>
              </a:spcAft>
              <a:buFont typeface="Arial" pitchFamily="34" charset="0"/>
              <a:buNone/>
              <a:defRPr/>
            </a:pPr>
            <a:r>
              <a:rPr lang="el-GR" sz="2000" dirty="0" smtClean="0">
                <a:solidFill>
                  <a:schemeClr val="tx1"/>
                </a:solidFill>
              </a:rPr>
              <a:t>ΘΕΟΛΟΓΙΑ &amp; ΚΟΙΝΩΝΙΑ</a:t>
            </a:r>
          </a:p>
          <a:p>
            <a:pPr algn="just" eaLnBrk="1" fontAlgn="auto" hangingPunct="1">
              <a:spcAft>
                <a:spcPts val="0"/>
              </a:spcAft>
              <a:buFont typeface="Arial" pitchFamily="34" charset="0"/>
              <a:buNone/>
              <a:defRPr/>
            </a:pPr>
            <a:r>
              <a:rPr lang="el-GR" sz="2000" dirty="0" smtClean="0">
                <a:solidFill>
                  <a:schemeClr val="tx1"/>
                </a:solidFill>
              </a:rPr>
              <a:t>ΚΑΤΕΥΘΥΝΣΗ: ΒΙΒΛΙΚΩΝ ΣΠΟΥΔΩΝ</a:t>
            </a:r>
          </a:p>
          <a:p>
            <a:pPr algn="just" eaLnBrk="1" fontAlgn="auto" hangingPunct="1">
              <a:spcAft>
                <a:spcPts val="0"/>
              </a:spcAft>
              <a:buFont typeface="Arial" pitchFamily="34" charset="0"/>
              <a:buNone/>
              <a:defRPr/>
            </a:pPr>
            <a:r>
              <a:rPr lang="el-GR" sz="2000" dirty="0" smtClean="0">
                <a:solidFill>
                  <a:schemeClr val="tx1"/>
                </a:solidFill>
              </a:rPr>
              <a:t>ΕΙΔΙΚΕΥΣΗ: ΚΑΙΝΗ ΔΙΑΘΗΚΗ</a:t>
            </a:r>
          </a:p>
          <a:p>
            <a:pPr algn="just" eaLnBrk="1" fontAlgn="auto" hangingPunct="1">
              <a:spcAft>
                <a:spcPts val="0"/>
              </a:spcAft>
              <a:buFont typeface="Arial" pitchFamily="34" charset="0"/>
              <a:buNone/>
              <a:defRPr/>
            </a:pPr>
            <a:endParaRPr lang="el-GR" sz="2000" dirty="0" smtClean="0">
              <a:solidFill>
                <a:schemeClr val="tx1"/>
              </a:solidFill>
            </a:endParaRPr>
          </a:p>
          <a:p>
            <a:pPr algn="just" eaLnBrk="1" fontAlgn="auto" hangingPunct="1">
              <a:spcAft>
                <a:spcPts val="0"/>
              </a:spcAft>
              <a:buFont typeface="Arial" pitchFamily="34" charset="0"/>
              <a:buNone/>
              <a:defRPr/>
            </a:pPr>
            <a:r>
              <a:rPr lang="el-GR" sz="2000" dirty="0" err="1" smtClean="0">
                <a:solidFill>
                  <a:schemeClr val="tx1"/>
                </a:solidFill>
              </a:rPr>
              <a:t>Ἐκπονήσας</a:t>
            </a:r>
            <a:r>
              <a:rPr lang="el-GR" sz="2000" dirty="0" smtClean="0">
                <a:solidFill>
                  <a:schemeClr val="tx1"/>
                </a:solidFill>
              </a:rPr>
              <a:t>:</a:t>
            </a:r>
            <a:endParaRPr lang="el-GR" sz="2000" dirty="0" smtClean="0">
              <a:solidFill>
                <a:schemeClr val="tx1"/>
              </a:solidFill>
            </a:endParaRPr>
          </a:p>
          <a:p>
            <a:pPr algn="just" eaLnBrk="1" fontAlgn="auto" hangingPunct="1">
              <a:spcAft>
                <a:spcPts val="0"/>
              </a:spcAft>
              <a:buFont typeface="Arial" pitchFamily="34" charset="0"/>
              <a:buNone/>
              <a:defRPr/>
            </a:pPr>
            <a:r>
              <a:rPr lang="el-GR" sz="2000" dirty="0" smtClean="0">
                <a:solidFill>
                  <a:schemeClr val="tx1"/>
                </a:solidFill>
              </a:rPr>
              <a:t>Α.Μ</a:t>
            </a:r>
            <a:r>
              <a:rPr lang="el-GR" sz="2000" dirty="0" smtClean="0">
                <a:solidFill>
                  <a:schemeClr val="tx1"/>
                </a:solidFill>
              </a:rPr>
              <a:t>.:</a:t>
            </a:r>
            <a:endParaRPr lang="el-GR" sz="2000" dirty="0" smtClean="0">
              <a:solidFill>
                <a:schemeClr val="tx1"/>
              </a:solidFill>
            </a:endParaRPr>
          </a:p>
          <a:p>
            <a:pPr algn="just" eaLnBrk="1" fontAlgn="auto" hangingPunct="1">
              <a:spcAft>
                <a:spcPts val="0"/>
              </a:spcAft>
              <a:buFont typeface="Arial" pitchFamily="34" charset="0"/>
              <a:buNone/>
              <a:defRPr/>
            </a:pPr>
            <a:r>
              <a:rPr lang="el-GR" sz="2000" dirty="0" smtClean="0">
                <a:solidFill>
                  <a:schemeClr val="tx1"/>
                </a:solidFill>
              </a:rPr>
              <a:t>Θέμα </a:t>
            </a:r>
            <a:r>
              <a:rPr lang="el-GR" sz="2000" dirty="0" err="1" smtClean="0">
                <a:solidFill>
                  <a:schemeClr val="tx1"/>
                </a:solidFill>
              </a:rPr>
              <a:t>Ἐργασίας</a:t>
            </a:r>
            <a:r>
              <a:rPr lang="el-GR" sz="2000" dirty="0" smtClean="0">
                <a:solidFill>
                  <a:schemeClr val="tx1"/>
                </a:solidFill>
              </a:rPr>
              <a:t>:      Πρακτική μέθοδος </a:t>
            </a:r>
            <a:r>
              <a:rPr lang="el-GR" sz="2000" dirty="0" err="1" smtClean="0">
                <a:solidFill>
                  <a:schemeClr val="tx1"/>
                </a:solidFill>
              </a:rPr>
              <a:t>ἑρμηνείας</a:t>
            </a:r>
            <a:r>
              <a:rPr lang="el-GR" sz="2000" dirty="0" smtClean="0">
                <a:solidFill>
                  <a:schemeClr val="tx1"/>
                </a:solidFill>
              </a:rPr>
              <a:t> </a:t>
            </a:r>
            <a:r>
              <a:rPr lang="el-GR" sz="2000" dirty="0" err="1" smtClean="0">
                <a:solidFill>
                  <a:schemeClr val="tx1"/>
                </a:solidFill>
              </a:rPr>
              <a:t>καινοδιαθηκικῆς</a:t>
            </a:r>
            <a:r>
              <a:rPr lang="el-GR" sz="2000" dirty="0" smtClean="0">
                <a:solidFill>
                  <a:schemeClr val="tx1"/>
                </a:solidFill>
              </a:rPr>
              <a:t> </a:t>
            </a:r>
            <a:r>
              <a:rPr lang="el-GR" sz="2000" dirty="0" err="1" smtClean="0">
                <a:solidFill>
                  <a:schemeClr val="tx1"/>
                </a:solidFill>
              </a:rPr>
              <a:t>περικοπῆς</a:t>
            </a:r>
            <a:r>
              <a:rPr lang="el-GR" sz="2000" dirty="0" smtClean="0">
                <a:solidFill>
                  <a:schemeClr val="tx1"/>
                </a:solidFill>
              </a:rPr>
              <a:t>:</a:t>
            </a:r>
          </a:p>
          <a:p>
            <a:pPr algn="just" eaLnBrk="1" fontAlgn="auto" hangingPunct="1">
              <a:spcAft>
                <a:spcPts val="0"/>
              </a:spcAft>
              <a:buFont typeface="Arial" pitchFamily="34" charset="0"/>
              <a:buNone/>
              <a:defRPr/>
            </a:pPr>
            <a:r>
              <a:rPr lang="el-GR" sz="2000" dirty="0" smtClean="0">
                <a:solidFill>
                  <a:schemeClr val="tx1"/>
                </a:solidFill>
              </a:rPr>
              <a:t>                                   </a:t>
            </a:r>
            <a:r>
              <a:rPr lang="el-GR" sz="2000" dirty="0" err="1" smtClean="0">
                <a:solidFill>
                  <a:schemeClr val="tx1"/>
                </a:solidFill>
              </a:rPr>
              <a:t>Μκ</a:t>
            </a:r>
            <a:r>
              <a:rPr lang="el-GR" sz="2000" dirty="0" smtClean="0">
                <a:solidFill>
                  <a:schemeClr val="tx1"/>
                </a:solidFill>
              </a:rPr>
              <a:t>. 14, 12-21.</a:t>
            </a:r>
          </a:p>
          <a:p>
            <a:pPr algn="just" eaLnBrk="1" fontAlgn="auto" hangingPunct="1">
              <a:spcAft>
                <a:spcPts val="0"/>
              </a:spcAft>
              <a:defRPr/>
            </a:pPr>
            <a:r>
              <a:rPr lang="el-GR" sz="2000" dirty="0" smtClean="0">
                <a:solidFill>
                  <a:schemeClr val="tx1"/>
                </a:solidFill>
              </a:rPr>
              <a:t>Καθηγητής:              Σωτήριος Δεσπότης</a:t>
            </a:r>
          </a:p>
          <a:p>
            <a:pPr algn="just" eaLnBrk="1" fontAlgn="auto" hangingPunct="1">
              <a:spcAft>
                <a:spcPts val="0"/>
              </a:spcAft>
              <a:buFont typeface="Arial" pitchFamily="34" charset="0"/>
              <a:buNone/>
              <a:defRPr/>
            </a:pPr>
            <a:r>
              <a:rPr lang="el-GR" sz="2000" dirty="0" smtClean="0">
                <a:solidFill>
                  <a:schemeClr val="tx1"/>
                </a:solidFill>
              </a:rPr>
              <a:t>Μάθημα:                  Ἡ </a:t>
            </a:r>
            <a:r>
              <a:rPr lang="el-GR" sz="2000" dirty="0" err="1" smtClean="0">
                <a:solidFill>
                  <a:schemeClr val="tx1"/>
                </a:solidFill>
              </a:rPr>
              <a:t>ἱστορία</a:t>
            </a:r>
            <a:r>
              <a:rPr lang="el-GR" sz="2000" dirty="0" smtClean="0">
                <a:solidFill>
                  <a:schemeClr val="tx1"/>
                </a:solidFill>
              </a:rPr>
              <a:t> </a:t>
            </a:r>
            <a:r>
              <a:rPr lang="el-GR" sz="2000" dirty="0" err="1" smtClean="0">
                <a:solidFill>
                  <a:schemeClr val="tx1"/>
                </a:solidFill>
              </a:rPr>
              <a:t>καὶ</a:t>
            </a:r>
            <a:r>
              <a:rPr lang="el-GR" sz="2000" dirty="0" smtClean="0">
                <a:solidFill>
                  <a:schemeClr val="tx1"/>
                </a:solidFill>
              </a:rPr>
              <a:t> ἡ τέχνη </a:t>
            </a:r>
            <a:r>
              <a:rPr lang="el-GR" sz="2000" dirty="0" err="1" smtClean="0">
                <a:solidFill>
                  <a:schemeClr val="tx1"/>
                </a:solidFill>
              </a:rPr>
              <a:t>τῆς</a:t>
            </a:r>
            <a:r>
              <a:rPr lang="el-GR" sz="2000" dirty="0" smtClean="0">
                <a:solidFill>
                  <a:schemeClr val="tx1"/>
                </a:solidFill>
              </a:rPr>
              <a:t> </a:t>
            </a:r>
            <a:r>
              <a:rPr lang="el-GR" sz="2000" dirty="0" err="1" smtClean="0">
                <a:solidFill>
                  <a:schemeClr val="tx1"/>
                </a:solidFill>
              </a:rPr>
              <a:t>ἑρμηνείας</a:t>
            </a:r>
            <a:r>
              <a:rPr lang="el-GR" sz="2000" dirty="0" smtClean="0">
                <a:solidFill>
                  <a:schemeClr val="tx1"/>
                </a:solidFill>
              </a:rPr>
              <a:t> </a:t>
            </a:r>
            <a:r>
              <a:rPr lang="el-GR" sz="2000" dirty="0" err="1" smtClean="0">
                <a:solidFill>
                  <a:schemeClr val="tx1"/>
                </a:solidFill>
              </a:rPr>
              <a:t>τῶν</a:t>
            </a:r>
            <a:r>
              <a:rPr lang="el-GR" sz="2000" dirty="0" smtClean="0">
                <a:solidFill>
                  <a:schemeClr val="tx1"/>
                </a:solidFill>
              </a:rPr>
              <a:t> </a:t>
            </a:r>
            <a:r>
              <a:rPr lang="el-GR" sz="2000" dirty="0" err="1" smtClean="0">
                <a:solidFill>
                  <a:schemeClr val="tx1"/>
                </a:solidFill>
              </a:rPr>
              <a:t>Εὐαγγελίων</a:t>
            </a:r>
            <a:endParaRPr lang="el-GR" sz="2000" dirty="0" smtClean="0">
              <a:solidFill>
                <a:schemeClr val="tx1"/>
              </a:solidFill>
            </a:endParaRPr>
          </a:p>
          <a:p>
            <a:pPr algn="just" eaLnBrk="1" fontAlgn="auto" hangingPunct="1">
              <a:spcAft>
                <a:spcPts val="0"/>
              </a:spcAft>
              <a:buFont typeface="Arial" pitchFamily="34" charset="0"/>
              <a:buNone/>
              <a:defRPr/>
            </a:pPr>
            <a:r>
              <a:rPr lang="el-GR" sz="2000" dirty="0" smtClean="0">
                <a:solidFill>
                  <a:schemeClr val="tx1"/>
                </a:solidFill>
              </a:rPr>
              <a:t>                                   (</a:t>
            </a:r>
            <a:r>
              <a:rPr lang="en-US" sz="2000" dirty="0" err="1" smtClean="0">
                <a:solidFill>
                  <a:schemeClr val="tx1"/>
                </a:solidFill>
              </a:rPr>
              <a:t>Exegeticum</a:t>
            </a:r>
            <a:r>
              <a:rPr lang="en-US" sz="2000" dirty="0" smtClean="0">
                <a:solidFill>
                  <a:schemeClr val="tx1"/>
                </a:solidFill>
              </a:rPr>
              <a:t> I</a:t>
            </a:r>
            <a:r>
              <a:rPr lang="el-GR" sz="2000" dirty="0" smtClean="0">
                <a:solidFill>
                  <a:schemeClr val="tx1"/>
                </a:solidFill>
              </a:rPr>
              <a:t>)</a:t>
            </a:r>
          </a:p>
          <a:p>
            <a:pPr algn="just" eaLnBrk="1" fontAlgn="auto" hangingPunct="1">
              <a:spcAft>
                <a:spcPts val="0"/>
              </a:spcAft>
              <a:buFont typeface="Arial" pitchFamily="34" charset="0"/>
              <a:buNone/>
              <a:defRPr/>
            </a:pPr>
            <a:endParaRPr lang="el-GR" sz="2000" dirty="0" smtClean="0">
              <a:solidFill>
                <a:schemeClr val="tx1"/>
              </a:solidFill>
            </a:endParaRPr>
          </a:p>
          <a:p>
            <a:pPr eaLnBrk="1" fontAlgn="auto" hangingPunct="1">
              <a:spcAft>
                <a:spcPts val="0"/>
              </a:spcAft>
              <a:buFont typeface="Arial" pitchFamily="34" charset="0"/>
              <a:buNone/>
              <a:defRPr/>
            </a:pPr>
            <a:r>
              <a:rPr lang="el-GR" sz="2000" dirty="0" err="1" smtClean="0">
                <a:solidFill>
                  <a:schemeClr val="tx1"/>
                </a:solidFill>
              </a:rPr>
              <a:t>Ἀθήνα</a:t>
            </a:r>
            <a:r>
              <a:rPr lang="el-GR" sz="2000" dirty="0" smtClean="0">
                <a:solidFill>
                  <a:schemeClr val="tx1"/>
                </a:solidFill>
              </a:rPr>
              <a:t>, </a:t>
            </a:r>
            <a:r>
              <a:rPr lang="el-GR" sz="2000" dirty="0" err="1" smtClean="0">
                <a:solidFill>
                  <a:schemeClr val="tx1"/>
                </a:solidFill>
              </a:rPr>
              <a:t>Ἀπρίλιος</a:t>
            </a:r>
            <a:r>
              <a:rPr lang="el-GR" sz="2000" dirty="0" smtClean="0">
                <a:solidFill>
                  <a:schemeClr val="tx1"/>
                </a:solidFill>
              </a:rPr>
              <a:t> 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1266" name="1 - Τίτλος"/>
          <p:cNvSpPr>
            <a:spLocks noGrp="1"/>
          </p:cNvSpPr>
          <p:nvPr>
            <p:ph type="title"/>
          </p:nvPr>
        </p:nvSpPr>
        <p:spPr>
          <a:xfrm>
            <a:off x="457200" y="274638"/>
            <a:ext cx="8229600" cy="706437"/>
          </a:xfrm>
        </p:spPr>
        <p:txBody>
          <a:bodyPr/>
          <a:lstStyle/>
          <a:p>
            <a:r>
              <a:rPr lang="el-GR" sz="3400" smtClean="0"/>
              <a:t>ΚΡΙΤΙΚΗ ΚΕΙΜΕΝΟΥ</a:t>
            </a:r>
          </a:p>
        </p:txBody>
      </p:sp>
      <p:sp>
        <p:nvSpPr>
          <p:cNvPr id="11267" name="2 - Θέση περιεχομένου"/>
          <p:cNvSpPr>
            <a:spLocks noGrp="1"/>
          </p:cNvSpPr>
          <p:nvPr>
            <p:ph idx="1"/>
          </p:nvPr>
        </p:nvSpPr>
        <p:spPr>
          <a:xfrm>
            <a:off x="457200" y="1124744"/>
            <a:ext cx="8229600" cy="5328592"/>
          </a:xfrm>
        </p:spPr>
        <p:txBody>
          <a:bodyPr/>
          <a:lstStyle/>
          <a:p>
            <a:pPr algn="just">
              <a:buFont typeface="Arial" charset="0"/>
              <a:buNone/>
            </a:pPr>
            <a:r>
              <a:rPr lang="el-GR" sz="2400" dirty="0" smtClean="0"/>
              <a:t>16. </a:t>
            </a:r>
            <a:r>
              <a:rPr lang="el-GR" sz="2400" dirty="0" err="1" smtClean="0"/>
              <a:t>καὶ</a:t>
            </a:r>
            <a:r>
              <a:rPr lang="el-GR" sz="2400" dirty="0" smtClean="0"/>
              <a:t> </a:t>
            </a:r>
            <a:r>
              <a:rPr lang="el-GR" sz="2400" dirty="0" err="1" smtClean="0"/>
              <a:t>ἐξῆλθον</a:t>
            </a:r>
            <a:r>
              <a:rPr lang="el-GR" sz="2400" dirty="0" smtClean="0"/>
              <a:t> </a:t>
            </a:r>
            <a:r>
              <a:rPr lang="el-GR" sz="2400" dirty="0" err="1" smtClean="0"/>
              <a:t>οἱ</a:t>
            </a:r>
            <a:r>
              <a:rPr lang="el-GR" sz="2400" dirty="0" smtClean="0"/>
              <a:t> </a:t>
            </a:r>
            <a:r>
              <a:rPr lang="el-GR" sz="2400" dirty="0" err="1" smtClean="0"/>
              <a:t>μαθηταὶ</a:t>
            </a:r>
            <a:r>
              <a:rPr lang="el-GR" sz="2400" dirty="0" smtClean="0"/>
              <a:t> </a:t>
            </a:r>
            <a:r>
              <a:rPr lang="el-GR" sz="2400" b="1" dirty="0" err="1" smtClean="0">
                <a:solidFill>
                  <a:srgbClr val="FFC000"/>
                </a:solidFill>
              </a:rPr>
              <a:t>αὐτοῦ</a:t>
            </a:r>
            <a:r>
              <a:rPr lang="el-GR" sz="2400" dirty="0" smtClean="0"/>
              <a:t> </a:t>
            </a:r>
            <a:r>
              <a:rPr lang="el-GR" sz="2400" dirty="0" err="1" smtClean="0"/>
              <a:t>καὶ</a:t>
            </a:r>
            <a:r>
              <a:rPr lang="el-GR" sz="2400" dirty="0" smtClean="0"/>
              <a:t> </a:t>
            </a:r>
            <a:r>
              <a:rPr lang="el-GR" sz="2400" dirty="0" err="1" smtClean="0"/>
              <a:t>ἦλθον</a:t>
            </a:r>
            <a:r>
              <a:rPr lang="el-GR" sz="2400" dirty="0" smtClean="0"/>
              <a:t> </a:t>
            </a:r>
            <a:r>
              <a:rPr lang="el-GR" sz="2400" dirty="0" err="1" smtClean="0"/>
              <a:t>εἰς</a:t>
            </a:r>
            <a:r>
              <a:rPr lang="el-GR" sz="2400" dirty="0" smtClean="0"/>
              <a:t> </a:t>
            </a:r>
            <a:r>
              <a:rPr lang="el-GR" sz="2400" dirty="0" err="1" smtClean="0"/>
              <a:t>τὴν</a:t>
            </a:r>
            <a:r>
              <a:rPr lang="el-GR" sz="2400" dirty="0" smtClean="0"/>
              <a:t> </a:t>
            </a:r>
            <a:r>
              <a:rPr lang="el-GR" sz="2400" dirty="0" err="1" smtClean="0"/>
              <a:t>πόλιν</a:t>
            </a:r>
            <a:r>
              <a:rPr lang="el-GR" sz="2400" dirty="0" smtClean="0"/>
              <a:t>, </a:t>
            </a:r>
            <a:r>
              <a:rPr lang="el-GR" sz="2400" dirty="0" err="1" smtClean="0"/>
              <a:t>καὶ</a:t>
            </a:r>
            <a:r>
              <a:rPr lang="el-GR" sz="2400" dirty="0" smtClean="0"/>
              <a:t> </a:t>
            </a:r>
            <a:r>
              <a:rPr lang="el-GR" sz="2400" dirty="0" err="1" smtClean="0"/>
              <a:t>εὗρον</a:t>
            </a:r>
            <a:r>
              <a:rPr lang="el-GR" sz="2400" dirty="0" smtClean="0"/>
              <a:t> </a:t>
            </a:r>
            <a:r>
              <a:rPr lang="el-GR" sz="2400" dirty="0" err="1" smtClean="0"/>
              <a:t>καθὼς</a:t>
            </a:r>
            <a:r>
              <a:rPr lang="el-GR" sz="2400" dirty="0" smtClean="0"/>
              <a:t> </a:t>
            </a:r>
            <a:r>
              <a:rPr lang="el-GR" sz="2400" dirty="0" err="1" smtClean="0"/>
              <a:t>εἶπεν</a:t>
            </a:r>
            <a:r>
              <a:rPr lang="el-GR" sz="2400" dirty="0" smtClean="0"/>
              <a:t> </a:t>
            </a:r>
            <a:r>
              <a:rPr lang="el-GR" sz="2400" dirty="0" err="1" smtClean="0"/>
              <a:t>αὐτοῖς</a:t>
            </a:r>
            <a:r>
              <a:rPr lang="el-GR" sz="2400" dirty="0" smtClean="0"/>
              <a:t>, </a:t>
            </a:r>
            <a:r>
              <a:rPr lang="el-GR" sz="2400" dirty="0" err="1" smtClean="0"/>
              <a:t>καὶ</a:t>
            </a:r>
            <a:r>
              <a:rPr lang="el-GR" sz="2400" dirty="0" smtClean="0"/>
              <a:t> </a:t>
            </a:r>
            <a:r>
              <a:rPr lang="el-GR" sz="2400" dirty="0" err="1" smtClean="0"/>
              <a:t>ἡτοίμασαν</a:t>
            </a:r>
            <a:r>
              <a:rPr lang="el-GR" sz="2400" dirty="0" smtClean="0"/>
              <a:t> </a:t>
            </a:r>
            <a:r>
              <a:rPr lang="el-GR" sz="2400" dirty="0" err="1" smtClean="0"/>
              <a:t>τὸ</a:t>
            </a:r>
            <a:r>
              <a:rPr lang="el-GR" sz="2400" dirty="0" smtClean="0"/>
              <a:t> </a:t>
            </a:r>
            <a:r>
              <a:rPr lang="el-GR" sz="2400" dirty="0" err="1" smtClean="0"/>
              <a:t>πάσχα</a:t>
            </a:r>
            <a:r>
              <a:rPr lang="el-GR" sz="2400" dirty="0" smtClean="0"/>
              <a:t>.</a:t>
            </a:r>
          </a:p>
          <a:p>
            <a:endParaRPr lang="el-GR" sz="2400" dirty="0" smtClean="0"/>
          </a:p>
          <a:p>
            <a:pPr algn="r">
              <a:buNone/>
            </a:pPr>
            <a:r>
              <a:rPr lang="el-GR" sz="2400" dirty="0" smtClean="0"/>
              <a:t>{Προτεινόμενη γραφή}</a:t>
            </a:r>
          </a:p>
          <a:p>
            <a:pPr algn="just">
              <a:buFont typeface="Wingdings" pitchFamily="2" charset="2"/>
              <a:buChar char="Ø"/>
            </a:pPr>
            <a:r>
              <a:rPr lang="el-GR" sz="2400" dirty="0" err="1" smtClean="0"/>
              <a:t>καὶ</a:t>
            </a:r>
            <a:r>
              <a:rPr lang="el-GR" sz="2400" dirty="0" smtClean="0"/>
              <a:t> </a:t>
            </a:r>
            <a:r>
              <a:rPr lang="el-GR" sz="2400" dirty="0" err="1" smtClean="0"/>
              <a:t>ἐξῆλθον</a:t>
            </a:r>
            <a:r>
              <a:rPr lang="el-GR" sz="2400" dirty="0" smtClean="0"/>
              <a:t> </a:t>
            </a:r>
            <a:r>
              <a:rPr lang="el-GR" sz="2400" dirty="0" err="1" smtClean="0"/>
              <a:t>οἱ</a:t>
            </a:r>
            <a:r>
              <a:rPr lang="el-GR" sz="2400" dirty="0" smtClean="0"/>
              <a:t> </a:t>
            </a:r>
            <a:r>
              <a:rPr lang="el-GR" sz="2400" dirty="0" err="1" smtClean="0"/>
              <a:t>μαθηταὶ</a:t>
            </a:r>
            <a:r>
              <a:rPr lang="el-GR" sz="2400" dirty="0" smtClean="0"/>
              <a:t> </a:t>
            </a:r>
            <a:r>
              <a:rPr lang="el-GR" sz="2400" dirty="0" err="1" smtClean="0"/>
              <a:t>καὶ</a:t>
            </a:r>
            <a:r>
              <a:rPr lang="el-GR" sz="2400" dirty="0" smtClean="0"/>
              <a:t> </a:t>
            </a:r>
            <a:r>
              <a:rPr lang="el-GR" sz="2400" dirty="0" err="1" smtClean="0"/>
              <a:t>ἦλθον</a:t>
            </a:r>
            <a:r>
              <a:rPr lang="el-GR" sz="2400" dirty="0" smtClean="0"/>
              <a:t> </a:t>
            </a:r>
            <a:r>
              <a:rPr lang="el-GR" sz="2400" dirty="0" err="1" smtClean="0"/>
              <a:t>εἰς</a:t>
            </a:r>
            <a:r>
              <a:rPr lang="el-GR" sz="2400" dirty="0" smtClean="0"/>
              <a:t> </a:t>
            </a:r>
            <a:r>
              <a:rPr lang="el-GR" sz="2400" dirty="0" err="1" smtClean="0"/>
              <a:t>τὴν</a:t>
            </a:r>
            <a:r>
              <a:rPr lang="el-GR" sz="2400" dirty="0" smtClean="0"/>
              <a:t> </a:t>
            </a:r>
            <a:r>
              <a:rPr lang="el-GR" sz="2400" dirty="0" err="1" smtClean="0"/>
              <a:t>πόλιν</a:t>
            </a:r>
            <a:r>
              <a:rPr lang="el-GR" sz="2400" dirty="0" smtClean="0"/>
              <a:t> </a:t>
            </a:r>
            <a:r>
              <a:rPr lang="el-GR" sz="2400" dirty="0" err="1" smtClean="0"/>
              <a:t>καὶ</a:t>
            </a:r>
            <a:r>
              <a:rPr lang="el-GR" sz="2400" dirty="0" smtClean="0"/>
              <a:t> </a:t>
            </a:r>
            <a:r>
              <a:rPr lang="el-GR" sz="2400" dirty="0" err="1" smtClean="0"/>
              <a:t>εὗρον</a:t>
            </a:r>
            <a:r>
              <a:rPr lang="el-GR" sz="2400" dirty="0" smtClean="0"/>
              <a:t> </a:t>
            </a:r>
            <a:r>
              <a:rPr lang="el-GR" sz="2400" dirty="0" err="1" smtClean="0"/>
              <a:t>καθὼς</a:t>
            </a:r>
            <a:r>
              <a:rPr lang="el-GR" sz="2400" dirty="0" smtClean="0"/>
              <a:t> </a:t>
            </a:r>
            <a:r>
              <a:rPr lang="el-GR" sz="2400" dirty="0" err="1" smtClean="0"/>
              <a:t>εἶπεν</a:t>
            </a:r>
            <a:r>
              <a:rPr lang="el-GR" sz="2400" dirty="0" smtClean="0"/>
              <a:t> </a:t>
            </a:r>
            <a:r>
              <a:rPr lang="el-GR" sz="2400" dirty="0" err="1" smtClean="0"/>
              <a:t>αὐτοῖς</a:t>
            </a:r>
            <a:r>
              <a:rPr lang="el-GR" sz="2400" dirty="0" smtClean="0"/>
              <a:t> </a:t>
            </a:r>
            <a:r>
              <a:rPr lang="el-GR" sz="2400" dirty="0" err="1" smtClean="0"/>
              <a:t>καὶ</a:t>
            </a:r>
            <a:r>
              <a:rPr lang="el-GR" sz="2400" dirty="0" smtClean="0"/>
              <a:t> </a:t>
            </a:r>
            <a:r>
              <a:rPr lang="el-GR" sz="2400" dirty="0" err="1" smtClean="0"/>
              <a:t>ἡτοίμασαν</a:t>
            </a:r>
            <a:r>
              <a:rPr lang="el-GR" sz="2400" dirty="0" smtClean="0"/>
              <a:t> </a:t>
            </a:r>
            <a:r>
              <a:rPr lang="el-GR" sz="2400" dirty="0" err="1" smtClean="0"/>
              <a:t>τὸ</a:t>
            </a:r>
            <a:r>
              <a:rPr lang="el-GR" sz="2400" dirty="0" smtClean="0"/>
              <a:t> </a:t>
            </a:r>
            <a:r>
              <a:rPr lang="el-GR" sz="2400" dirty="0" err="1" smtClean="0"/>
              <a:t>πάσχα</a:t>
            </a:r>
            <a:r>
              <a:rPr lang="el-GR" sz="2400" dirty="0" smtClean="0"/>
              <a:t>.</a:t>
            </a:r>
          </a:p>
          <a:p>
            <a:pPr>
              <a:buNone/>
            </a:pPr>
            <a:endParaRPr lang="el-GR" dirty="0" smtClean="0"/>
          </a:p>
          <a:p>
            <a:pPr algn="just">
              <a:buFont typeface="Arial" pitchFamily="34" charset="0"/>
              <a:buChar char="•"/>
            </a:pPr>
            <a:r>
              <a:rPr lang="el-GR" sz="2000" dirty="0" smtClean="0"/>
              <a:t>Η κριτική έκδοση (ΒΝΤ) δεν θεωρεί </a:t>
            </a:r>
            <a:r>
              <a:rPr lang="el-GR" sz="2000" dirty="0" err="1" smtClean="0"/>
              <a:t>εύλογον</a:t>
            </a:r>
            <a:r>
              <a:rPr lang="el-GR" sz="2000" dirty="0" smtClean="0"/>
              <a:t> το να παραθέσει την δεικτική αντωνυμία, γιατί χρησιμοποιείται ήδη στον 13</a:t>
            </a:r>
            <a:r>
              <a:rPr lang="el-GR" sz="2000" baseline="30000" dirty="0" smtClean="0"/>
              <a:t>ο </a:t>
            </a:r>
            <a:r>
              <a:rPr lang="el-GR" sz="2000" dirty="0" smtClean="0"/>
              <a:t>στίχο, κρίνοντας (πιθανώς όπως και εμείς) την χρήση εισαγωγής της από αντιγραφέα, εξ αιτίας της επαναλήψεως της φράσης, κατά την διαδικασία της απαγγελίας αντιγραφής του κειμένου (ο αντιγραφέας θυμάται τον πρότερο στίχο).</a:t>
            </a:r>
          </a:p>
          <a:p>
            <a:pPr algn="just">
              <a:buFont typeface="Arial" pitchFamily="34" charset="0"/>
              <a:buChar char="•"/>
            </a:pPr>
            <a:r>
              <a:rPr lang="el-GR" sz="2000" dirty="0" smtClean="0"/>
              <a:t>Όσον αφορά δε τα κόμματα, προτιμότερη είναι η γραφή χωρίς αυτά, (ΒΝΤ) από την στιγμή που υπάρχει παρατακτική σύνδεση.</a:t>
            </a:r>
          </a:p>
          <a:p>
            <a:pPr algn="just">
              <a:buFont typeface="Arial" pitchFamily="34" charset="0"/>
              <a:buChar char="•"/>
            </a:pPr>
            <a:endParaRPr lang="el-GR" sz="2000" dirty="0" smtClean="0"/>
          </a:p>
          <a:p>
            <a:pPr>
              <a:buNone/>
            </a:pPr>
            <a:endParaRPr lang="el-GR"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2290" name="1 - Τίτλος"/>
          <p:cNvSpPr>
            <a:spLocks noGrp="1"/>
          </p:cNvSpPr>
          <p:nvPr>
            <p:ph type="title"/>
          </p:nvPr>
        </p:nvSpPr>
        <p:spPr>
          <a:xfrm>
            <a:off x="457200" y="116633"/>
            <a:ext cx="8229600" cy="648071"/>
          </a:xfrm>
          <a:noFill/>
        </p:spPr>
        <p:txBody>
          <a:bodyPr/>
          <a:lstStyle/>
          <a:p>
            <a:r>
              <a:rPr lang="el-GR" sz="3400" dirty="0" smtClean="0"/>
              <a:t>ΚΡΙΤΙΚΗ ΚΕΙΜΕΝΟΥ</a:t>
            </a:r>
          </a:p>
        </p:txBody>
      </p:sp>
      <p:sp>
        <p:nvSpPr>
          <p:cNvPr id="12291" name="2 - Θέση περιεχομένου"/>
          <p:cNvSpPr>
            <a:spLocks noGrp="1"/>
          </p:cNvSpPr>
          <p:nvPr>
            <p:ph idx="1"/>
          </p:nvPr>
        </p:nvSpPr>
        <p:spPr>
          <a:xfrm>
            <a:off x="395536" y="692696"/>
            <a:ext cx="8424936" cy="6165304"/>
          </a:xfrm>
        </p:spPr>
        <p:txBody>
          <a:bodyPr/>
          <a:lstStyle/>
          <a:p>
            <a:pPr algn="just">
              <a:buNone/>
            </a:pPr>
            <a:r>
              <a:rPr lang="el-GR" sz="2700" dirty="0" smtClean="0"/>
              <a:t>17. </a:t>
            </a:r>
            <a:r>
              <a:rPr lang="el-GR" sz="2700" dirty="0" err="1" smtClean="0"/>
              <a:t>Καὶ</a:t>
            </a:r>
            <a:r>
              <a:rPr lang="el-GR" sz="2700" dirty="0" smtClean="0"/>
              <a:t> </a:t>
            </a:r>
            <a:r>
              <a:rPr lang="el-GR" sz="2700" dirty="0" err="1" smtClean="0"/>
              <a:t>ὀψίας</a:t>
            </a:r>
            <a:r>
              <a:rPr lang="el-GR" sz="2700" dirty="0" smtClean="0"/>
              <a:t> </a:t>
            </a:r>
            <a:r>
              <a:rPr lang="el-GR" sz="2700" dirty="0" err="1" smtClean="0"/>
              <a:t>γενομένης</a:t>
            </a:r>
            <a:r>
              <a:rPr lang="el-GR" sz="2700" dirty="0" smtClean="0"/>
              <a:t> </a:t>
            </a:r>
            <a:r>
              <a:rPr lang="el-GR" sz="2700" dirty="0" err="1" smtClean="0"/>
              <a:t>ἔρχεται</a:t>
            </a:r>
            <a:r>
              <a:rPr lang="el-GR" sz="2700" dirty="0" smtClean="0"/>
              <a:t> </a:t>
            </a:r>
            <a:r>
              <a:rPr lang="el-GR" sz="2700" dirty="0" err="1" smtClean="0"/>
              <a:t>μετὰ</a:t>
            </a:r>
            <a:r>
              <a:rPr lang="el-GR" sz="2700" dirty="0" smtClean="0"/>
              <a:t> </a:t>
            </a:r>
            <a:r>
              <a:rPr lang="el-GR" sz="2700" dirty="0" err="1" smtClean="0"/>
              <a:t>τῶν</a:t>
            </a:r>
            <a:r>
              <a:rPr lang="el-GR" sz="2700" dirty="0" smtClean="0"/>
              <a:t> </a:t>
            </a:r>
            <a:r>
              <a:rPr lang="el-GR" sz="2700" dirty="0" err="1" smtClean="0"/>
              <a:t>δώδεκα</a:t>
            </a:r>
            <a:r>
              <a:rPr lang="el-GR" sz="2700" dirty="0" smtClean="0"/>
              <a:t>.</a:t>
            </a:r>
            <a:r>
              <a:rPr lang="el-GR" sz="2700" dirty="0" smtClean="0">
                <a:solidFill>
                  <a:srgbClr val="FFC000"/>
                </a:solidFill>
              </a:rPr>
              <a:t>(∙)</a:t>
            </a:r>
          </a:p>
          <a:p>
            <a:pPr algn="just">
              <a:buFont typeface="Arial" charset="0"/>
              <a:buNone/>
            </a:pPr>
            <a:endParaRPr lang="el-GR" sz="1400" dirty="0" smtClean="0"/>
          </a:p>
          <a:p>
            <a:pPr algn="just">
              <a:buNone/>
            </a:pPr>
            <a:r>
              <a:rPr lang="el-GR" sz="2700" dirty="0" smtClean="0"/>
              <a:t>18. </a:t>
            </a:r>
            <a:r>
              <a:rPr lang="el-GR" sz="2700" dirty="0" err="1" smtClean="0"/>
              <a:t>καὶ</a:t>
            </a:r>
            <a:r>
              <a:rPr lang="el-GR" sz="2700" dirty="0" smtClean="0"/>
              <a:t> </a:t>
            </a:r>
            <a:r>
              <a:rPr lang="el-GR" sz="2700" dirty="0" err="1" smtClean="0"/>
              <a:t>ἀνακειμένων</a:t>
            </a:r>
            <a:r>
              <a:rPr lang="el-GR" sz="2700" dirty="0" smtClean="0"/>
              <a:t> </a:t>
            </a:r>
            <a:r>
              <a:rPr lang="el-GR" sz="2700" dirty="0" err="1" smtClean="0"/>
              <a:t>αὐτῶν</a:t>
            </a:r>
            <a:r>
              <a:rPr lang="el-GR" sz="2700" dirty="0" smtClean="0"/>
              <a:t> </a:t>
            </a:r>
            <a:r>
              <a:rPr lang="el-GR" sz="2700" dirty="0" err="1" smtClean="0"/>
              <a:t>καὶ</a:t>
            </a:r>
            <a:r>
              <a:rPr lang="el-GR" sz="2700" dirty="0" smtClean="0"/>
              <a:t> </a:t>
            </a:r>
            <a:r>
              <a:rPr lang="el-GR" sz="2700" dirty="0" err="1" smtClean="0"/>
              <a:t>ἐσθιόντων</a:t>
            </a:r>
            <a:r>
              <a:rPr lang="el-GR" sz="2700" dirty="0" smtClean="0"/>
              <a:t> </a:t>
            </a:r>
            <a:r>
              <a:rPr lang="en-US" sz="2700" b="1" dirty="0" smtClean="0"/>
              <a:t>(</a:t>
            </a:r>
            <a:r>
              <a:rPr lang="el-GR" sz="2700" b="1" dirty="0" err="1" smtClean="0">
                <a:solidFill>
                  <a:srgbClr val="FF0000"/>
                </a:solidFill>
              </a:rPr>
              <a:t>εἶπεν</a:t>
            </a:r>
            <a:r>
              <a:rPr lang="el-GR" sz="2700" b="1" dirty="0" smtClean="0">
                <a:solidFill>
                  <a:srgbClr val="FF0000"/>
                </a:solidFill>
              </a:rPr>
              <a:t> </a:t>
            </a:r>
            <a:r>
              <a:rPr lang="en-US" sz="2700" b="1" dirty="0" smtClean="0"/>
              <a:t>- GOT</a:t>
            </a:r>
            <a:r>
              <a:rPr lang="el-GR" sz="2700" b="1" dirty="0" smtClean="0"/>
              <a:t>)</a:t>
            </a:r>
            <a:r>
              <a:rPr lang="el-GR" sz="2700" dirty="0" smtClean="0"/>
              <a:t> ὁ </a:t>
            </a:r>
            <a:r>
              <a:rPr lang="el-GR" sz="2700" dirty="0" err="1" smtClean="0"/>
              <a:t>᾿Ιησοῦς</a:t>
            </a:r>
            <a:r>
              <a:rPr lang="el-GR" sz="2700" dirty="0" smtClean="0"/>
              <a:t> </a:t>
            </a:r>
            <a:r>
              <a:rPr lang="el-GR" sz="2700" b="1" dirty="0" smtClean="0"/>
              <a:t>(</a:t>
            </a:r>
            <a:r>
              <a:rPr lang="el-GR" sz="2700" b="1" dirty="0" err="1" smtClean="0">
                <a:solidFill>
                  <a:srgbClr val="FF0000"/>
                </a:solidFill>
              </a:rPr>
              <a:t>εἶπεν</a:t>
            </a:r>
            <a:r>
              <a:rPr lang="en-US" sz="2700" b="1" dirty="0" smtClean="0">
                <a:solidFill>
                  <a:srgbClr val="FF0000"/>
                </a:solidFill>
              </a:rPr>
              <a:t> </a:t>
            </a:r>
            <a:r>
              <a:rPr lang="en-US" sz="2700" b="1" dirty="0" smtClean="0"/>
              <a:t>-</a:t>
            </a:r>
            <a:r>
              <a:rPr lang="en-US" sz="2700" b="1" dirty="0" smtClean="0">
                <a:solidFill>
                  <a:srgbClr val="FF0000"/>
                </a:solidFill>
              </a:rPr>
              <a:t> </a:t>
            </a:r>
            <a:r>
              <a:rPr lang="en-US" sz="2700" b="1" dirty="0" smtClean="0"/>
              <a:t>BNT</a:t>
            </a:r>
            <a:r>
              <a:rPr lang="el-GR" sz="2700" b="1" dirty="0" smtClean="0"/>
              <a:t>)</a:t>
            </a:r>
            <a:r>
              <a:rPr lang="el-GR" sz="2700" dirty="0" smtClean="0"/>
              <a:t>· </a:t>
            </a:r>
            <a:r>
              <a:rPr lang="el-GR" sz="2700" dirty="0" err="1" smtClean="0"/>
              <a:t>ἀμὴν</a:t>
            </a:r>
            <a:r>
              <a:rPr lang="el-GR" sz="2700" dirty="0" smtClean="0"/>
              <a:t> </a:t>
            </a:r>
            <a:r>
              <a:rPr lang="el-GR" sz="2700" dirty="0" err="1" smtClean="0"/>
              <a:t>λέγω</a:t>
            </a:r>
            <a:r>
              <a:rPr lang="el-GR" sz="2700" dirty="0" smtClean="0"/>
              <a:t> </a:t>
            </a:r>
            <a:r>
              <a:rPr lang="el-GR" sz="2700" dirty="0" err="1" smtClean="0"/>
              <a:t>ὑμῖν</a:t>
            </a:r>
            <a:r>
              <a:rPr lang="el-GR" sz="2700" dirty="0" smtClean="0"/>
              <a:t> </a:t>
            </a:r>
            <a:r>
              <a:rPr lang="el-GR" sz="2700" dirty="0" err="1" smtClean="0"/>
              <a:t>ὅτι</a:t>
            </a:r>
            <a:r>
              <a:rPr lang="el-GR" sz="2700" dirty="0" smtClean="0"/>
              <a:t> </a:t>
            </a:r>
            <a:r>
              <a:rPr lang="el-GR" sz="2700" dirty="0" err="1" smtClean="0"/>
              <a:t>εἷς</a:t>
            </a:r>
            <a:r>
              <a:rPr lang="el-GR" sz="2700" dirty="0" smtClean="0"/>
              <a:t> </a:t>
            </a:r>
            <a:r>
              <a:rPr lang="el-GR" sz="2700" dirty="0" err="1" smtClean="0"/>
              <a:t>ἐξ</a:t>
            </a:r>
            <a:r>
              <a:rPr lang="el-GR" sz="2700" dirty="0" smtClean="0"/>
              <a:t> </a:t>
            </a:r>
            <a:r>
              <a:rPr lang="el-GR" sz="2700" dirty="0" err="1" smtClean="0"/>
              <a:t>ὑμῶν</a:t>
            </a:r>
            <a:r>
              <a:rPr lang="el-GR" sz="2700" dirty="0" smtClean="0"/>
              <a:t> </a:t>
            </a:r>
            <a:r>
              <a:rPr lang="el-GR" sz="2700" dirty="0" err="1" smtClean="0"/>
              <a:t>παραδώσει</a:t>
            </a:r>
            <a:r>
              <a:rPr lang="el-GR" sz="2700" dirty="0" smtClean="0"/>
              <a:t> με</a:t>
            </a:r>
            <a:r>
              <a:rPr lang="el-GR" sz="2700" dirty="0" smtClean="0">
                <a:solidFill>
                  <a:srgbClr val="FFC000"/>
                </a:solidFill>
              </a:rPr>
              <a:t>(,)</a:t>
            </a:r>
            <a:r>
              <a:rPr lang="el-GR" sz="2700" dirty="0" smtClean="0"/>
              <a:t> ὁ </a:t>
            </a:r>
            <a:r>
              <a:rPr lang="el-GR" sz="2700" dirty="0" err="1" smtClean="0"/>
              <a:t>ἐσθίων</a:t>
            </a:r>
            <a:r>
              <a:rPr lang="el-GR" sz="2700" dirty="0" smtClean="0"/>
              <a:t> </a:t>
            </a:r>
            <a:r>
              <a:rPr lang="el-GR" sz="2700" dirty="0" err="1" smtClean="0"/>
              <a:t>μετ᾿</a:t>
            </a:r>
            <a:r>
              <a:rPr lang="el-GR" sz="2700" dirty="0" smtClean="0"/>
              <a:t> </a:t>
            </a:r>
            <a:r>
              <a:rPr lang="el-GR" sz="2700" dirty="0" err="1" smtClean="0"/>
              <a:t>ἐμοῦ</a:t>
            </a:r>
            <a:r>
              <a:rPr lang="el-GR" sz="2700" dirty="0" smtClean="0"/>
              <a:t>.</a:t>
            </a:r>
          </a:p>
          <a:p>
            <a:pPr algn="just">
              <a:buNone/>
            </a:pPr>
            <a:endParaRPr lang="el-GR" sz="1200" dirty="0" smtClean="0"/>
          </a:p>
          <a:p>
            <a:pPr algn="just">
              <a:buFont typeface="Arial" pitchFamily="34" charset="0"/>
              <a:buChar char="•"/>
            </a:pPr>
            <a:r>
              <a:rPr lang="el-GR" sz="2000" dirty="0" smtClean="0"/>
              <a:t>Χωρίς να μπορούμε να μπούμε στην βούληση του συγγραφέως, το ρήμα «</a:t>
            </a:r>
            <a:r>
              <a:rPr lang="el-GR" sz="2000" b="1" dirty="0" err="1" smtClean="0"/>
              <a:t>εἶπεν</a:t>
            </a:r>
            <a:r>
              <a:rPr lang="el-GR" sz="2000" dirty="0" smtClean="0"/>
              <a:t>», όταν τοποθετείται πριν από το υποκείμενο (Ιησούς), κοντά στις μετοχές, ίσως θέλει να τονίσει το αιφνίδιο, ξαφνικό του λόγου του Χριστού. Όταν όμως τοποθετείται στην κριτική έκδοση (ΒΝΤ &amp; Σιναϊτικός κώδικας), μετά το υποκείμενο, η βαρύτητα μεταφέρεται στα λόγια του Χριστού, περί της αποκαλύψεως του </a:t>
            </a:r>
            <a:r>
              <a:rPr lang="el-GR" sz="2000" dirty="0" err="1" smtClean="0"/>
              <a:t>προδότου</a:t>
            </a:r>
            <a:r>
              <a:rPr lang="el-GR" sz="2000" dirty="0" smtClean="0"/>
              <a:t> και της εκπληρώσεως σε αυτά της προφητείας (Ψλ. 41, 10).</a:t>
            </a:r>
          </a:p>
          <a:p>
            <a:pPr algn="just">
              <a:buFont typeface="Arial" pitchFamily="34" charset="0"/>
              <a:buChar char="•"/>
            </a:pPr>
            <a:r>
              <a:rPr lang="el-GR" sz="2000" dirty="0" smtClean="0"/>
              <a:t>Αν παρατηρήσουμε τον 20</a:t>
            </a:r>
            <a:r>
              <a:rPr lang="el-GR" sz="2000" baseline="30000" dirty="0" smtClean="0"/>
              <a:t>ο</a:t>
            </a:r>
            <a:r>
              <a:rPr lang="el-GR" sz="2000" dirty="0" smtClean="0"/>
              <a:t> στίχο, το «</a:t>
            </a:r>
            <a:r>
              <a:rPr lang="el-GR" sz="2000" b="1" dirty="0" err="1" smtClean="0"/>
              <a:t>εἶπεν</a:t>
            </a:r>
            <a:r>
              <a:rPr lang="el-GR" sz="2000" dirty="0" smtClean="0"/>
              <a:t>» βρίσκεται μετά το υποκείμενο και προ της προτάσεως στην οποία και αναφέρεται η ενέργειά του, για να τονίσει το περιεχόμενο. Το αυτό υποστηρίζουμε και για τον εν </a:t>
            </a:r>
            <a:r>
              <a:rPr lang="el-GR" sz="2000" dirty="0" err="1" smtClean="0"/>
              <a:t>λόγῳ</a:t>
            </a:r>
            <a:r>
              <a:rPr lang="el-GR" sz="2000" dirty="0" smtClean="0"/>
              <a:t> στίχο.</a:t>
            </a:r>
          </a:p>
          <a:p>
            <a:pPr algn="just">
              <a:buFont typeface="Arial" pitchFamily="34" charset="0"/>
              <a:buChar char="•"/>
            </a:pPr>
            <a:r>
              <a:rPr lang="el-GR" sz="2000" dirty="0" smtClean="0"/>
              <a:t>Η απουσία του </a:t>
            </a:r>
            <a:r>
              <a:rPr lang="el-GR" sz="2000" dirty="0" err="1" smtClean="0"/>
              <a:t>κόμματος,ίσως</a:t>
            </a:r>
            <a:r>
              <a:rPr lang="el-GR" sz="2000" dirty="0" smtClean="0"/>
              <a:t> να τονίζει την άμεση σύνδεση των λόγων του Χριστού για τον προδότη με την προφητεία στο κλίμα έντασης του δείπνου.</a:t>
            </a:r>
          </a:p>
          <a:p>
            <a:pPr algn="r">
              <a:buFont typeface="Arial" charset="0"/>
              <a:buNone/>
            </a:pPr>
            <a:endParaRPr lang="el-GR" dirty="0" smtClean="0"/>
          </a:p>
          <a:p>
            <a:pPr algn="just">
              <a:buFont typeface="Wingdings" pitchFamily="2" charset="2"/>
              <a:buChar char="Ø"/>
            </a:pPr>
            <a:endParaRPr lang="el-GR"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3314" name="1 - Τίτλος"/>
          <p:cNvSpPr>
            <a:spLocks noGrp="1"/>
          </p:cNvSpPr>
          <p:nvPr>
            <p:ph type="title"/>
          </p:nvPr>
        </p:nvSpPr>
        <p:spPr>
          <a:xfrm>
            <a:off x="457200" y="274638"/>
            <a:ext cx="8229600" cy="633412"/>
          </a:xfrm>
        </p:spPr>
        <p:txBody>
          <a:bodyPr/>
          <a:lstStyle/>
          <a:p>
            <a:r>
              <a:rPr lang="el-GR" sz="3400" smtClean="0"/>
              <a:t>ΚΡΙΤΙΚΗ ΚΕΙΜΕΝΟΥ</a:t>
            </a:r>
          </a:p>
        </p:txBody>
      </p:sp>
      <p:sp>
        <p:nvSpPr>
          <p:cNvPr id="13315" name="2 - Θέση περιεχομένου"/>
          <p:cNvSpPr>
            <a:spLocks noGrp="1"/>
          </p:cNvSpPr>
          <p:nvPr>
            <p:ph idx="1"/>
          </p:nvPr>
        </p:nvSpPr>
        <p:spPr>
          <a:xfrm>
            <a:off x="457200" y="908720"/>
            <a:ext cx="8229600" cy="5688632"/>
          </a:xfrm>
        </p:spPr>
        <p:txBody>
          <a:bodyPr/>
          <a:lstStyle/>
          <a:p>
            <a:pPr algn="just">
              <a:buFont typeface="Arial" charset="0"/>
              <a:buNone/>
            </a:pPr>
            <a:r>
              <a:rPr lang="el-GR" sz="2400" dirty="0" smtClean="0"/>
              <a:t>19. </a:t>
            </a:r>
            <a:r>
              <a:rPr lang="el-GR" sz="2400" b="1" dirty="0" err="1" smtClean="0">
                <a:solidFill>
                  <a:srgbClr val="FFC000"/>
                </a:solidFill>
              </a:rPr>
              <a:t>οἱ</a:t>
            </a:r>
            <a:r>
              <a:rPr lang="el-GR" sz="2400" b="1" dirty="0" smtClean="0">
                <a:solidFill>
                  <a:srgbClr val="FFC000"/>
                </a:solidFill>
              </a:rPr>
              <a:t> </a:t>
            </a:r>
            <a:r>
              <a:rPr lang="el-GR" sz="2400" b="1" dirty="0" err="1" smtClean="0">
                <a:solidFill>
                  <a:srgbClr val="FFC000"/>
                </a:solidFill>
              </a:rPr>
              <a:t>δὲ</a:t>
            </a:r>
            <a:r>
              <a:rPr lang="el-GR" sz="2400" b="1" dirty="0" smtClean="0">
                <a:solidFill>
                  <a:srgbClr val="FFC000"/>
                </a:solidFill>
              </a:rPr>
              <a:t> </a:t>
            </a:r>
            <a:r>
              <a:rPr lang="el-GR" sz="2400" dirty="0" err="1" smtClean="0"/>
              <a:t>ἤρξαντο</a:t>
            </a:r>
            <a:r>
              <a:rPr lang="el-GR" sz="2400" dirty="0" smtClean="0"/>
              <a:t> </a:t>
            </a:r>
            <a:r>
              <a:rPr lang="el-GR" sz="2400" dirty="0" err="1" smtClean="0"/>
              <a:t>λυπεῖσθαι</a:t>
            </a:r>
            <a:r>
              <a:rPr lang="el-GR" sz="2400" dirty="0" smtClean="0"/>
              <a:t> </a:t>
            </a:r>
            <a:r>
              <a:rPr lang="el-GR" sz="2400" dirty="0" err="1" smtClean="0"/>
              <a:t>καὶ</a:t>
            </a:r>
            <a:r>
              <a:rPr lang="el-GR" sz="2400" dirty="0" smtClean="0"/>
              <a:t> </a:t>
            </a:r>
            <a:r>
              <a:rPr lang="el-GR" sz="2400" dirty="0" err="1" smtClean="0"/>
              <a:t>λέγειν</a:t>
            </a:r>
            <a:r>
              <a:rPr lang="el-GR" sz="2400" dirty="0" smtClean="0"/>
              <a:t> </a:t>
            </a:r>
            <a:r>
              <a:rPr lang="el-GR" sz="2400" dirty="0" err="1" smtClean="0"/>
              <a:t>αὐτῷ</a:t>
            </a:r>
            <a:r>
              <a:rPr lang="el-GR" sz="2400" dirty="0" smtClean="0"/>
              <a:t> </a:t>
            </a:r>
            <a:r>
              <a:rPr lang="el-GR" sz="2400" dirty="0" err="1" smtClean="0"/>
              <a:t>εἷς</a:t>
            </a:r>
            <a:r>
              <a:rPr lang="el-GR" sz="2400" dirty="0" smtClean="0"/>
              <a:t> </a:t>
            </a:r>
            <a:r>
              <a:rPr lang="el-GR" sz="2400" b="1" dirty="0" err="1" smtClean="0">
                <a:solidFill>
                  <a:srgbClr val="FFC000"/>
                </a:solidFill>
              </a:rPr>
              <a:t>καθ᾿</a:t>
            </a:r>
            <a:r>
              <a:rPr lang="el-GR" sz="2400" dirty="0" smtClean="0"/>
              <a:t> </a:t>
            </a:r>
            <a:r>
              <a:rPr lang="el-GR" sz="2400" dirty="0" err="1" smtClean="0"/>
              <a:t>εἷς</a:t>
            </a:r>
            <a:r>
              <a:rPr lang="el-GR" sz="2400" dirty="0" smtClean="0"/>
              <a:t>· </a:t>
            </a:r>
            <a:r>
              <a:rPr lang="el-GR" sz="2400" dirty="0" err="1" smtClean="0"/>
              <a:t>μήτι</a:t>
            </a:r>
            <a:r>
              <a:rPr lang="el-GR" sz="2400" dirty="0" smtClean="0"/>
              <a:t> </a:t>
            </a:r>
            <a:r>
              <a:rPr lang="el-GR" sz="2400" dirty="0" err="1" smtClean="0"/>
              <a:t>ἐγώ</a:t>
            </a:r>
            <a:r>
              <a:rPr lang="el-GR" sz="2400" dirty="0" smtClean="0"/>
              <a:t>; </a:t>
            </a:r>
            <a:r>
              <a:rPr lang="el-GR" sz="2400" b="1" dirty="0" err="1" smtClean="0">
                <a:solidFill>
                  <a:srgbClr val="FFC000"/>
                </a:solidFill>
              </a:rPr>
              <a:t>καὶ</a:t>
            </a:r>
            <a:r>
              <a:rPr lang="el-GR" sz="2400" b="1" dirty="0" smtClean="0">
                <a:solidFill>
                  <a:srgbClr val="FFC000"/>
                </a:solidFill>
              </a:rPr>
              <a:t> </a:t>
            </a:r>
            <a:r>
              <a:rPr lang="el-GR" sz="2400" b="1" dirty="0" err="1" smtClean="0">
                <a:solidFill>
                  <a:srgbClr val="FFC000"/>
                </a:solidFill>
              </a:rPr>
              <a:t>ἄλλος</a:t>
            </a:r>
            <a:r>
              <a:rPr lang="el-GR" sz="2400" b="1" dirty="0" smtClean="0">
                <a:solidFill>
                  <a:srgbClr val="FFC000"/>
                </a:solidFill>
              </a:rPr>
              <a:t>· </a:t>
            </a:r>
            <a:r>
              <a:rPr lang="el-GR" sz="2400" b="1" dirty="0" err="1" smtClean="0">
                <a:solidFill>
                  <a:srgbClr val="FFC000"/>
                </a:solidFill>
              </a:rPr>
              <a:t>μήτι</a:t>
            </a:r>
            <a:r>
              <a:rPr lang="el-GR" sz="2400" b="1" dirty="0" smtClean="0">
                <a:solidFill>
                  <a:srgbClr val="FFC000"/>
                </a:solidFill>
              </a:rPr>
              <a:t> </a:t>
            </a:r>
            <a:r>
              <a:rPr lang="el-GR" sz="2400" b="1" dirty="0" err="1" smtClean="0">
                <a:solidFill>
                  <a:srgbClr val="FFC000"/>
                </a:solidFill>
              </a:rPr>
              <a:t>ἐγώ</a:t>
            </a:r>
            <a:r>
              <a:rPr lang="el-GR" sz="2400" b="1" dirty="0" smtClean="0">
                <a:solidFill>
                  <a:srgbClr val="FFC000"/>
                </a:solidFill>
              </a:rPr>
              <a:t>;                </a:t>
            </a:r>
            <a:r>
              <a:rPr lang="el-GR" sz="2400" b="1" dirty="0" smtClean="0">
                <a:solidFill>
                  <a:srgbClr val="C00000"/>
                </a:solidFill>
              </a:rPr>
              <a:t>(</a:t>
            </a:r>
            <a:r>
              <a:rPr lang="el-GR" sz="2400" b="1" dirty="0" err="1" smtClean="0">
                <a:solidFill>
                  <a:srgbClr val="C00000"/>
                </a:solidFill>
              </a:rPr>
              <a:t>κατὰ</a:t>
            </a:r>
            <a:r>
              <a:rPr lang="el-GR" sz="2400" b="1" dirty="0" smtClean="0">
                <a:solidFill>
                  <a:srgbClr val="C00000"/>
                </a:solidFill>
              </a:rPr>
              <a:t>, </a:t>
            </a:r>
            <a:r>
              <a:rPr lang="el-GR" sz="2400" b="1" dirty="0" err="1" smtClean="0"/>
              <a:t>Σιναιτικός</a:t>
            </a:r>
            <a:r>
              <a:rPr lang="el-GR" sz="2400" b="1" dirty="0" smtClean="0"/>
              <a:t> κώδικας</a:t>
            </a:r>
            <a:r>
              <a:rPr lang="el-GR" sz="2400" b="1" dirty="0" smtClean="0">
                <a:solidFill>
                  <a:srgbClr val="C00000"/>
                </a:solidFill>
              </a:rPr>
              <a:t>)</a:t>
            </a:r>
            <a:endParaRPr lang="el-GR" sz="2400" b="1" dirty="0" smtClean="0">
              <a:solidFill>
                <a:srgbClr val="FFC000"/>
              </a:solidFill>
            </a:endParaRPr>
          </a:p>
          <a:p>
            <a:pPr algn="r">
              <a:buFont typeface="Arial" charset="0"/>
              <a:buNone/>
            </a:pPr>
            <a:endParaRPr lang="el-GR" sz="1600" dirty="0" smtClean="0"/>
          </a:p>
          <a:p>
            <a:pPr algn="r">
              <a:buFont typeface="Arial" charset="0"/>
              <a:buNone/>
            </a:pPr>
            <a:r>
              <a:rPr lang="el-GR" sz="2400" dirty="0" smtClean="0"/>
              <a:t>{Προτεινόμενη γραφή}</a:t>
            </a:r>
          </a:p>
          <a:p>
            <a:pPr algn="just">
              <a:buFont typeface="Wingdings" pitchFamily="2" charset="2"/>
              <a:buChar char="Ø"/>
            </a:pPr>
            <a:r>
              <a:rPr lang="el-GR" sz="2400" dirty="0" err="1" smtClean="0"/>
              <a:t>οἱ</a:t>
            </a:r>
            <a:r>
              <a:rPr lang="el-GR" sz="2400" dirty="0" smtClean="0"/>
              <a:t> </a:t>
            </a:r>
            <a:r>
              <a:rPr lang="el-GR" sz="2400" dirty="0" err="1" smtClean="0"/>
              <a:t>δὲ</a:t>
            </a:r>
            <a:r>
              <a:rPr lang="el-GR" sz="2400" dirty="0" smtClean="0"/>
              <a:t> </a:t>
            </a:r>
            <a:r>
              <a:rPr lang="el-GR" sz="2400" dirty="0" err="1" smtClean="0"/>
              <a:t>ἤρξαντο</a:t>
            </a:r>
            <a:r>
              <a:rPr lang="el-GR" sz="2400" dirty="0" smtClean="0"/>
              <a:t> </a:t>
            </a:r>
            <a:r>
              <a:rPr lang="el-GR" sz="2400" dirty="0" err="1" smtClean="0"/>
              <a:t>λυπεῖσθαι</a:t>
            </a:r>
            <a:r>
              <a:rPr lang="el-GR" sz="2400" dirty="0" smtClean="0"/>
              <a:t> </a:t>
            </a:r>
            <a:r>
              <a:rPr lang="el-GR" sz="2400" dirty="0" err="1" smtClean="0"/>
              <a:t>καὶ</a:t>
            </a:r>
            <a:r>
              <a:rPr lang="el-GR" sz="2400" dirty="0" smtClean="0"/>
              <a:t> λέγειν </a:t>
            </a:r>
            <a:r>
              <a:rPr lang="el-GR" sz="2400" dirty="0" err="1" smtClean="0"/>
              <a:t>αὐτῷ</a:t>
            </a:r>
            <a:r>
              <a:rPr lang="el-GR" sz="2400" dirty="0" smtClean="0"/>
              <a:t> </a:t>
            </a:r>
            <a:r>
              <a:rPr lang="el-GR" sz="2400" dirty="0" err="1" smtClean="0"/>
              <a:t>εἷς</a:t>
            </a:r>
            <a:r>
              <a:rPr lang="el-GR" sz="2400" dirty="0" smtClean="0"/>
              <a:t> </a:t>
            </a:r>
            <a:r>
              <a:rPr lang="el-GR" sz="2400" dirty="0" err="1" smtClean="0"/>
              <a:t>καθ᾿</a:t>
            </a:r>
            <a:r>
              <a:rPr lang="el-GR" sz="2400" dirty="0" smtClean="0"/>
              <a:t> </a:t>
            </a:r>
            <a:r>
              <a:rPr lang="el-GR" sz="2400" dirty="0" err="1" smtClean="0"/>
              <a:t>εἷς∙</a:t>
            </a:r>
            <a:r>
              <a:rPr lang="el-GR" sz="2400" dirty="0" smtClean="0"/>
              <a:t> </a:t>
            </a:r>
            <a:r>
              <a:rPr lang="el-GR" sz="2400" dirty="0" err="1" smtClean="0"/>
              <a:t>μήτι</a:t>
            </a:r>
            <a:r>
              <a:rPr lang="el-GR" sz="2400" dirty="0" smtClean="0"/>
              <a:t> </a:t>
            </a:r>
            <a:r>
              <a:rPr lang="el-GR" sz="2400" dirty="0" err="1" smtClean="0"/>
              <a:t>ἐγώ</a:t>
            </a:r>
            <a:r>
              <a:rPr lang="el-GR" sz="2400" dirty="0" smtClean="0"/>
              <a:t>;</a:t>
            </a:r>
            <a:r>
              <a:rPr lang="el-GR" sz="2400" b="1" dirty="0" smtClean="0"/>
              <a:t> </a:t>
            </a:r>
            <a:r>
              <a:rPr lang="el-GR" sz="2400" dirty="0" err="1" smtClean="0"/>
              <a:t>καὶ</a:t>
            </a:r>
            <a:r>
              <a:rPr lang="el-GR" sz="2400" dirty="0" smtClean="0"/>
              <a:t> </a:t>
            </a:r>
            <a:r>
              <a:rPr lang="el-GR" sz="2400" dirty="0" err="1" smtClean="0"/>
              <a:t>ἄλλος</a:t>
            </a:r>
            <a:r>
              <a:rPr lang="el-GR" sz="2400" dirty="0" smtClean="0"/>
              <a:t>· </a:t>
            </a:r>
            <a:r>
              <a:rPr lang="el-GR" sz="2400" dirty="0" err="1" smtClean="0"/>
              <a:t>μήτι</a:t>
            </a:r>
            <a:r>
              <a:rPr lang="el-GR" sz="2400" dirty="0" smtClean="0"/>
              <a:t> </a:t>
            </a:r>
            <a:r>
              <a:rPr lang="el-GR" sz="2400" dirty="0" err="1" smtClean="0"/>
              <a:t>ἐγώ</a:t>
            </a:r>
            <a:r>
              <a:rPr lang="el-GR" sz="2400" dirty="0" smtClean="0"/>
              <a:t>;</a:t>
            </a:r>
          </a:p>
          <a:p>
            <a:pPr algn="just">
              <a:buFont typeface="Wingdings" pitchFamily="2" charset="2"/>
              <a:buChar char="Ø"/>
            </a:pPr>
            <a:endParaRPr lang="el-GR" sz="1600" dirty="0" smtClean="0"/>
          </a:p>
          <a:p>
            <a:pPr algn="just">
              <a:buFont typeface="Arial" pitchFamily="34" charset="0"/>
              <a:buChar char="•"/>
            </a:pPr>
            <a:r>
              <a:rPr lang="el-GR" sz="1400" dirty="0" smtClean="0"/>
              <a:t>Σύμφωνα με το λεξικό</a:t>
            </a:r>
            <a:r>
              <a:rPr lang="en-US" sz="1400" i="1" dirty="0" smtClean="0"/>
              <a:t> </a:t>
            </a:r>
            <a:r>
              <a:rPr lang="en-US" sz="1400" i="1" dirty="0" err="1" smtClean="0"/>
              <a:t>Lidell</a:t>
            </a:r>
            <a:r>
              <a:rPr lang="el-GR" sz="1400" i="1" dirty="0" smtClean="0"/>
              <a:t> &amp; </a:t>
            </a:r>
            <a:r>
              <a:rPr lang="en-US" sz="1400" i="1" dirty="0" smtClean="0"/>
              <a:t>Scott</a:t>
            </a:r>
            <a:r>
              <a:rPr lang="el-GR" sz="1400" dirty="0" smtClean="0"/>
              <a:t>, αντί του «</a:t>
            </a:r>
            <a:r>
              <a:rPr lang="el-GR" sz="1400" b="1" dirty="0" err="1" smtClean="0"/>
              <a:t>εἷς</a:t>
            </a:r>
            <a:r>
              <a:rPr lang="el-GR" sz="1400" b="1" dirty="0" smtClean="0"/>
              <a:t> </a:t>
            </a:r>
            <a:r>
              <a:rPr lang="el-GR" sz="1400" b="1" dirty="0" err="1" smtClean="0"/>
              <a:t>καθ᾿</a:t>
            </a:r>
            <a:r>
              <a:rPr lang="el-GR" sz="1400" b="1" dirty="0" smtClean="0"/>
              <a:t> </a:t>
            </a:r>
            <a:r>
              <a:rPr lang="el-GR" sz="1400" b="1" dirty="0" err="1" smtClean="0"/>
              <a:t>εἷς</a:t>
            </a:r>
            <a:r>
              <a:rPr lang="el-GR" sz="1400" dirty="0" smtClean="0"/>
              <a:t>», </a:t>
            </a:r>
            <a:r>
              <a:rPr lang="el-GR" sz="1400" dirty="0" err="1" smtClean="0"/>
              <a:t>ἰσχύει</a:t>
            </a:r>
            <a:r>
              <a:rPr lang="el-GR" sz="1400" dirty="0" smtClean="0"/>
              <a:t> το «</a:t>
            </a:r>
            <a:r>
              <a:rPr lang="el-GR" sz="1400" b="1" dirty="0" err="1" smtClean="0"/>
              <a:t>εἷς</a:t>
            </a:r>
            <a:r>
              <a:rPr lang="el-GR" sz="1400" b="1" dirty="0" smtClean="0"/>
              <a:t> </a:t>
            </a:r>
            <a:r>
              <a:rPr lang="el-GR" sz="1400" b="1" dirty="0" err="1" smtClean="0"/>
              <a:t>καθεῖς</a:t>
            </a:r>
            <a:r>
              <a:rPr lang="el-GR" sz="1400" dirty="0" smtClean="0"/>
              <a:t>». Το ίδιο υποστηρίζεται και στο λεξικό του Σταματάκου. Μάλιστα «</a:t>
            </a:r>
            <a:r>
              <a:rPr lang="el-GR" sz="1400" b="1" dirty="0" err="1" smtClean="0"/>
              <a:t>εἷς</a:t>
            </a:r>
            <a:r>
              <a:rPr lang="el-GR" sz="1400" b="1" dirty="0" smtClean="0"/>
              <a:t> </a:t>
            </a:r>
            <a:r>
              <a:rPr lang="el-GR" sz="1400" b="1" dirty="0" err="1" smtClean="0"/>
              <a:t>καθεῖς</a:t>
            </a:r>
            <a:r>
              <a:rPr lang="el-GR" sz="1400" dirty="0" smtClean="0"/>
              <a:t>» σημαίνει «</a:t>
            </a:r>
            <a:r>
              <a:rPr lang="el-GR" sz="1400" b="1" dirty="0" err="1" smtClean="0"/>
              <a:t>εἷς</a:t>
            </a:r>
            <a:r>
              <a:rPr lang="el-GR" sz="1400" b="1" dirty="0" smtClean="0"/>
              <a:t> </a:t>
            </a:r>
            <a:r>
              <a:rPr lang="el-GR" sz="1400" b="1" dirty="0" err="1" smtClean="0"/>
              <a:t>κατὰ</a:t>
            </a:r>
            <a:r>
              <a:rPr lang="el-GR" sz="1400" b="1" dirty="0" smtClean="0"/>
              <a:t> </a:t>
            </a:r>
            <a:r>
              <a:rPr lang="el-GR" sz="1400" b="1" dirty="0" err="1" smtClean="0"/>
              <a:t>ἕνα</a:t>
            </a:r>
            <a:r>
              <a:rPr lang="el-GR" sz="1400" dirty="0" smtClean="0"/>
              <a:t>» (= ο ένας μετά τον άλλον). Ποτέ το </a:t>
            </a:r>
            <a:r>
              <a:rPr lang="el-GR" sz="1400" b="1" dirty="0" smtClean="0"/>
              <a:t>κατά</a:t>
            </a:r>
            <a:r>
              <a:rPr lang="el-GR" sz="1400" dirty="0" smtClean="0"/>
              <a:t> δεν συντάσσεται με ονομαστική (</a:t>
            </a:r>
            <a:r>
              <a:rPr lang="el-GR" sz="1400" b="1" dirty="0" err="1" smtClean="0"/>
              <a:t>εἷς</a:t>
            </a:r>
            <a:r>
              <a:rPr lang="el-GR" sz="1400" dirty="0" smtClean="0"/>
              <a:t>), όπως προτείνεται στο κείμενο της κριτικής έκδοσης. Βεβαίως, η προσθήκη αντίκειται στον κανόνα της συντομότερης γραφής που υποστηρίζει εδώ η κριτική έκδοση, όμως προτείνουμε το εκκλησιαστικό κείμενο που συμφωνεί και με το κείμενο της πλειοψηφίας.</a:t>
            </a:r>
          </a:p>
          <a:p>
            <a:pPr algn="just"/>
            <a:r>
              <a:rPr lang="el-GR" sz="1400" dirty="0" smtClean="0"/>
              <a:t>Όπως και στον 11</a:t>
            </a:r>
            <a:r>
              <a:rPr lang="el-GR" sz="1400" baseline="30000" dirty="0" smtClean="0"/>
              <a:t>ο</a:t>
            </a:r>
            <a:r>
              <a:rPr lang="el-GR" sz="1400" dirty="0" smtClean="0"/>
              <a:t> στίχο η έκφρασης «</a:t>
            </a:r>
            <a:r>
              <a:rPr lang="el-GR" sz="1400" dirty="0" err="1" smtClean="0"/>
              <a:t>οἱ</a:t>
            </a:r>
            <a:r>
              <a:rPr lang="el-GR" sz="1400" dirty="0" smtClean="0"/>
              <a:t> </a:t>
            </a:r>
            <a:r>
              <a:rPr lang="el-GR" sz="1400" dirty="0" err="1" smtClean="0"/>
              <a:t>δὲ</a:t>
            </a:r>
            <a:r>
              <a:rPr lang="el-GR" sz="1400" dirty="0" smtClean="0"/>
              <a:t>» αναφέρεται στα πρόσωπα του προηγούμενου στίχου (εδώ για τους Μαθητές), θέλοντας να καταδείξει και την αντίθεση των συναισθημάτων μετά την αποκάλυψη του Χριστού για την ύπαρξη προδότη μεταξύ των δώδεκα.</a:t>
            </a:r>
          </a:p>
          <a:p>
            <a:pPr algn="just"/>
            <a:r>
              <a:rPr lang="el-GR" sz="1400" dirty="0" smtClean="0"/>
              <a:t>Στον 19</a:t>
            </a:r>
            <a:r>
              <a:rPr lang="el-GR" sz="1400" baseline="30000" dirty="0" smtClean="0"/>
              <a:t>ο</a:t>
            </a:r>
            <a:r>
              <a:rPr lang="el-GR" sz="1400" dirty="0" smtClean="0"/>
              <a:t> στίχο συναντούμε, επίσης, έντονη διαφοροποίηση και από την προσθήκη της έκφρασης «</a:t>
            </a:r>
            <a:r>
              <a:rPr lang="el-GR" sz="1400" dirty="0" err="1" smtClean="0"/>
              <a:t>καὶ</a:t>
            </a:r>
            <a:r>
              <a:rPr lang="el-GR" sz="1400" dirty="0" smtClean="0"/>
              <a:t> </a:t>
            </a:r>
            <a:r>
              <a:rPr lang="el-GR" sz="1400" dirty="0" err="1" smtClean="0"/>
              <a:t>ἄλλος</a:t>
            </a:r>
            <a:r>
              <a:rPr lang="el-GR" sz="1400" dirty="0" smtClean="0"/>
              <a:t>· </a:t>
            </a:r>
            <a:r>
              <a:rPr lang="el-GR" sz="1400" dirty="0" err="1" smtClean="0"/>
              <a:t>μήτι</a:t>
            </a:r>
            <a:r>
              <a:rPr lang="el-GR" sz="1400" dirty="0" smtClean="0"/>
              <a:t> </a:t>
            </a:r>
            <a:r>
              <a:rPr lang="el-GR" sz="1400" dirty="0" err="1" smtClean="0"/>
              <a:t>ἐγώ</a:t>
            </a:r>
            <a:r>
              <a:rPr lang="el-GR" sz="1400" dirty="0" smtClean="0"/>
              <a:t>;» ίσως για να καταδείξει την αγωνία των μαθητών, την αγανάκτησή τους για τον προδότη του Δασκάλου, αλλά και την έκφραση της εμπιστοσύνης τους στο πρόσωπό Του με το να αναρωτιούνται για την δική τους πιστότητα απέναντί Του. Με αυτόν τον τρόπο, βάζοντας τον εαυτό τους ακόμα και στην πολύ δύσκολη κι αμφισβητούμενη αυτή θέση, δίδεται ένα επιχείρημα υπέρ της αυθεντικότητας του στίχου.</a:t>
            </a:r>
          </a:p>
          <a:p>
            <a:pPr algn="just">
              <a:buFont typeface="Arial" pitchFamily="34" charset="0"/>
              <a:buChar char="•"/>
            </a:pPr>
            <a:endParaRPr lang="el-GR" sz="1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4338" name="1 - Τίτλος"/>
          <p:cNvSpPr>
            <a:spLocks noGrp="1"/>
          </p:cNvSpPr>
          <p:nvPr>
            <p:ph type="title"/>
          </p:nvPr>
        </p:nvSpPr>
        <p:spPr>
          <a:xfrm>
            <a:off x="457200" y="116632"/>
            <a:ext cx="8229600" cy="576064"/>
          </a:xfrm>
        </p:spPr>
        <p:txBody>
          <a:bodyPr/>
          <a:lstStyle/>
          <a:p>
            <a:r>
              <a:rPr lang="el-GR" sz="3400" dirty="0" smtClean="0"/>
              <a:t>ΚΡΙΤΙΚΗ ΚΕΙΜΕΝΟΥ</a:t>
            </a:r>
          </a:p>
        </p:txBody>
      </p:sp>
      <p:sp>
        <p:nvSpPr>
          <p:cNvPr id="14339" name="2 - Θέση περιεχομένου"/>
          <p:cNvSpPr>
            <a:spLocks noGrp="1"/>
          </p:cNvSpPr>
          <p:nvPr>
            <p:ph idx="1"/>
          </p:nvPr>
        </p:nvSpPr>
        <p:spPr>
          <a:xfrm>
            <a:off x="323528" y="692696"/>
            <a:ext cx="8568952" cy="6165304"/>
          </a:xfrm>
        </p:spPr>
        <p:txBody>
          <a:bodyPr/>
          <a:lstStyle/>
          <a:p>
            <a:pPr algn="just">
              <a:buFont typeface="Arial" charset="0"/>
              <a:buNone/>
            </a:pPr>
            <a:r>
              <a:rPr lang="el-GR" sz="2400" dirty="0" smtClean="0"/>
              <a:t>20. ὁ </a:t>
            </a:r>
            <a:r>
              <a:rPr lang="el-GR" sz="2400" dirty="0" err="1" smtClean="0"/>
              <a:t>δὲ</a:t>
            </a:r>
            <a:r>
              <a:rPr lang="el-GR" sz="2400" dirty="0" smtClean="0"/>
              <a:t> </a:t>
            </a:r>
            <a:r>
              <a:rPr lang="el-GR" sz="2400" b="1" dirty="0" err="1" smtClean="0">
                <a:solidFill>
                  <a:srgbClr val="FFC000"/>
                </a:solidFill>
              </a:rPr>
              <a:t>ἀποκριθεὶς</a:t>
            </a:r>
            <a:r>
              <a:rPr lang="el-GR" sz="2400" dirty="0" smtClean="0"/>
              <a:t> </a:t>
            </a:r>
            <a:r>
              <a:rPr lang="el-GR" sz="2400" dirty="0" err="1" smtClean="0"/>
              <a:t>εἶπεν</a:t>
            </a:r>
            <a:r>
              <a:rPr lang="el-GR" sz="2400" dirty="0" smtClean="0"/>
              <a:t> </a:t>
            </a:r>
            <a:r>
              <a:rPr lang="el-GR" sz="2400" dirty="0" err="1" smtClean="0"/>
              <a:t>αὐτοῖς</a:t>
            </a:r>
            <a:r>
              <a:rPr lang="el-GR" sz="2400" dirty="0" smtClean="0"/>
              <a:t>· </a:t>
            </a:r>
            <a:r>
              <a:rPr lang="el-GR" sz="2400" dirty="0" err="1" smtClean="0"/>
              <a:t>εἷς</a:t>
            </a:r>
            <a:r>
              <a:rPr lang="el-GR" sz="2400" dirty="0" smtClean="0"/>
              <a:t> </a:t>
            </a:r>
            <a:r>
              <a:rPr lang="el-GR" sz="2400" b="1" dirty="0" err="1" smtClean="0">
                <a:solidFill>
                  <a:srgbClr val="FFC000"/>
                </a:solidFill>
              </a:rPr>
              <a:t>ἐκ</a:t>
            </a:r>
            <a:r>
              <a:rPr lang="el-GR" sz="2400" dirty="0" smtClean="0"/>
              <a:t> </a:t>
            </a:r>
            <a:r>
              <a:rPr lang="el-GR" sz="2400" dirty="0" err="1" smtClean="0"/>
              <a:t>τῶν</a:t>
            </a:r>
            <a:r>
              <a:rPr lang="el-GR" sz="2400" dirty="0" smtClean="0"/>
              <a:t> </a:t>
            </a:r>
            <a:r>
              <a:rPr lang="el-GR" sz="2400" dirty="0" err="1" smtClean="0"/>
              <a:t>δώδεκα</a:t>
            </a:r>
            <a:r>
              <a:rPr lang="el-GR" sz="2400" dirty="0" smtClean="0"/>
              <a:t>, ὁ </a:t>
            </a:r>
            <a:r>
              <a:rPr lang="el-GR" sz="2400" dirty="0" err="1" smtClean="0"/>
              <a:t>ἐμβαπτόμενος</a:t>
            </a:r>
            <a:r>
              <a:rPr lang="el-GR" sz="2400" dirty="0" smtClean="0"/>
              <a:t> </a:t>
            </a:r>
            <a:r>
              <a:rPr lang="el-GR" sz="2400" dirty="0" err="1" smtClean="0"/>
              <a:t>μετ᾿</a:t>
            </a:r>
            <a:r>
              <a:rPr lang="el-GR" sz="2400" dirty="0" smtClean="0"/>
              <a:t> </a:t>
            </a:r>
            <a:r>
              <a:rPr lang="el-GR" sz="2400" dirty="0" err="1" smtClean="0"/>
              <a:t>ἐμοῦ</a:t>
            </a:r>
            <a:r>
              <a:rPr lang="el-GR" sz="2400" dirty="0" smtClean="0"/>
              <a:t> </a:t>
            </a:r>
            <a:r>
              <a:rPr lang="el-GR" sz="2400" dirty="0" err="1" smtClean="0"/>
              <a:t>εἰς</a:t>
            </a:r>
            <a:r>
              <a:rPr lang="el-GR" sz="2400" dirty="0" smtClean="0"/>
              <a:t> </a:t>
            </a:r>
            <a:r>
              <a:rPr lang="el-GR" sz="2400" dirty="0" err="1" smtClean="0"/>
              <a:t>τὸ</a:t>
            </a:r>
            <a:r>
              <a:rPr lang="el-GR" sz="2400" dirty="0" smtClean="0"/>
              <a:t> </a:t>
            </a:r>
            <a:r>
              <a:rPr lang="el-GR" sz="2400" b="1" dirty="0" err="1" smtClean="0">
                <a:solidFill>
                  <a:srgbClr val="FFC000"/>
                </a:solidFill>
              </a:rPr>
              <a:t>τρυβλίον</a:t>
            </a:r>
            <a:r>
              <a:rPr lang="el-GR" sz="2400" dirty="0" smtClean="0"/>
              <a:t>.</a:t>
            </a:r>
          </a:p>
          <a:p>
            <a:pPr algn="just">
              <a:buFont typeface="Arial" charset="0"/>
              <a:buNone/>
            </a:pPr>
            <a:endParaRPr lang="el-GR" sz="2400" dirty="0" smtClean="0"/>
          </a:p>
          <a:p>
            <a:pPr algn="r">
              <a:buFont typeface="Arial" charset="0"/>
              <a:buNone/>
            </a:pPr>
            <a:r>
              <a:rPr lang="el-GR" sz="2400" dirty="0" smtClean="0"/>
              <a:t>{Προτεινόμενη γραφή}</a:t>
            </a:r>
          </a:p>
          <a:p>
            <a:pPr algn="just">
              <a:buFont typeface="Wingdings" pitchFamily="2" charset="2"/>
              <a:buChar char="Ø"/>
            </a:pPr>
            <a:r>
              <a:rPr lang="el-GR" sz="2400" dirty="0" smtClean="0"/>
              <a:t>ὁ </a:t>
            </a:r>
            <a:r>
              <a:rPr lang="el-GR" sz="2400" dirty="0" err="1" smtClean="0"/>
              <a:t>δὲ</a:t>
            </a:r>
            <a:r>
              <a:rPr lang="el-GR" sz="2400" dirty="0" smtClean="0"/>
              <a:t> </a:t>
            </a:r>
            <a:r>
              <a:rPr lang="el-GR" sz="2400" dirty="0" err="1" smtClean="0"/>
              <a:t>ἀποκριθεὶς</a:t>
            </a:r>
            <a:r>
              <a:rPr lang="el-GR" sz="2400" dirty="0" smtClean="0"/>
              <a:t> </a:t>
            </a:r>
            <a:r>
              <a:rPr lang="el-GR" sz="2400" dirty="0" err="1" smtClean="0"/>
              <a:t>εἶπεν</a:t>
            </a:r>
            <a:r>
              <a:rPr lang="el-GR" sz="2400" dirty="0" smtClean="0"/>
              <a:t> </a:t>
            </a:r>
            <a:r>
              <a:rPr lang="el-GR" sz="2400" dirty="0" err="1" smtClean="0"/>
              <a:t>αὐτοῖς∙</a:t>
            </a:r>
            <a:r>
              <a:rPr lang="el-GR" sz="2400" dirty="0" smtClean="0"/>
              <a:t> </a:t>
            </a:r>
            <a:r>
              <a:rPr lang="el-GR" sz="2400" dirty="0" err="1" smtClean="0"/>
              <a:t>εἷς</a:t>
            </a:r>
            <a:r>
              <a:rPr lang="el-GR" sz="2400" dirty="0" smtClean="0"/>
              <a:t> </a:t>
            </a:r>
            <a:r>
              <a:rPr lang="el-GR" sz="2400" dirty="0" err="1" smtClean="0"/>
              <a:t>τῶν</a:t>
            </a:r>
            <a:r>
              <a:rPr lang="el-GR" sz="2400" dirty="0" smtClean="0"/>
              <a:t> δώδεκα, ὁ </a:t>
            </a:r>
            <a:r>
              <a:rPr lang="el-GR" sz="2400" dirty="0" err="1" smtClean="0"/>
              <a:t>ἐμβαπτόμενος</a:t>
            </a:r>
            <a:r>
              <a:rPr lang="el-GR" sz="2400" dirty="0" smtClean="0"/>
              <a:t> μετ’ </a:t>
            </a:r>
            <a:r>
              <a:rPr lang="el-GR" sz="2400" dirty="0" err="1" smtClean="0"/>
              <a:t>ἐμοῦ</a:t>
            </a:r>
            <a:r>
              <a:rPr lang="el-GR" sz="2400" dirty="0" smtClean="0"/>
              <a:t> </a:t>
            </a:r>
            <a:r>
              <a:rPr lang="el-GR" sz="2400" dirty="0" err="1" smtClean="0"/>
              <a:t>εἰς</a:t>
            </a:r>
            <a:r>
              <a:rPr lang="el-GR" sz="2400" dirty="0" smtClean="0"/>
              <a:t> </a:t>
            </a:r>
            <a:r>
              <a:rPr lang="el-GR" sz="2400" dirty="0" err="1" smtClean="0"/>
              <a:t>τὸ</a:t>
            </a:r>
            <a:r>
              <a:rPr lang="el-GR" sz="2400" dirty="0" smtClean="0"/>
              <a:t> </a:t>
            </a:r>
            <a:r>
              <a:rPr lang="el-GR" sz="2400" b="1" dirty="0" err="1" smtClean="0">
                <a:solidFill>
                  <a:srgbClr val="C00000"/>
                </a:solidFill>
              </a:rPr>
              <a:t>τρύβλιον</a:t>
            </a:r>
            <a:r>
              <a:rPr lang="el-GR" sz="2400" dirty="0" smtClean="0"/>
              <a:t>.</a:t>
            </a:r>
          </a:p>
          <a:p>
            <a:pPr algn="just">
              <a:buNone/>
            </a:pPr>
            <a:endParaRPr lang="el-GR" sz="1600" dirty="0" smtClean="0"/>
          </a:p>
          <a:p>
            <a:pPr algn="just">
              <a:buNone/>
            </a:pPr>
            <a:r>
              <a:rPr lang="el-GR" sz="2400" dirty="0" smtClean="0"/>
              <a:t>                              (</a:t>
            </a:r>
            <a:r>
              <a:rPr lang="el-GR" sz="2400" b="1" dirty="0" smtClean="0">
                <a:solidFill>
                  <a:srgbClr val="00B050"/>
                </a:solidFill>
              </a:rPr>
              <a:t>Αριστοφάνης</a:t>
            </a:r>
            <a:r>
              <a:rPr lang="el-GR" sz="2400" dirty="0" smtClean="0"/>
              <a:t>)</a:t>
            </a:r>
          </a:p>
          <a:p>
            <a:pPr algn="just">
              <a:buFont typeface="Arial" pitchFamily="34" charset="0"/>
              <a:buChar char="•"/>
            </a:pPr>
            <a:r>
              <a:rPr lang="el-GR" sz="2000" dirty="0" smtClean="0"/>
              <a:t>Η μετοχή «</a:t>
            </a:r>
            <a:r>
              <a:rPr lang="el-GR" sz="2000" dirty="0" err="1" smtClean="0"/>
              <a:t>ἀποκριθείς</a:t>
            </a:r>
            <a:r>
              <a:rPr lang="el-GR" sz="2000" dirty="0" smtClean="0"/>
              <a:t>» έχει την έννοια της μετοχής στην προδοσία. Ότι ο Χριστός το ζει, το περιμένει, δηλ. συμμετέχει στην αγωνία και απορία των μαθητών Του. Δεν απαντά στην κριτική έκδοση, και κάλλιστα θα μπορούσε να θεωρηθεί ότι προέρχεται ως αντιγραφή από το παράλληλο του Ματθαίου (26, 23). Ωστόσο, απαντά στον Μάρκο (14, 48), στην κριτική έκδοση, μάλιστα και στο ίδιο κεφάλαιο, γεγονός που μας οδηγεί να το εκλάβουμε ως σωστό. </a:t>
            </a:r>
          </a:p>
          <a:p>
            <a:pPr algn="just">
              <a:buFont typeface="Arial" pitchFamily="34" charset="0"/>
              <a:buChar char="•"/>
            </a:pPr>
            <a:r>
              <a:rPr lang="el-GR" sz="2000" dirty="0" smtClean="0"/>
              <a:t>Το «</a:t>
            </a:r>
            <a:r>
              <a:rPr lang="el-GR" sz="2000" dirty="0" err="1" smtClean="0"/>
              <a:t>ἐκ</a:t>
            </a:r>
            <a:r>
              <a:rPr lang="el-GR" sz="2000" dirty="0" smtClean="0"/>
              <a:t>» (</a:t>
            </a:r>
            <a:r>
              <a:rPr lang="en-US" sz="2000" dirty="0" smtClean="0"/>
              <a:t>GOT</a:t>
            </a:r>
            <a:r>
              <a:rPr lang="el-GR" sz="2000" dirty="0" smtClean="0"/>
              <a:t>), αποτελεί αντίθεση στον κανόνα της συντομότερης γραφής.</a:t>
            </a:r>
          </a:p>
          <a:p>
            <a:pPr algn="just">
              <a:buFont typeface="Arial" pitchFamily="34" charset="0"/>
              <a:buChar char="•"/>
            </a:pPr>
            <a:r>
              <a:rPr lang="el-GR" sz="2000" dirty="0" smtClean="0"/>
              <a:t>Συναντάται πάλι μόνο στον Αριστοφάνη ως: «</a:t>
            </a:r>
            <a:r>
              <a:rPr lang="el-GR" sz="2000" dirty="0" err="1" smtClean="0">
                <a:solidFill>
                  <a:srgbClr val="FF0000"/>
                </a:solidFill>
              </a:rPr>
              <a:t>τρύβλιον</a:t>
            </a:r>
            <a:r>
              <a:rPr lang="el-GR" sz="2000" dirty="0" smtClean="0"/>
              <a:t>»</a:t>
            </a:r>
            <a:r>
              <a:rPr lang="el-GR" sz="2000" dirty="0" smtClean="0">
                <a:solidFill>
                  <a:srgbClr val="FF0000"/>
                </a:solidFill>
              </a:rPr>
              <a:t> (= «κούπα», ποτήρι)</a:t>
            </a:r>
            <a:r>
              <a:rPr lang="el-GR" sz="2000" dirty="0" smtClean="0"/>
              <a:t>, κατά το Λεξικό </a:t>
            </a:r>
            <a:r>
              <a:rPr lang="en-US" sz="2000" i="1" dirty="0" err="1" smtClean="0"/>
              <a:t>Lidell</a:t>
            </a:r>
            <a:r>
              <a:rPr lang="el-GR" sz="2000" i="1" dirty="0" smtClean="0"/>
              <a:t> &amp; </a:t>
            </a:r>
            <a:r>
              <a:rPr lang="en-US" sz="2000" i="1" dirty="0" smtClean="0"/>
              <a:t>Scott</a:t>
            </a:r>
            <a:r>
              <a:rPr lang="el-GR" sz="2000" i="1" dirty="0" smtClean="0"/>
              <a:t>. </a:t>
            </a:r>
            <a:r>
              <a:rPr lang="el-GR" sz="2000" dirty="0" smtClean="0">
                <a:solidFill>
                  <a:srgbClr val="0070C0"/>
                </a:solidFill>
              </a:rPr>
              <a:t>«</a:t>
            </a:r>
            <a:r>
              <a:rPr lang="el-GR" sz="2000" dirty="0" err="1" smtClean="0">
                <a:solidFill>
                  <a:srgbClr val="0070C0"/>
                </a:solidFill>
              </a:rPr>
              <a:t>Πινάκιον</a:t>
            </a:r>
            <a:r>
              <a:rPr lang="el-GR" sz="2000" dirty="0" smtClean="0">
                <a:solidFill>
                  <a:srgbClr val="0070C0"/>
                </a:solidFill>
              </a:rPr>
              <a:t>, φιάλη» </a:t>
            </a:r>
            <a:r>
              <a:rPr lang="en-US" sz="2000" dirty="0" smtClean="0">
                <a:solidFill>
                  <a:srgbClr val="0070C0"/>
                </a:solidFill>
              </a:rPr>
              <a:t>, </a:t>
            </a:r>
            <a:r>
              <a:rPr lang="el-GR" sz="2000" dirty="0" smtClean="0">
                <a:solidFill>
                  <a:srgbClr val="0070C0"/>
                </a:solidFill>
              </a:rPr>
              <a:t>αβέβαιη ετυμ.) </a:t>
            </a:r>
            <a:r>
              <a:rPr lang="el-GR" sz="2000" dirty="0" smtClean="0"/>
              <a:t>(Η</a:t>
            </a:r>
            <a:r>
              <a:rPr lang="en-US" sz="2000" dirty="0" err="1" smtClean="0"/>
              <a:t>ofmann</a:t>
            </a:r>
            <a:r>
              <a:rPr lang="el-GR" sz="2000" dirty="0" smtClean="0"/>
              <a:t>)</a:t>
            </a:r>
            <a:endParaRPr lang="el-GR" sz="2000" dirty="0" smtClean="0">
              <a:solidFill>
                <a:srgbClr val="FFC000"/>
              </a:solidFill>
            </a:endParaRPr>
          </a:p>
        </p:txBody>
      </p:sp>
      <p:sp>
        <p:nvSpPr>
          <p:cNvPr id="4" name="3 - Βέλος προς τα κάτω"/>
          <p:cNvSpPr/>
          <p:nvPr/>
        </p:nvSpPr>
        <p:spPr>
          <a:xfrm>
            <a:off x="3203848" y="3140968"/>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5362" name="1 - Τίτλος"/>
          <p:cNvSpPr>
            <a:spLocks noGrp="1"/>
          </p:cNvSpPr>
          <p:nvPr>
            <p:ph type="title"/>
          </p:nvPr>
        </p:nvSpPr>
        <p:spPr>
          <a:xfrm>
            <a:off x="457200" y="116632"/>
            <a:ext cx="8229600" cy="504056"/>
          </a:xfrm>
        </p:spPr>
        <p:txBody>
          <a:bodyPr/>
          <a:lstStyle/>
          <a:p>
            <a:r>
              <a:rPr lang="el-GR" sz="3400" dirty="0" smtClean="0"/>
              <a:t>ΚΡΙΤΙΚΗ ΚΕΙΜΕΝΟΥ</a:t>
            </a:r>
          </a:p>
        </p:txBody>
      </p:sp>
      <p:sp>
        <p:nvSpPr>
          <p:cNvPr id="15363" name="2 - Θέση περιεχομένου"/>
          <p:cNvSpPr>
            <a:spLocks noGrp="1"/>
          </p:cNvSpPr>
          <p:nvPr>
            <p:ph idx="1"/>
          </p:nvPr>
        </p:nvSpPr>
        <p:spPr>
          <a:xfrm>
            <a:off x="323528" y="620688"/>
            <a:ext cx="8496944" cy="6237312"/>
          </a:xfrm>
        </p:spPr>
        <p:txBody>
          <a:bodyPr/>
          <a:lstStyle/>
          <a:p>
            <a:pPr algn="just">
              <a:buFont typeface="Arial" charset="0"/>
              <a:buNone/>
            </a:pPr>
            <a:r>
              <a:rPr lang="el-GR" sz="2400" dirty="0" smtClean="0"/>
              <a:t>21. ὁ </a:t>
            </a:r>
            <a:r>
              <a:rPr lang="el-GR" sz="2400" dirty="0" err="1" smtClean="0"/>
              <a:t>μὲν</a:t>
            </a:r>
            <a:r>
              <a:rPr lang="el-GR" sz="2400" dirty="0" smtClean="0"/>
              <a:t> </a:t>
            </a:r>
            <a:r>
              <a:rPr lang="el-GR" sz="2400" dirty="0" err="1" smtClean="0"/>
              <a:t>υἱὸς</a:t>
            </a:r>
            <a:r>
              <a:rPr lang="el-GR" sz="2400" dirty="0" smtClean="0"/>
              <a:t> </a:t>
            </a:r>
            <a:r>
              <a:rPr lang="el-GR" sz="2400" dirty="0" err="1" smtClean="0"/>
              <a:t>τοῦ</a:t>
            </a:r>
            <a:r>
              <a:rPr lang="el-GR" sz="2400" dirty="0" smtClean="0"/>
              <a:t> </a:t>
            </a:r>
            <a:r>
              <a:rPr lang="el-GR" sz="2400" dirty="0" err="1" smtClean="0"/>
              <a:t>ἀνθρώπου</a:t>
            </a:r>
            <a:r>
              <a:rPr lang="el-GR" sz="2400" dirty="0" smtClean="0"/>
              <a:t> </a:t>
            </a:r>
            <a:r>
              <a:rPr lang="el-GR" sz="2400" dirty="0" err="1" smtClean="0"/>
              <a:t>ὑπάγει</a:t>
            </a:r>
            <a:r>
              <a:rPr lang="el-GR" sz="2400" dirty="0" smtClean="0"/>
              <a:t> </a:t>
            </a:r>
            <a:r>
              <a:rPr lang="el-GR" sz="2400" dirty="0" err="1" smtClean="0"/>
              <a:t>καθὼς</a:t>
            </a:r>
            <a:r>
              <a:rPr lang="el-GR" sz="2400" dirty="0" smtClean="0"/>
              <a:t> </a:t>
            </a:r>
            <a:r>
              <a:rPr lang="el-GR" sz="2400" dirty="0" err="1" smtClean="0"/>
              <a:t>γέγραπται</a:t>
            </a:r>
            <a:r>
              <a:rPr lang="el-GR" sz="2400" dirty="0" smtClean="0"/>
              <a:t> </a:t>
            </a:r>
            <a:r>
              <a:rPr lang="el-GR" sz="2400" dirty="0" err="1" smtClean="0"/>
              <a:t>περὶ</a:t>
            </a:r>
            <a:r>
              <a:rPr lang="el-GR" sz="2400" dirty="0" smtClean="0"/>
              <a:t> </a:t>
            </a:r>
            <a:r>
              <a:rPr lang="el-GR" sz="2400" dirty="0" err="1" smtClean="0"/>
              <a:t>αὐτοῦ</a:t>
            </a:r>
            <a:r>
              <a:rPr lang="el-GR" sz="2400" dirty="0" smtClean="0"/>
              <a:t>· </a:t>
            </a:r>
            <a:r>
              <a:rPr lang="el-GR" sz="2400" dirty="0" err="1" smtClean="0"/>
              <a:t>οὐαὶ</a:t>
            </a:r>
            <a:r>
              <a:rPr lang="el-GR" sz="2400" dirty="0" smtClean="0"/>
              <a:t> </a:t>
            </a:r>
            <a:r>
              <a:rPr lang="el-GR" sz="2400" dirty="0" err="1" smtClean="0"/>
              <a:t>δὲ</a:t>
            </a:r>
            <a:r>
              <a:rPr lang="el-GR" sz="2400" dirty="0" smtClean="0"/>
              <a:t> </a:t>
            </a:r>
            <a:r>
              <a:rPr lang="el-GR" sz="2400" dirty="0" err="1" smtClean="0"/>
              <a:t>τῷ</a:t>
            </a:r>
            <a:r>
              <a:rPr lang="el-GR" sz="2400" dirty="0" smtClean="0"/>
              <a:t> </a:t>
            </a:r>
            <a:r>
              <a:rPr lang="el-GR" sz="2400" dirty="0" err="1" smtClean="0"/>
              <a:t>ἀνθρώπῳ</a:t>
            </a:r>
            <a:r>
              <a:rPr lang="el-GR" sz="2400" dirty="0" smtClean="0"/>
              <a:t> </a:t>
            </a:r>
            <a:r>
              <a:rPr lang="el-GR" sz="2400" dirty="0" err="1" smtClean="0"/>
              <a:t>ἐκείνῳ</a:t>
            </a:r>
            <a:r>
              <a:rPr lang="el-GR" sz="2400" dirty="0" smtClean="0"/>
              <a:t>, </a:t>
            </a:r>
            <a:r>
              <a:rPr lang="el-GR" sz="2400" dirty="0" err="1" smtClean="0"/>
              <a:t>δι᾿</a:t>
            </a:r>
            <a:r>
              <a:rPr lang="el-GR" sz="2400" dirty="0" smtClean="0"/>
              <a:t> </a:t>
            </a:r>
            <a:r>
              <a:rPr lang="el-GR" sz="2400" dirty="0" err="1" smtClean="0"/>
              <a:t>οὗ</a:t>
            </a:r>
            <a:r>
              <a:rPr lang="el-GR" sz="2400" dirty="0" smtClean="0"/>
              <a:t> ὁ </a:t>
            </a:r>
            <a:r>
              <a:rPr lang="el-GR" sz="2400" dirty="0" err="1" smtClean="0"/>
              <a:t>υἱὸς</a:t>
            </a:r>
            <a:r>
              <a:rPr lang="el-GR" sz="2400" dirty="0" smtClean="0"/>
              <a:t> </a:t>
            </a:r>
            <a:r>
              <a:rPr lang="el-GR" sz="2400" dirty="0" err="1" smtClean="0"/>
              <a:t>τοῦ</a:t>
            </a:r>
            <a:r>
              <a:rPr lang="el-GR" sz="2400" dirty="0" smtClean="0"/>
              <a:t> </a:t>
            </a:r>
            <a:r>
              <a:rPr lang="el-GR" sz="2400" dirty="0" err="1" smtClean="0"/>
              <a:t>ἀνθρώπου</a:t>
            </a:r>
            <a:r>
              <a:rPr lang="el-GR" sz="2400" dirty="0" smtClean="0"/>
              <a:t> </a:t>
            </a:r>
            <a:r>
              <a:rPr lang="el-GR" sz="2400" dirty="0" err="1" smtClean="0"/>
              <a:t>παραδίδοται</a:t>
            </a:r>
            <a:r>
              <a:rPr lang="el-GR" sz="2400" dirty="0" smtClean="0"/>
              <a:t>· </a:t>
            </a:r>
            <a:r>
              <a:rPr lang="el-GR" sz="2400" dirty="0" err="1" smtClean="0"/>
              <a:t>καλὸν</a:t>
            </a:r>
            <a:r>
              <a:rPr lang="el-GR" sz="2400" dirty="0" smtClean="0"/>
              <a:t> </a:t>
            </a:r>
            <a:r>
              <a:rPr lang="el-GR" sz="2400" b="1" dirty="0" err="1" smtClean="0">
                <a:solidFill>
                  <a:srgbClr val="FFC000"/>
                </a:solidFill>
              </a:rPr>
              <a:t>ἦν</a:t>
            </a:r>
            <a:r>
              <a:rPr lang="el-GR" sz="2400" dirty="0" smtClean="0"/>
              <a:t> </a:t>
            </a:r>
            <a:r>
              <a:rPr lang="el-GR" sz="2400" dirty="0" err="1" smtClean="0"/>
              <a:t>αὐτῷ</a:t>
            </a:r>
            <a:r>
              <a:rPr lang="el-GR" sz="2400" dirty="0" smtClean="0"/>
              <a:t> </a:t>
            </a:r>
            <a:r>
              <a:rPr lang="el-GR" sz="2400" dirty="0" err="1" smtClean="0"/>
              <a:t>εἰ</a:t>
            </a:r>
            <a:r>
              <a:rPr lang="el-GR" sz="2400" dirty="0" smtClean="0"/>
              <a:t> </a:t>
            </a:r>
            <a:r>
              <a:rPr lang="el-GR" sz="2400" dirty="0" err="1" smtClean="0"/>
              <a:t>οὐκ</a:t>
            </a:r>
            <a:r>
              <a:rPr lang="el-GR" sz="2400" dirty="0" smtClean="0"/>
              <a:t> </a:t>
            </a:r>
            <a:r>
              <a:rPr lang="el-GR" sz="2400" dirty="0" err="1" smtClean="0"/>
              <a:t>ἐγεννήθη</a:t>
            </a:r>
            <a:r>
              <a:rPr lang="el-GR" sz="2400" dirty="0" smtClean="0"/>
              <a:t> ὁ ἄνθρωπος </a:t>
            </a:r>
            <a:r>
              <a:rPr lang="el-GR" sz="2400" dirty="0" err="1" smtClean="0"/>
              <a:t>ἐκεῖνος</a:t>
            </a:r>
            <a:r>
              <a:rPr lang="el-GR" sz="2400" dirty="0" smtClean="0"/>
              <a:t>.</a:t>
            </a:r>
          </a:p>
          <a:p>
            <a:pPr algn="just">
              <a:buFont typeface="Arial" charset="0"/>
              <a:buNone/>
            </a:pPr>
            <a:r>
              <a:rPr lang="el-GR" sz="2400" dirty="0" smtClean="0"/>
              <a:t>                   (</a:t>
            </a:r>
            <a:r>
              <a:rPr lang="el-GR" sz="2400" b="1" dirty="0" err="1" smtClean="0"/>
              <a:t>Σιναιτικός</a:t>
            </a:r>
            <a:r>
              <a:rPr lang="el-GR" sz="2400" b="1" dirty="0" smtClean="0"/>
              <a:t> κώδικας</a:t>
            </a:r>
            <a:r>
              <a:rPr lang="el-GR" sz="2400" dirty="0" smtClean="0"/>
              <a:t>)                       {Προτεινόμενη γραφή}</a:t>
            </a:r>
          </a:p>
          <a:p>
            <a:pPr algn="just">
              <a:buFont typeface="Wingdings" pitchFamily="2" charset="2"/>
              <a:buChar char="Ø"/>
            </a:pPr>
            <a:r>
              <a:rPr lang="el-GR" sz="2400" b="1" dirty="0" smtClean="0"/>
              <a:t>(</a:t>
            </a:r>
            <a:r>
              <a:rPr lang="el-GR" sz="2400" b="1" dirty="0" err="1" smtClean="0">
                <a:solidFill>
                  <a:srgbClr val="FF0000"/>
                </a:solidFill>
              </a:rPr>
              <a:t>ὅτι</a:t>
            </a:r>
            <a:r>
              <a:rPr lang="el-GR" sz="2400" b="1" dirty="0" smtClean="0"/>
              <a:t>)</a:t>
            </a:r>
            <a:r>
              <a:rPr lang="el-GR" sz="2400" dirty="0" smtClean="0"/>
              <a:t> ὁ </a:t>
            </a:r>
            <a:r>
              <a:rPr lang="el-GR" sz="2400" dirty="0" err="1" smtClean="0"/>
              <a:t>μὲν</a:t>
            </a:r>
            <a:r>
              <a:rPr lang="el-GR" sz="2400" dirty="0" smtClean="0"/>
              <a:t> </a:t>
            </a:r>
            <a:r>
              <a:rPr lang="el-GR" sz="2400" dirty="0" err="1" smtClean="0"/>
              <a:t>υἱὸς</a:t>
            </a:r>
            <a:r>
              <a:rPr lang="el-GR" sz="2400" dirty="0" smtClean="0"/>
              <a:t> </a:t>
            </a:r>
            <a:r>
              <a:rPr lang="el-GR" sz="2400" dirty="0" err="1" smtClean="0"/>
              <a:t>τοῦ</a:t>
            </a:r>
            <a:r>
              <a:rPr lang="el-GR" sz="2400" dirty="0" smtClean="0"/>
              <a:t> </a:t>
            </a:r>
            <a:r>
              <a:rPr lang="el-GR" sz="2400" dirty="0" err="1" smtClean="0"/>
              <a:t>ἀνθρώπου</a:t>
            </a:r>
            <a:r>
              <a:rPr lang="el-GR" sz="2400" dirty="0" smtClean="0"/>
              <a:t> </a:t>
            </a:r>
            <a:r>
              <a:rPr lang="el-GR" sz="2400" dirty="0" err="1" smtClean="0"/>
              <a:t>ὑπάγει</a:t>
            </a:r>
            <a:r>
              <a:rPr lang="el-GR" sz="2400" dirty="0" smtClean="0"/>
              <a:t> </a:t>
            </a:r>
            <a:r>
              <a:rPr lang="el-GR" sz="2400" dirty="0" err="1" smtClean="0"/>
              <a:t>καθὼς</a:t>
            </a:r>
            <a:r>
              <a:rPr lang="el-GR" sz="2400" dirty="0" smtClean="0"/>
              <a:t> </a:t>
            </a:r>
            <a:r>
              <a:rPr lang="el-GR" sz="2400" dirty="0" err="1" smtClean="0"/>
              <a:t>γέγραπται</a:t>
            </a:r>
            <a:r>
              <a:rPr lang="el-GR" sz="2400" dirty="0" smtClean="0"/>
              <a:t> </a:t>
            </a:r>
            <a:r>
              <a:rPr lang="el-GR" sz="2400" dirty="0" err="1" smtClean="0"/>
              <a:t>περὶ</a:t>
            </a:r>
            <a:r>
              <a:rPr lang="el-GR" sz="2400" dirty="0" smtClean="0"/>
              <a:t> </a:t>
            </a:r>
            <a:r>
              <a:rPr lang="el-GR" sz="2400" dirty="0" err="1" smtClean="0"/>
              <a:t>αὐτοῦ</a:t>
            </a:r>
            <a:r>
              <a:rPr lang="el-GR" sz="2400" dirty="0" smtClean="0"/>
              <a:t>, </a:t>
            </a:r>
            <a:r>
              <a:rPr lang="el-GR" sz="2400" dirty="0" err="1" smtClean="0"/>
              <a:t>οὐαὶ</a:t>
            </a:r>
            <a:r>
              <a:rPr lang="el-GR" sz="2400" dirty="0" smtClean="0"/>
              <a:t> </a:t>
            </a:r>
            <a:r>
              <a:rPr lang="el-GR" sz="2400" dirty="0" err="1" smtClean="0"/>
              <a:t>δὲ</a:t>
            </a:r>
            <a:r>
              <a:rPr lang="el-GR" sz="2400" dirty="0" smtClean="0"/>
              <a:t> </a:t>
            </a:r>
            <a:r>
              <a:rPr lang="el-GR" sz="2400" dirty="0" err="1" smtClean="0"/>
              <a:t>τῷ</a:t>
            </a:r>
            <a:r>
              <a:rPr lang="el-GR" sz="2400" dirty="0" smtClean="0"/>
              <a:t> </a:t>
            </a:r>
            <a:r>
              <a:rPr lang="el-GR" sz="2400" dirty="0" err="1" smtClean="0"/>
              <a:t>ἀνθρώπῳ</a:t>
            </a:r>
            <a:r>
              <a:rPr lang="el-GR" sz="2400" dirty="0" smtClean="0"/>
              <a:t> </a:t>
            </a:r>
            <a:r>
              <a:rPr lang="el-GR" sz="2400" dirty="0" err="1" smtClean="0"/>
              <a:t>ἐκείνῳ</a:t>
            </a:r>
            <a:r>
              <a:rPr lang="el-GR" sz="2400" dirty="0" smtClean="0"/>
              <a:t> </a:t>
            </a:r>
            <a:r>
              <a:rPr lang="el-GR" sz="2400" dirty="0" err="1" smtClean="0"/>
              <a:t>δι</a:t>
            </a:r>
            <a:r>
              <a:rPr lang="el-GR" sz="2400" dirty="0" smtClean="0"/>
              <a:t>’ </a:t>
            </a:r>
            <a:r>
              <a:rPr lang="el-GR" sz="2400" dirty="0" err="1" smtClean="0"/>
              <a:t>οὗ</a:t>
            </a:r>
            <a:r>
              <a:rPr lang="el-GR" sz="2400" dirty="0" smtClean="0"/>
              <a:t> ὁ </a:t>
            </a:r>
            <a:r>
              <a:rPr lang="el-GR" sz="2400" dirty="0" err="1" smtClean="0"/>
              <a:t>υἱὸς</a:t>
            </a:r>
            <a:r>
              <a:rPr lang="el-GR" sz="2400" dirty="0" smtClean="0"/>
              <a:t> </a:t>
            </a:r>
            <a:r>
              <a:rPr lang="el-GR" sz="2400" dirty="0" err="1" smtClean="0"/>
              <a:t>τοῦ</a:t>
            </a:r>
            <a:r>
              <a:rPr lang="el-GR" sz="2400" dirty="0" smtClean="0"/>
              <a:t> </a:t>
            </a:r>
            <a:r>
              <a:rPr lang="el-GR" sz="2400" dirty="0" err="1" smtClean="0"/>
              <a:t>ἀνθρώπου</a:t>
            </a:r>
            <a:r>
              <a:rPr lang="el-GR" sz="2400" dirty="0" smtClean="0"/>
              <a:t> </a:t>
            </a:r>
            <a:r>
              <a:rPr lang="el-GR" sz="2400" dirty="0" err="1" smtClean="0"/>
              <a:t>παραδίδοται∙</a:t>
            </a:r>
            <a:r>
              <a:rPr lang="el-GR" sz="2400" dirty="0" smtClean="0"/>
              <a:t> </a:t>
            </a:r>
            <a:r>
              <a:rPr lang="el-GR" sz="2400" dirty="0" err="1" smtClean="0"/>
              <a:t>καλὸν</a:t>
            </a:r>
            <a:r>
              <a:rPr lang="el-GR" sz="2400" dirty="0" smtClean="0"/>
              <a:t> </a:t>
            </a:r>
            <a:r>
              <a:rPr lang="el-GR" sz="2400" dirty="0" err="1" smtClean="0"/>
              <a:t>αὐτῷ</a:t>
            </a:r>
            <a:r>
              <a:rPr lang="el-GR" sz="2400" dirty="0" smtClean="0"/>
              <a:t> </a:t>
            </a:r>
            <a:r>
              <a:rPr lang="el-GR" sz="2400" dirty="0" err="1" smtClean="0"/>
              <a:t>εἰ</a:t>
            </a:r>
            <a:r>
              <a:rPr lang="el-GR" sz="2400" dirty="0" smtClean="0"/>
              <a:t> </a:t>
            </a:r>
            <a:r>
              <a:rPr lang="el-GR" sz="2400" dirty="0" err="1" smtClean="0"/>
              <a:t>οὐκ</a:t>
            </a:r>
            <a:r>
              <a:rPr lang="el-GR" sz="2400" dirty="0" smtClean="0"/>
              <a:t> </a:t>
            </a:r>
            <a:r>
              <a:rPr lang="el-GR" sz="2400" dirty="0" err="1" smtClean="0"/>
              <a:t>ἐγεννήθη</a:t>
            </a:r>
            <a:r>
              <a:rPr lang="el-GR" sz="2400" dirty="0" smtClean="0"/>
              <a:t> ὁ ἄνθρωπος </a:t>
            </a:r>
            <a:r>
              <a:rPr lang="el-GR" sz="2400" dirty="0" err="1" smtClean="0"/>
              <a:t>ἐκεῖνος</a:t>
            </a:r>
            <a:r>
              <a:rPr lang="el-GR" sz="2400" dirty="0" smtClean="0"/>
              <a:t>.</a:t>
            </a:r>
          </a:p>
          <a:p>
            <a:pPr algn="just">
              <a:buNone/>
            </a:pPr>
            <a:endParaRPr lang="el-GR" sz="900" dirty="0" smtClean="0"/>
          </a:p>
          <a:p>
            <a:pPr algn="just">
              <a:buFont typeface="Arial" pitchFamily="34" charset="0"/>
              <a:buChar char="•"/>
            </a:pPr>
            <a:r>
              <a:rPr lang="el-GR" sz="1800" dirty="0" smtClean="0"/>
              <a:t>Καίτοι αντίκειται στον κανόνα της συντομότερης γραφής, το «</a:t>
            </a:r>
            <a:r>
              <a:rPr lang="el-GR" sz="1800" dirty="0" err="1" smtClean="0"/>
              <a:t>ὅτι</a:t>
            </a:r>
            <a:r>
              <a:rPr lang="el-GR" sz="1800" dirty="0" smtClean="0"/>
              <a:t>» δηλοί την αιτία, και συνδέεται με τον προηγούμενο στίχο, παρέχοντας την απαραίτητη συνάφεια στην προδοσία &amp; τη θυσία διά Σταυρού του Υιού του </a:t>
            </a:r>
            <a:r>
              <a:rPr lang="el-GR" sz="1800" dirty="0" err="1" smtClean="0"/>
              <a:t>Ανθρώπου∙</a:t>
            </a:r>
            <a:r>
              <a:rPr lang="el-GR" sz="1800" dirty="0" smtClean="0"/>
              <a:t> ενδεχομένως, για να δοθεί έμφαση στο γεγονός ότι έχει προφητευθεί η πράξη αυτή της προδοσίας του </a:t>
            </a:r>
            <a:r>
              <a:rPr lang="el-GR" sz="1800" dirty="0" err="1" smtClean="0"/>
              <a:t>Ιούδα∙</a:t>
            </a:r>
            <a:r>
              <a:rPr lang="el-GR" sz="1800" dirty="0" smtClean="0"/>
              <a:t> «όχι επειδή είχε προοριστεί, γι’ </a:t>
            </a:r>
            <a:r>
              <a:rPr lang="el-GR" sz="1800" dirty="0" err="1" smtClean="0"/>
              <a:t>αὐτό</a:t>
            </a:r>
            <a:r>
              <a:rPr lang="el-GR" sz="1800" dirty="0" smtClean="0"/>
              <a:t> παρέδωσε· </a:t>
            </a:r>
            <a:r>
              <a:rPr lang="el-GR" sz="1800" dirty="0" err="1" smtClean="0"/>
              <a:t>ἀλλά</a:t>
            </a:r>
            <a:r>
              <a:rPr lang="el-GR" sz="1800" dirty="0" smtClean="0"/>
              <a:t> διότι παρέδωσε, γι’ </a:t>
            </a:r>
            <a:r>
              <a:rPr lang="el-GR" sz="1800" dirty="0" err="1" smtClean="0"/>
              <a:t>αὐτό</a:t>
            </a:r>
            <a:r>
              <a:rPr lang="el-GR" sz="1800" dirty="0" smtClean="0"/>
              <a:t> </a:t>
            </a:r>
            <a:r>
              <a:rPr lang="el-GR" sz="1800" dirty="0" err="1" smtClean="0"/>
              <a:t>εἶχε</a:t>
            </a:r>
            <a:r>
              <a:rPr lang="el-GR" sz="1800" dirty="0" smtClean="0"/>
              <a:t> </a:t>
            </a:r>
            <a:r>
              <a:rPr lang="el-GR" sz="1800" dirty="0" err="1" smtClean="0"/>
              <a:t>προοριστεῖ</a:t>
            </a:r>
            <a:r>
              <a:rPr lang="el-GR" sz="1800" dirty="0" smtClean="0"/>
              <a:t>» (βλ. Ευθύμιος </a:t>
            </a:r>
            <a:r>
              <a:rPr lang="el-GR" sz="1800" dirty="0" err="1" smtClean="0"/>
              <a:t>Ζιγαβηνός</a:t>
            </a:r>
            <a:r>
              <a:rPr lang="el-GR" sz="1800" dirty="0" smtClean="0"/>
              <a:t>). Η προδοσία δηλ. προηγείται της προφητείας· η προφητεία εξαρτάται εκ της προδοσίας. (βλ π. </a:t>
            </a:r>
            <a:r>
              <a:rPr lang="el-GR" sz="1800" dirty="0" err="1" smtClean="0"/>
              <a:t>Ιωήλ</a:t>
            </a:r>
            <a:r>
              <a:rPr lang="el-GR" sz="1800" dirty="0" smtClean="0"/>
              <a:t> Γιαννακόπουλος).</a:t>
            </a:r>
          </a:p>
          <a:p>
            <a:pPr algn="just">
              <a:buFont typeface="Arial" pitchFamily="34" charset="0"/>
              <a:buChar char="•"/>
            </a:pPr>
            <a:r>
              <a:rPr lang="el-GR" sz="1800" dirty="0" smtClean="0"/>
              <a:t>Η απρόσωπη έκφραση «</a:t>
            </a:r>
            <a:r>
              <a:rPr lang="el-GR" sz="1800" dirty="0" err="1" smtClean="0"/>
              <a:t>καλὸν</a:t>
            </a:r>
            <a:r>
              <a:rPr lang="el-GR" sz="1800" dirty="0" smtClean="0"/>
              <a:t> </a:t>
            </a:r>
            <a:r>
              <a:rPr lang="el-GR" sz="1800" dirty="0" err="1" smtClean="0"/>
              <a:t>ἦν</a:t>
            </a:r>
            <a:r>
              <a:rPr lang="el-GR" sz="1800" dirty="0" smtClean="0"/>
              <a:t>», ‘‘</a:t>
            </a:r>
            <a:r>
              <a:rPr lang="el-GR" sz="1800" dirty="0" err="1" smtClean="0"/>
              <a:t>συντακτικῴ</a:t>
            </a:r>
            <a:r>
              <a:rPr lang="el-GR" sz="1800" dirty="0" smtClean="0"/>
              <a:t> </a:t>
            </a:r>
            <a:r>
              <a:rPr lang="el-GR" sz="1800" dirty="0" err="1" smtClean="0"/>
              <a:t>τῷ</a:t>
            </a:r>
            <a:r>
              <a:rPr lang="el-GR" sz="1800" dirty="0" smtClean="0"/>
              <a:t> </a:t>
            </a:r>
            <a:r>
              <a:rPr lang="el-GR" sz="1800" dirty="0" err="1" smtClean="0"/>
              <a:t>λόγῳ</a:t>
            </a:r>
            <a:r>
              <a:rPr lang="el-GR" sz="1800" dirty="0" smtClean="0"/>
              <a:t>’’(</a:t>
            </a:r>
            <a:r>
              <a:rPr lang="el-GR" sz="1800" dirty="0" err="1" smtClean="0"/>
              <a:t>αδείᾳ</a:t>
            </a:r>
            <a:r>
              <a:rPr lang="el-GR" sz="1800" dirty="0" smtClean="0"/>
              <a:t>) δύναται να σταθεί και </a:t>
            </a:r>
            <a:r>
              <a:rPr lang="el-GR" sz="1800" dirty="0" err="1" smtClean="0"/>
              <a:t>δίχα</a:t>
            </a:r>
            <a:r>
              <a:rPr lang="el-GR" sz="1800" dirty="0" smtClean="0"/>
              <a:t> ρήματος (τουτέστιν, το ρήμα εννοείται).</a:t>
            </a:r>
          </a:p>
        </p:txBody>
      </p:sp>
      <p:sp>
        <p:nvSpPr>
          <p:cNvPr id="5" name="4 - Λυγισμένο βέλος"/>
          <p:cNvSpPr/>
          <p:nvPr/>
        </p:nvSpPr>
        <p:spPr>
          <a:xfrm>
            <a:off x="971600" y="2276872"/>
            <a:ext cx="669800" cy="4320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a:solidFill>
            <a:srgbClr val="C00000"/>
          </a:solidFill>
        </p:spPr>
        <p:txBody>
          <a:bodyPr/>
          <a:lstStyle/>
          <a:p>
            <a:r>
              <a:rPr lang="el-GR" sz="3200" b="1" u="dbl" dirty="0" smtClean="0"/>
              <a:t/>
            </a:r>
            <a:br>
              <a:rPr lang="el-GR" sz="3200" b="1" u="dbl" dirty="0" smtClean="0"/>
            </a:br>
            <a:r>
              <a:rPr lang="el-GR" sz="3200" b="1" u="dbl" dirty="0" smtClean="0"/>
              <a:t>Η ΠΕΡΙΚΟΠΗ ΣΕ ΕΝΟΤΗΤΕΣ (ΔΟΜΗ)</a:t>
            </a:r>
            <a:r>
              <a:rPr lang="el-GR" sz="3200" b="1" dirty="0" smtClean="0"/>
              <a:t>:</a:t>
            </a:r>
            <a:r>
              <a:rPr lang="el-GR" sz="3200" dirty="0" smtClean="0"/>
              <a:t/>
            </a:r>
            <a:br>
              <a:rPr lang="el-GR" sz="3200" dirty="0" smtClean="0"/>
            </a:br>
            <a:endParaRPr lang="el-GR" sz="3200" dirty="0"/>
          </a:p>
        </p:txBody>
      </p:sp>
      <p:sp>
        <p:nvSpPr>
          <p:cNvPr id="3" name="2 - Θέση περιεχομένου"/>
          <p:cNvSpPr>
            <a:spLocks noGrp="1"/>
          </p:cNvSpPr>
          <p:nvPr>
            <p:ph idx="1"/>
          </p:nvPr>
        </p:nvSpPr>
        <p:spPr>
          <a:xfrm>
            <a:off x="107504" y="620688"/>
            <a:ext cx="8928992" cy="6237312"/>
          </a:xfrm>
        </p:spPr>
        <p:txBody>
          <a:bodyPr/>
          <a:lstStyle/>
          <a:p>
            <a:pPr algn="just">
              <a:buFont typeface="Wingdings" pitchFamily="2" charset="2"/>
              <a:buChar char="Ø"/>
            </a:pPr>
            <a:r>
              <a:rPr lang="el-GR" sz="1800" b="1" u="sng" dirty="0" err="1" smtClean="0"/>
              <a:t>Κλιμακωτὴ</a:t>
            </a:r>
            <a:r>
              <a:rPr lang="el-GR" sz="1800" b="1" u="sng" dirty="0" smtClean="0"/>
              <a:t> </a:t>
            </a:r>
            <a:r>
              <a:rPr lang="el-GR" sz="1800" b="1" u="sng" dirty="0" err="1" smtClean="0"/>
              <a:t>δομὴ</a:t>
            </a:r>
            <a:r>
              <a:rPr lang="el-GR" sz="1800" b="1" u="sng" dirty="0" smtClean="0"/>
              <a:t> </a:t>
            </a:r>
            <a:r>
              <a:rPr lang="el-GR" sz="1800" b="1" u="sng" dirty="0" err="1" smtClean="0"/>
              <a:t>τῆς</a:t>
            </a:r>
            <a:r>
              <a:rPr lang="el-GR" sz="1800" b="1" u="sng" dirty="0" smtClean="0"/>
              <a:t> </a:t>
            </a:r>
            <a:r>
              <a:rPr lang="el-GR" sz="1800" b="1" u="sng" dirty="0" err="1" smtClean="0"/>
              <a:t>ἑνότητας</a:t>
            </a:r>
            <a:r>
              <a:rPr lang="el-GR" sz="1800" b="1" dirty="0" smtClean="0"/>
              <a:t> (</a:t>
            </a:r>
            <a:r>
              <a:rPr lang="el-GR" sz="1800" b="1" dirty="0" err="1" smtClean="0"/>
              <a:t>ἀποκορυφώνεται</a:t>
            </a:r>
            <a:r>
              <a:rPr lang="el-GR" sz="1800" b="1" dirty="0" smtClean="0"/>
              <a:t> </a:t>
            </a:r>
            <a:r>
              <a:rPr lang="el-GR" sz="1800" b="1" dirty="0" err="1" smtClean="0"/>
              <a:t>στὰ</a:t>
            </a:r>
            <a:r>
              <a:rPr lang="el-GR" sz="1800" b="1" dirty="0" smtClean="0"/>
              <a:t> λόγια </a:t>
            </a:r>
            <a:r>
              <a:rPr lang="el-GR" sz="1800" b="1" dirty="0" err="1" smtClean="0"/>
              <a:t>τοῦ</a:t>
            </a:r>
            <a:r>
              <a:rPr lang="el-GR" sz="1800" b="1" dirty="0" smtClean="0"/>
              <a:t> </a:t>
            </a:r>
            <a:r>
              <a:rPr lang="el-GR" sz="1800" b="1" dirty="0" err="1" smtClean="0"/>
              <a:t>Χριστοῦ</a:t>
            </a:r>
            <a:r>
              <a:rPr lang="el-GR" sz="1800" b="1" dirty="0" smtClean="0"/>
              <a:t>, </a:t>
            </a:r>
            <a:r>
              <a:rPr lang="el-GR" sz="1800" b="1" dirty="0" err="1" smtClean="0"/>
              <a:t>γιὰ</a:t>
            </a:r>
            <a:r>
              <a:rPr lang="el-GR" sz="1800" b="1" dirty="0" smtClean="0"/>
              <a:t> </a:t>
            </a:r>
            <a:r>
              <a:rPr lang="el-GR" sz="1800" b="1" dirty="0" err="1" smtClean="0"/>
              <a:t>τὸν</a:t>
            </a:r>
            <a:r>
              <a:rPr lang="el-GR" sz="1800" b="1" dirty="0" smtClean="0"/>
              <a:t> </a:t>
            </a:r>
            <a:r>
              <a:rPr lang="el-GR" sz="1800" b="1" dirty="0" err="1" smtClean="0"/>
              <a:t>ἄνθρωπο</a:t>
            </a:r>
            <a:r>
              <a:rPr lang="el-GR" sz="1800" b="1" dirty="0" smtClean="0"/>
              <a:t> </a:t>
            </a:r>
            <a:r>
              <a:rPr lang="el-GR" sz="1800" b="1" dirty="0" err="1" smtClean="0"/>
              <a:t>διὰ</a:t>
            </a:r>
            <a:r>
              <a:rPr lang="el-GR" sz="1800" b="1" dirty="0" smtClean="0"/>
              <a:t> </a:t>
            </a:r>
            <a:r>
              <a:rPr lang="el-GR" sz="1800" b="1" dirty="0" err="1" smtClean="0"/>
              <a:t>τοῦ</a:t>
            </a:r>
            <a:r>
              <a:rPr lang="el-GR" sz="1800" b="1" dirty="0" smtClean="0"/>
              <a:t> </a:t>
            </a:r>
            <a:r>
              <a:rPr lang="el-GR" sz="1800" b="1" dirty="0" err="1" smtClean="0"/>
              <a:t>ὁποίου</a:t>
            </a:r>
            <a:r>
              <a:rPr lang="el-GR" sz="1800" b="1" dirty="0" smtClean="0"/>
              <a:t> </a:t>
            </a:r>
            <a:r>
              <a:rPr lang="el-GR" sz="1800" b="1" dirty="0" err="1" smtClean="0"/>
              <a:t>θὰ</a:t>
            </a:r>
            <a:r>
              <a:rPr lang="el-GR" sz="1800" b="1" dirty="0" smtClean="0"/>
              <a:t> </a:t>
            </a:r>
            <a:r>
              <a:rPr lang="el-GR" sz="1800" b="1" dirty="0" err="1" smtClean="0"/>
              <a:t>προδοθεῖ</a:t>
            </a:r>
            <a:r>
              <a:rPr lang="el-GR" sz="1800" b="1" dirty="0" smtClean="0"/>
              <a:t> ὁ «</a:t>
            </a:r>
            <a:r>
              <a:rPr lang="el-GR" sz="1800" b="1" dirty="0" err="1" smtClean="0"/>
              <a:t>Υἱὸς</a:t>
            </a:r>
            <a:r>
              <a:rPr lang="el-GR" sz="1800" b="1" dirty="0" smtClean="0"/>
              <a:t> </a:t>
            </a:r>
            <a:r>
              <a:rPr lang="el-GR" sz="1800" b="1" dirty="0" err="1" smtClean="0"/>
              <a:t>τοῦ</a:t>
            </a:r>
            <a:r>
              <a:rPr lang="el-GR" sz="1800" b="1" dirty="0" smtClean="0"/>
              <a:t> </a:t>
            </a:r>
            <a:r>
              <a:rPr lang="el-GR" sz="1800" b="1" dirty="0" err="1" smtClean="0"/>
              <a:t>Ἀνθρώπου</a:t>
            </a:r>
            <a:r>
              <a:rPr lang="el-GR" sz="1800" b="1" dirty="0" smtClean="0"/>
              <a:t>»)</a:t>
            </a:r>
          </a:p>
          <a:p>
            <a:pPr algn="just"/>
            <a:endParaRPr lang="el-GR" sz="900" dirty="0" smtClean="0"/>
          </a:p>
          <a:p>
            <a:pPr algn="just"/>
            <a:endParaRPr lang="el-GR" sz="900" dirty="0" smtClean="0"/>
          </a:p>
          <a:p>
            <a:pPr>
              <a:buNone/>
            </a:pPr>
            <a:r>
              <a:rPr lang="el-GR" sz="1800" dirty="0" smtClean="0"/>
              <a:t>      [</a:t>
            </a:r>
            <a:r>
              <a:rPr lang="el-GR" sz="1800" u="sng" dirty="0" err="1" smtClean="0"/>
              <a:t>Εἰσαγωγή</a:t>
            </a:r>
            <a:r>
              <a:rPr lang="el-GR" sz="1800" dirty="0" smtClean="0"/>
              <a:t>: Συνομωσία </a:t>
            </a:r>
            <a:r>
              <a:rPr lang="el-GR" sz="1800" dirty="0" err="1" smtClean="0"/>
              <a:t>γιὰ</a:t>
            </a:r>
            <a:r>
              <a:rPr lang="el-GR" sz="1800" dirty="0" smtClean="0"/>
              <a:t> θανάτωση </a:t>
            </a:r>
            <a:r>
              <a:rPr lang="el-GR" sz="1800" dirty="0" err="1" smtClean="0"/>
              <a:t>τοῦ</a:t>
            </a:r>
            <a:r>
              <a:rPr lang="el-GR" sz="1800" dirty="0" smtClean="0"/>
              <a:t> </a:t>
            </a:r>
            <a:r>
              <a:rPr lang="el-GR" sz="1800" dirty="0" err="1" smtClean="0"/>
              <a:t>Ἰησοῦ</a:t>
            </a:r>
            <a:r>
              <a:rPr lang="el-GR" sz="1800" dirty="0" smtClean="0"/>
              <a:t> (στ. 1-2)]</a:t>
            </a:r>
          </a:p>
          <a:p>
            <a:pPr>
              <a:buNone/>
            </a:pPr>
            <a:r>
              <a:rPr lang="el-GR" sz="1800" dirty="0" smtClean="0"/>
              <a:t>               Α. </a:t>
            </a:r>
            <a:r>
              <a:rPr lang="el-GR" sz="1800" u="sng" dirty="0" err="1" smtClean="0"/>
              <a:t>Ἀφόρμηση</a:t>
            </a:r>
            <a:r>
              <a:rPr lang="el-GR" sz="1800" dirty="0" smtClean="0"/>
              <a:t>: Ἡ Προδοσία (στ. 10-11)</a:t>
            </a:r>
          </a:p>
          <a:p>
            <a:pPr>
              <a:buNone/>
            </a:pPr>
            <a:r>
              <a:rPr lang="el-GR" sz="1800" dirty="0" smtClean="0"/>
              <a:t>                              Β. Προετοιμασία </a:t>
            </a:r>
            <a:r>
              <a:rPr lang="el-GR" sz="1800" dirty="0" err="1" smtClean="0"/>
              <a:t>τοῦ</a:t>
            </a:r>
            <a:r>
              <a:rPr lang="el-GR" sz="1800" dirty="0" smtClean="0"/>
              <a:t> τελευταίου δείπνου (στ. 12-16)   </a:t>
            </a:r>
          </a:p>
          <a:p>
            <a:pPr>
              <a:buNone/>
            </a:pPr>
            <a:r>
              <a:rPr lang="el-GR" sz="1800" smtClean="0"/>
              <a:t>                                           </a:t>
            </a:r>
            <a:r>
              <a:rPr lang="el-GR" sz="1800" dirty="0" smtClean="0"/>
              <a:t>Γ. </a:t>
            </a:r>
            <a:r>
              <a:rPr lang="el-GR" sz="1800" dirty="0" err="1" smtClean="0"/>
              <a:t>Ἀποκάλυψη</a:t>
            </a:r>
            <a:r>
              <a:rPr lang="el-GR" sz="1800" dirty="0" smtClean="0"/>
              <a:t> </a:t>
            </a:r>
            <a:r>
              <a:rPr lang="el-GR" sz="1800" dirty="0" err="1" smtClean="0"/>
              <a:t>τοῦ</a:t>
            </a:r>
            <a:r>
              <a:rPr lang="el-GR" sz="1800" dirty="0" smtClean="0"/>
              <a:t> </a:t>
            </a:r>
            <a:r>
              <a:rPr lang="el-GR" sz="1800" dirty="0" err="1" smtClean="0"/>
              <a:t>Ἰησοῦ</a:t>
            </a:r>
            <a:r>
              <a:rPr lang="el-GR" sz="1800" dirty="0" smtClean="0"/>
              <a:t> </a:t>
            </a:r>
            <a:r>
              <a:rPr lang="el-GR" sz="1800" dirty="0" err="1" smtClean="0"/>
              <a:t>γιὰ</a:t>
            </a:r>
            <a:r>
              <a:rPr lang="el-GR" sz="1800" dirty="0" smtClean="0"/>
              <a:t> </a:t>
            </a:r>
            <a:r>
              <a:rPr lang="el-GR" sz="1800" dirty="0" err="1" smtClean="0"/>
              <a:t>τὸν</a:t>
            </a:r>
            <a:r>
              <a:rPr lang="el-GR" sz="1800" dirty="0" smtClean="0"/>
              <a:t> προδότη </a:t>
            </a:r>
            <a:r>
              <a:rPr lang="el-GR" sz="1800" dirty="0" err="1" smtClean="0"/>
              <a:t>στὸ</a:t>
            </a:r>
            <a:r>
              <a:rPr lang="el-GR" sz="1800" dirty="0" smtClean="0"/>
              <a:t> Δείπνο (στ. 17-20)                                </a:t>
            </a:r>
          </a:p>
          <a:p>
            <a:pPr>
              <a:buNone/>
            </a:pPr>
            <a:r>
              <a:rPr lang="el-GR" sz="1800" dirty="0" smtClean="0"/>
              <a:t>                                                                 ΣΤ. </a:t>
            </a:r>
            <a:r>
              <a:rPr lang="el-GR" sz="1800" u="sng" dirty="0" err="1" smtClean="0"/>
              <a:t>Ἐπίλογος</a:t>
            </a:r>
            <a:r>
              <a:rPr lang="el-GR" sz="1800" dirty="0" smtClean="0"/>
              <a:t>: Ἡ </a:t>
            </a:r>
            <a:r>
              <a:rPr lang="el-GR" sz="1800" dirty="0" err="1" smtClean="0"/>
              <a:t>αὐστηρή</a:t>
            </a:r>
            <a:r>
              <a:rPr lang="el-GR" sz="1800" dirty="0" smtClean="0"/>
              <a:t> </a:t>
            </a:r>
            <a:r>
              <a:rPr lang="el-GR" sz="1800" dirty="0" err="1" smtClean="0"/>
              <a:t>ἀναφορὰ</a:t>
            </a:r>
            <a:r>
              <a:rPr lang="el-GR" sz="1800" dirty="0" smtClean="0"/>
              <a:t> </a:t>
            </a:r>
            <a:r>
              <a:rPr lang="el-GR" sz="1800" dirty="0" err="1" smtClean="0"/>
              <a:t>στὸν</a:t>
            </a:r>
            <a:r>
              <a:rPr lang="el-GR" sz="1800" dirty="0" smtClean="0"/>
              <a:t> προδότη (στ. 21)</a:t>
            </a:r>
          </a:p>
          <a:p>
            <a:pPr algn="just"/>
            <a:endParaRPr lang="el-GR" sz="1800" dirty="0" smtClean="0"/>
          </a:p>
          <a:p>
            <a:pPr algn="just">
              <a:buFont typeface="Wingdings" pitchFamily="2" charset="2"/>
              <a:buChar char="Ø"/>
            </a:pPr>
            <a:r>
              <a:rPr lang="el-GR" sz="1800" b="1" u="sng" dirty="0" err="1" smtClean="0"/>
              <a:t>Χιαστὶ</a:t>
            </a:r>
            <a:r>
              <a:rPr lang="el-GR" sz="1800" b="1" u="sng" dirty="0" smtClean="0"/>
              <a:t> </a:t>
            </a:r>
            <a:r>
              <a:rPr lang="el-GR" sz="1800" b="1" u="sng" dirty="0" err="1" smtClean="0"/>
              <a:t>ἐπικεντρικὴ</a:t>
            </a:r>
            <a:r>
              <a:rPr lang="el-GR" sz="1800" b="1" u="sng" dirty="0" smtClean="0"/>
              <a:t> </a:t>
            </a:r>
            <a:r>
              <a:rPr lang="el-GR" sz="1800" b="1" u="sng" dirty="0" err="1" smtClean="0"/>
              <a:t>δομὴ</a:t>
            </a:r>
            <a:r>
              <a:rPr lang="el-GR" sz="1800" b="1" u="sng" dirty="0" smtClean="0"/>
              <a:t> </a:t>
            </a:r>
            <a:r>
              <a:rPr lang="el-GR" sz="1800" b="1" u="sng" dirty="0" err="1" smtClean="0"/>
              <a:t>τῆς</a:t>
            </a:r>
            <a:r>
              <a:rPr lang="el-GR" sz="1800" b="1" u="sng" dirty="0" smtClean="0"/>
              <a:t> </a:t>
            </a:r>
            <a:r>
              <a:rPr lang="el-GR" sz="1800" b="1" u="sng" dirty="0" err="1" smtClean="0"/>
              <a:t>ἑνότητας</a:t>
            </a:r>
            <a:endParaRPr lang="el-GR" sz="1800" b="1" dirty="0" smtClean="0"/>
          </a:p>
          <a:p>
            <a:pPr>
              <a:buNone/>
            </a:pPr>
            <a:r>
              <a:rPr lang="el-GR" sz="1800" dirty="0" smtClean="0"/>
              <a:t>             1. Τόπος, χρόνος, σκοπός, πρόσωπα (στ. 1-2)</a:t>
            </a:r>
          </a:p>
          <a:p>
            <a:pPr>
              <a:buNone/>
            </a:pPr>
            <a:r>
              <a:rPr lang="el-GR" sz="1800" dirty="0" smtClean="0"/>
              <a:t>                                     2α. Ἡ προδοσία </a:t>
            </a:r>
            <a:r>
              <a:rPr lang="el-GR" sz="1800" dirty="0" err="1" smtClean="0"/>
              <a:t>τοῦ</a:t>
            </a:r>
            <a:r>
              <a:rPr lang="el-GR" sz="1800" dirty="0" smtClean="0"/>
              <a:t> </a:t>
            </a:r>
            <a:r>
              <a:rPr lang="el-GR" sz="1800" dirty="0" err="1" smtClean="0"/>
              <a:t>Ἰούδα</a:t>
            </a:r>
            <a:r>
              <a:rPr lang="el-GR" sz="1800" dirty="0" smtClean="0"/>
              <a:t> (στ. 10)</a:t>
            </a:r>
          </a:p>
          <a:p>
            <a:pPr>
              <a:buNone/>
            </a:pPr>
            <a:r>
              <a:rPr lang="el-GR" sz="1800" dirty="0" smtClean="0"/>
              <a:t>                                     2β. Ἡ συμφωνία </a:t>
            </a:r>
            <a:r>
              <a:rPr lang="el-GR" sz="1800" dirty="0" err="1" smtClean="0"/>
              <a:t>τῆς</a:t>
            </a:r>
            <a:r>
              <a:rPr lang="el-GR" sz="1800" dirty="0" smtClean="0"/>
              <a:t> προδοσίας (στ. 11)</a:t>
            </a:r>
          </a:p>
          <a:p>
            <a:pPr>
              <a:buNone/>
            </a:pPr>
            <a:r>
              <a:rPr lang="el-GR" sz="1800" dirty="0" smtClean="0"/>
              <a:t>                                                 3. Ἡ Προετοιμασία </a:t>
            </a:r>
            <a:r>
              <a:rPr lang="el-GR" sz="1800" dirty="0" err="1" smtClean="0"/>
              <a:t>τοῦ</a:t>
            </a:r>
            <a:r>
              <a:rPr lang="el-GR" sz="1800" dirty="0" smtClean="0"/>
              <a:t> δείπνου (στ. 12-16)</a:t>
            </a:r>
          </a:p>
          <a:p>
            <a:pPr>
              <a:buNone/>
            </a:pPr>
            <a:r>
              <a:rPr lang="el-GR" sz="1800" dirty="0" smtClean="0"/>
              <a:t>                                     2α’. Ἡ </a:t>
            </a:r>
            <a:r>
              <a:rPr lang="el-GR" sz="1800" dirty="0" err="1" smtClean="0"/>
              <a:t>εἴσοδος</a:t>
            </a:r>
            <a:r>
              <a:rPr lang="el-GR" sz="1800" dirty="0" smtClean="0"/>
              <a:t> </a:t>
            </a:r>
            <a:r>
              <a:rPr lang="el-GR" sz="1800" dirty="0" err="1" smtClean="0"/>
              <a:t>στὸ</a:t>
            </a:r>
            <a:r>
              <a:rPr lang="el-GR" sz="1800" dirty="0" smtClean="0"/>
              <a:t> </a:t>
            </a:r>
            <a:r>
              <a:rPr lang="el-GR" sz="1800" dirty="0" err="1" smtClean="0"/>
              <a:t>δεῖπνο</a:t>
            </a:r>
            <a:r>
              <a:rPr lang="el-GR" sz="1800" dirty="0" smtClean="0"/>
              <a:t>, χρόνος και </a:t>
            </a:r>
            <a:r>
              <a:rPr lang="el-GR" sz="1800" dirty="0" err="1" smtClean="0"/>
              <a:t>πρὀσωπα</a:t>
            </a:r>
            <a:r>
              <a:rPr lang="el-GR" sz="1800" dirty="0" smtClean="0"/>
              <a:t> (στ. 17)</a:t>
            </a:r>
          </a:p>
          <a:p>
            <a:pPr>
              <a:buNone/>
            </a:pPr>
            <a:r>
              <a:rPr lang="el-GR" sz="1800" dirty="0" smtClean="0"/>
              <a:t>                                     2β’. Ἡ </a:t>
            </a:r>
            <a:r>
              <a:rPr lang="el-GR" sz="1800" dirty="0" err="1" smtClean="0"/>
              <a:t>Ἀποκάλυψη</a:t>
            </a:r>
            <a:r>
              <a:rPr lang="el-GR" sz="1800" dirty="0" smtClean="0"/>
              <a:t> </a:t>
            </a:r>
            <a:r>
              <a:rPr lang="el-GR" sz="1800" dirty="0" err="1" smtClean="0"/>
              <a:t>τοῦ</a:t>
            </a:r>
            <a:r>
              <a:rPr lang="el-GR" sz="1800" dirty="0" smtClean="0"/>
              <a:t> </a:t>
            </a:r>
            <a:r>
              <a:rPr lang="el-GR" sz="1800" dirty="0" err="1" smtClean="0"/>
              <a:t>Ἰησοῦ</a:t>
            </a:r>
            <a:r>
              <a:rPr lang="el-GR" sz="1800" dirty="0" smtClean="0"/>
              <a:t> </a:t>
            </a:r>
            <a:r>
              <a:rPr lang="el-GR" sz="1800" dirty="0" err="1" smtClean="0"/>
              <a:t>γιὰ</a:t>
            </a:r>
            <a:r>
              <a:rPr lang="el-GR" sz="1800" dirty="0" smtClean="0"/>
              <a:t> </a:t>
            </a:r>
            <a:r>
              <a:rPr lang="el-GR" sz="1800" dirty="0" err="1" smtClean="0"/>
              <a:t>τὸν</a:t>
            </a:r>
            <a:r>
              <a:rPr lang="el-GR" sz="1800" dirty="0" smtClean="0"/>
              <a:t> προδότη (στ. 18-20)</a:t>
            </a:r>
          </a:p>
          <a:p>
            <a:pPr>
              <a:buNone/>
            </a:pPr>
            <a:r>
              <a:rPr lang="el-GR" sz="1800" dirty="0" smtClean="0"/>
              <a:t>             1’.  Ἡ προαναγγελία </a:t>
            </a:r>
            <a:r>
              <a:rPr lang="el-GR" sz="1800" dirty="0" err="1" smtClean="0"/>
              <a:t>τοῦ</a:t>
            </a:r>
            <a:r>
              <a:rPr lang="el-GR" sz="1800" dirty="0" smtClean="0"/>
              <a:t> Πάθους &amp; ἡ </a:t>
            </a:r>
            <a:r>
              <a:rPr lang="el-GR" sz="1800" dirty="0" err="1" smtClean="0"/>
              <a:t>αὐστηρὴ</a:t>
            </a:r>
            <a:r>
              <a:rPr lang="el-GR" sz="1800" dirty="0" smtClean="0"/>
              <a:t> </a:t>
            </a:r>
            <a:r>
              <a:rPr lang="el-GR" sz="1800" dirty="0" err="1" smtClean="0"/>
              <a:t>ἀναφορὰ</a:t>
            </a:r>
            <a:r>
              <a:rPr lang="el-GR" sz="1800" dirty="0" smtClean="0"/>
              <a:t> </a:t>
            </a:r>
            <a:r>
              <a:rPr lang="el-GR" sz="1800" dirty="0" err="1" smtClean="0"/>
              <a:t>στὸν</a:t>
            </a:r>
            <a:r>
              <a:rPr lang="el-GR" sz="1800" dirty="0" smtClean="0"/>
              <a:t> προδότη (στ. 21)</a:t>
            </a:r>
          </a:p>
          <a:p>
            <a:pPr>
              <a:buNone/>
            </a:pPr>
            <a:endParaRPr lang="el-GR"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5" name="4 - Θέση περιεχομένου"/>
          <p:cNvGraphicFramePr>
            <a:graphicFrameLocks noGrp="1"/>
          </p:cNvGraphicFramePr>
          <p:nvPr>
            <p:ph idx="1"/>
          </p:nvPr>
        </p:nvGraphicFramePr>
        <p:xfrm>
          <a:off x="395536" y="764704"/>
          <a:ext cx="8291264"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 Τίτλος"/>
          <p:cNvSpPr>
            <a:spLocks noGrp="1"/>
          </p:cNvSpPr>
          <p:nvPr>
            <p:ph type="title"/>
          </p:nvPr>
        </p:nvSpPr>
        <p:spPr>
          <a:xfrm>
            <a:off x="457200" y="116632"/>
            <a:ext cx="8229600" cy="576064"/>
          </a:xfrm>
        </p:spPr>
        <p:txBody>
          <a:bodyPr/>
          <a:lstStyle/>
          <a:p>
            <a:r>
              <a:rPr lang="el-GR" dirty="0" smtClean="0"/>
              <a:t>Η πυραμίδα του </a:t>
            </a:r>
            <a:r>
              <a:rPr lang="en-US" dirty="0" smtClean="0"/>
              <a:t>Freytag</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64704"/>
          </a:xfrm>
          <a:solidFill>
            <a:srgbClr val="C00000"/>
          </a:solidFill>
        </p:spPr>
        <p:txBody>
          <a:bodyPr/>
          <a:lstStyle/>
          <a:p>
            <a:r>
              <a:rPr lang="el-GR" sz="3200" b="1" u="dbl" dirty="0" smtClean="0"/>
              <a:t/>
            </a:r>
            <a:br>
              <a:rPr lang="el-GR" sz="3200" b="1" u="dbl" dirty="0" smtClean="0"/>
            </a:br>
            <a:r>
              <a:rPr lang="el-GR" sz="2400" b="1" u="dbl" dirty="0" smtClean="0"/>
              <a:t>Ἡ </a:t>
            </a:r>
            <a:r>
              <a:rPr lang="el-GR" sz="2400" b="1" u="dbl" dirty="0" err="1" smtClean="0"/>
              <a:t>περικοπὴ</a:t>
            </a:r>
            <a:r>
              <a:rPr lang="el-GR" sz="2400" b="1" u="dbl" dirty="0" smtClean="0"/>
              <a:t> </a:t>
            </a:r>
            <a:r>
              <a:rPr lang="el-GR" sz="2400" b="1" u="dbl" dirty="0" err="1" smtClean="0"/>
              <a:t>Μκ</a:t>
            </a:r>
            <a:r>
              <a:rPr lang="el-GR" sz="2400" b="1" u="dbl" dirty="0" smtClean="0"/>
              <a:t>. 14, 10-21 </a:t>
            </a:r>
            <a:r>
              <a:rPr lang="el-GR" sz="2400" b="1" u="dbl" dirty="0" err="1" smtClean="0"/>
              <a:t>στὴν</a:t>
            </a:r>
            <a:r>
              <a:rPr lang="el-GR" sz="2400" b="1" u="dbl" dirty="0" smtClean="0"/>
              <a:t> </a:t>
            </a:r>
            <a:r>
              <a:rPr lang="el-GR" sz="2400" b="1" u="dbl" dirty="0" err="1" smtClean="0"/>
              <a:t>εὐρύτερη</a:t>
            </a:r>
            <a:r>
              <a:rPr lang="el-GR" sz="2400" b="1" u="dbl" dirty="0" smtClean="0"/>
              <a:t> συνάφειά της</a:t>
            </a:r>
            <a:br>
              <a:rPr lang="el-GR" sz="2400" b="1" u="dbl" dirty="0" smtClean="0"/>
            </a:br>
            <a:r>
              <a:rPr lang="el-GR" sz="2400" b="1" dirty="0" smtClean="0"/>
              <a:t>(συγκείμενο &amp; </a:t>
            </a:r>
            <a:r>
              <a:rPr lang="el-GR" sz="2400" b="1" dirty="0" err="1" smtClean="0"/>
              <a:t>μακροκείμενο</a:t>
            </a:r>
            <a:r>
              <a:rPr lang="el-GR" sz="2400" b="1" dirty="0" smtClean="0"/>
              <a:t>)</a:t>
            </a:r>
            <a:r>
              <a:rPr lang="el-GR" sz="3200" dirty="0" smtClean="0"/>
              <a:t/>
            </a:r>
            <a:br>
              <a:rPr lang="el-GR" sz="3200" dirty="0" smtClean="0"/>
            </a:br>
            <a:endParaRPr lang="el-GR" sz="3200" dirty="0"/>
          </a:p>
        </p:txBody>
      </p:sp>
      <p:sp>
        <p:nvSpPr>
          <p:cNvPr id="3" name="2 - Θέση περιεχομένου"/>
          <p:cNvSpPr>
            <a:spLocks noGrp="1"/>
          </p:cNvSpPr>
          <p:nvPr>
            <p:ph idx="1"/>
          </p:nvPr>
        </p:nvSpPr>
        <p:spPr>
          <a:xfrm>
            <a:off x="0" y="764704"/>
            <a:ext cx="9144000" cy="6093296"/>
          </a:xfrm>
          <a:blipFill>
            <a:blip r:embed="rId2" cstate="print"/>
            <a:tile tx="0" ty="0" sx="100000" sy="100000" flip="none" algn="tl"/>
          </a:blipFill>
        </p:spPr>
        <p:txBody>
          <a:bodyPr/>
          <a:lstStyle/>
          <a:p>
            <a:pPr algn="just"/>
            <a:r>
              <a:rPr lang="el-GR" sz="2000" dirty="0" smtClean="0"/>
              <a:t>Προτείνουμε </a:t>
            </a:r>
            <a:r>
              <a:rPr lang="el-GR" sz="2000" dirty="0" err="1" smtClean="0"/>
              <a:t>τὴν</a:t>
            </a:r>
            <a:r>
              <a:rPr lang="el-GR" sz="2000" dirty="0" smtClean="0"/>
              <a:t> κάτωθι </a:t>
            </a:r>
            <a:r>
              <a:rPr lang="el-GR" sz="2000" dirty="0" err="1" smtClean="0"/>
              <a:t>κυκλικὴ</a:t>
            </a:r>
            <a:r>
              <a:rPr lang="el-GR" sz="2000" dirty="0" smtClean="0"/>
              <a:t> </a:t>
            </a:r>
            <a:r>
              <a:rPr lang="el-GR" sz="2000" dirty="0" err="1" smtClean="0"/>
              <a:t>ἐπικεντρικὴ</a:t>
            </a:r>
            <a:r>
              <a:rPr lang="el-GR" sz="2000" dirty="0" smtClean="0"/>
              <a:t> </a:t>
            </a:r>
            <a:r>
              <a:rPr lang="el-GR" sz="2000" dirty="0" err="1" smtClean="0"/>
              <a:t>δομὴ</a:t>
            </a:r>
            <a:r>
              <a:rPr lang="el-GR" sz="2000" dirty="0" smtClean="0"/>
              <a:t> </a:t>
            </a:r>
            <a:r>
              <a:rPr lang="el-GR" sz="2000" dirty="0" err="1" smtClean="0"/>
              <a:t>τῆς</a:t>
            </a:r>
            <a:r>
              <a:rPr lang="el-GR" sz="2000" dirty="0" smtClean="0"/>
              <a:t> </a:t>
            </a:r>
            <a:r>
              <a:rPr lang="el-GR" sz="2000" dirty="0" err="1" smtClean="0"/>
              <a:t>εὐρύτερης</a:t>
            </a:r>
            <a:r>
              <a:rPr lang="el-GR" sz="2000" dirty="0" smtClean="0"/>
              <a:t> </a:t>
            </a:r>
            <a:r>
              <a:rPr lang="el-GR" sz="2000" dirty="0" err="1" smtClean="0"/>
              <a:t>ἑνότητας</a:t>
            </a:r>
            <a:r>
              <a:rPr lang="el-GR" sz="2000" dirty="0" smtClean="0"/>
              <a:t>, </a:t>
            </a:r>
            <a:r>
              <a:rPr lang="el-GR" sz="2000" dirty="0" err="1" smtClean="0"/>
              <a:t>επὶ</a:t>
            </a:r>
            <a:r>
              <a:rPr lang="el-GR" sz="2000" dirty="0" smtClean="0"/>
              <a:t> </a:t>
            </a:r>
            <a:r>
              <a:rPr lang="el-GR" sz="2000" dirty="0" err="1" smtClean="0">
                <a:latin typeface="Palatino Linotype" pitchFamily="18" charset="0"/>
              </a:rPr>
              <a:t>τῇ</a:t>
            </a:r>
            <a:r>
              <a:rPr lang="el-GR" sz="2000" dirty="0" smtClean="0"/>
              <a:t> βάσει </a:t>
            </a:r>
            <a:r>
              <a:rPr lang="el-GR" sz="2000" dirty="0" err="1" smtClean="0"/>
              <a:t>τῶν</a:t>
            </a:r>
            <a:r>
              <a:rPr lang="el-GR" sz="2000" dirty="0" smtClean="0"/>
              <a:t> λόγων </a:t>
            </a:r>
            <a:r>
              <a:rPr lang="el-GR" sz="2000" dirty="0" err="1" smtClean="0"/>
              <a:t>τοῦ</a:t>
            </a:r>
            <a:r>
              <a:rPr lang="el-GR" sz="2000" dirty="0" smtClean="0"/>
              <a:t> </a:t>
            </a:r>
            <a:r>
              <a:rPr lang="el-GR" sz="2000" dirty="0" err="1" smtClean="0"/>
              <a:t>Χριστοῦ</a:t>
            </a:r>
            <a:r>
              <a:rPr lang="el-GR" sz="2000" dirty="0" smtClean="0"/>
              <a:t> </a:t>
            </a:r>
            <a:r>
              <a:rPr lang="el-GR" sz="2000" dirty="0" err="1" smtClean="0"/>
              <a:t>γιὰ</a:t>
            </a:r>
            <a:r>
              <a:rPr lang="el-GR" sz="2000" dirty="0" smtClean="0"/>
              <a:t> </a:t>
            </a:r>
            <a:r>
              <a:rPr lang="el-GR" sz="2000" dirty="0" err="1" smtClean="0"/>
              <a:t>τὸν</a:t>
            </a:r>
            <a:r>
              <a:rPr lang="el-GR" sz="2000" dirty="0" smtClean="0"/>
              <a:t> «</a:t>
            </a:r>
            <a:r>
              <a:rPr lang="el-GR" sz="2000" b="1" dirty="0" err="1" smtClean="0"/>
              <a:t>Υἱὸ</a:t>
            </a:r>
            <a:r>
              <a:rPr lang="el-GR" sz="2000" b="1" dirty="0" smtClean="0"/>
              <a:t> </a:t>
            </a:r>
            <a:r>
              <a:rPr lang="el-GR" sz="2000" b="1" dirty="0" err="1" smtClean="0"/>
              <a:t>τοῦ</a:t>
            </a:r>
            <a:r>
              <a:rPr lang="el-GR" sz="2000" b="1" dirty="0" smtClean="0"/>
              <a:t> </a:t>
            </a:r>
            <a:r>
              <a:rPr lang="el-GR" sz="2000" b="1" dirty="0" err="1" smtClean="0"/>
              <a:t>ἀνθρώπου</a:t>
            </a:r>
            <a:r>
              <a:rPr lang="el-GR" sz="2000" dirty="0" smtClean="0"/>
              <a:t>» &amp; </a:t>
            </a:r>
            <a:r>
              <a:rPr lang="el-GR" sz="2000" dirty="0" err="1" smtClean="0"/>
              <a:t>γιὰ</a:t>
            </a:r>
            <a:r>
              <a:rPr lang="el-GR" sz="2000" dirty="0" smtClean="0"/>
              <a:t> </a:t>
            </a:r>
            <a:r>
              <a:rPr lang="el-GR" sz="2000" dirty="0" err="1" smtClean="0"/>
              <a:t>τὸν</a:t>
            </a:r>
            <a:r>
              <a:rPr lang="el-GR" sz="2000" dirty="0" smtClean="0"/>
              <a:t> «</a:t>
            </a:r>
            <a:r>
              <a:rPr lang="el-GR" sz="2000" dirty="0" err="1" smtClean="0"/>
              <a:t>ἄνθρωπο</a:t>
            </a:r>
            <a:r>
              <a:rPr lang="el-GR" sz="2000" dirty="0" smtClean="0"/>
              <a:t> </a:t>
            </a:r>
            <a:r>
              <a:rPr lang="el-GR" sz="2000" dirty="0" err="1" smtClean="0"/>
              <a:t>διὰ</a:t>
            </a:r>
            <a:r>
              <a:rPr lang="el-GR" sz="2000" dirty="0" smtClean="0"/>
              <a:t> </a:t>
            </a:r>
            <a:r>
              <a:rPr lang="el-GR" sz="2000" dirty="0" err="1" smtClean="0"/>
              <a:t>τοῦ</a:t>
            </a:r>
            <a:r>
              <a:rPr lang="el-GR" sz="2000" dirty="0" smtClean="0"/>
              <a:t> </a:t>
            </a:r>
            <a:r>
              <a:rPr lang="el-GR" sz="2000" dirty="0" err="1" smtClean="0"/>
              <a:t>ὁποίου</a:t>
            </a:r>
            <a:r>
              <a:rPr lang="el-GR" sz="2000" dirty="0" smtClean="0"/>
              <a:t> </a:t>
            </a:r>
            <a:r>
              <a:rPr lang="el-GR" sz="2000" dirty="0" err="1" smtClean="0"/>
              <a:t>θὰ</a:t>
            </a:r>
            <a:r>
              <a:rPr lang="el-GR" sz="2000" dirty="0" smtClean="0"/>
              <a:t> </a:t>
            </a:r>
            <a:r>
              <a:rPr lang="el-GR" sz="2000" dirty="0" err="1" smtClean="0"/>
              <a:t>προδοθεῖ</a:t>
            </a:r>
            <a:r>
              <a:rPr lang="el-GR" sz="2000" dirty="0" smtClean="0"/>
              <a:t> ὁ </a:t>
            </a:r>
            <a:r>
              <a:rPr lang="el-GR" sz="2000" dirty="0" err="1" smtClean="0"/>
              <a:t>Υἱὸς</a:t>
            </a:r>
            <a:r>
              <a:rPr lang="el-GR" sz="2000" dirty="0" smtClean="0"/>
              <a:t> </a:t>
            </a:r>
            <a:r>
              <a:rPr lang="el-GR" sz="2000" dirty="0" err="1" smtClean="0"/>
              <a:t>τοῦ</a:t>
            </a:r>
            <a:r>
              <a:rPr lang="el-GR" sz="2000" dirty="0" smtClean="0"/>
              <a:t> </a:t>
            </a:r>
            <a:r>
              <a:rPr lang="el-GR" sz="2000" dirty="0" err="1" smtClean="0"/>
              <a:t>Ἀνθρώπου</a:t>
            </a:r>
            <a:r>
              <a:rPr lang="el-GR" sz="2000" dirty="0" smtClean="0"/>
              <a:t>».</a:t>
            </a:r>
          </a:p>
          <a:p>
            <a:pPr>
              <a:buNone/>
            </a:pPr>
            <a:endParaRPr lang="el-GR" sz="2000" b="1" dirty="0" smtClean="0"/>
          </a:p>
          <a:p>
            <a:pPr>
              <a:buNone/>
            </a:pPr>
            <a:endParaRPr lang="el-GR" sz="2000" b="1" dirty="0" smtClean="0"/>
          </a:p>
          <a:p>
            <a:pPr>
              <a:buNone/>
            </a:pPr>
            <a:r>
              <a:rPr lang="el-GR" sz="1800" b="1" dirty="0" smtClean="0"/>
              <a:t>Α. </a:t>
            </a:r>
            <a:r>
              <a:rPr lang="el-GR" sz="1800" b="1" dirty="0" smtClean="0">
                <a:solidFill>
                  <a:srgbClr val="FF0000"/>
                </a:solidFill>
              </a:rPr>
              <a:t>Πρόρρηση </a:t>
            </a:r>
            <a:r>
              <a:rPr lang="el-GR" sz="1800" b="1" dirty="0" err="1" smtClean="0">
                <a:solidFill>
                  <a:srgbClr val="FF0000"/>
                </a:solidFill>
              </a:rPr>
              <a:t>καταστροφῆς</a:t>
            </a:r>
            <a:r>
              <a:rPr lang="el-GR" sz="1800" b="1" dirty="0" smtClean="0">
                <a:solidFill>
                  <a:srgbClr val="FF0000"/>
                </a:solidFill>
              </a:rPr>
              <a:t> </a:t>
            </a:r>
            <a:r>
              <a:rPr lang="el-GR" sz="1800" b="1" dirty="0" err="1" smtClean="0">
                <a:solidFill>
                  <a:srgbClr val="FF0000"/>
                </a:solidFill>
              </a:rPr>
              <a:t>τοῦ</a:t>
            </a:r>
            <a:r>
              <a:rPr lang="el-GR" sz="1800" b="1" dirty="0" smtClean="0">
                <a:solidFill>
                  <a:srgbClr val="FF0000"/>
                </a:solidFill>
              </a:rPr>
              <a:t> </a:t>
            </a:r>
            <a:r>
              <a:rPr lang="el-GR" sz="1800" b="1" dirty="0" err="1" smtClean="0">
                <a:solidFill>
                  <a:srgbClr val="FF0000"/>
                </a:solidFill>
              </a:rPr>
              <a:t>ναοῦ</a:t>
            </a:r>
            <a:r>
              <a:rPr lang="el-GR" sz="1800" b="1" dirty="0" smtClean="0">
                <a:solidFill>
                  <a:srgbClr val="FF0000"/>
                </a:solidFill>
              </a:rPr>
              <a:t> </a:t>
            </a:r>
            <a:r>
              <a:rPr lang="el-GR" sz="1800" b="1" dirty="0" smtClean="0"/>
              <a:t>/ </a:t>
            </a:r>
            <a:r>
              <a:rPr lang="el-GR" sz="1800" b="1" dirty="0" err="1" smtClean="0"/>
              <a:t>Τὰ</a:t>
            </a:r>
            <a:r>
              <a:rPr lang="el-GR" sz="1800" b="1" dirty="0" smtClean="0"/>
              <a:t> </a:t>
            </a:r>
            <a:r>
              <a:rPr lang="el-GR" sz="1800" b="1" dirty="0" err="1" smtClean="0"/>
              <a:t>δεινὰ</a:t>
            </a:r>
            <a:r>
              <a:rPr lang="el-GR" sz="1800" b="1" dirty="0" smtClean="0"/>
              <a:t> </a:t>
            </a:r>
            <a:r>
              <a:rPr lang="el-GR" sz="1800" b="1" dirty="0" err="1" smtClean="0"/>
              <a:t>πρὶν</a:t>
            </a:r>
            <a:r>
              <a:rPr lang="el-GR" sz="1800" b="1" dirty="0" smtClean="0"/>
              <a:t> </a:t>
            </a:r>
            <a:r>
              <a:rPr lang="el-GR" sz="1800" b="1" dirty="0" err="1" smtClean="0"/>
              <a:t>ἀπὸ</a:t>
            </a:r>
            <a:r>
              <a:rPr lang="el-GR" sz="1800" b="1" dirty="0" smtClean="0"/>
              <a:t> </a:t>
            </a:r>
            <a:r>
              <a:rPr lang="el-GR" sz="1800" b="1" dirty="0" err="1" smtClean="0"/>
              <a:t>τὸ</a:t>
            </a:r>
            <a:r>
              <a:rPr lang="el-GR" sz="1800" b="1" dirty="0" smtClean="0"/>
              <a:t> τέλος </a:t>
            </a:r>
            <a:r>
              <a:rPr lang="el-GR" sz="1800" b="1" dirty="0" err="1" smtClean="0"/>
              <a:t>τοῦ</a:t>
            </a:r>
            <a:r>
              <a:rPr lang="el-GR" sz="1800" b="1" dirty="0" smtClean="0"/>
              <a:t> κόσμου (13, 1-23)</a:t>
            </a:r>
          </a:p>
          <a:p>
            <a:pPr lvl="0">
              <a:buNone/>
            </a:pPr>
            <a:r>
              <a:rPr lang="el-GR" sz="1800" b="1" dirty="0" smtClean="0"/>
              <a:t>             Β. </a:t>
            </a:r>
            <a:r>
              <a:rPr lang="el-GR" sz="1800" b="1" dirty="0" smtClean="0">
                <a:solidFill>
                  <a:srgbClr val="0070C0"/>
                </a:solidFill>
              </a:rPr>
              <a:t>Ὁ </a:t>
            </a:r>
            <a:r>
              <a:rPr lang="el-GR" sz="1800" b="1" dirty="0" err="1" smtClean="0">
                <a:solidFill>
                  <a:srgbClr val="0070C0"/>
                </a:solidFill>
              </a:rPr>
              <a:t>ἐρχομὸς</a:t>
            </a:r>
            <a:r>
              <a:rPr lang="el-GR" sz="1800" b="1" dirty="0" smtClean="0">
                <a:solidFill>
                  <a:srgbClr val="0070C0"/>
                </a:solidFill>
              </a:rPr>
              <a:t> </a:t>
            </a:r>
            <a:r>
              <a:rPr lang="el-GR" sz="1800" b="1" dirty="0" err="1" smtClean="0">
                <a:solidFill>
                  <a:srgbClr val="0070C0"/>
                </a:solidFill>
              </a:rPr>
              <a:t>τοῦ</a:t>
            </a:r>
            <a:r>
              <a:rPr lang="el-GR" sz="1800" b="1" dirty="0" smtClean="0">
                <a:solidFill>
                  <a:srgbClr val="0070C0"/>
                </a:solidFill>
              </a:rPr>
              <a:t> </a:t>
            </a:r>
            <a:r>
              <a:rPr lang="el-GR" sz="1800" b="1" dirty="0" err="1" smtClean="0">
                <a:solidFill>
                  <a:srgbClr val="0070C0"/>
                </a:solidFill>
              </a:rPr>
              <a:t>Υἱοῦ</a:t>
            </a:r>
            <a:r>
              <a:rPr lang="el-GR" sz="1800" b="1" dirty="0" smtClean="0">
                <a:solidFill>
                  <a:srgbClr val="0070C0"/>
                </a:solidFill>
              </a:rPr>
              <a:t> </a:t>
            </a:r>
            <a:r>
              <a:rPr lang="el-GR" sz="1800" b="1" dirty="0" err="1" smtClean="0">
                <a:solidFill>
                  <a:srgbClr val="0070C0"/>
                </a:solidFill>
              </a:rPr>
              <a:t>τοῦ</a:t>
            </a:r>
            <a:r>
              <a:rPr lang="el-GR" sz="1800" b="1" dirty="0" smtClean="0">
                <a:solidFill>
                  <a:srgbClr val="0070C0"/>
                </a:solidFill>
              </a:rPr>
              <a:t> </a:t>
            </a:r>
            <a:r>
              <a:rPr lang="el-GR" sz="1800" b="1" dirty="0" err="1" smtClean="0">
                <a:solidFill>
                  <a:srgbClr val="0070C0"/>
                </a:solidFill>
              </a:rPr>
              <a:t>Ἀνθρώπου</a:t>
            </a:r>
            <a:r>
              <a:rPr lang="el-GR" sz="1800" b="1" dirty="0" smtClean="0">
                <a:solidFill>
                  <a:srgbClr val="0070C0"/>
                </a:solidFill>
              </a:rPr>
              <a:t>/</a:t>
            </a:r>
            <a:r>
              <a:rPr lang="el-GR" sz="1800" b="1" dirty="0" smtClean="0"/>
              <a:t> </a:t>
            </a:r>
            <a:r>
              <a:rPr lang="el-GR" sz="1800" b="1" dirty="0" err="1" smtClean="0"/>
              <a:t>Ἐπαγρύπνηση</a:t>
            </a:r>
            <a:r>
              <a:rPr lang="el-GR" sz="1800" b="1" dirty="0" smtClean="0"/>
              <a:t> </a:t>
            </a:r>
            <a:r>
              <a:rPr lang="el-GR" sz="1800" b="1" dirty="0" err="1" smtClean="0"/>
              <a:t>πρὸ</a:t>
            </a:r>
            <a:r>
              <a:rPr lang="el-GR" sz="1800" b="1" dirty="0" smtClean="0"/>
              <a:t> </a:t>
            </a:r>
            <a:r>
              <a:rPr lang="el-GR" sz="1800" b="1" dirty="0" err="1" smtClean="0"/>
              <a:t>τοῦ</a:t>
            </a:r>
            <a:r>
              <a:rPr lang="el-GR" sz="1800" b="1" dirty="0" smtClean="0"/>
              <a:t> τέλους (13, 24-37)</a:t>
            </a:r>
          </a:p>
          <a:p>
            <a:pPr>
              <a:buNone/>
            </a:pPr>
            <a:r>
              <a:rPr lang="el-GR" sz="1800" b="1" dirty="0" smtClean="0"/>
              <a:t>                               Γ.</a:t>
            </a:r>
            <a:r>
              <a:rPr lang="el-GR" sz="1800" b="1" dirty="0" smtClean="0">
                <a:solidFill>
                  <a:srgbClr val="0070C0"/>
                </a:solidFill>
              </a:rPr>
              <a:t> </a:t>
            </a:r>
            <a:r>
              <a:rPr lang="el-GR" sz="1800" b="1" dirty="0" smtClean="0">
                <a:solidFill>
                  <a:srgbClr val="FF0000"/>
                </a:solidFill>
              </a:rPr>
              <a:t>Ἡ συνομωσία </a:t>
            </a:r>
            <a:r>
              <a:rPr lang="el-GR" sz="1800" b="1" dirty="0" err="1" smtClean="0">
                <a:solidFill>
                  <a:srgbClr val="FF0000"/>
                </a:solidFill>
              </a:rPr>
              <a:t>γιὰ</a:t>
            </a:r>
            <a:r>
              <a:rPr lang="el-GR" sz="1800" b="1" dirty="0" smtClean="0">
                <a:solidFill>
                  <a:srgbClr val="FF0000"/>
                </a:solidFill>
              </a:rPr>
              <a:t> </a:t>
            </a:r>
            <a:r>
              <a:rPr lang="el-GR" sz="1800" b="1" dirty="0" err="1" smtClean="0">
                <a:solidFill>
                  <a:srgbClr val="FF0000"/>
                </a:solidFill>
              </a:rPr>
              <a:t>τὴ</a:t>
            </a:r>
            <a:r>
              <a:rPr lang="el-GR" sz="1800" b="1" dirty="0" smtClean="0">
                <a:solidFill>
                  <a:srgbClr val="FF0000"/>
                </a:solidFill>
              </a:rPr>
              <a:t> θανάτωση </a:t>
            </a:r>
            <a:r>
              <a:rPr lang="el-GR" sz="1800" b="1" dirty="0" err="1" smtClean="0">
                <a:solidFill>
                  <a:srgbClr val="FF0000"/>
                </a:solidFill>
              </a:rPr>
              <a:t>τοῦ</a:t>
            </a:r>
            <a:r>
              <a:rPr lang="el-GR" sz="1800" b="1" dirty="0" smtClean="0">
                <a:solidFill>
                  <a:srgbClr val="FF0000"/>
                </a:solidFill>
              </a:rPr>
              <a:t> </a:t>
            </a:r>
            <a:r>
              <a:rPr lang="el-GR" sz="1800" b="1" dirty="0" err="1" smtClean="0">
                <a:solidFill>
                  <a:srgbClr val="FF0000"/>
                </a:solidFill>
              </a:rPr>
              <a:t>Ἰησοῦ</a:t>
            </a:r>
            <a:r>
              <a:rPr lang="el-GR" sz="1800" b="1" dirty="0" smtClean="0">
                <a:solidFill>
                  <a:srgbClr val="FF0000"/>
                </a:solidFill>
              </a:rPr>
              <a:t> </a:t>
            </a:r>
            <a:r>
              <a:rPr lang="el-GR" sz="1800" b="1" dirty="0" smtClean="0"/>
              <a:t>(14, 1-2)</a:t>
            </a:r>
          </a:p>
          <a:p>
            <a:pPr>
              <a:buNone/>
            </a:pPr>
            <a:r>
              <a:rPr lang="el-GR" sz="1800" b="1" dirty="0" smtClean="0"/>
              <a:t>                                               Δ. </a:t>
            </a:r>
            <a:r>
              <a:rPr lang="el-GR" sz="1800" b="1" dirty="0" smtClean="0">
                <a:solidFill>
                  <a:srgbClr val="0070C0"/>
                </a:solidFill>
              </a:rPr>
              <a:t>Ἡ χρίση </a:t>
            </a:r>
            <a:r>
              <a:rPr lang="el-GR" sz="1800" b="1" dirty="0" err="1" smtClean="0">
                <a:solidFill>
                  <a:srgbClr val="0070C0"/>
                </a:solidFill>
              </a:rPr>
              <a:t>τοῦ</a:t>
            </a:r>
            <a:r>
              <a:rPr lang="el-GR" sz="1800" b="1" dirty="0" smtClean="0">
                <a:solidFill>
                  <a:srgbClr val="0070C0"/>
                </a:solidFill>
              </a:rPr>
              <a:t> </a:t>
            </a:r>
            <a:r>
              <a:rPr lang="el-GR" sz="1800" b="1" dirty="0" err="1" smtClean="0">
                <a:solidFill>
                  <a:srgbClr val="0070C0"/>
                </a:solidFill>
              </a:rPr>
              <a:t>Ἰησοῦ</a:t>
            </a:r>
            <a:r>
              <a:rPr lang="el-GR" sz="1800" b="1" dirty="0" smtClean="0">
                <a:solidFill>
                  <a:srgbClr val="0070C0"/>
                </a:solidFill>
              </a:rPr>
              <a:t> </a:t>
            </a:r>
            <a:r>
              <a:rPr lang="el-GR" sz="1800" b="1" dirty="0" err="1" smtClean="0">
                <a:solidFill>
                  <a:srgbClr val="0070C0"/>
                </a:solidFill>
              </a:rPr>
              <a:t>μὲ</a:t>
            </a:r>
            <a:r>
              <a:rPr lang="el-GR" sz="1800" b="1" dirty="0" smtClean="0">
                <a:solidFill>
                  <a:srgbClr val="0070C0"/>
                </a:solidFill>
              </a:rPr>
              <a:t> μύρο </a:t>
            </a:r>
            <a:r>
              <a:rPr lang="el-GR" sz="1800" b="1" dirty="0" smtClean="0"/>
              <a:t>(14, 3-9)</a:t>
            </a:r>
          </a:p>
          <a:p>
            <a:pPr>
              <a:buNone/>
            </a:pPr>
            <a:r>
              <a:rPr lang="el-GR" sz="1800" b="1" dirty="0" smtClean="0"/>
              <a:t>                                                           </a:t>
            </a:r>
            <a:r>
              <a:rPr lang="el-GR" sz="1800" b="1" dirty="0" smtClean="0">
                <a:solidFill>
                  <a:srgbClr val="FF0000"/>
                </a:solidFill>
              </a:rPr>
              <a:t>  </a:t>
            </a:r>
            <a:r>
              <a:rPr lang="el-GR" sz="1800" b="1" dirty="0" smtClean="0"/>
              <a:t>Ε.</a:t>
            </a:r>
            <a:r>
              <a:rPr lang="el-GR" sz="1800" b="1" dirty="0" smtClean="0">
                <a:solidFill>
                  <a:srgbClr val="C00000"/>
                </a:solidFill>
              </a:rPr>
              <a:t> </a:t>
            </a:r>
            <a:r>
              <a:rPr lang="el-GR" sz="1800" b="1" u="sng" dirty="0" smtClean="0">
                <a:solidFill>
                  <a:srgbClr val="C00000"/>
                </a:solidFill>
              </a:rPr>
              <a:t>Ἡ Προδοσία </a:t>
            </a:r>
            <a:r>
              <a:rPr lang="el-GR" sz="1800" b="1" u="sng" dirty="0" err="1" smtClean="0">
                <a:solidFill>
                  <a:srgbClr val="C00000"/>
                </a:solidFill>
              </a:rPr>
              <a:t>τοῦ</a:t>
            </a:r>
            <a:r>
              <a:rPr lang="el-GR" sz="1800" b="1" u="sng" dirty="0" smtClean="0">
                <a:solidFill>
                  <a:srgbClr val="C00000"/>
                </a:solidFill>
              </a:rPr>
              <a:t> </a:t>
            </a:r>
            <a:r>
              <a:rPr lang="el-GR" sz="1800" b="1" u="sng" dirty="0" err="1" smtClean="0">
                <a:solidFill>
                  <a:srgbClr val="C00000"/>
                </a:solidFill>
              </a:rPr>
              <a:t>Ἰούδα</a:t>
            </a:r>
            <a:r>
              <a:rPr lang="el-GR" sz="1800" b="1" u="sng" dirty="0" smtClean="0">
                <a:solidFill>
                  <a:srgbClr val="C00000"/>
                </a:solidFill>
              </a:rPr>
              <a:t> </a:t>
            </a:r>
            <a:r>
              <a:rPr lang="el-GR" sz="1800" b="1" dirty="0" smtClean="0"/>
              <a:t>(στ. 10-11)</a:t>
            </a:r>
          </a:p>
          <a:p>
            <a:pPr>
              <a:buNone/>
            </a:pPr>
            <a:r>
              <a:rPr lang="el-GR" sz="1800" b="1" dirty="0" smtClean="0"/>
              <a:t>                                               Δ’. </a:t>
            </a:r>
            <a:r>
              <a:rPr lang="el-GR" sz="1800" b="1" dirty="0" smtClean="0">
                <a:solidFill>
                  <a:srgbClr val="0070C0"/>
                </a:solidFill>
              </a:rPr>
              <a:t>Ἡ Προετοιμασία </a:t>
            </a:r>
            <a:r>
              <a:rPr lang="el-GR" sz="1800" b="1" dirty="0" err="1" smtClean="0">
                <a:solidFill>
                  <a:srgbClr val="0070C0"/>
                </a:solidFill>
              </a:rPr>
              <a:t>τοῦ</a:t>
            </a:r>
            <a:r>
              <a:rPr lang="el-GR" sz="1800" b="1" dirty="0" smtClean="0">
                <a:solidFill>
                  <a:srgbClr val="0070C0"/>
                </a:solidFill>
              </a:rPr>
              <a:t> τελευταίου δείπνου </a:t>
            </a:r>
            <a:r>
              <a:rPr lang="el-GR" sz="1800" b="1" dirty="0" smtClean="0"/>
              <a:t>(14, 12-16)</a:t>
            </a:r>
          </a:p>
          <a:p>
            <a:pPr>
              <a:buNone/>
            </a:pPr>
            <a:r>
              <a:rPr lang="el-GR" sz="1800" b="1" dirty="0" smtClean="0"/>
              <a:t>                               Γ’. </a:t>
            </a:r>
            <a:r>
              <a:rPr lang="el-GR" sz="1800" b="1" dirty="0" smtClean="0">
                <a:solidFill>
                  <a:srgbClr val="FF0000"/>
                </a:solidFill>
              </a:rPr>
              <a:t>Ἡ </a:t>
            </a:r>
            <a:r>
              <a:rPr lang="el-GR" sz="1800" b="1" dirty="0" err="1" smtClean="0">
                <a:solidFill>
                  <a:srgbClr val="FF0000"/>
                </a:solidFill>
              </a:rPr>
              <a:t>Ἀποκάλυψη</a:t>
            </a:r>
            <a:r>
              <a:rPr lang="el-GR" sz="1800" b="1" dirty="0" smtClean="0">
                <a:solidFill>
                  <a:srgbClr val="FF0000"/>
                </a:solidFill>
              </a:rPr>
              <a:t> </a:t>
            </a:r>
            <a:r>
              <a:rPr lang="el-GR" sz="1800" b="1" dirty="0" err="1" smtClean="0">
                <a:solidFill>
                  <a:srgbClr val="FF0000"/>
                </a:solidFill>
              </a:rPr>
              <a:t>τοῦ</a:t>
            </a:r>
            <a:r>
              <a:rPr lang="el-GR" sz="1800" b="1" dirty="0" smtClean="0">
                <a:solidFill>
                  <a:srgbClr val="FF0000"/>
                </a:solidFill>
              </a:rPr>
              <a:t> </a:t>
            </a:r>
            <a:r>
              <a:rPr lang="el-GR" sz="1800" b="1" dirty="0" err="1" smtClean="0">
                <a:solidFill>
                  <a:srgbClr val="FF0000"/>
                </a:solidFill>
              </a:rPr>
              <a:t>Ἰησοῦ</a:t>
            </a:r>
            <a:r>
              <a:rPr lang="el-GR" sz="1800" b="1" dirty="0" smtClean="0">
                <a:solidFill>
                  <a:srgbClr val="FF0000"/>
                </a:solidFill>
              </a:rPr>
              <a:t> </a:t>
            </a:r>
            <a:r>
              <a:rPr lang="el-GR" sz="1800" b="1" dirty="0" err="1" smtClean="0">
                <a:solidFill>
                  <a:srgbClr val="FF0000"/>
                </a:solidFill>
              </a:rPr>
              <a:t>γιὰ</a:t>
            </a:r>
            <a:r>
              <a:rPr lang="el-GR" sz="1800" b="1" dirty="0" smtClean="0">
                <a:solidFill>
                  <a:srgbClr val="FF0000"/>
                </a:solidFill>
              </a:rPr>
              <a:t> </a:t>
            </a:r>
            <a:r>
              <a:rPr lang="el-GR" sz="1800" b="1" dirty="0" err="1" smtClean="0">
                <a:solidFill>
                  <a:srgbClr val="FF0000"/>
                </a:solidFill>
              </a:rPr>
              <a:t>τὸν</a:t>
            </a:r>
            <a:r>
              <a:rPr lang="el-GR" sz="1800" b="1" dirty="0" smtClean="0">
                <a:solidFill>
                  <a:srgbClr val="FF0000"/>
                </a:solidFill>
              </a:rPr>
              <a:t> προδότη </a:t>
            </a:r>
            <a:r>
              <a:rPr lang="el-GR" sz="1800" b="1" dirty="0" smtClean="0"/>
              <a:t>(14, 17-20)</a:t>
            </a:r>
          </a:p>
          <a:p>
            <a:pPr>
              <a:buNone/>
            </a:pPr>
            <a:r>
              <a:rPr lang="el-GR" sz="1800" b="1" dirty="0" smtClean="0"/>
              <a:t>              Β’. </a:t>
            </a:r>
            <a:r>
              <a:rPr lang="el-GR" sz="1800" b="1" dirty="0" smtClean="0">
                <a:solidFill>
                  <a:srgbClr val="0070C0"/>
                </a:solidFill>
              </a:rPr>
              <a:t>Ἡ </a:t>
            </a:r>
            <a:r>
              <a:rPr lang="el-GR" sz="1800" b="1" dirty="0" err="1" smtClean="0">
                <a:solidFill>
                  <a:srgbClr val="0070C0"/>
                </a:solidFill>
              </a:rPr>
              <a:t>αὐστηρή</a:t>
            </a:r>
            <a:r>
              <a:rPr lang="el-GR" sz="1800" b="1" dirty="0" smtClean="0">
                <a:solidFill>
                  <a:srgbClr val="0070C0"/>
                </a:solidFill>
              </a:rPr>
              <a:t> </a:t>
            </a:r>
            <a:r>
              <a:rPr lang="el-GR" sz="1800" b="1" dirty="0" err="1" smtClean="0">
                <a:solidFill>
                  <a:srgbClr val="0070C0"/>
                </a:solidFill>
              </a:rPr>
              <a:t>ἀναφορὰ</a:t>
            </a:r>
            <a:r>
              <a:rPr lang="el-GR" sz="1800" b="1" dirty="0" smtClean="0">
                <a:solidFill>
                  <a:srgbClr val="0070C0"/>
                </a:solidFill>
              </a:rPr>
              <a:t> </a:t>
            </a:r>
            <a:r>
              <a:rPr lang="el-GR" sz="1800" b="1" dirty="0" err="1" smtClean="0">
                <a:solidFill>
                  <a:srgbClr val="0070C0"/>
                </a:solidFill>
              </a:rPr>
              <a:t>στὸν</a:t>
            </a:r>
            <a:r>
              <a:rPr lang="el-GR" sz="1800" b="1" dirty="0" smtClean="0">
                <a:solidFill>
                  <a:srgbClr val="0070C0"/>
                </a:solidFill>
              </a:rPr>
              <a:t> προδότη </a:t>
            </a:r>
            <a:r>
              <a:rPr lang="el-GR" sz="1800" b="1" dirty="0" err="1" smtClean="0">
                <a:solidFill>
                  <a:srgbClr val="0070C0"/>
                </a:solidFill>
              </a:rPr>
              <a:t>τοῦ</a:t>
            </a:r>
            <a:r>
              <a:rPr lang="el-GR" sz="1800" b="1" dirty="0" smtClean="0">
                <a:solidFill>
                  <a:srgbClr val="0070C0"/>
                </a:solidFill>
              </a:rPr>
              <a:t> </a:t>
            </a:r>
            <a:r>
              <a:rPr lang="el-GR" sz="1800" b="1" dirty="0" err="1" smtClean="0">
                <a:solidFill>
                  <a:srgbClr val="0070C0"/>
                </a:solidFill>
              </a:rPr>
              <a:t>Υἱοῦ</a:t>
            </a:r>
            <a:r>
              <a:rPr lang="el-GR" sz="1800" b="1" dirty="0" smtClean="0">
                <a:solidFill>
                  <a:srgbClr val="0070C0"/>
                </a:solidFill>
              </a:rPr>
              <a:t> </a:t>
            </a:r>
            <a:r>
              <a:rPr lang="el-GR" sz="1800" b="1" dirty="0" err="1" smtClean="0">
                <a:solidFill>
                  <a:srgbClr val="0070C0"/>
                </a:solidFill>
              </a:rPr>
              <a:t>τοῦ</a:t>
            </a:r>
            <a:r>
              <a:rPr lang="el-GR" sz="1800" b="1" dirty="0" smtClean="0">
                <a:solidFill>
                  <a:srgbClr val="0070C0"/>
                </a:solidFill>
              </a:rPr>
              <a:t> </a:t>
            </a:r>
            <a:r>
              <a:rPr lang="el-GR" sz="1800" b="1" dirty="0" err="1" smtClean="0">
                <a:solidFill>
                  <a:srgbClr val="0070C0"/>
                </a:solidFill>
              </a:rPr>
              <a:t>Ἀνθρώπου</a:t>
            </a:r>
            <a:r>
              <a:rPr lang="el-GR" sz="1800" b="1" dirty="0" smtClean="0">
                <a:solidFill>
                  <a:srgbClr val="0070C0"/>
                </a:solidFill>
              </a:rPr>
              <a:t> </a:t>
            </a:r>
            <a:r>
              <a:rPr lang="el-GR" sz="1800" b="1" dirty="0" smtClean="0"/>
              <a:t>(14, 21)</a:t>
            </a:r>
          </a:p>
          <a:p>
            <a:pPr>
              <a:buNone/>
            </a:pPr>
            <a:r>
              <a:rPr lang="el-GR" sz="1800" b="1" dirty="0" smtClean="0"/>
              <a:t>Α’. </a:t>
            </a:r>
            <a:r>
              <a:rPr lang="el-GR" sz="1800" b="1" dirty="0" smtClean="0">
                <a:solidFill>
                  <a:srgbClr val="FF0000"/>
                </a:solidFill>
              </a:rPr>
              <a:t>Παράδοση </a:t>
            </a:r>
            <a:r>
              <a:rPr lang="el-GR" sz="1800" b="1" dirty="0" err="1" smtClean="0">
                <a:solidFill>
                  <a:srgbClr val="FF0000"/>
                </a:solidFill>
              </a:rPr>
              <a:t>τῆς</a:t>
            </a:r>
            <a:r>
              <a:rPr lang="el-GR" sz="1800" b="1" dirty="0" smtClean="0">
                <a:solidFill>
                  <a:srgbClr val="FF0000"/>
                </a:solidFill>
              </a:rPr>
              <a:t> Θείας </a:t>
            </a:r>
            <a:r>
              <a:rPr lang="el-GR" sz="1800" b="1" dirty="0" err="1" smtClean="0">
                <a:solidFill>
                  <a:srgbClr val="FF0000"/>
                </a:solidFill>
              </a:rPr>
              <a:t>Εὐχαριστίας</a:t>
            </a:r>
            <a:r>
              <a:rPr lang="el-GR" sz="1800" b="1" dirty="0" smtClean="0">
                <a:solidFill>
                  <a:srgbClr val="FF0000"/>
                </a:solidFill>
              </a:rPr>
              <a:t> &amp; Βασιλεία </a:t>
            </a:r>
            <a:r>
              <a:rPr lang="el-GR" sz="1800" b="1" dirty="0" err="1" smtClean="0">
                <a:solidFill>
                  <a:srgbClr val="FF0000"/>
                </a:solidFill>
              </a:rPr>
              <a:t>τοῦ</a:t>
            </a:r>
            <a:r>
              <a:rPr lang="el-GR" sz="1800" b="1" dirty="0" smtClean="0">
                <a:solidFill>
                  <a:srgbClr val="FF0000"/>
                </a:solidFill>
              </a:rPr>
              <a:t> </a:t>
            </a:r>
            <a:r>
              <a:rPr lang="el-GR" sz="1800" b="1" dirty="0" err="1" smtClean="0">
                <a:solidFill>
                  <a:srgbClr val="FF0000"/>
                </a:solidFill>
              </a:rPr>
              <a:t>Θεοῦ</a:t>
            </a:r>
            <a:r>
              <a:rPr lang="el-GR" sz="1800" b="1" dirty="0" smtClean="0">
                <a:solidFill>
                  <a:srgbClr val="FF0000"/>
                </a:solidFill>
              </a:rPr>
              <a:t> </a:t>
            </a:r>
            <a:r>
              <a:rPr lang="el-GR" sz="1800" b="1" dirty="0" smtClean="0"/>
              <a:t>(14, 22-26)</a:t>
            </a:r>
            <a:endParaRPr lang="el-GR" sz="1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76672"/>
          </a:xfrm>
          <a:solidFill>
            <a:srgbClr val="C00000"/>
          </a:solidFill>
        </p:spPr>
        <p:txBody>
          <a:bodyPr/>
          <a:lstStyle/>
          <a:p>
            <a:r>
              <a:rPr lang="el-GR" sz="3600" b="1" dirty="0" smtClean="0"/>
              <a:t>Ο Μάρκος &amp; η «εξουσία του Ιησού»</a:t>
            </a:r>
            <a:endParaRPr lang="el-GR" sz="3600" b="1" dirty="0"/>
          </a:p>
        </p:txBody>
      </p:sp>
      <p:graphicFrame>
        <p:nvGraphicFramePr>
          <p:cNvPr id="6" name="5 - Θέση περιεχομένου"/>
          <p:cNvGraphicFramePr>
            <a:graphicFrameLocks noGrp="1"/>
          </p:cNvGraphicFramePr>
          <p:nvPr>
            <p:ph idx="1"/>
          </p:nvPr>
        </p:nvGraphicFramePr>
        <p:xfrm>
          <a:off x="0" y="476672"/>
          <a:ext cx="9144000" cy="6381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39750" y="476250"/>
            <a:ext cx="7772400" cy="504825"/>
          </a:xfrm>
        </p:spPr>
        <p:txBody>
          <a:bodyPr rtlCol="0">
            <a:normAutofit fontScale="90000"/>
          </a:bodyPr>
          <a:lstStyle/>
          <a:p>
            <a:pPr eaLnBrk="1" fontAlgn="auto" hangingPunct="1">
              <a:spcAft>
                <a:spcPts val="0"/>
              </a:spcAft>
              <a:defRPr/>
            </a:pPr>
            <a:r>
              <a:rPr lang="el-GR" b="1" dirty="0" smtClean="0"/>
              <a:t>Η ΠΕΡΙΚΟΠΗ ΩΣ  «ΠΟΙΗΜΑ</a:t>
            </a:r>
            <a:r>
              <a:rPr lang="el-GR" b="1" dirty="0" smtClean="0"/>
              <a:t>» 1</a:t>
            </a:r>
            <a:r>
              <a:rPr lang="el-GR" dirty="0" smtClean="0"/>
              <a:t/>
            </a:r>
            <a:br>
              <a:rPr lang="el-GR" dirty="0" smtClean="0"/>
            </a:br>
            <a:endParaRPr lang="el-GR" dirty="0" smtClean="0"/>
          </a:p>
        </p:txBody>
      </p:sp>
      <p:sp>
        <p:nvSpPr>
          <p:cNvPr id="3" name="2 - Υπότιτλος"/>
          <p:cNvSpPr>
            <a:spLocks noGrp="1"/>
          </p:cNvSpPr>
          <p:nvPr>
            <p:ph type="subTitle" idx="1"/>
          </p:nvPr>
        </p:nvSpPr>
        <p:spPr>
          <a:xfrm>
            <a:off x="971550" y="836613"/>
            <a:ext cx="6768802" cy="5832475"/>
          </a:xfrm>
        </p:spPr>
        <p:txBody>
          <a:bodyPr rtlCol="0">
            <a:normAutofit fontScale="47500" lnSpcReduction="20000"/>
          </a:bodyPr>
          <a:lstStyle/>
          <a:p>
            <a:pPr algn="just" eaLnBrk="1" fontAlgn="auto" hangingPunct="1">
              <a:spcAft>
                <a:spcPts val="0"/>
              </a:spcAft>
              <a:buFont typeface="Arial" pitchFamily="34" charset="0"/>
              <a:buNone/>
              <a:defRPr/>
            </a:pPr>
            <a:r>
              <a:rPr lang="el-GR" dirty="0" smtClean="0">
                <a:solidFill>
                  <a:schemeClr val="tx1"/>
                </a:solidFill>
              </a:rPr>
              <a:t>14.10   </a:t>
            </a:r>
            <a:r>
              <a:rPr lang="el-GR" dirty="0" err="1" smtClean="0">
                <a:solidFill>
                  <a:schemeClr val="tx1"/>
                </a:solidFill>
              </a:rPr>
              <a:t>Καὶ</a:t>
            </a:r>
            <a:r>
              <a:rPr lang="el-GR" dirty="0" smtClean="0">
                <a:solidFill>
                  <a:schemeClr val="tx1"/>
                </a:solidFill>
              </a:rPr>
              <a:t> </a:t>
            </a:r>
            <a:r>
              <a:rPr lang="el-GR" dirty="0" err="1" smtClean="0">
                <a:solidFill>
                  <a:schemeClr val="tx1"/>
                </a:solidFill>
              </a:rPr>
              <a:t>᾿Ιούδας</a:t>
            </a:r>
            <a:r>
              <a:rPr lang="el-GR" dirty="0" smtClean="0">
                <a:solidFill>
                  <a:schemeClr val="tx1"/>
                </a:solidFill>
              </a:rPr>
              <a:t> </a:t>
            </a:r>
            <a:r>
              <a:rPr lang="el-GR" dirty="0" err="1" smtClean="0">
                <a:solidFill>
                  <a:schemeClr val="tx1"/>
                </a:solidFill>
              </a:rPr>
              <a:t>Ἱσκαριώθ</a:t>
            </a:r>
            <a:r>
              <a:rPr lang="el-GR" dirty="0" smtClean="0">
                <a:solidFill>
                  <a:schemeClr val="tx1"/>
                </a:solidFill>
              </a:rPr>
              <a:t> ὁ </a:t>
            </a:r>
            <a:r>
              <a:rPr lang="el-GR" dirty="0" err="1" smtClean="0">
                <a:solidFill>
                  <a:schemeClr val="tx1"/>
                </a:solidFill>
              </a:rPr>
              <a:t>εἷς</a:t>
            </a:r>
            <a:r>
              <a:rPr lang="el-GR" dirty="0" smtClean="0">
                <a:solidFill>
                  <a:schemeClr val="tx1"/>
                </a:solidFill>
              </a:rPr>
              <a:t> </a:t>
            </a:r>
            <a:r>
              <a:rPr lang="el-GR" dirty="0" err="1" smtClean="0">
                <a:solidFill>
                  <a:schemeClr val="tx1"/>
                </a:solidFill>
              </a:rPr>
              <a:t>τῶν</a:t>
            </a:r>
            <a:r>
              <a:rPr lang="el-GR" dirty="0" smtClean="0">
                <a:solidFill>
                  <a:schemeClr val="tx1"/>
                </a:solidFill>
              </a:rPr>
              <a:t> </a:t>
            </a:r>
            <a:r>
              <a:rPr lang="el-GR" dirty="0" err="1" smtClean="0">
                <a:solidFill>
                  <a:schemeClr val="tx1"/>
                </a:solidFill>
              </a:rPr>
              <a:t>δώδεκα</a:t>
            </a:r>
            <a:endParaRPr lang="el-GR" dirty="0" smtClean="0">
              <a:solidFill>
                <a:schemeClr val="tx1"/>
              </a:solidFill>
            </a:endParaRPr>
          </a:p>
          <a:p>
            <a:pPr algn="just" eaLnBrk="1" fontAlgn="auto" hangingPunct="1">
              <a:spcAft>
                <a:spcPts val="0"/>
              </a:spcAft>
              <a:buFont typeface="Arial" pitchFamily="34" charset="0"/>
              <a:buNone/>
              <a:defRPr/>
            </a:pPr>
            <a:r>
              <a:rPr lang="el-GR" dirty="0" smtClean="0">
                <a:solidFill>
                  <a:schemeClr val="tx1"/>
                </a:solidFill>
              </a:rPr>
              <a:t>             </a:t>
            </a:r>
            <a:r>
              <a:rPr lang="el-GR" dirty="0" err="1" smtClean="0">
                <a:solidFill>
                  <a:schemeClr val="tx1"/>
                </a:solidFill>
              </a:rPr>
              <a:t>ἀπῆλθεν</a:t>
            </a:r>
            <a:r>
              <a:rPr lang="el-GR" dirty="0" smtClean="0">
                <a:solidFill>
                  <a:schemeClr val="tx1"/>
                </a:solidFill>
              </a:rPr>
              <a:t> </a:t>
            </a:r>
            <a:r>
              <a:rPr lang="el-GR" dirty="0" err="1" smtClean="0">
                <a:solidFill>
                  <a:schemeClr val="tx1"/>
                </a:solidFill>
              </a:rPr>
              <a:t>πρὸς</a:t>
            </a:r>
            <a:r>
              <a:rPr lang="el-GR" dirty="0" smtClean="0">
                <a:solidFill>
                  <a:schemeClr val="tx1"/>
                </a:solidFill>
              </a:rPr>
              <a:t> </a:t>
            </a:r>
            <a:r>
              <a:rPr lang="el-GR" dirty="0" err="1" smtClean="0">
                <a:solidFill>
                  <a:schemeClr val="tx1"/>
                </a:solidFill>
              </a:rPr>
              <a:t>τοὺς</a:t>
            </a:r>
            <a:r>
              <a:rPr lang="el-GR" dirty="0" smtClean="0">
                <a:solidFill>
                  <a:schemeClr val="tx1"/>
                </a:solidFill>
              </a:rPr>
              <a:t> </a:t>
            </a:r>
            <a:r>
              <a:rPr lang="el-GR" dirty="0" err="1" smtClean="0">
                <a:solidFill>
                  <a:schemeClr val="tx1"/>
                </a:solidFill>
              </a:rPr>
              <a:t>ἀρχιερεῖς</a:t>
            </a:r>
            <a:endParaRPr lang="el-GR" dirty="0" smtClean="0">
              <a:solidFill>
                <a:schemeClr val="tx1"/>
              </a:solidFill>
            </a:endParaRPr>
          </a:p>
          <a:p>
            <a:pPr algn="just" eaLnBrk="1" fontAlgn="auto" hangingPunct="1">
              <a:spcAft>
                <a:spcPts val="0"/>
              </a:spcAft>
              <a:buFont typeface="Arial" pitchFamily="34" charset="0"/>
              <a:buNone/>
              <a:defRPr/>
            </a:pPr>
            <a:r>
              <a:rPr lang="el-GR" dirty="0" smtClean="0">
                <a:solidFill>
                  <a:schemeClr val="tx1"/>
                </a:solidFill>
              </a:rPr>
              <a:t>             </a:t>
            </a:r>
            <a:r>
              <a:rPr lang="el-GR" dirty="0" err="1" smtClean="0">
                <a:solidFill>
                  <a:schemeClr val="tx1"/>
                </a:solidFill>
              </a:rPr>
              <a:t>ἵνα</a:t>
            </a:r>
            <a:r>
              <a:rPr lang="el-GR" dirty="0" smtClean="0">
                <a:solidFill>
                  <a:schemeClr val="tx1"/>
                </a:solidFill>
              </a:rPr>
              <a:t> </a:t>
            </a:r>
            <a:r>
              <a:rPr lang="el-GR" dirty="0" err="1" smtClean="0">
                <a:solidFill>
                  <a:schemeClr val="tx1"/>
                </a:solidFill>
              </a:rPr>
              <a:t>αὐτὸν</a:t>
            </a:r>
            <a:r>
              <a:rPr lang="el-GR" dirty="0" smtClean="0">
                <a:solidFill>
                  <a:schemeClr val="tx1"/>
                </a:solidFill>
              </a:rPr>
              <a:t> </a:t>
            </a:r>
            <a:r>
              <a:rPr lang="el-GR" dirty="0" err="1" smtClean="0">
                <a:solidFill>
                  <a:schemeClr val="tx1"/>
                </a:solidFill>
              </a:rPr>
              <a:t>παραδοῖ</a:t>
            </a:r>
            <a:r>
              <a:rPr lang="el-GR" dirty="0" smtClean="0">
                <a:solidFill>
                  <a:schemeClr val="tx1"/>
                </a:solidFill>
              </a:rPr>
              <a:t> </a:t>
            </a:r>
            <a:r>
              <a:rPr lang="el-GR" dirty="0" err="1" smtClean="0">
                <a:solidFill>
                  <a:schemeClr val="tx1"/>
                </a:solidFill>
              </a:rPr>
              <a:t>αὐτοῖς</a:t>
            </a:r>
            <a:r>
              <a:rPr lang="el-GR" dirty="0" smtClean="0">
                <a:solidFill>
                  <a:schemeClr val="tx1"/>
                </a:solidFill>
              </a:rPr>
              <a:t>.</a:t>
            </a:r>
          </a:p>
          <a:p>
            <a:pPr algn="just" eaLnBrk="1" fontAlgn="auto" hangingPunct="1">
              <a:spcAft>
                <a:spcPts val="0"/>
              </a:spcAft>
              <a:buFont typeface="Arial" pitchFamily="34" charset="0"/>
              <a:buNone/>
              <a:defRPr/>
            </a:pPr>
            <a:r>
              <a:rPr lang="el-GR" dirty="0" smtClean="0">
                <a:solidFill>
                  <a:schemeClr val="tx1"/>
                </a:solidFill>
              </a:rPr>
              <a:t> </a:t>
            </a:r>
          </a:p>
          <a:p>
            <a:pPr algn="just" eaLnBrk="1" fontAlgn="auto" hangingPunct="1">
              <a:spcAft>
                <a:spcPts val="0"/>
              </a:spcAft>
              <a:buFont typeface="Arial" pitchFamily="34" charset="0"/>
              <a:buNone/>
              <a:defRPr/>
            </a:pPr>
            <a:r>
              <a:rPr lang="el-GR" dirty="0" smtClean="0">
                <a:solidFill>
                  <a:schemeClr val="tx1"/>
                </a:solidFill>
              </a:rPr>
              <a:t>14.11   </a:t>
            </a:r>
            <a:r>
              <a:rPr lang="el-GR" dirty="0" err="1" smtClean="0">
                <a:solidFill>
                  <a:schemeClr val="tx1"/>
                </a:solidFill>
              </a:rPr>
              <a:t>οἱ</a:t>
            </a:r>
            <a:r>
              <a:rPr lang="el-GR" dirty="0" smtClean="0">
                <a:solidFill>
                  <a:schemeClr val="tx1"/>
                </a:solidFill>
              </a:rPr>
              <a:t> </a:t>
            </a:r>
            <a:r>
              <a:rPr lang="el-GR" dirty="0" err="1" smtClean="0">
                <a:solidFill>
                  <a:schemeClr val="tx1"/>
                </a:solidFill>
              </a:rPr>
              <a:t>δὲ</a:t>
            </a:r>
            <a:r>
              <a:rPr lang="el-GR" dirty="0" smtClean="0">
                <a:solidFill>
                  <a:schemeClr val="tx1"/>
                </a:solidFill>
              </a:rPr>
              <a:t> </a:t>
            </a:r>
            <a:r>
              <a:rPr lang="el-GR" dirty="0" err="1" smtClean="0">
                <a:solidFill>
                  <a:schemeClr val="tx1"/>
                </a:solidFill>
              </a:rPr>
              <a:t>ἀκούσαντες</a:t>
            </a:r>
            <a:r>
              <a:rPr lang="el-GR" dirty="0" smtClean="0">
                <a:solidFill>
                  <a:schemeClr val="tx1"/>
                </a:solidFill>
              </a:rPr>
              <a:t> </a:t>
            </a:r>
            <a:r>
              <a:rPr lang="el-GR" dirty="0" err="1" smtClean="0">
                <a:solidFill>
                  <a:schemeClr val="tx1"/>
                </a:solidFill>
              </a:rPr>
              <a:t>ἐχάρησαν</a:t>
            </a:r>
            <a:endParaRPr lang="el-GR" dirty="0" smtClean="0">
              <a:solidFill>
                <a:schemeClr val="tx1"/>
              </a:solidFill>
            </a:endParaRPr>
          </a:p>
          <a:p>
            <a:pPr algn="just" eaLnBrk="1" fontAlgn="auto" hangingPunct="1">
              <a:spcAft>
                <a:spcPts val="0"/>
              </a:spcAft>
              <a:buFont typeface="Arial" pitchFamily="34" charset="0"/>
              <a:buNone/>
              <a:defRPr/>
            </a:pPr>
            <a:r>
              <a:rPr lang="el-GR" dirty="0" smtClean="0">
                <a:solidFill>
                  <a:schemeClr val="tx1"/>
                </a:solidFill>
              </a:rPr>
              <a:t>             </a:t>
            </a:r>
            <a:r>
              <a:rPr lang="el-GR" dirty="0" err="1" smtClean="0">
                <a:solidFill>
                  <a:schemeClr val="tx1"/>
                </a:solidFill>
              </a:rPr>
              <a:t>καὶ</a:t>
            </a:r>
            <a:r>
              <a:rPr lang="el-GR" dirty="0" smtClean="0">
                <a:solidFill>
                  <a:schemeClr val="tx1"/>
                </a:solidFill>
              </a:rPr>
              <a:t> </a:t>
            </a:r>
            <a:r>
              <a:rPr lang="el-GR" dirty="0" err="1" smtClean="0">
                <a:solidFill>
                  <a:schemeClr val="tx1"/>
                </a:solidFill>
              </a:rPr>
              <a:t>ἐπηγγείλαντο</a:t>
            </a:r>
            <a:r>
              <a:rPr lang="el-GR" dirty="0" smtClean="0">
                <a:solidFill>
                  <a:schemeClr val="tx1"/>
                </a:solidFill>
              </a:rPr>
              <a:t> </a:t>
            </a:r>
            <a:r>
              <a:rPr lang="el-GR" dirty="0" err="1" smtClean="0">
                <a:solidFill>
                  <a:schemeClr val="tx1"/>
                </a:solidFill>
              </a:rPr>
              <a:t>αὐτῷ</a:t>
            </a:r>
            <a:r>
              <a:rPr lang="el-GR" dirty="0" smtClean="0">
                <a:solidFill>
                  <a:schemeClr val="tx1"/>
                </a:solidFill>
              </a:rPr>
              <a:t> </a:t>
            </a:r>
            <a:r>
              <a:rPr lang="el-GR" dirty="0" err="1" smtClean="0">
                <a:solidFill>
                  <a:schemeClr val="tx1"/>
                </a:solidFill>
              </a:rPr>
              <a:t>ἀργύριον</a:t>
            </a:r>
            <a:r>
              <a:rPr lang="el-GR" dirty="0" smtClean="0">
                <a:solidFill>
                  <a:schemeClr val="tx1"/>
                </a:solidFill>
              </a:rPr>
              <a:t> </a:t>
            </a:r>
            <a:r>
              <a:rPr lang="el-GR" dirty="0" err="1" smtClean="0">
                <a:solidFill>
                  <a:schemeClr val="tx1"/>
                </a:solidFill>
              </a:rPr>
              <a:t>δοῦναι</a:t>
            </a:r>
            <a:r>
              <a:rPr lang="el-GR" dirty="0" smtClean="0">
                <a:solidFill>
                  <a:schemeClr val="tx1"/>
                </a:solidFill>
              </a:rPr>
              <a:t>.</a:t>
            </a:r>
          </a:p>
          <a:p>
            <a:pPr algn="just" eaLnBrk="1" fontAlgn="auto" hangingPunct="1">
              <a:spcAft>
                <a:spcPts val="0"/>
              </a:spcAft>
              <a:buFont typeface="Arial" pitchFamily="34" charset="0"/>
              <a:buNone/>
              <a:defRPr/>
            </a:pPr>
            <a:r>
              <a:rPr lang="el-GR" dirty="0" smtClean="0">
                <a:solidFill>
                  <a:schemeClr val="tx1"/>
                </a:solidFill>
              </a:rPr>
              <a:t>             </a:t>
            </a:r>
            <a:r>
              <a:rPr lang="el-GR" dirty="0" err="1" smtClean="0">
                <a:solidFill>
                  <a:schemeClr val="tx1"/>
                </a:solidFill>
              </a:rPr>
              <a:t>καὶ</a:t>
            </a:r>
            <a:r>
              <a:rPr lang="el-GR" dirty="0" smtClean="0">
                <a:solidFill>
                  <a:schemeClr val="tx1"/>
                </a:solidFill>
              </a:rPr>
              <a:t> </a:t>
            </a:r>
            <a:r>
              <a:rPr lang="el-GR" dirty="0" err="1" smtClean="0">
                <a:solidFill>
                  <a:schemeClr val="tx1"/>
                </a:solidFill>
              </a:rPr>
              <a:t>ἐζήτει</a:t>
            </a:r>
            <a:r>
              <a:rPr lang="el-GR" dirty="0" smtClean="0">
                <a:solidFill>
                  <a:schemeClr val="tx1"/>
                </a:solidFill>
              </a:rPr>
              <a:t> </a:t>
            </a:r>
            <a:r>
              <a:rPr lang="el-GR" dirty="0" err="1" smtClean="0">
                <a:solidFill>
                  <a:schemeClr val="tx1"/>
                </a:solidFill>
              </a:rPr>
              <a:t>πῶς</a:t>
            </a:r>
            <a:r>
              <a:rPr lang="el-GR" dirty="0" smtClean="0">
                <a:solidFill>
                  <a:schemeClr val="tx1"/>
                </a:solidFill>
              </a:rPr>
              <a:t> </a:t>
            </a:r>
            <a:r>
              <a:rPr lang="el-GR" dirty="0" err="1" smtClean="0">
                <a:solidFill>
                  <a:schemeClr val="tx1"/>
                </a:solidFill>
              </a:rPr>
              <a:t>αὐτὸν</a:t>
            </a:r>
            <a:r>
              <a:rPr lang="el-GR" dirty="0" smtClean="0">
                <a:solidFill>
                  <a:schemeClr val="tx1"/>
                </a:solidFill>
              </a:rPr>
              <a:t> </a:t>
            </a:r>
            <a:r>
              <a:rPr lang="el-GR" dirty="0" err="1" smtClean="0">
                <a:solidFill>
                  <a:schemeClr val="tx1"/>
                </a:solidFill>
              </a:rPr>
              <a:t>εὐκαίρως</a:t>
            </a:r>
            <a:r>
              <a:rPr lang="el-GR" dirty="0" smtClean="0">
                <a:solidFill>
                  <a:schemeClr val="tx1"/>
                </a:solidFill>
              </a:rPr>
              <a:t> </a:t>
            </a:r>
            <a:r>
              <a:rPr lang="el-GR" dirty="0" err="1" smtClean="0">
                <a:solidFill>
                  <a:schemeClr val="tx1"/>
                </a:solidFill>
              </a:rPr>
              <a:t>παραδοῖ</a:t>
            </a:r>
            <a:r>
              <a:rPr lang="el-GR" dirty="0" smtClean="0">
                <a:solidFill>
                  <a:schemeClr val="tx1"/>
                </a:solidFill>
              </a:rPr>
              <a:t>.</a:t>
            </a:r>
          </a:p>
          <a:p>
            <a:pPr algn="just" eaLnBrk="1" fontAlgn="auto" hangingPunct="1">
              <a:spcAft>
                <a:spcPts val="0"/>
              </a:spcAft>
              <a:buFont typeface="Arial" pitchFamily="34" charset="0"/>
              <a:buNone/>
              <a:defRPr/>
            </a:pPr>
            <a:r>
              <a:rPr lang="el-GR" dirty="0" smtClean="0">
                <a:solidFill>
                  <a:schemeClr val="tx1"/>
                </a:solidFill>
              </a:rPr>
              <a:t> </a:t>
            </a:r>
          </a:p>
          <a:p>
            <a:pPr algn="just" eaLnBrk="1" fontAlgn="auto" hangingPunct="1">
              <a:spcAft>
                <a:spcPts val="0"/>
              </a:spcAft>
              <a:buFont typeface="Arial" pitchFamily="34" charset="0"/>
              <a:buNone/>
              <a:defRPr/>
            </a:pPr>
            <a:r>
              <a:rPr lang="el-GR" dirty="0" smtClean="0">
                <a:solidFill>
                  <a:schemeClr val="tx1"/>
                </a:solidFill>
              </a:rPr>
              <a:t>14.12   </a:t>
            </a:r>
            <a:r>
              <a:rPr lang="el-GR" dirty="0" err="1" smtClean="0">
                <a:solidFill>
                  <a:schemeClr val="tx1"/>
                </a:solidFill>
              </a:rPr>
              <a:t>Καὶ</a:t>
            </a:r>
            <a:r>
              <a:rPr lang="el-GR" dirty="0" smtClean="0">
                <a:solidFill>
                  <a:schemeClr val="tx1"/>
                </a:solidFill>
              </a:rPr>
              <a:t> </a:t>
            </a:r>
            <a:r>
              <a:rPr lang="el-GR" dirty="0" err="1" smtClean="0">
                <a:solidFill>
                  <a:schemeClr val="tx1"/>
                </a:solidFill>
              </a:rPr>
              <a:t>τῇ</a:t>
            </a:r>
            <a:r>
              <a:rPr lang="el-GR" dirty="0" smtClean="0">
                <a:solidFill>
                  <a:schemeClr val="tx1"/>
                </a:solidFill>
              </a:rPr>
              <a:t> </a:t>
            </a:r>
            <a:r>
              <a:rPr lang="el-GR" dirty="0" err="1" smtClean="0">
                <a:solidFill>
                  <a:schemeClr val="tx1"/>
                </a:solidFill>
              </a:rPr>
              <a:t>πρώτῃ</a:t>
            </a:r>
            <a:r>
              <a:rPr lang="el-GR" dirty="0" smtClean="0">
                <a:solidFill>
                  <a:schemeClr val="tx1"/>
                </a:solidFill>
              </a:rPr>
              <a:t> </a:t>
            </a:r>
            <a:r>
              <a:rPr lang="el-GR" dirty="0" err="1" smtClean="0">
                <a:solidFill>
                  <a:schemeClr val="tx1"/>
                </a:solidFill>
              </a:rPr>
              <a:t>ἡμέρᾳ</a:t>
            </a:r>
            <a:r>
              <a:rPr lang="el-GR" dirty="0" smtClean="0">
                <a:solidFill>
                  <a:schemeClr val="tx1"/>
                </a:solidFill>
              </a:rPr>
              <a:t> </a:t>
            </a:r>
            <a:r>
              <a:rPr lang="el-GR" dirty="0" err="1" smtClean="0">
                <a:solidFill>
                  <a:schemeClr val="tx1"/>
                </a:solidFill>
              </a:rPr>
              <a:t>τῶν</a:t>
            </a:r>
            <a:r>
              <a:rPr lang="el-GR" dirty="0" smtClean="0">
                <a:solidFill>
                  <a:schemeClr val="tx1"/>
                </a:solidFill>
              </a:rPr>
              <a:t> </a:t>
            </a:r>
            <a:r>
              <a:rPr lang="el-GR" dirty="0" err="1" smtClean="0">
                <a:solidFill>
                  <a:schemeClr val="tx1"/>
                </a:solidFill>
              </a:rPr>
              <a:t>ἀζύμων</a:t>
            </a:r>
            <a:r>
              <a:rPr lang="el-GR" dirty="0" smtClean="0">
                <a:solidFill>
                  <a:schemeClr val="tx1"/>
                </a:solidFill>
              </a:rPr>
              <a:t>,</a:t>
            </a:r>
          </a:p>
          <a:p>
            <a:pPr algn="just" eaLnBrk="1" fontAlgn="auto" hangingPunct="1">
              <a:spcAft>
                <a:spcPts val="0"/>
              </a:spcAft>
              <a:buFont typeface="Arial" pitchFamily="34" charset="0"/>
              <a:buNone/>
              <a:defRPr/>
            </a:pPr>
            <a:r>
              <a:rPr lang="el-GR" dirty="0" smtClean="0">
                <a:solidFill>
                  <a:schemeClr val="tx1"/>
                </a:solidFill>
              </a:rPr>
              <a:t>             </a:t>
            </a:r>
            <a:r>
              <a:rPr lang="el-GR" dirty="0" err="1" smtClean="0">
                <a:solidFill>
                  <a:schemeClr val="tx1"/>
                </a:solidFill>
              </a:rPr>
              <a:t>ὅτε</a:t>
            </a:r>
            <a:r>
              <a:rPr lang="el-GR" dirty="0" smtClean="0">
                <a:solidFill>
                  <a:schemeClr val="tx1"/>
                </a:solidFill>
              </a:rPr>
              <a:t> </a:t>
            </a:r>
            <a:r>
              <a:rPr lang="el-GR" dirty="0" err="1" smtClean="0">
                <a:solidFill>
                  <a:schemeClr val="tx1"/>
                </a:solidFill>
              </a:rPr>
              <a:t>τὸ</a:t>
            </a:r>
            <a:r>
              <a:rPr lang="el-GR" dirty="0" smtClean="0">
                <a:solidFill>
                  <a:schemeClr val="tx1"/>
                </a:solidFill>
              </a:rPr>
              <a:t> Πάσχα </a:t>
            </a:r>
            <a:r>
              <a:rPr lang="el-GR" dirty="0" err="1" smtClean="0">
                <a:solidFill>
                  <a:schemeClr val="tx1"/>
                </a:solidFill>
              </a:rPr>
              <a:t>ἔθυον</a:t>
            </a:r>
            <a:r>
              <a:rPr lang="el-GR" dirty="0" smtClean="0">
                <a:solidFill>
                  <a:schemeClr val="tx1"/>
                </a:solidFill>
              </a:rPr>
              <a:t>,</a:t>
            </a:r>
          </a:p>
          <a:p>
            <a:pPr algn="just" eaLnBrk="1" fontAlgn="auto" hangingPunct="1">
              <a:spcAft>
                <a:spcPts val="0"/>
              </a:spcAft>
              <a:buFont typeface="Arial" pitchFamily="34" charset="0"/>
              <a:buNone/>
              <a:defRPr/>
            </a:pPr>
            <a:r>
              <a:rPr lang="el-GR" dirty="0" smtClean="0">
                <a:solidFill>
                  <a:schemeClr val="tx1"/>
                </a:solidFill>
              </a:rPr>
              <a:t>             </a:t>
            </a:r>
            <a:r>
              <a:rPr lang="el-GR" dirty="0" err="1" smtClean="0">
                <a:solidFill>
                  <a:schemeClr val="tx1"/>
                </a:solidFill>
              </a:rPr>
              <a:t>λέγουσιν</a:t>
            </a:r>
            <a:r>
              <a:rPr lang="el-GR" dirty="0" smtClean="0">
                <a:solidFill>
                  <a:schemeClr val="tx1"/>
                </a:solidFill>
              </a:rPr>
              <a:t> </a:t>
            </a:r>
            <a:r>
              <a:rPr lang="el-GR" dirty="0" err="1" smtClean="0">
                <a:solidFill>
                  <a:schemeClr val="tx1"/>
                </a:solidFill>
              </a:rPr>
              <a:t>αὐτῷ</a:t>
            </a:r>
            <a:r>
              <a:rPr lang="el-GR" dirty="0" smtClean="0">
                <a:solidFill>
                  <a:schemeClr val="tx1"/>
                </a:solidFill>
              </a:rPr>
              <a:t> </a:t>
            </a:r>
            <a:r>
              <a:rPr lang="el-GR" dirty="0" err="1" smtClean="0">
                <a:solidFill>
                  <a:schemeClr val="tx1"/>
                </a:solidFill>
              </a:rPr>
              <a:t>οἱ</a:t>
            </a:r>
            <a:r>
              <a:rPr lang="el-GR" dirty="0" smtClean="0">
                <a:solidFill>
                  <a:schemeClr val="tx1"/>
                </a:solidFill>
              </a:rPr>
              <a:t> </a:t>
            </a:r>
            <a:r>
              <a:rPr lang="el-GR" dirty="0" err="1" smtClean="0">
                <a:solidFill>
                  <a:schemeClr val="tx1"/>
                </a:solidFill>
              </a:rPr>
              <a:t>μαθηταὶ</a:t>
            </a:r>
            <a:r>
              <a:rPr lang="el-GR" dirty="0" smtClean="0">
                <a:solidFill>
                  <a:schemeClr val="tx1"/>
                </a:solidFill>
              </a:rPr>
              <a:t> </a:t>
            </a:r>
            <a:r>
              <a:rPr lang="el-GR" dirty="0" err="1" smtClean="0">
                <a:solidFill>
                  <a:schemeClr val="tx1"/>
                </a:solidFill>
              </a:rPr>
              <a:t>αὐτοῦ∙</a:t>
            </a:r>
            <a:endParaRPr lang="el-GR" dirty="0" smtClean="0">
              <a:solidFill>
                <a:schemeClr val="tx1"/>
              </a:solidFill>
            </a:endParaRPr>
          </a:p>
          <a:p>
            <a:pPr eaLnBrk="1" fontAlgn="auto" hangingPunct="1">
              <a:spcAft>
                <a:spcPts val="0"/>
              </a:spcAft>
              <a:buFont typeface="Arial" pitchFamily="34" charset="0"/>
              <a:buNone/>
              <a:defRPr/>
            </a:pPr>
            <a:r>
              <a:rPr lang="el-GR" b="1" i="1" dirty="0" err="1" smtClean="0">
                <a:solidFill>
                  <a:schemeClr val="tx1"/>
                </a:solidFill>
              </a:rPr>
              <a:t>ποῦ</a:t>
            </a:r>
            <a:r>
              <a:rPr lang="el-GR" b="1" i="1" dirty="0" smtClean="0">
                <a:solidFill>
                  <a:schemeClr val="tx1"/>
                </a:solidFill>
              </a:rPr>
              <a:t> θέλεις </a:t>
            </a:r>
            <a:r>
              <a:rPr lang="el-GR" b="1" i="1" dirty="0" err="1" smtClean="0">
                <a:solidFill>
                  <a:schemeClr val="tx1"/>
                </a:solidFill>
              </a:rPr>
              <a:t>ἀπελθόντες</a:t>
            </a:r>
            <a:r>
              <a:rPr lang="el-GR" b="1" i="1" dirty="0" smtClean="0">
                <a:solidFill>
                  <a:schemeClr val="tx1"/>
                </a:solidFill>
              </a:rPr>
              <a:t> </a:t>
            </a:r>
            <a:r>
              <a:rPr lang="el-GR" b="1" i="1" dirty="0" err="1" smtClean="0">
                <a:solidFill>
                  <a:schemeClr val="tx1"/>
                </a:solidFill>
              </a:rPr>
              <a:t>ἑτοιμάσωμεν</a:t>
            </a:r>
            <a:endParaRPr lang="el-GR" dirty="0" smtClean="0">
              <a:solidFill>
                <a:schemeClr val="tx1"/>
              </a:solidFill>
            </a:endParaRPr>
          </a:p>
          <a:p>
            <a:pPr eaLnBrk="1" fontAlgn="auto" hangingPunct="1">
              <a:spcAft>
                <a:spcPts val="0"/>
              </a:spcAft>
              <a:buFont typeface="Arial" pitchFamily="34" charset="0"/>
              <a:buNone/>
              <a:defRPr/>
            </a:pPr>
            <a:r>
              <a:rPr lang="el-GR" b="1" i="1" dirty="0" err="1" smtClean="0">
                <a:solidFill>
                  <a:schemeClr val="tx1"/>
                </a:solidFill>
              </a:rPr>
              <a:t>ἵνα</a:t>
            </a:r>
            <a:r>
              <a:rPr lang="el-GR" b="1" i="1" dirty="0" smtClean="0">
                <a:solidFill>
                  <a:schemeClr val="tx1"/>
                </a:solidFill>
              </a:rPr>
              <a:t> </a:t>
            </a:r>
            <a:r>
              <a:rPr lang="el-GR" b="1" i="1" dirty="0" err="1" smtClean="0">
                <a:solidFill>
                  <a:schemeClr val="tx1"/>
                </a:solidFill>
              </a:rPr>
              <a:t>φάγῃς</a:t>
            </a:r>
            <a:r>
              <a:rPr lang="el-GR" b="1" i="1" dirty="0" smtClean="0">
                <a:solidFill>
                  <a:schemeClr val="tx1"/>
                </a:solidFill>
              </a:rPr>
              <a:t> </a:t>
            </a:r>
            <a:r>
              <a:rPr lang="el-GR" b="1" i="1" dirty="0" err="1" smtClean="0">
                <a:solidFill>
                  <a:schemeClr val="tx1"/>
                </a:solidFill>
              </a:rPr>
              <a:t>τὸ</a:t>
            </a:r>
            <a:r>
              <a:rPr lang="el-GR" b="1" i="1" dirty="0" smtClean="0">
                <a:solidFill>
                  <a:schemeClr val="tx1"/>
                </a:solidFill>
              </a:rPr>
              <a:t> </a:t>
            </a:r>
            <a:r>
              <a:rPr lang="el-GR" b="1" i="1" dirty="0" err="1" smtClean="0">
                <a:solidFill>
                  <a:schemeClr val="tx1"/>
                </a:solidFill>
              </a:rPr>
              <a:t>πάσχα</a:t>
            </a:r>
            <a:r>
              <a:rPr lang="el-GR" b="1" i="1" dirty="0" smtClean="0">
                <a:solidFill>
                  <a:schemeClr val="tx1"/>
                </a:solidFill>
              </a:rPr>
              <a:t>;</a:t>
            </a:r>
            <a:endParaRPr lang="el-GR" dirty="0" smtClean="0">
              <a:solidFill>
                <a:schemeClr val="tx1"/>
              </a:solidFill>
            </a:endParaRPr>
          </a:p>
          <a:p>
            <a:pPr eaLnBrk="1" fontAlgn="auto" hangingPunct="1">
              <a:spcAft>
                <a:spcPts val="0"/>
              </a:spcAft>
              <a:buFont typeface="Arial" pitchFamily="34" charset="0"/>
              <a:buNone/>
              <a:defRPr/>
            </a:pPr>
            <a:r>
              <a:rPr lang="el-GR" dirty="0" smtClean="0">
                <a:solidFill>
                  <a:schemeClr val="tx1"/>
                </a:solidFill>
              </a:rPr>
              <a:t> </a:t>
            </a:r>
          </a:p>
          <a:p>
            <a:pPr algn="just" eaLnBrk="1" fontAlgn="auto" hangingPunct="1">
              <a:spcAft>
                <a:spcPts val="0"/>
              </a:spcAft>
              <a:buFont typeface="Arial" pitchFamily="34" charset="0"/>
              <a:buNone/>
              <a:defRPr/>
            </a:pPr>
            <a:r>
              <a:rPr lang="el-GR" dirty="0" smtClean="0">
                <a:solidFill>
                  <a:schemeClr val="tx1"/>
                </a:solidFill>
              </a:rPr>
              <a:t>14.13   </a:t>
            </a:r>
            <a:r>
              <a:rPr lang="el-GR" dirty="0" err="1" smtClean="0">
                <a:solidFill>
                  <a:schemeClr val="tx1"/>
                </a:solidFill>
              </a:rPr>
              <a:t>καὶ</a:t>
            </a:r>
            <a:r>
              <a:rPr lang="el-GR" dirty="0" smtClean="0">
                <a:solidFill>
                  <a:schemeClr val="tx1"/>
                </a:solidFill>
              </a:rPr>
              <a:t> </a:t>
            </a:r>
            <a:r>
              <a:rPr lang="el-GR" dirty="0" err="1" smtClean="0">
                <a:solidFill>
                  <a:schemeClr val="tx1"/>
                </a:solidFill>
              </a:rPr>
              <a:t>ἀποστέλλει</a:t>
            </a:r>
            <a:r>
              <a:rPr lang="el-GR" dirty="0" smtClean="0">
                <a:solidFill>
                  <a:schemeClr val="tx1"/>
                </a:solidFill>
              </a:rPr>
              <a:t> δύο </a:t>
            </a:r>
            <a:r>
              <a:rPr lang="el-GR" dirty="0" err="1" smtClean="0">
                <a:solidFill>
                  <a:schemeClr val="tx1"/>
                </a:solidFill>
              </a:rPr>
              <a:t>τῶν</a:t>
            </a:r>
            <a:r>
              <a:rPr lang="el-GR" dirty="0" smtClean="0">
                <a:solidFill>
                  <a:schemeClr val="tx1"/>
                </a:solidFill>
              </a:rPr>
              <a:t> </a:t>
            </a:r>
            <a:r>
              <a:rPr lang="el-GR" dirty="0" err="1" smtClean="0">
                <a:solidFill>
                  <a:schemeClr val="tx1"/>
                </a:solidFill>
              </a:rPr>
              <a:t>μαθητῶν</a:t>
            </a:r>
            <a:r>
              <a:rPr lang="el-GR" dirty="0" smtClean="0">
                <a:solidFill>
                  <a:schemeClr val="tx1"/>
                </a:solidFill>
              </a:rPr>
              <a:t> </a:t>
            </a:r>
            <a:r>
              <a:rPr lang="el-GR" dirty="0" err="1" smtClean="0">
                <a:solidFill>
                  <a:schemeClr val="tx1"/>
                </a:solidFill>
              </a:rPr>
              <a:t>αὐτοῦ</a:t>
            </a:r>
            <a:r>
              <a:rPr lang="el-GR" dirty="0" smtClean="0">
                <a:solidFill>
                  <a:schemeClr val="tx1"/>
                </a:solidFill>
              </a:rPr>
              <a:t> </a:t>
            </a:r>
            <a:r>
              <a:rPr lang="el-GR" dirty="0" err="1" smtClean="0">
                <a:solidFill>
                  <a:schemeClr val="tx1"/>
                </a:solidFill>
              </a:rPr>
              <a:t>καὶ</a:t>
            </a:r>
            <a:r>
              <a:rPr lang="el-GR" dirty="0" smtClean="0">
                <a:solidFill>
                  <a:schemeClr val="tx1"/>
                </a:solidFill>
              </a:rPr>
              <a:t> λέγει </a:t>
            </a:r>
            <a:r>
              <a:rPr lang="el-GR" dirty="0" err="1" smtClean="0">
                <a:solidFill>
                  <a:schemeClr val="tx1"/>
                </a:solidFill>
              </a:rPr>
              <a:t>αὐτοῖς∙</a:t>
            </a:r>
            <a:endParaRPr lang="el-GR" dirty="0" smtClean="0">
              <a:solidFill>
                <a:schemeClr val="tx1"/>
              </a:solidFill>
            </a:endParaRPr>
          </a:p>
          <a:p>
            <a:pPr eaLnBrk="1" fontAlgn="auto" hangingPunct="1">
              <a:spcAft>
                <a:spcPts val="0"/>
              </a:spcAft>
              <a:buFont typeface="Arial" pitchFamily="34" charset="0"/>
              <a:buNone/>
              <a:defRPr/>
            </a:pPr>
            <a:r>
              <a:rPr lang="el-GR" b="1" i="1" dirty="0" err="1" smtClean="0">
                <a:solidFill>
                  <a:schemeClr val="tx1"/>
                </a:solidFill>
              </a:rPr>
              <a:t>ὑπάγετε</a:t>
            </a:r>
            <a:r>
              <a:rPr lang="el-GR" b="1" i="1" dirty="0" smtClean="0">
                <a:solidFill>
                  <a:schemeClr val="tx1"/>
                </a:solidFill>
              </a:rPr>
              <a:t> </a:t>
            </a:r>
            <a:r>
              <a:rPr lang="el-GR" b="1" i="1" dirty="0" err="1" smtClean="0">
                <a:solidFill>
                  <a:schemeClr val="tx1"/>
                </a:solidFill>
              </a:rPr>
              <a:t>εἰς</a:t>
            </a:r>
            <a:r>
              <a:rPr lang="el-GR" b="1" i="1" dirty="0" smtClean="0">
                <a:solidFill>
                  <a:schemeClr val="tx1"/>
                </a:solidFill>
              </a:rPr>
              <a:t> </a:t>
            </a:r>
            <a:r>
              <a:rPr lang="el-GR" b="1" i="1" dirty="0" err="1" smtClean="0">
                <a:solidFill>
                  <a:schemeClr val="tx1"/>
                </a:solidFill>
              </a:rPr>
              <a:t>τὴν</a:t>
            </a:r>
            <a:r>
              <a:rPr lang="el-GR" b="1" i="1" dirty="0" smtClean="0">
                <a:solidFill>
                  <a:schemeClr val="tx1"/>
                </a:solidFill>
              </a:rPr>
              <a:t> </a:t>
            </a:r>
            <a:r>
              <a:rPr lang="el-GR" b="1" i="1" dirty="0" err="1" smtClean="0">
                <a:solidFill>
                  <a:schemeClr val="tx1"/>
                </a:solidFill>
              </a:rPr>
              <a:t>πόλιν</a:t>
            </a:r>
            <a:r>
              <a:rPr lang="el-GR" b="1" i="1" dirty="0" smtClean="0">
                <a:solidFill>
                  <a:schemeClr val="tx1"/>
                </a:solidFill>
              </a:rPr>
              <a:t>,</a:t>
            </a:r>
            <a:endParaRPr lang="el-GR" dirty="0" smtClean="0">
              <a:solidFill>
                <a:schemeClr val="tx1"/>
              </a:solidFill>
            </a:endParaRPr>
          </a:p>
          <a:p>
            <a:pPr eaLnBrk="1" fontAlgn="auto" hangingPunct="1">
              <a:spcAft>
                <a:spcPts val="0"/>
              </a:spcAft>
              <a:buFont typeface="Arial" pitchFamily="34" charset="0"/>
              <a:buNone/>
              <a:defRPr/>
            </a:pPr>
            <a:r>
              <a:rPr lang="el-GR" b="1" i="1" dirty="0" err="1" smtClean="0">
                <a:solidFill>
                  <a:schemeClr val="tx1"/>
                </a:solidFill>
              </a:rPr>
              <a:t>καὶ</a:t>
            </a:r>
            <a:r>
              <a:rPr lang="el-GR" b="1" i="1" dirty="0" smtClean="0">
                <a:solidFill>
                  <a:schemeClr val="tx1"/>
                </a:solidFill>
              </a:rPr>
              <a:t> </a:t>
            </a:r>
            <a:r>
              <a:rPr lang="el-GR" b="1" i="1" dirty="0" err="1" smtClean="0">
                <a:solidFill>
                  <a:schemeClr val="tx1"/>
                </a:solidFill>
              </a:rPr>
              <a:t>ἀπαντήσει</a:t>
            </a:r>
            <a:r>
              <a:rPr lang="el-GR" b="1" i="1" dirty="0" smtClean="0">
                <a:solidFill>
                  <a:schemeClr val="tx1"/>
                </a:solidFill>
              </a:rPr>
              <a:t> </a:t>
            </a:r>
            <a:r>
              <a:rPr lang="el-GR" b="1" i="1" dirty="0" err="1" smtClean="0">
                <a:solidFill>
                  <a:schemeClr val="tx1"/>
                </a:solidFill>
              </a:rPr>
              <a:t>ὑμῖν</a:t>
            </a:r>
            <a:r>
              <a:rPr lang="el-GR" b="1" i="1" dirty="0" smtClean="0">
                <a:solidFill>
                  <a:schemeClr val="tx1"/>
                </a:solidFill>
              </a:rPr>
              <a:t> ἄνθρωπος</a:t>
            </a:r>
            <a:endParaRPr lang="el-GR" dirty="0" smtClean="0">
              <a:solidFill>
                <a:schemeClr val="tx1"/>
              </a:solidFill>
            </a:endParaRPr>
          </a:p>
          <a:p>
            <a:pPr eaLnBrk="1" fontAlgn="auto" hangingPunct="1">
              <a:spcAft>
                <a:spcPts val="0"/>
              </a:spcAft>
              <a:buFont typeface="Arial" pitchFamily="34" charset="0"/>
              <a:buNone/>
              <a:defRPr/>
            </a:pPr>
            <a:r>
              <a:rPr lang="el-GR" b="1" i="1" dirty="0" err="1" smtClean="0">
                <a:solidFill>
                  <a:schemeClr val="tx1"/>
                </a:solidFill>
              </a:rPr>
              <a:t>κεράμιον</a:t>
            </a:r>
            <a:r>
              <a:rPr lang="el-GR" b="1" i="1" dirty="0" smtClean="0">
                <a:solidFill>
                  <a:schemeClr val="tx1"/>
                </a:solidFill>
              </a:rPr>
              <a:t> </a:t>
            </a:r>
            <a:r>
              <a:rPr lang="el-GR" b="1" i="1" dirty="0" err="1" smtClean="0">
                <a:solidFill>
                  <a:schemeClr val="tx1"/>
                </a:solidFill>
              </a:rPr>
              <a:t>ὔδατος</a:t>
            </a:r>
            <a:r>
              <a:rPr lang="el-GR" b="1" i="1" dirty="0" smtClean="0">
                <a:solidFill>
                  <a:schemeClr val="tx1"/>
                </a:solidFill>
              </a:rPr>
              <a:t> </a:t>
            </a:r>
            <a:r>
              <a:rPr lang="el-GR" b="1" i="1" dirty="0" err="1" smtClean="0">
                <a:solidFill>
                  <a:schemeClr val="tx1"/>
                </a:solidFill>
              </a:rPr>
              <a:t>βαστάζων∙</a:t>
            </a:r>
            <a:endParaRPr lang="el-GR" dirty="0" smtClean="0">
              <a:solidFill>
                <a:schemeClr val="tx1"/>
              </a:solidFill>
            </a:endParaRPr>
          </a:p>
          <a:p>
            <a:pPr eaLnBrk="1" fontAlgn="auto" hangingPunct="1">
              <a:spcAft>
                <a:spcPts val="0"/>
              </a:spcAft>
              <a:buFont typeface="Arial" pitchFamily="34" charset="0"/>
              <a:buNone/>
              <a:defRPr/>
            </a:pPr>
            <a:r>
              <a:rPr lang="el-GR" b="1" i="1" dirty="0" err="1" smtClean="0">
                <a:solidFill>
                  <a:schemeClr val="tx1"/>
                </a:solidFill>
              </a:rPr>
              <a:t>ἀκολουθήσατε</a:t>
            </a:r>
            <a:r>
              <a:rPr lang="el-GR" b="1" i="1" dirty="0" smtClean="0">
                <a:solidFill>
                  <a:schemeClr val="tx1"/>
                </a:solidFill>
              </a:rPr>
              <a:t> </a:t>
            </a:r>
            <a:r>
              <a:rPr lang="el-GR" b="1" i="1" dirty="0" err="1" smtClean="0">
                <a:solidFill>
                  <a:schemeClr val="tx1"/>
                </a:solidFill>
              </a:rPr>
              <a:t>αὐτῷ</a:t>
            </a:r>
            <a:endParaRPr lang="el-GR" dirty="0" smtClean="0">
              <a:solidFill>
                <a:schemeClr val="tx1"/>
              </a:solidFill>
            </a:endParaRPr>
          </a:p>
          <a:p>
            <a:pPr eaLnBrk="1" fontAlgn="auto" hangingPunct="1">
              <a:spcAft>
                <a:spcPts val="0"/>
              </a:spcAft>
              <a:buFont typeface="Arial" pitchFamily="34" charset="0"/>
              <a:buNone/>
              <a:defRPr/>
            </a:pPr>
            <a:r>
              <a:rPr lang="el-GR" dirty="0" smtClean="0">
                <a:solidFill>
                  <a:schemeClr val="tx1"/>
                </a:solidFill>
              </a:rPr>
              <a:t> </a:t>
            </a:r>
          </a:p>
          <a:p>
            <a:pPr algn="just" eaLnBrk="1" fontAlgn="auto" hangingPunct="1">
              <a:spcAft>
                <a:spcPts val="0"/>
              </a:spcAft>
              <a:buFont typeface="Arial" pitchFamily="34" charset="0"/>
              <a:buNone/>
              <a:defRPr/>
            </a:pPr>
            <a:r>
              <a:rPr lang="el-GR" dirty="0" smtClean="0">
                <a:solidFill>
                  <a:schemeClr val="tx1"/>
                </a:solidFill>
              </a:rPr>
              <a:t>14.14                           </a:t>
            </a:r>
            <a:r>
              <a:rPr lang="el-GR" b="1" i="1" dirty="0" err="1" smtClean="0">
                <a:solidFill>
                  <a:schemeClr val="tx1"/>
                </a:solidFill>
              </a:rPr>
              <a:t>καὶ</a:t>
            </a:r>
            <a:r>
              <a:rPr lang="el-GR" b="1" i="1" dirty="0" smtClean="0">
                <a:solidFill>
                  <a:schemeClr val="tx1"/>
                </a:solidFill>
              </a:rPr>
              <a:t> </a:t>
            </a:r>
            <a:r>
              <a:rPr lang="el-GR" b="1" i="1" dirty="0" err="1" smtClean="0">
                <a:solidFill>
                  <a:schemeClr val="tx1"/>
                </a:solidFill>
              </a:rPr>
              <a:t>ὅπου</a:t>
            </a:r>
            <a:r>
              <a:rPr lang="el-GR" b="1" i="1" dirty="0" smtClean="0">
                <a:solidFill>
                  <a:schemeClr val="tx1"/>
                </a:solidFill>
              </a:rPr>
              <a:t> </a:t>
            </a:r>
            <a:r>
              <a:rPr lang="el-GR" b="1" i="1" dirty="0" err="1" smtClean="0">
                <a:solidFill>
                  <a:schemeClr val="tx1"/>
                </a:solidFill>
              </a:rPr>
              <a:t>ἐὰν</a:t>
            </a:r>
            <a:r>
              <a:rPr lang="el-GR" b="1" i="1" dirty="0" smtClean="0">
                <a:solidFill>
                  <a:schemeClr val="tx1"/>
                </a:solidFill>
              </a:rPr>
              <a:t> </a:t>
            </a:r>
            <a:r>
              <a:rPr lang="el-GR" b="1" i="1" dirty="0" err="1" smtClean="0">
                <a:solidFill>
                  <a:schemeClr val="tx1"/>
                </a:solidFill>
              </a:rPr>
              <a:t>εἰσέλθῃ</a:t>
            </a:r>
            <a:r>
              <a:rPr lang="el-GR" b="1" i="1" dirty="0" smtClean="0">
                <a:solidFill>
                  <a:schemeClr val="tx1"/>
                </a:solidFill>
              </a:rPr>
              <a:t> </a:t>
            </a:r>
            <a:r>
              <a:rPr lang="el-GR" b="1" i="1" dirty="0" err="1" smtClean="0">
                <a:solidFill>
                  <a:schemeClr val="tx1"/>
                </a:solidFill>
              </a:rPr>
              <a:t>εἴπατε</a:t>
            </a:r>
            <a:r>
              <a:rPr lang="el-GR" b="1" i="1" dirty="0" smtClean="0">
                <a:solidFill>
                  <a:schemeClr val="tx1"/>
                </a:solidFill>
              </a:rPr>
              <a:t> </a:t>
            </a:r>
            <a:r>
              <a:rPr lang="el-GR" b="1" i="1" dirty="0" err="1" smtClean="0">
                <a:solidFill>
                  <a:schemeClr val="tx1"/>
                </a:solidFill>
              </a:rPr>
              <a:t>τῷ</a:t>
            </a:r>
            <a:r>
              <a:rPr lang="el-GR" b="1" i="1" dirty="0" smtClean="0">
                <a:solidFill>
                  <a:schemeClr val="tx1"/>
                </a:solidFill>
              </a:rPr>
              <a:t> </a:t>
            </a:r>
            <a:r>
              <a:rPr lang="el-GR" b="1" i="1" dirty="0" err="1" smtClean="0">
                <a:solidFill>
                  <a:schemeClr val="tx1"/>
                </a:solidFill>
              </a:rPr>
              <a:t>οἰκοδεσπότῃ</a:t>
            </a:r>
            <a:endParaRPr lang="el-GR" dirty="0" smtClean="0">
              <a:solidFill>
                <a:schemeClr val="tx1"/>
              </a:solidFill>
            </a:endParaRPr>
          </a:p>
          <a:p>
            <a:pPr eaLnBrk="1" fontAlgn="auto" hangingPunct="1">
              <a:spcAft>
                <a:spcPts val="0"/>
              </a:spcAft>
              <a:buFont typeface="Arial" pitchFamily="34" charset="0"/>
              <a:buNone/>
              <a:defRPr/>
            </a:pPr>
            <a:r>
              <a:rPr lang="el-GR" b="1" i="1" dirty="0" err="1" smtClean="0">
                <a:solidFill>
                  <a:schemeClr val="tx1"/>
                </a:solidFill>
              </a:rPr>
              <a:t>ὅτι</a:t>
            </a:r>
            <a:r>
              <a:rPr lang="el-GR" b="1" i="1" dirty="0" smtClean="0">
                <a:solidFill>
                  <a:schemeClr val="tx1"/>
                </a:solidFill>
              </a:rPr>
              <a:t> ὁ διδάσκαλος </a:t>
            </a:r>
            <a:r>
              <a:rPr lang="el-GR" b="1" i="1" dirty="0" err="1" smtClean="0">
                <a:solidFill>
                  <a:schemeClr val="tx1"/>
                </a:solidFill>
              </a:rPr>
              <a:t>λέγει∙</a:t>
            </a:r>
            <a:endParaRPr lang="el-GR" dirty="0" smtClean="0">
              <a:solidFill>
                <a:schemeClr val="tx1"/>
              </a:solidFill>
            </a:endParaRPr>
          </a:p>
          <a:p>
            <a:pPr eaLnBrk="1" fontAlgn="auto" hangingPunct="1">
              <a:spcAft>
                <a:spcPts val="0"/>
              </a:spcAft>
              <a:buFont typeface="Arial" pitchFamily="34" charset="0"/>
              <a:buNone/>
              <a:defRPr/>
            </a:pPr>
            <a:r>
              <a:rPr lang="el-GR" b="1" i="1" dirty="0" err="1" smtClean="0">
                <a:solidFill>
                  <a:schemeClr val="tx1"/>
                </a:solidFill>
              </a:rPr>
              <a:t>ποῦ</a:t>
            </a:r>
            <a:r>
              <a:rPr lang="el-GR" b="1" i="1" dirty="0" smtClean="0">
                <a:solidFill>
                  <a:schemeClr val="tx1"/>
                </a:solidFill>
              </a:rPr>
              <a:t> </a:t>
            </a:r>
            <a:r>
              <a:rPr lang="el-GR" b="1" i="1" dirty="0" err="1" smtClean="0">
                <a:solidFill>
                  <a:schemeClr val="tx1"/>
                </a:solidFill>
              </a:rPr>
              <a:t>ἐστιν</a:t>
            </a:r>
            <a:r>
              <a:rPr lang="el-GR" b="1" i="1" dirty="0" smtClean="0">
                <a:solidFill>
                  <a:schemeClr val="tx1"/>
                </a:solidFill>
              </a:rPr>
              <a:t> </a:t>
            </a:r>
            <a:r>
              <a:rPr lang="el-GR" b="1" i="1" dirty="0" err="1" smtClean="0">
                <a:solidFill>
                  <a:schemeClr val="tx1"/>
                </a:solidFill>
              </a:rPr>
              <a:t>τὸ</a:t>
            </a:r>
            <a:r>
              <a:rPr lang="el-GR" b="1" i="1" dirty="0" smtClean="0">
                <a:solidFill>
                  <a:schemeClr val="tx1"/>
                </a:solidFill>
              </a:rPr>
              <a:t> κατάλυμά μου</a:t>
            </a:r>
            <a:endParaRPr lang="el-GR" dirty="0" smtClean="0">
              <a:solidFill>
                <a:schemeClr val="tx1"/>
              </a:solidFill>
            </a:endParaRPr>
          </a:p>
          <a:p>
            <a:pPr eaLnBrk="1" fontAlgn="auto" hangingPunct="1">
              <a:spcAft>
                <a:spcPts val="0"/>
              </a:spcAft>
              <a:buFont typeface="Arial" pitchFamily="34" charset="0"/>
              <a:buNone/>
              <a:defRPr/>
            </a:pPr>
            <a:r>
              <a:rPr lang="el-GR" b="1" i="1" dirty="0" err="1" smtClean="0">
                <a:solidFill>
                  <a:schemeClr val="tx1"/>
                </a:solidFill>
              </a:rPr>
              <a:t>ὅπου</a:t>
            </a:r>
            <a:r>
              <a:rPr lang="el-GR" b="1" i="1" dirty="0" smtClean="0">
                <a:solidFill>
                  <a:schemeClr val="tx1"/>
                </a:solidFill>
              </a:rPr>
              <a:t> </a:t>
            </a:r>
            <a:r>
              <a:rPr lang="el-GR" b="1" i="1" dirty="0" err="1" smtClean="0">
                <a:solidFill>
                  <a:schemeClr val="tx1"/>
                </a:solidFill>
              </a:rPr>
              <a:t>τὸ</a:t>
            </a:r>
            <a:r>
              <a:rPr lang="el-GR" b="1" i="1" dirty="0" smtClean="0">
                <a:solidFill>
                  <a:schemeClr val="tx1"/>
                </a:solidFill>
              </a:rPr>
              <a:t> </a:t>
            </a:r>
            <a:r>
              <a:rPr lang="el-GR" b="1" i="1" dirty="0" err="1" smtClean="0">
                <a:solidFill>
                  <a:schemeClr val="tx1"/>
                </a:solidFill>
              </a:rPr>
              <a:t>πάσχα</a:t>
            </a:r>
            <a:r>
              <a:rPr lang="el-GR" b="1" i="1" dirty="0" smtClean="0">
                <a:solidFill>
                  <a:schemeClr val="tx1"/>
                </a:solidFill>
              </a:rPr>
              <a:t> </a:t>
            </a:r>
            <a:r>
              <a:rPr lang="el-GR" b="1" i="1" dirty="0" err="1" smtClean="0">
                <a:solidFill>
                  <a:schemeClr val="tx1"/>
                </a:solidFill>
              </a:rPr>
              <a:t>μετὰ</a:t>
            </a:r>
            <a:r>
              <a:rPr lang="el-GR" b="1" i="1" dirty="0" smtClean="0">
                <a:solidFill>
                  <a:schemeClr val="tx1"/>
                </a:solidFill>
              </a:rPr>
              <a:t> </a:t>
            </a:r>
            <a:r>
              <a:rPr lang="el-GR" b="1" i="1" dirty="0" err="1" smtClean="0">
                <a:solidFill>
                  <a:schemeClr val="tx1"/>
                </a:solidFill>
              </a:rPr>
              <a:t>τῶν</a:t>
            </a:r>
            <a:r>
              <a:rPr lang="el-GR" b="1" i="1" dirty="0" smtClean="0">
                <a:solidFill>
                  <a:schemeClr val="tx1"/>
                </a:solidFill>
              </a:rPr>
              <a:t> </a:t>
            </a:r>
            <a:r>
              <a:rPr lang="el-GR" b="1" i="1" dirty="0" err="1" smtClean="0">
                <a:solidFill>
                  <a:schemeClr val="tx1"/>
                </a:solidFill>
              </a:rPr>
              <a:t>μαθητῶν</a:t>
            </a:r>
            <a:r>
              <a:rPr lang="el-GR" b="1" i="1" dirty="0" smtClean="0">
                <a:solidFill>
                  <a:schemeClr val="tx1"/>
                </a:solidFill>
              </a:rPr>
              <a:t> μου φάγω;</a:t>
            </a:r>
            <a:endParaRPr lang="el-GR" dirty="0" smtClean="0">
              <a:solidFill>
                <a:schemeClr val="tx1"/>
              </a:solidFill>
            </a:endParaRPr>
          </a:p>
          <a:p>
            <a:pPr algn="just" eaLnBrk="1" fontAlgn="auto" hangingPunct="1">
              <a:spcAft>
                <a:spcPts val="0"/>
              </a:spcAft>
              <a:buFont typeface="Arial" pitchFamily="34" charset="0"/>
              <a:buNone/>
              <a:defRPr/>
            </a:pPr>
            <a:endParaRPr lang="el-GR" dirty="0" smtClean="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76672"/>
          </a:xfrm>
          <a:solidFill>
            <a:srgbClr val="C00000"/>
          </a:solidFill>
        </p:spPr>
        <p:txBody>
          <a:bodyPr/>
          <a:lstStyle/>
          <a:p>
            <a:r>
              <a:rPr lang="el-GR" sz="2800" b="1" dirty="0" smtClean="0"/>
              <a:t>Ο Μάρκος &amp; η αμφισβήτηση της «εξουσίας του Ιησού»</a:t>
            </a:r>
            <a:endParaRPr lang="el-GR" sz="2800" b="1" dirty="0"/>
          </a:p>
        </p:txBody>
      </p:sp>
      <p:graphicFrame>
        <p:nvGraphicFramePr>
          <p:cNvPr id="6" name="5 - Θέση περιεχομένου"/>
          <p:cNvGraphicFramePr>
            <a:graphicFrameLocks noGrp="1"/>
          </p:cNvGraphicFramePr>
          <p:nvPr>
            <p:ph idx="1"/>
          </p:nvPr>
        </p:nvGraphicFramePr>
        <p:xfrm>
          <a:off x="0" y="476672"/>
          <a:ext cx="9144000" cy="6381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a:solidFill>
            <a:srgbClr val="C00000"/>
          </a:solidFill>
        </p:spPr>
        <p:txBody>
          <a:bodyPr/>
          <a:lstStyle/>
          <a:p>
            <a:r>
              <a:rPr lang="el-GR" sz="3600" b="1" dirty="0" smtClean="0"/>
              <a:t>Διδαχές του Χριστού προ της Προδοσίας</a:t>
            </a:r>
            <a:endParaRPr lang="el-GR" sz="3600" b="1" dirty="0"/>
          </a:p>
        </p:txBody>
      </p:sp>
      <p:graphicFrame>
        <p:nvGraphicFramePr>
          <p:cNvPr id="4" name="3 - Θέση περιεχομένου"/>
          <p:cNvGraphicFramePr>
            <a:graphicFrameLocks noGrp="1"/>
          </p:cNvGraphicFramePr>
          <p:nvPr>
            <p:ph idx="1"/>
          </p:nvPr>
        </p:nvGraphicFramePr>
        <p:xfrm>
          <a:off x="0" y="764704"/>
          <a:ext cx="9144000"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 Διάγραμμα"/>
          <p:cNvGraphicFramePr/>
          <p:nvPr/>
        </p:nvGraphicFramePr>
        <p:xfrm>
          <a:off x="1524000" y="692696"/>
          <a:ext cx="6096000" cy="5904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a:solidFill>
            <a:srgbClr val="C00000"/>
          </a:solidFill>
        </p:spPr>
        <p:txBody>
          <a:bodyPr/>
          <a:lstStyle/>
          <a:p>
            <a:r>
              <a:rPr lang="el-GR" sz="3600" b="1" dirty="0" smtClean="0"/>
              <a:t>ΑΦΟΡΜΗΣΗ</a:t>
            </a:r>
            <a:endParaRPr lang="el-GR" sz="3600" b="1" dirty="0"/>
          </a:p>
        </p:txBody>
      </p:sp>
      <p:graphicFrame>
        <p:nvGraphicFramePr>
          <p:cNvPr id="10" name="9 - Θέση περιεχομένου"/>
          <p:cNvGraphicFramePr>
            <a:graphicFrameLocks noGrp="1"/>
          </p:cNvGraphicFramePr>
          <p:nvPr>
            <p:ph idx="1"/>
          </p:nvPr>
        </p:nvGraphicFramePr>
        <p:xfrm>
          <a:off x="0" y="548680"/>
          <a:ext cx="9144000" cy="6309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a:solidFill>
            <a:srgbClr val="C00000"/>
          </a:solidFill>
        </p:spPr>
        <p:txBody>
          <a:bodyPr/>
          <a:lstStyle/>
          <a:p>
            <a:r>
              <a:rPr lang="el-GR" sz="3600" b="1" dirty="0" smtClean="0"/>
              <a:t>ΑΦΟΡΜΗΣΗ</a:t>
            </a:r>
            <a:endParaRPr lang="el-GR" sz="3600" b="1" dirty="0"/>
          </a:p>
        </p:txBody>
      </p:sp>
      <p:graphicFrame>
        <p:nvGraphicFramePr>
          <p:cNvPr id="10" name="9 - Θέση περιεχομένου"/>
          <p:cNvGraphicFramePr>
            <a:graphicFrameLocks noGrp="1"/>
          </p:cNvGraphicFramePr>
          <p:nvPr>
            <p:ph idx="1"/>
          </p:nvPr>
        </p:nvGraphicFramePr>
        <p:xfrm>
          <a:off x="0" y="548680"/>
          <a:ext cx="9144000" cy="6309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a:solidFill>
            <a:srgbClr val="C00000"/>
          </a:solidFill>
        </p:spPr>
        <p:txBody>
          <a:bodyPr/>
          <a:lstStyle/>
          <a:p>
            <a:r>
              <a:rPr lang="el-GR" sz="3600" b="1" dirty="0" smtClean="0"/>
              <a:t>ΑΦΟΡΜΗΣΗ</a:t>
            </a:r>
            <a:endParaRPr lang="el-GR" sz="3600" b="1" dirty="0"/>
          </a:p>
        </p:txBody>
      </p:sp>
      <p:graphicFrame>
        <p:nvGraphicFramePr>
          <p:cNvPr id="10" name="9 - Θέση περιεχομένου"/>
          <p:cNvGraphicFramePr>
            <a:graphicFrameLocks noGrp="1"/>
          </p:cNvGraphicFramePr>
          <p:nvPr>
            <p:ph idx="1"/>
          </p:nvPr>
        </p:nvGraphicFramePr>
        <p:xfrm>
          <a:off x="0" y="548680"/>
          <a:ext cx="9144000" cy="6309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76672"/>
          </a:xfrm>
          <a:solidFill>
            <a:srgbClr val="C00000"/>
          </a:solidFill>
          <a:ln>
            <a:solidFill>
              <a:schemeClr val="accent1"/>
            </a:solidFill>
          </a:ln>
        </p:spPr>
        <p:txBody>
          <a:bodyPr/>
          <a:lstStyle/>
          <a:p>
            <a:r>
              <a:rPr lang="el-GR" sz="2400" b="1" dirty="0" smtClean="0"/>
              <a:t/>
            </a:r>
            <a:br>
              <a:rPr lang="el-GR" sz="2400" b="1" dirty="0" smtClean="0"/>
            </a:br>
            <a:r>
              <a:rPr lang="el-GR" sz="2400" b="1" dirty="0" smtClean="0"/>
              <a:t/>
            </a:r>
            <a:br>
              <a:rPr lang="el-GR" sz="2400" b="1" dirty="0" smtClean="0"/>
            </a:br>
            <a:r>
              <a:rPr lang="el-GR" sz="2800" b="1" dirty="0" smtClean="0"/>
              <a:t>ΠΑΛΑΙΟΔΙΑΘΗΚΙΚΑ ΠΑΡΑΛΛΗΛΑ (ΠΡΟΦΗΤΕΙΑ 1)</a:t>
            </a:r>
            <a:r>
              <a:rPr lang="el-GR" dirty="0" smtClean="0"/>
              <a:t/>
            </a:r>
            <a:br>
              <a:rPr lang="el-GR" dirty="0" smtClean="0"/>
            </a:br>
            <a:endParaRPr lang="el-GR" dirty="0"/>
          </a:p>
        </p:txBody>
      </p:sp>
      <p:graphicFrame>
        <p:nvGraphicFramePr>
          <p:cNvPr id="5" name="4 - Θέση περιεχομένου"/>
          <p:cNvGraphicFramePr>
            <a:graphicFrameLocks noGrp="1"/>
          </p:cNvGraphicFramePr>
          <p:nvPr>
            <p:ph idx="1"/>
          </p:nvPr>
        </p:nvGraphicFramePr>
        <p:xfrm>
          <a:off x="0" y="476672"/>
          <a:ext cx="9144000" cy="6551890"/>
        </p:xfrm>
        <a:graphic>
          <a:graphicData uri="http://schemas.openxmlformats.org/drawingml/2006/table">
            <a:tbl>
              <a:tblPr firstRow="1" bandRow="1">
                <a:tableStyleId>{5C22544A-7EE6-4342-B048-85BDC9FD1C3A}</a:tableStyleId>
              </a:tblPr>
              <a:tblGrid>
                <a:gridCol w="1828800"/>
                <a:gridCol w="1735088"/>
                <a:gridCol w="1800200"/>
                <a:gridCol w="1728192"/>
                <a:gridCol w="2051720"/>
              </a:tblGrid>
              <a:tr h="377890">
                <a:tc>
                  <a:txBody>
                    <a:bodyPr/>
                    <a:lstStyle/>
                    <a:p>
                      <a:pPr algn="ctr"/>
                      <a:r>
                        <a:rPr lang="el-GR" sz="1800" dirty="0" smtClean="0">
                          <a:solidFill>
                            <a:srgbClr val="C00000"/>
                          </a:solidFill>
                        </a:rPr>
                        <a:t>ΘΕΜΑ</a:t>
                      </a:r>
                      <a:endParaRPr lang="el-GR" sz="1800" dirty="0">
                        <a:solidFill>
                          <a:srgbClr val="C00000"/>
                        </a:solidFill>
                      </a:endParaRPr>
                    </a:p>
                  </a:txBody>
                  <a:tcPr/>
                </a:tc>
                <a:tc>
                  <a:txBody>
                    <a:bodyPr/>
                    <a:lstStyle/>
                    <a:p>
                      <a:pPr algn="ctr"/>
                      <a:r>
                        <a:rPr lang="el-GR" sz="1800" dirty="0" smtClean="0">
                          <a:solidFill>
                            <a:srgbClr val="C00000"/>
                          </a:solidFill>
                        </a:rPr>
                        <a:t>ΧΡΟΝΟΛΟΓΙΑ</a:t>
                      </a:r>
                      <a:endParaRPr lang="el-GR" sz="1800" dirty="0">
                        <a:solidFill>
                          <a:srgbClr val="C00000"/>
                        </a:solidFill>
                      </a:endParaRPr>
                    </a:p>
                  </a:txBody>
                  <a:tcPr/>
                </a:tc>
                <a:tc>
                  <a:txBody>
                    <a:bodyPr/>
                    <a:lstStyle/>
                    <a:p>
                      <a:pPr algn="ctr"/>
                      <a:r>
                        <a:rPr lang="el-GR" dirty="0" smtClean="0">
                          <a:solidFill>
                            <a:srgbClr val="C00000"/>
                          </a:solidFill>
                        </a:rPr>
                        <a:t>ΜΕΤΑΦΡΑΣΗ</a:t>
                      </a:r>
                      <a:r>
                        <a:rPr lang="el-GR" baseline="0" dirty="0" smtClean="0">
                          <a:solidFill>
                            <a:srgbClr val="C00000"/>
                          </a:solidFill>
                        </a:rPr>
                        <a:t> Ο’</a:t>
                      </a:r>
                      <a:endParaRPr lang="el-GR" dirty="0">
                        <a:solidFill>
                          <a:srgbClr val="C00000"/>
                        </a:solidFill>
                      </a:endParaRPr>
                    </a:p>
                  </a:txBody>
                  <a:tcPr/>
                </a:tc>
                <a:tc>
                  <a:txBody>
                    <a:bodyPr/>
                    <a:lstStyle/>
                    <a:p>
                      <a:pPr algn="ctr"/>
                      <a:r>
                        <a:rPr lang="el-GR" sz="1800" dirty="0" smtClean="0">
                          <a:solidFill>
                            <a:srgbClr val="C00000"/>
                          </a:solidFill>
                        </a:rPr>
                        <a:t>ΒΑΜΒΑΣ</a:t>
                      </a:r>
                      <a:endParaRPr lang="el-GR" sz="1800" dirty="0">
                        <a:solidFill>
                          <a:srgbClr val="C00000"/>
                        </a:solidFill>
                      </a:endParaRPr>
                    </a:p>
                  </a:txBody>
                  <a:tcPr/>
                </a:tc>
                <a:tc>
                  <a:txBody>
                    <a:bodyPr/>
                    <a:lstStyle/>
                    <a:p>
                      <a:pPr algn="ctr"/>
                      <a:r>
                        <a:rPr lang="el-GR" dirty="0" smtClean="0">
                          <a:solidFill>
                            <a:srgbClr val="C00000"/>
                          </a:solidFill>
                        </a:rPr>
                        <a:t>ΣΧΟΛΙΑ</a:t>
                      </a:r>
                      <a:endParaRPr lang="el-GR" dirty="0">
                        <a:solidFill>
                          <a:srgbClr val="C00000"/>
                        </a:solidFill>
                      </a:endParaRPr>
                    </a:p>
                  </a:txBody>
                  <a:tcPr/>
                </a:tc>
              </a:tr>
              <a:tr h="617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tx1"/>
                          </a:solidFill>
                          <a:latin typeface="+mn-lt"/>
                          <a:ea typeface="+mn-ea"/>
                          <a:cs typeface="+mn-cs"/>
                        </a:rPr>
                        <a:t>Θα </a:t>
                      </a:r>
                      <a:r>
                        <a:rPr lang="el-GR" sz="1800" b="1" kern="1200" dirty="0" err="1" smtClean="0">
                          <a:solidFill>
                            <a:schemeClr val="tx1"/>
                          </a:solidFill>
                          <a:latin typeface="+mn-lt"/>
                          <a:ea typeface="+mn-ea"/>
                          <a:cs typeface="+mn-cs"/>
                        </a:rPr>
                        <a:t>προδοθεῖ</a:t>
                      </a:r>
                      <a:r>
                        <a:rPr lang="el-GR" sz="1800" b="1" kern="1200" dirty="0" smtClean="0">
                          <a:solidFill>
                            <a:schemeClr val="tx1"/>
                          </a:solidFill>
                          <a:latin typeface="+mn-lt"/>
                          <a:ea typeface="+mn-ea"/>
                          <a:cs typeface="+mn-cs"/>
                        </a:rPr>
                        <a:t> (</a:t>
                      </a:r>
                      <a:r>
                        <a:rPr lang="el-GR" sz="1800" b="1" kern="1200" dirty="0" err="1" smtClean="0">
                          <a:solidFill>
                            <a:schemeClr val="tx1"/>
                          </a:solidFill>
                          <a:latin typeface="+mn-lt"/>
                          <a:ea typeface="+mn-ea"/>
                          <a:cs typeface="+mn-cs"/>
                        </a:rPr>
                        <a:t>ἀπὸ</a:t>
                      </a:r>
                      <a:r>
                        <a:rPr lang="el-GR" sz="1800" b="1" kern="1200" dirty="0" smtClean="0">
                          <a:solidFill>
                            <a:schemeClr val="tx1"/>
                          </a:solidFill>
                          <a:latin typeface="+mn-lt"/>
                          <a:ea typeface="+mn-ea"/>
                          <a:cs typeface="+mn-cs"/>
                        </a:rPr>
                        <a:t> </a:t>
                      </a:r>
                      <a:r>
                        <a:rPr lang="el-GR" sz="1800" b="1" kern="1200" dirty="0" err="1" smtClean="0">
                          <a:solidFill>
                            <a:schemeClr val="tx1"/>
                          </a:solidFill>
                          <a:latin typeface="+mn-lt"/>
                          <a:ea typeface="+mn-ea"/>
                          <a:cs typeface="+mn-cs"/>
                        </a:rPr>
                        <a:t>τὸν</a:t>
                      </a:r>
                      <a:r>
                        <a:rPr lang="el-GR" sz="1800" b="1" kern="1200" dirty="0" smtClean="0">
                          <a:solidFill>
                            <a:schemeClr val="tx1"/>
                          </a:solidFill>
                          <a:latin typeface="+mn-lt"/>
                          <a:ea typeface="+mn-ea"/>
                          <a:cs typeface="+mn-cs"/>
                        </a:rPr>
                        <a:t> φίλο &amp; μαθητή Του)</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2000" b="1" u="sng" kern="1200" dirty="0" err="1" smtClean="0">
                          <a:solidFill>
                            <a:srgbClr val="7030A0"/>
                          </a:solidFill>
                          <a:latin typeface="+mn-lt"/>
                          <a:ea typeface="+mn-ea"/>
                          <a:cs typeface="+mn-cs"/>
                        </a:rPr>
                        <a:t>Μκ</a:t>
                      </a:r>
                      <a:r>
                        <a:rPr lang="el-GR" sz="2000" b="1" u="sng" kern="1200" dirty="0" smtClean="0">
                          <a:solidFill>
                            <a:srgbClr val="7030A0"/>
                          </a:solidFill>
                          <a:latin typeface="+mn-lt"/>
                          <a:ea typeface="+mn-ea"/>
                          <a:cs typeface="+mn-cs"/>
                        </a:rPr>
                        <a:t>.</a:t>
                      </a:r>
                      <a:r>
                        <a:rPr lang="el-GR" sz="2000" b="1" u="sng" kern="1200" baseline="0" dirty="0" smtClean="0">
                          <a:solidFill>
                            <a:srgbClr val="7030A0"/>
                          </a:solidFill>
                          <a:latin typeface="+mn-lt"/>
                          <a:ea typeface="+mn-ea"/>
                          <a:cs typeface="+mn-cs"/>
                        </a:rPr>
                        <a:t> 14, 18</a:t>
                      </a:r>
                      <a:r>
                        <a:rPr lang="el-GR" sz="2000" b="1" kern="1200" baseline="0" dirty="0" smtClean="0">
                          <a:solidFill>
                            <a:srgbClr val="7030A0"/>
                          </a:solidFill>
                          <a:latin typeface="+mn-lt"/>
                          <a:ea typeface="+mn-ea"/>
                          <a:cs typeface="+mn-cs"/>
                        </a:rPr>
                        <a:t>: </a:t>
                      </a:r>
                      <a:r>
                        <a:rPr lang="el-GR" sz="1800" b="1" kern="1200" baseline="0" dirty="0" smtClean="0">
                          <a:solidFill>
                            <a:srgbClr val="7030A0"/>
                          </a:solidFill>
                          <a:latin typeface="+mn-lt"/>
                          <a:ea typeface="+mn-ea"/>
                          <a:cs typeface="+mn-cs"/>
                        </a:rPr>
                        <a:t>«</a:t>
                      </a:r>
                      <a:r>
                        <a:rPr lang="el-GR" sz="1800" i="1" dirty="0" err="1" smtClean="0">
                          <a:solidFill>
                            <a:srgbClr val="7030A0"/>
                          </a:solidFill>
                        </a:rPr>
                        <a:t>καὶ</a:t>
                      </a:r>
                      <a:r>
                        <a:rPr lang="el-GR" sz="1800" i="1" dirty="0" smtClean="0">
                          <a:solidFill>
                            <a:srgbClr val="7030A0"/>
                          </a:solidFill>
                        </a:rPr>
                        <a:t> </a:t>
                      </a:r>
                      <a:r>
                        <a:rPr lang="el-GR" sz="1800" i="1" dirty="0" err="1" smtClean="0">
                          <a:solidFill>
                            <a:srgbClr val="7030A0"/>
                          </a:solidFill>
                        </a:rPr>
                        <a:t>ἀνακειμένων</a:t>
                      </a:r>
                      <a:r>
                        <a:rPr lang="el-GR" sz="1800" i="1" dirty="0" smtClean="0">
                          <a:solidFill>
                            <a:srgbClr val="7030A0"/>
                          </a:solidFill>
                        </a:rPr>
                        <a:t> </a:t>
                      </a:r>
                      <a:r>
                        <a:rPr lang="el-GR" sz="1800" i="1" dirty="0" err="1" smtClean="0">
                          <a:solidFill>
                            <a:srgbClr val="7030A0"/>
                          </a:solidFill>
                        </a:rPr>
                        <a:t>αὐτῶν</a:t>
                      </a:r>
                      <a:r>
                        <a:rPr lang="el-GR" sz="1800" i="1" dirty="0" smtClean="0">
                          <a:solidFill>
                            <a:srgbClr val="7030A0"/>
                          </a:solidFill>
                        </a:rPr>
                        <a:t> </a:t>
                      </a:r>
                      <a:r>
                        <a:rPr lang="el-GR" sz="1800" i="1" dirty="0" err="1" smtClean="0">
                          <a:solidFill>
                            <a:srgbClr val="7030A0"/>
                          </a:solidFill>
                        </a:rPr>
                        <a:t>καὶ</a:t>
                      </a:r>
                      <a:r>
                        <a:rPr lang="el-GR" sz="1800" i="1" dirty="0" smtClean="0">
                          <a:solidFill>
                            <a:srgbClr val="7030A0"/>
                          </a:solidFill>
                        </a:rPr>
                        <a:t> </a:t>
                      </a:r>
                      <a:r>
                        <a:rPr lang="el-GR" sz="1800" i="1" dirty="0" err="1" smtClean="0">
                          <a:solidFill>
                            <a:srgbClr val="7030A0"/>
                          </a:solidFill>
                        </a:rPr>
                        <a:t>ἐσθιόντων</a:t>
                      </a:r>
                      <a:r>
                        <a:rPr lang="el-GR" sz="1800" i="1" dirty="0" smtClean="0">
                          <a:solidFill>
                            <a:srgbClr val="7030A0"/>
                          </a:solidFill>
                        </a:rPr>
                        <a:t> ὁ </a:t>
                      </a:r>
                      <a:r>
                        <a:rPr lang="el-GR" sz="1800" i="1" dirty="0" err="1" smtClean="0">
                          <a:solidFill>
                            <a:srgbClr val="7030A0"/>
                          </a:solidFill>
                        </a:rPr>
                        <a:t>᾿Ιησοῦς</a:t>
                      </a:r>
                      <a:r>
                        <a:rPr lang="el-GR" sz="1800" i="1" dirty="0" smtClean="0">
                          <a:solidFill>
                            <a:srgbClr val="7030A0"/>
                          </a:solidFill>
                        </a:rPr>
                        <a:t> </a:t>
                      </a:r>
                      <a:r>
                        <a:rPr lang="el-GR" sz="1800" b="0" i="1" dirty="0" err="1" smtClean="0">
                          <a:solidFill>
                            <a:srgbClr val="7030A0"/>
                          </a:solidFill>
                        </a:rPr>
                        <a:t>εἶπεν</a:t>
                      </a:r>
                      <a:r>
                        <a:rPr lang="el-GR" sz="1800" i="1" dirty="0" smtClean="0">
                          <a:solidFill>
                            <a:srgbClr val="7030A0"/>
                          </a:solidFill>
                        </a:rPr>
                        <a:t>· </a:t>
                      </a:r>
                      <a:r>
                        <a:rPr lang="el-GR" sz="1800" i="1" dirty="0" err="1" smtClean="0">
                          <a:solidFill>
                            <a:srgbClr val="7030A0"/>
                          </a:solidFill>
                        </a:rPr>
                        <a:t>ἀμὴν</a:t>
                      </a:r>
                      <a:r>
                        <a:rPr lang="el-GR" sz="1800" i="1" dirty="0" smtClean="0">
                          <a:solidFill>
                            <a:srgbClr val="7030A0"/>
                          </a:solidFill>
                        </a:rPr>
                        <a:t> </a:t>
                      </a:r>
                      <a:r>
                        <a:rPr lang="el-GR" sz="1800" i="1" dirty="0" err="1" smtClean="0">
                          <a:solidFill>
                            <a:srgbClr val="7030A0"/>
                          </a:solidFill>
                        </a:rPr>
                        <a:t>λέγω</a:t>
                      </a:r>
                      <a:r>
                        <a:rPr lang="el-GR" sz="1800" i="1" dirty="0" smtClean="0">
                          <a:solidFill>
                            <a:srgbClr val="7030A0"/>
                          </a:solidFill>
                        </a:rPr>
                        <a:t> </a:t>
                      </a:r>
                      <a:r>
                        <a:rPr lang="el-GR" sz="1800" i="1" dirty="0" err="1" smtClean="0">
                          <a:solidFill>
                            <a:srgbClr val="7030A0"/>
                          </a:solidFill>
                        </a:rPr>
                        <a:t>ὑμῖν</a:t>
                      </a:r>
                      <a:r>
                        <a:rPr lang="el-GR" sz="1800" i="1" dirty="0" smtClean="0">
                          <a:solidFill>
                            <a:srgbClr val="7030A0"/>
                          </a:solidFill>
                        </a:rPr>
                        <a:t> </a:t>
                      </a:r>
                      <a:r>
                        <a:rPr lang="el-GR" sz="1800" i="1" dirty="0" err="1" smtClean="0">
                          <a:solidFill>
                            <a:srgbClr val="7030A0"/>
                          </a:solidFill>
                        </a:rPr>
                        <a:t>ὅτι</a:t>
                      </a:r>
                      <a:r>
                        <a:rPr lang="el-GR" sz="1800" i="1" dirty="0" smtClean="0">
                          <a:solidFill>
                            <a:srgbClr val="7030A0"/>
                          </a:solidFill>
                        </a:rPr>
                        <a:t> </a:t>
                      </a:r>
                      <a:r>
                        <a:rPr lang="el-GR" sz="1800" i="1" dirty="0" err="1" smtClean="0">
                          <a:solidFill>
                            <a:srgbClr val="7030A0"/>
                          </a:solidFill>
                        </a:rPr>
                        <a:t>εἷς</a:t>
                      </a:r>
                      <a:r>
                        <a:rPr lang="el-GR" sz="1800" i="1" dirty="0" smtClean="0">
                          <a:solidFill>
                            <a:srgbClr val="7030A0"/>
                          </a:solidFill>
                        </a:rPr>
                        <a:t> </a:t>
                      </a:r>
                      <a:r>
                        <a:rPr lang="el-GR" sz="1800" i="1" dirty="0" err="1" smtClean="0">
                          <a:solidFill>
                            <a:srgbClr val="7030A0"/>
                          </a:solidFill>
                        </a:rPr>
                        <a:t>ἐξ</a:t>
                      </a:r>
                      <a:r>
                        <a:rPr lang="el-GR" sz="1800" i="1" dirty="0" smtClean="0">
                          <a:solidFill>
                            <a:srgbClr val="7030A0"/>
                          </a:solidFill>
                        </a:rPr>
                        <a:t> </a:t>
                      </a:r>
                      <a:r>
                        <a:rPr lang="el-GR" sz="1800" i="1" dirty="0" err="1" smtClean="0">
                          <a:solidFill>
                            <a:srgbClr val="7030A0"/>
                          </a:solidFill>
                        </a:rPr>
                        <a:t>ὑμῶν</a:t>
                      </a:r>
                      <a:r>
                        <a:rPr lang="el-GR" sz="1800" i="1" dirty="0" smtClean="0">
                          <a:solidFill>
                            <a:srgbClr val="7030A0"/>
                          </a:solidFill>
                        </a:rPr>
                        <a:t> </a:t>
                      </a:r>
                      <a:r>
                        <a:rPr lang="el-GR" sz="1800" i="1" dirty="0" err="1" smtClean="0">
                          <a:solidFill>
                            <a:srgbClr val="7030A0"/>
                          </a:solidFill>
                        </a:rPr>
                        <a:t>παραδώσει</a:t>
                      </a:r>
                      <a:r>
                        <a:rPr lang="el-GR" sz="1800" i="1" dirty="0" smtClean="0">
                          <a:solidFill>
                            <a:srgbClr val="7030A0"/>
                          </a:solidFill>
                        </a:rPr>
                        <a:t> με</a:t>
                      </a:r>
                      <a:r>
                        <a:rPr lang="el-GR" sz="1800" b="1" i="1" baseline="0" dirty="0" smtClean="0">
                          <a:solidFill>
                            <a:srgbClr val="7030A0"/>
                          </a:solidFill>
                        </a:rPr>
                        <a:t> </a:t>
                      </a:r>
                      <a:r>
                        <a:rPr lang="el-GR" sz="1800" i="1" dirty="0" smtClean="0">
                          <a:solidFill>
                            <a:srgbClr val="7030A0"/>
                          </a:solidFill>
                        </a:rPr>
                        <a:t>ὁ </a:t>
                      </a:r>
                      <a:r>
                        <a:rPr lang="el-GR" sz="1800" i="1" dirty="0" err="1" smtClean="0">
                          <a:solidFill>
                            <a:srgbClr val="7030A0"/>
                          </a:solidFill>
                        </a:rPr>
                        <a:t>ἐσθίων</a:t>
                      </a:r>
                      <a:r>
                        <a:rPr lang="el-GR" sz="1800" i="1" dirty="0" smtClean="0">
                          <a:solidFill>
                            <a:srgbClr val="7030A0"/>
                          </a:solidFill>
                        </a:rPr>
                        <a:t> </a:t>
                      </a:r>
                      <a:r>
                        <a:rPr lang="el-GR" sz="1800" i="1" dirty="0" err="1" smtClean="0">
                          <a:solidFill>
                            <a:srgbClr val="7030A0"/>
                          </a:solidFill>
                        </a:rPr>
                        <a:t>μετ᾿</a:t>
                      </a:r>
                      <a:r>
                        <a:rPr lang="el-GR" sz="1800" i="1" dirty="0" smtClean="0">
                          <a:solidFill>
                            <a:srgbClr val="7030A0"/>
                          </a:solidFill>
                        </a:rPr>
                        <a:t> </a:t>
                      </a:r>
                      <a:r>
                        <a:rPr lang="el-GR" sz="1800" i="1" dirty="0" err="1" smtClean="0">
                          <a:solidFill>
                            <a:srgbClr val="7030A0"/>
                          </a:solidFill>
                        </a:rPr>
                        <a:t>ἐμοῦ</a:t>
                      </a:r>
                      <a:r>
                        <a:rPr lang="el-GR" sz="1800" i="1" dirty="0" smtClean="0">
                          <a:solidFill>
                            <a:srgbClr val="7030A0"/>
                          </a:solidFill>
                        </a:rPr>
                        <a:t>»</a:t>
                      </a:r>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tx1"/>
                          </a:solidFill>
                          <a:latin typeface="+mn-lt"/>
                          <a:ea typeface="+mn-ea"/>
                          <a:cs typeface="+mn-cs"/>
                        </a:rPr>
                        <a:t>10oς αιώνας </a:t>
                      </a:r>
                      <a:r>
                        <a:rPr lang="el-GR" sz="1600" b="0" kern="1200" dirty="0" err="1" smtClean="0">
                          <a:solidFill>
                            <a:schemeClr val="tx1"/>
                          </a:solidFill>
                          <a:latin typeface="+mn-lt"/>
                          <a:ea typeface="+mn-ea"/>
                          <a:cs typeface="+mn-cs"/>
                        </a:rPr>
                        <a:t>π.Χ.</a:t>
                      </a:r>
                      <a:endParaRPr lang="el-GR" sz="16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rgbClr val="FF0000"/>
                          </a:solidFill>
                          <a:latin typeface="+mn-lt"/>
                          <a:ea typeface="+mn-ea"/>
                          <a:cs typeface="+mn-cs"/>
                        </a:rPr>
                        <a:t>(Ψαλμοί)</a:t>
                      </a:r>
                      <a:r>
                        <a:rPr lang="el-GR" sz="1600" b="0" kern="1200" dirty="0" smtClean="0">
                          <a:solidFill>
                            <a:schemeClr val="tx1"/>
                          </a:solidFill>
                          <a:latin typeface="+mn-lt"/>
                          <a:ea typeface="+mn-ea"/>
                          <a:cs typeface="+mn-cs"/>
                        </a:rPr>
                        <a:t/>
                      </a:r>
                      <a:br>
                        <a:rPr lang="el-GR" sz="1600" b="0" kern="1200" dirty="0" smtClean="0">
                          <a:solidFill>
                            <a:schemeClr val="tx1"/>
                          </a:solidFill>
                          <a:latin typeface="+mn-lt"/>
                          <a:ea typeface="+mn-ea"/>
                          <a:cs typeface="+mn-cs"/>
                        </a:rPr>
                      </a:br>
                      <a:r>
                        <a:rPr lang="el-GR" sz="1600" b="0" kern="1200" dirty="0" smtClean="0">
                          <a:solidFill>
                            <a:schemeClr val="tx1"/>
                          </a:solidFill>
                          <a:latin typeface="+mn-lt"/>
                          <a:ea typeface="+mn-ea"/>
                          <a:cs typeface="+mn-cs"/>
                        </a:rPr>
                        <a:t/>
                      </a:r>
                      <a:br>
                        <a:rPr lang="el-GR" sz="1600" b="0" kern="1200" dirty="0" smtClean="0">
                          <a:solidFill>
                            <a:schemeClr val="tx1"/>
                          </a:solidFill>
                          <a:latin typeface="+mn-lt"/>
                          <a:ea typeface="+mn-ea"/>
                          <a:cs typeface="+mn-cs"/>
                        </a:rPr>
                      </a:br>
                      <a:r>
                        <a:rPr lang="el-GR" sz="1600" b="0" kern="1200" dirty="0" smtClean="0">
                          <a:solidFill>
                            <a:schemeClr val="tx1"/>
                          </a:solidFill>
                          <a:latin typeface="+mn-lt"/>
                          <a:ea typeface="+mn-ea"/>
                          <a:cs typeface="+mn-cs"/>
                        </a:rPr>
                        <a:t>30o έτος </a:t>
                      </a:r>
                      <a:r>
                        <a:rPr lang="el-GR" sz="1600" b="0" kern="1200" dirty="0" err="1" smtClean="0">
                          <a:solidFill>
                            <a:schemeClr val="tx1"/>
                          </a:solidFill>
                          <a:latin typeface="+mn-lt"/>
                          <a:ea typeface="+mn-ea"/>
                          <a:cs typeface="+mn-cs"/>
                        </a:rPr>
                        <a:t>μ.Χ</a:t>
                      </a:r>
                      <a:r>
                        <a:rPr lang="el-GR" sz="1600" b="0" kern="1200" dirty="0" smtClean="0">
                          <a:solidFill>
                            <a:schemeClr val="tx1"/>
                          </a:solidFill>
                          <a:latin typeface="+mn-lt"/>
                          <a:ea typeface="+mn-ea"/>
                          <a:cs typeface="+mn-cs"/>
                        </a:rPr>
                        <a:t>.</a:t>
                      </a:r>
                      <a:endParaRPr lang="el-GR" sz="1600" b="0" dirty="0" smtClean="0">
                        <a:solidFill>
                          <a:schemeClr val="tx1"/>
                        </a:solidFill>
                      </a:endParaRPr>
                    </a:p>
                    <a:p>
                      <a:endParaRPr lang="el-GR" dirty="0"/>
                    </a:p>
                  </a:txBody>
                  <a:tcPr/>
                </a:tc>
                <a:tc>
                  <a:txBody>
                    <a:bodyPr/>
                    <a:lstStyle/>
                    <a:p>
                      <a:r>
                        <a:rPr lang="el-GR" sz="1800" b="1" kern="1200" dirty="0" smtClean="0">
                          <a:solidFill>
                            <a:schemeClr val="dk1"/>
                          </a:solidFill>
                          <a:latin typeface="+mn-lt"/>
                          <a:ea typeface="+mn-ea"/>
                          <a:cs typeface="+mn-cs"/>
                        </a:rPr>
                        <a:t>«</a:t>
                      </a:r>
                      <a:r>
                        <a:rPr lang="el-GR" sz="1800" b="1" kern="1200" dirty="0" err="1" smtClean="0">
                          <a:solidFill>
                            <a:schemeClr val="dk1"/>
                          </a:solidFill>
                          <a:latin typeface="+mn-lt"/>
                          <a:ea typeface="+mn-ea"/>
                          <a:cs typeface="+mn-cs"/>
                        </a:rPr>
                        <a:t>καὶ</a:t>
                      </a:r>
                      <a:r>
                        <a:rPr lang="el-GR" sz="1800" b="1" kern="1200" dirty="0" smtClean="0">
                          <a:solidFill>
                            <a:schemeClr val="dk1"/>
                          </a:solidFill>
                          <a:latin typeface="+mn-lt"/>
                          <a:ea typeface="+mn-ea"/>
                          <a:cs typeface="+mn-cs"/>
                        </a:rPr>
                        <a:t> </a:t>
                      </a:r>
                      <a:r>
                        <a:rPr lang="el-GR" sz="1800" b="1" kern="1200" dirty="0" err="1" smtClean="0">
                          <a:solidFill>
                            <a:schemeClr val="dk1"/>
                          </a:solidFill>
                          <a:latin typeface="+mn-lt"/>
                          <a:ea typeface="+mn-ea"/>
                          <a:cs typeface="+mn-cs"/>
                        </a:rPr>
                        <a:t>γὰρ</a:t>
                      </a:r>
                      <a:r>
                        <a:rPr lang="el-GR" sz="1800" b="1" kern="1200" dirty="0" smtClean="0">
                          <a:solidFill>
                            <a:schemeClr val="dk1"/>
                          </a:solidFill>
                          <a:latin typeface="+mn-lt"/>
                          <a:ea typeface="+mn-ea"/>
                          <a:cs typeface="+mn-cs"/>
                        </a:rPr>
                        <a:t> ὁ ἄνθρωπος </a:t>
                      </a:r>
                      <a:r>
                        <a:rPr lang="el-GR" sz="1800" b="1" kern="1200" dirty="0" err="1" smtClean="0">
                          <a:solidFill>
                            <a:schemeClr val="dk1"/>
                          </a:solidFill>
                          <a:latin typeface="+mn-lt"/>
                          <a:ea typeface="+mn-ea"/>
                          <a:cs typeface="+mn-cs"/>
                        </a:rPr>
                        <a:t>τῆς</a:t>
                      </a:r>
                      <a:r>
                        <a:rPr lang="el-GR" sz="1800" b="1" kern="1200" dirty="0" smtClean="0">
                          <a:solidFill>
                            <a:schemeClr val="dk1"/>
                          </a:solidFill>
                          <a:latin typeface="+mn-lt"/>
                          <a:ea typeface="+mn-ea"/>
                          <a:cs typeface="+mn-cs"/>
                        </a:rPr>
                        <a:t> </a:t>
                      </a:r>
                      <a:r>
                        <a:rPr lang="el-GR" sz="1800" b="1" kern="1200" dirty="0" err="1" smtClean="0">
                          <a:solidFill>
                            <a:schemeClr val="dk1"/>
                          </a:solidFill>
                          <a:latin typeface="+mn-lt"/>
                          <a:ea typeface="+mn-ea"/>
                          <a:cs typeface="+mn-cs"/>
                        </a:rPr>
                        <a:t>εἰρήνης</a:t>
                      </a:r>
                      <a:r>
                        <a:rPr lang="el-GR" sz="1800" b="1" kern="1200" dirty="0" smtClean="0">
                          <a:solidFill>
                            <a:schemeClr val="dk1"/>
                          </a:solidFill>
                          <a:latin typeface="+mn-lt"/>
                          <a:ea typeface="+mn-ea"/>
                          <a:cs typeface="+mn-cs"/>
                        </a:rPr>
                        <a:t> μου, </a:t>
                      </a:r>
                      <a:r>
                        <a:rPr lang="el-GR" sz="1800" b="1" kern="1200" dirty="0" err="1" smtClean="0">
                          <a:solidFill>
                            <a:schemeClr val="dk1"/>
                          </a:solidFill>
                          <a:latin typeface="+mn-lt"/>
                          <a:ea typeface="+mn-ea"/>
                          <a:cs typeface="+mn-cs"/>
                        </a:rPr>
                        <a:t>ἐφ</a:t>
                      </a:r>
                      <a:r>
                        <a:rPr lang="el-GR" sz="1800" b="1" kern="1200" dirty="0" smtClean="0">
                          <a:solidFill>
                            <a:schemeClr val="dk1"/>
                          </a:solidFill>
                          <a:latin typeface="+mn-lt"/>
                          <a:ea typeface="+mn-ea"/>
                          <a:cs typeface="+mn-cs"/>
                        </a:rPr>
                        <a:t>’ </a:t>
                      </a:r>
                      <a:r>
                        <a:rPr lang="el-GR" sz="1800" b="1" kern="1200" dirty="0" err="1" smtClean="0">
                          <a:solidFill>
                            <a:schemeClr val="dk1"/>
                          </a:solidFill>
                          <a:latin typeface="+mn-lt"/>
                          <a:ea typeface="+mn-ea"/>
                          <a:cs typeface="+mn-cs"/>
                        </a:rPr>
                        <a:t>ὃν</a:t>
                      </a:r>
                      <a:r>
                        <a:rPr lang="el-GR" sz="1800" b="1" kern="1200" dirty="0" smtClean="0">
                          <a:solidFill>
                            <a:schemeClr val="dk1"/>
                          </a:solidFill>
                          <a:latin typeface="+mn-lt"/>
                          <a:ea typeface="+mn-ea"/>
                          <a:cs typeface="+mn-cs"/>
                        </a:rPr>
                        <a:t> </a:t>
                      </a:r>
                      <a:r>
                        <a:rPr lang="el-GR" sz="1800" b="1" kern="1200" dirty="0" err="1" smtClean="0">
                          <a:solidFill>
                            <a:schemeClr val="dk1"/>
                          </a:solidFill>
                          <a:latin typeface="+mn-lt"/>
                          <a:ea typeface="+mn-ea"/>
                          <a:cs typeface="+mn-cs"/>
                        </a:rPr>
                        <a:t>ἤλπισα</a:t>
                      </a:r>
                      <a:r>
                        <a:rPr lang="el-GR" sz="1800" b="1" kern="1200" dirty="0" smtClean="0">
                          <a:solidFill>
                            <a:schemeClr val="dk1"/>
                          </a:solidFill>
                          <a:latin typeface="+mn-lt"/>
                          <a:ea typeface="+mn-ea"/>
                          <a:cs typeface="+mn-cs"/>
                        </a:rPr>
                        <a:t>, ὁ </a:t>
                      </a:r>
                      <a:r>
                        <a:rPr lang="el-GR" sz="1800" b="1" kern="1200" dirty="0" err="1" smtClean="0">
                          <a:solidFill>
                            <a:schemeClr val="dk1"/>
                          </a:solidFill>
                          <a:latin typeface="+mn-lt"/>
                          <a:ea typeface="+mn-ea"/>
                          <a:cs typeface="+mn-cs"/>
                        </a:rPr>
                        <a:t>ἐσθίων</a:t>
                      </a:r>
                      <a:r>
                        <a:rPr lang="el-GR" sz="1800" b="1" kern="1200" dirty="0" smtClean="0">
                          <a:solidFill>
                            <a:schemeClr val="dk1"/>
                          </a:solidFill>
                          <a:latin typeface="+mn-lt"/>
                          <a:ea typeface="+mn-ea"/>
                          <a:cs typeface="+mn-cs"/>
                        </a:rPr>
                        <a:t> </a:t>
                      </a:r>
                      <a:r>
                        <a:rPr lang="el-GR" sz="1800" b="1" kern="1200" dirty="0" err="1" smtClean="0">
                          <a:solidFill>
                            <a:schemeClr val="dk1"/>
                          </a:solidFill>
                          <a:latin typeface="+mn-lt"/>
                          <a:ea typeface="+mn-ea"/>
                          <a:cs typeface="+mn-cs"/>
                        </a:rPr>
                        <a:t>ἄρτους</a:t>
                      </a:r>
                      <a:r>
                        <a:rPr lang="el-GR" sz="1800" b="1" kern="1200" dirty="0" smtClean="0">
                          <a:solidFill>
                            <a:schemeClr val="dk1"/>
                          </a:solidFill>
                          <a:latin typeface="+mn-lt"/>
                          <a:ea typeface="+mn-ea"/>
                          <a:cs typeface="+mn-cs"/>
                        </a:rPr>
                        <a:t> μου, </a:t>
                      </a:r>
                      <a:r>
                        <a:rPr lang="el-GR" sz="1800" b="1" kern="1200" dirty="0" err="1" smtClean="0">
                          <a:solidFill>
                            <a:schemeClr val="dk1"/>
                          </a:solidFill>
                          <a:latin typeface="+mn-lt"/>
                          <a:ea typeface="+mn-ea"/>
                          <a:cs typeface="+mn-cs"/>
                        </a:rPr>
                        <a:t>ἐμεγάλυνεν</a:t>
                      </a:r>
                      <a:r>
                        <a:rPr lang="el-GR" sz="1800" b="1" kern="1200" dirty="0" smtClean="0">
                          <a:solidFill>
                            <a:schemeClr val="dk1"/>
                          </a:solidFill>
                          <a:latin typeface="+mn-lt"/>
                          <a:ea typeface="+mn-ea"/>
                          <a:cs typeface="+mn-cs"/>
                        </a:rPr>
                        <a:t> </a:t>
                      </a:r>
                      <a:r>
                        <a:rPr lang="el-GR" sz="1800" b="1" kern="1200" dirty="0" err="1" smtClean="0">
                          <a:solidFill>
                            <a:schemeClr val="dk1"/>
                          </a:solidFill>
                          <a:latin typeface="+mn-lt"/>
                          <a:ea typeface="+mn-ea"/>
                          <a:cs typeface="+mn-cs"/>
                        </a:rPr>
                        <a:t>ἐπ</a:t>
                      </a:r>
                      <a:r>
                        <a:rPr lang="el-GR" sz="1800" b="1" kern="1200" dirty="0" smtClean="0">
                          <a:solidFill>
                            <a:schemeClr val="dk1"/>
                          </a:solidFill>
                          <a:latin typeface="+mn-lt"/>
                          <a:ea typeface="+mn-ea"/>
                          <a:cs typeface="+mn-cs"/>
                        </a:rPr>
                        <a:t>’ </a:t>
                      </a:r>
                      <a:r>
                        <a:rPr lang="el-GR" sz="1800" b="1" kern="1200" dirty="0" err="1" smtClean="0">
                          <a:solidFill>
                            <a:schemeClr val="dk1"/>
                          </a:solidFill>
                          <a:latin typeface="+mn-lt"/>
                          <a:ea typeface="+mn-ea"/>
                          <a:cs typeface="+mn-cs"/>
                        </a:rPr>
                        <a:t>ἐμὲ</a:t>
                      </a:r>
                      <a:r>
                        <a:rPr lang="el-GR" sz="1800" b="1" kern="1200" dirty="0" smtClean="0">
                          <a:solidFill>
                            <a:schemeClr val="dk1"/>
                          </a:solidFill>
                          <a:latin typeface="+mn-lt"/>
                          <a:ea typeface="+mn-ea"/>
                          <a:cs typeface="+mn-cs"/>
                        </a:rPr>
                        <a:t> </a:t>
                      </a:r>
                      <a:r>
                        <a:rPr lang="el-GR" sz="1800" b="1" kern="1200" dirty="0" err="1" smtClean="0">
                          <a:solidFill>
                            <a:schemeClr val="dk1"/>
                          </a:solidFill>
                          <a:latin typeface="+mn-lt"/>
                          <a:ea typeface="+mn-ea"/>
                          <a:cs typeface="+mn-cs"/>
                        </a:rPr>
                        <a:t>πτερνισμόν</a:t>
                      </a:r>
                      <a:r>
                        <a:rPr lang="el-GR" sz="1800" b="1" kern="1200" dirty="0" smtClean="0">
                          <a:solidFill>
                            <a:schemeClr val="dk1"/>
                          </a:solidFill>
                          <a:latin typeface="+mn-lt"/>
                          <a:ea typeface="+mn-ea"/>
                          <a:cs typeface="+mn-cs"/>
                        </a:rPr>
                        <a:t>»</a:t>
                      </a:r>
                    </a:p>
                    <a:p>
                      <a:endParaRPr lang="el-GR" sz="1800" b="1" kern="1200" dirty="0" smtClean="0">
                        <a:solidFill>
                          <a:schemeClr val="dk1"/>
                        </a:solidFill>
                        <a:latin typeface="+mn-lt"/>
                        <a:ea typeface="+mn-ea"/>
                        <a:cs typeface="+mn-cs"/>
                      </a:endParaRPr>
                    </a:p>
                    <a:p>
                      <a:r>
                        <a:rPr lang="el-GR" sz="1800" b="1" kern="1200" dirty="0" smtClean="0">
                          <a:solidFill>
                            <a:srgbClr val="0070C0"/>
                          </a:solidFill>
                          <a:latin typeface="+mn-lt"/>
                          <a:ea typeface="+mn-ea"/>
                          <a:cs typeface="+mn-cs"/>
                        </a:rPr>
                        <a:t>(Ψλ. 41, 10)</a:t>
                      </a:r>
                      <a:endParaRPr lang="el-GR" dirty="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tx1"/>
                          </a:solidFill>
                          <a:latin typeface="+mn-lt"/>
                          <a:ea typeface="+mn-ea"/>
                          <a:cs typeface="+mn-cs"/>
                        </a:rPr>
                        <a:t>«</a:t>
                      </a:r>
                      <a:r>
                        <a:rPr lang="el-GR" sz="1600" b="0" kern="1200" dirty="0" err="1" smtClean="0">
                          <a:solidFill>
                            <a:schemeClr val="tx1"/>
                          </a:solidFill>
                          <a:latin typeface="+mn-lt"/>
                          <a:ea typeface="+mn-ea"/>
                          <a:cs typeface="+mn-cs"/>
                        </a:rPr>
                        <a:t>Καὶ</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αὐτὸς</a:t>
                      </a:r>
                      <a:r>
                        <a:rPr lang="el-GR" sz="1600" b="0" kern="1200" dirty="0" smtClean="0">
                          <a:solidFill>
                            <a:schemeClr val="tx1"/>
                          </a:solidFill>
                          <a:latin typeface="+mn-lt"/>
                          <a:ea typeface="+mn-ea"/>
                          <a:cs typeface="+mn-cs"/>
                        </a:rPr>
                        <a:t> ὁ ἄνθρωπος, </a:t>
                      </a:r>
                      <a:r>
                        <a:rPr lang="el-GR" sz="1600" b="0" kern="1200" dirty="0" err="1" smtClean="0">
                          <a:solidFill>
                            <a:schemeClr val="tx1"/>
                          </a:solidFill>
                          <a:latin typeface="+mn-lt"/>
                          <a:ea typeface="+mn-ea"/>
                          <a:cs typeface="+mn-cs"/>
                        </a:rPr>
                        <a:t>μετὰ</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τοῦ</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ὁποίου</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ἔζων</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εἰρηνικῶς</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ἐπὶ</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τὸν</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ὁποῖον</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ἤλπισα</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ὅστις</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ἔτρωγε</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τὸν</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ἄρτον</a:t>
                      </a:r>
                      <a:r>
                        <a:rPr lang="el-GR" sz="1600" b="0" kern="1200" dirty="0" smtClean="0">
                          <a:solidFill>
                            <a:schemeClr val="tx1"/>
                          </a:solidFill>
                          <a:latin typeface="+mn-lt"/>
                          <a:ea typeface="+mn-ea"/>
                          <a:cs typeface="+mn-cs"/>
                        </a:rPr>
                        <a:t> μου, </a:t>
                      </a:r>
                      <a:r>
                        <a:rPr lang="el-GR" sz="1600" b="0" kern="1200" dirty="0" err="1" smtClean="0">
                          <a:solidFill>
                            <a:schemeClr val="tx1"/>
                          </a:solidFill>
                          <a:latin typeface="+mn-lt"/>
                          <a:ea typeface="+mn-ea"/>
                          <a:cs typeface="+mn-cs"/>
                        </a:rPr>
                        <a:t>ἐσήκωσεν</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ἐπ</a:t>
                      </a:r>
                      <a:r>
                        <a:rPr lang="el-GR" sz="1600" b="0" kern="1200" dirty="0" smtClean="0">
                          <a:solidFill>
                            <a:schemeClr val="tx1"/>
                          </a:solidFill>
                          <a:latin typeface="+mn-lt"/>
                          <a:ea typeface="+mn-ea"/>
                          <a:cs typeface="+mn-cs"/>
                        </a:rPr>
                        <a:t>’ </a:t>
                      </a:r>
                      <a:r>
                        <a:rPr lang="el-GR" sz="1600" b="0" kern="1200" dirty="0" err="1" smtClean="0">
                          <a:solidFill>
                            <a:schemeClr val="tx1"/>
                          </a:solidFill>
                          <a:latin typeface="+mn-lt"/>
                          <a:ea typeface="+mn-ea"/>
                          <a:cs typeface="+mn-cs"/>
                        </a:rPr>
                        <a:t>ἐμὲ</a:t>
                      </a:r>
                      <a:r>
                        <a:rPr lang="el-GR" sz="1600" b="0" kern="1200" dirty="0" smtClean="0">
                          <a:solidFill>
                            <a:schemeClr val="tx1"/>
                          </a:solidFill>
                          <a:latin typeface="+mn-lt"/>
                          <a:ea typeface="+mn-ea"/>
                          <a:cs typeface="+mn-cs"/>
                        </a:rPr>
                        <a:t> πτέρναν»</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smtClean="0">
                        <a:solidFill>
                          <a:schemeClr val="tx1"/>
                        </a:solidFill>
                        <a:latin typeface="+mn-lt"/>
                        <a:ea typeface="+mn-ea"/>
                        <a:cs typeface="+mn-cs"/>
                      </a:endParaRPr>
                    </a:p>
                  </a:txBody>
                  <a:tcPr/>
                </a:tc>
                <a:tc>
                  <a:txBody>
                    <a:bodyPr/>
                    <a:lstStyle/>
                    <a:p>
                      <a:pPr>
                        <a:buFont typeface="Wingdings" pitchFamily="2" charset="2"/>
                        <a:buChar char="Ø"/>
                      </a:pPr>
                      <a:r>
                        <a:rPr lang="el-GR" sz="2000" b="1" kern="1200" dirty="0" smtClean="0">
                          <a:solidFill>
                            <a:schemeClr val="lt1"/>
                          </a:solidFill>
                          <a:latin typeface="+mn-lt"/>
                          <a:ea typeface="+mn-ea"/>
                          <a:cs typeface="+mn-cs"/>
                        </a:rPr>
                        <a:t> </a:t>
                      </a:r>
                      <a:r>
                        <a:rPr lang="el-GR" sz="1300" b="1" kern="1200" dirty="0" smtClean="0">
                          <a:solidFill>
                            <a:schemeClr val="tx1"/>
                          </a:solidFill>
                          <a:latin typeface="+mn-lt"/>
                          <a:ea typeface="+mn-ea"/>
                          <a:cs typeface="+mn-cs"/>
                        </a:rPr>
                        <a:t>Εκπλήρωση </a:t>
                      </a:r>
                      <a:r>
                        <a:rPr lang="el-GR" sz="1300" b="1" kern="1200" dirty="0" err="1" smtClean="0">
                          <a:solidFill>
                            <a:schemeClr val="tx1"/>
                          </a:solidFill>
                          <a:latin typeface="+mn-lt"/>
                          <a:ea typeface="+mn-ea"/>
                          <a:cs typeface="+mn-cs"/>
                        </a:rPr>
                        <a:t>τῆς</a:t>
                      </a:r>
                      <a:r>
                        <a:rPr lang="el-GR" sz="1300" b="1" kern="1200" dirty="0" smtClean="0">
                          <a:solidFill>
                            <a:schemeClr val="tx1"/>
                          </a:solidFill>
                          <a:latin typeface="+mn-lt"/>
                          <a:ea typeface="+mn-ea"/>
                          <a:cs typeface="+mn-cs"/>
                        </a:rPr>
                        <a:t> προφητείας (</a:t>
                      </a:r>
                      <a:r>
                        <a:rPr lang="el-GR" sz="1300" b="1" kern="1200" dirty="0" err="1" smtClean="0">
                          <a:solidFill>
                            <a:schemeClr val="tx1"/>
                          </a:solidFill>
                          <a:latin typeface="+mn-lt"/>
                          <a:ea typeface="+mn-ea"/>
                          <a:cs typeface="+mn-cs"/>
                        </a:rPr>
                        <a:t>τῆς</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Γραφῆς</a:t>
                      </a:r>
                      <a:r>
                        <a:rPr lang="el-GR" sz="1300" b="1" kern="1200" dirty="0" smtClean="0">
                          <a:solidFill>
                            <a:schemeClr val="tx1"/>
                          </a:solidFill>
                          <a:latin typeface="+mn-lt"/>
                          <a:ea typeface="+mn-ea"/>
                          <a:cs typeface="+mn-cs"/>
                        </a:rPr>
                        <a:t>»),  ἡ </a:t>
                      </a:r>
                      <a:r>
                        <a:rPr lang="el-GR" sz="1300" b="1" kern="1200" dirty="0" err="1" smtClean="0">
                          <a:solidFill>
                            <a:schemeClr val="tx1"/>
                          </a:solidFill>
                          <a:latin typeface="+mn-lt"/>
                          <a:ea typeface="+mn-ea"/>
                          <a:cs typeface="+mn-cs"/>
                        </a:rPr>
                        <a:t>ὁποία</a:t>
                      </a:r>
                      <a:r>
                        <a:rPr lang="el-GR" sz="1300" b="1" kern="1200" dirty="0" smtClean="0">
                          <a:solidFill>
                            <a:schemeClr val="tx1"/>
                          </a:solidFill>
                          <a:latin typeface="+mn-lt"/>
                          <a:ea typeface="+mn-ea"/>
                          <a:cs typeface="+mn-cs"/>
                        </a:rPr>
                        <a:t> καταγράφεται  </a:t>
                      </a:r>
                      <a:r>
                        <a:rPr lang="el-GR" sz="1300" b="1" kern="1200" dirty="0" err="1" smtClean="0">
                          <a:solidFill>
                            <a:schemeClr val="tx1"/>
                          </a:solidFill>
                          <a:latin typeface="+mn-lt"/>
                          <a:ea typeface="+mn-ea"/>
                          <a:cs typeface="+mn-cs"/>
                        </a:rPr>
                        <a:t>καὶ</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στὸν</a:t>
                      </a:r>
                      <a:r>
                        <a:rPr lang="el-GR" sz="1300" b="1" kern="1200" baseline="0" dirty="0" smtClean="0">
                          <a:solidFill>
                            <a:schemeClr val="tx1"/>
                          </a:solidFill>
                          <a:latin typeface="+mn-lt"/>
                          <a:ea typeface="+mn-ea"/>
                          <a:cs typeface="+mn-cs"/>
                        </a:rPr>
                        <a:t> </a:t>
                      </a:r>
                      <a:r>
                        <a:rPr lang="el-GR" sz="1300" b="1" kern="1200" baseline="0" dirty="0" err="1" smtClean="0">
                          <a:solidFill>
                            <a:schemeClr val="tx1"/>
                          </a:solidFill>
                          <a:latin typeface="+mn-lt"/>
                          <a:ea typeface="+mn-ea"/>
                          <a:cs typeface="+mn-cs"/>
                        </a:rPr>
                        <a:t>Ἰωάννη</a:t>
                      </a:r>
                      <a:r>
                        <a:rPr lang="el-GR" sz="1300" b="1" kern="1200" dirty="0" smtClean="0">
                          <a:solidFill>
                            <a:schemeClr val="tx1"/>
                          </a:solidFill>
                          <a:latin typeface="+mn-lt"/>
                          <a:ea typeface="+mn-ea"/>
                          <a:cs typeface="+mn-cs"/>
                        </a:rPr>
                        <a:t>,</a:t>
                      </a:r>
                      <a:r>
                        <a:rPr lang="el-GR" sz="1300" b="1" i="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ἀναφερόμενη</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στὴ</a:t>
                      </a:r>
                      <a:r>
                        <a:rPr lang="el-GR" sz="1300" b="1" kern="1200" dirty="0" smtClean="0">
                          <a:solidFill>
                            <a:schemeClr val="tx1"/>
                          </a:solidFill>
                          <a:latin typeface="+mn-lt"/>
                          <a:ea typeface="+mn-ea"/>
                          <a:cs typeface="+mn-cs"/>
                        </a:rPr>
                        <a:t> συναισθηματική κατάσταση </a:t>
                      </a:r>
                      <a:r>
                        <a:rPr lang="el-GR" sz="1300" b="1" kern="1200" dirty="0" err="1" smtClean="0">
                          <a:solidFill>
                            <a:schemeClr val="tx1"/>
                          </a:solidFill>
                          <a:latin typeface="+mn-lt"/>
                          <a:ea typeface="+mn-ea"/>
                          <a:cs typeface="+mn-cs"/>
                        </a:rPr>
                        <a:t>τοῦ</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Χριστοῦ</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ἐνώπιον</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τῆς</a:t>
                      </a:r>
                      <a:r>
                        <a:rPr lang="el-GR" sz="1300" b="1" kern="1200" dirty="0" smtClean="0">
                          <a:solidFill>
                            <a:schemeClr val="tx1"/>
                          </a:solidFill>
                          <a:latin typeface="+mn-lt"/>
                          <a:ea typeface="+mn-ea"/>
                          <a:cs typeface="+mn-cs"/>
                        </a:rPr>
                        <a:t> προδοσίας </a:t>
                      </a:r>
                      <a:r>
                        <a:rPr lang="el-GR" sz="1300" b="1" kern="1200" dirty="0" err="1" smtClean="0">
                          <a:solidFill>
                            <a:schemeClr val="tx1"/>
                          </a:solidFill>
                          <a:latin typeface="+mn-lt"/>
                          <a:ea typeface="+mn-ea"/>
                          <a:cs typeface="+mn-cs"/>
                        </a:rPr>
                        <a:t>ὑπὸ</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ἑνὸς</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τῶν</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μαθητῶν</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ἔτι</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δὲ</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καὶ</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τὸ</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θυσιαστικόν</a:t>
                      </a:r>
                      <a:r>
                        <a:rPr lang="el-GR" sz="1300" b="1" kern="1200" dirty="0" smtClean="0">
                          <a:solidFill>
                            <a:schemeClr val="tx1"/>
                          </a:solidFill>
                          <a:latin typeface="+mn-lt"/>
                          <a:ea typeface="+mn-ea"/>
                          <a:cs typeface="+mn-cs"/>
                        </a:rPr>
                        <a:t> του τέλος.</a:t>
                      </a:r>
                    </a:p>
                    <a:p>
                      <a:pPr>
                        <a:buFont typeface="Wingdings" pitchFamily="2" charset="2"/>
                        <a:buChar char="Ø"/>
                      </a:pPr>
                      <a:endParaRPr lang="el-GR" sz="1300" b="1" kern="1200" dirty="0" smtClean="0">
                        <a:solidFill>
                          <a:schemeClr val="tx1"/>
                        </a:solidFill>
                        <a:latin typeface="+mn-lt"/>
                        <a:ea typeface="+mn-ea"/>
                        <a:cs typeface="+mn-cs"/>
                      </a:endParaRPr>
                    </a:p>
                    <a:p>
                      <a:pPr>
                        <a:buFont typeface="Wingdings" pitchFamily="2" charset="2"/>
                        <a:buChar char="Ø"/>
                      </a:pPr>
                      <a:r>
                        <a:rPr lang="el-GR" sz="1300" b="1" kern="1200" baseline="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Ὡστόσο</a:t>
                      </a:r>
                      <a:r>
                        <a:rPr lang="el-GR" sz="1300" b="1" kern="1200" dirty="0" smtClean="0">
                          <a:solidFill>
                            <a:schemeClr val="tx1"/>
                          </a:solidFill>
                          <a:latin typeface="+mn-lt"/>
                          <a:ea typeface="+mn-ea"/>
                          <a:cs typeface="+mn-cs"/>
                        </a:rPr>
                        <a:t>, ὁ </a:t>
                      </a:r>
                      <a:r>
                        <a:rPr lang="el-GR" sz="1300" b="1" kern="1200" dirty="0" err="1" smtClean="0">
                          <a:solidFill>
                            <a:schemeClr val="tx1"/>
                          </a:solidFill>
                          <a:latin typeface="+mn-lt"/>
                          <a:ea typeface="+mn-ea"/>
                          <a:cs typeface="+mn-cs"/>
                        </a:rPr>
                        <a:t>Ἰωάννης</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ἀναφέρει</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τὴν</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μετοχὴ</a:t>
                      </a:r>
                      <a:r>
                        <a:rPr lang="el-GR" sz="1300" b="1" kern="1200" dirty="0" smtClean="0">
                          <a:solidFill>
                            <a:schemeClr val="tx1"/>
                          </a:solidFill>
                          <a:latin typeface="+mn-lt"/>
                          <a:ea typeface="+mn-ea"/>
                          <a:cs typeface="+mn-cs"/>
                        </a:rPr>
                        <a:t> «τρώγων» (</a:t>
                      </a:r>
                      <a:r>
                        <a:rPr lang="el-GR" sz="1300" b="1" kern="1200" dirty="0" err="1" smtClean="0">
                          <a:solidFill>
                            <a:schemeClr val="tx1"/>
                          </a:solidFill>
                          <a:latin typeface="+mn-lt"/>
                          <a:ea typeface="+mn-ea"/>
                          <a:cs typeface="+mn-cs"/>
                        </a:rPr>
                        <a:t>Ἰω</a:t>
                      </a:r>
                      <a:r>
                        <a:rPr lang="el-GR" sz="1300" b="1" kern="1200" dirty="0" smtClean="0">
                          <a:solidFill>
                            <a:schemeClr val="tx1"/>
                          </a:solidFill>
                          <a:latin typeface="+mn-lt"/>
                          <a:ea typeface="+mn-ea"/>
                          <a:cs typeface="+mn-cs"/>
                        </a:rPr>
                        <a:t>. 13,18), </a:t>
                      </a:r>
                      <a:r>
                        <a:rPr lang="el-GR" sz="1300" b="1" kern="1200" dirty="0" err="1" smtClean="0">
                          <a:solidFill>
                            <a:schemeClr val="tx1"/>
                          </a:solidFill>
                          <a:latin typeface="+mn-lt"/>
                          <a:ea typeface="+mn-ea"/>
                          <a:cs typeface="+mn-cs"/>
                        </a:rPr>
                        <a:t>ἀντὶ</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τῆς</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μετοχὴς</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ἐσθίων</a:t>
                      </a:r>
                      <a:r>
                        <a:rPr lang="el-GR" sz="1300" b="1" kern="1200" dirty="0" smtClean="0">
                          <a:solidFill>
                            <a:schemeClr val="tx1"/>
                          </a:solidFill>
                          <a:latin typeface="+mn-lt"/>
                          <a:ea typeface="+mn-ea"/>
                          <a:cs typeface="+mn-cs"/>
                        </a:rPr>
                        <a:t>», ἡ </a:t>
                      </a:r>
                      <a:r>
                        <a:rPr lang="el-GR" sz="1300" b="1" kern="1200" dirty="0" err="1" smtClean="0">
                          <a:solidFill>
                            <a:schemeClr val="tx1"/>
                          </a:solidFill>
                          <a:latin typeface="+mn-lt"/>
                          <a:ea typeface="+mn-ea"/>
                          <a:cs typeface="+mn-cs"/>
                        </a:rPr>
                        <a:t>ὁποία</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ἀπαντᾶ</a:t>
                      </a:r>
                      <a:r>
                        <a:rPr lang="el-GR" sz="1300" b="1" kern="1200" dirty="0" smtClean="0">
                          <a:solidFill>
                            <a:schemeClr val="tx1"/>
                          </a:solidFill>
                          <a:latin typeface="+mn-lt"/>
                          <a:ea typeface="+mn-ea"/>
                          <a:cs typeface="+mn-cs"/>
                        </a:rPr>
                        <a:t> στον 41ο Ψαλμό, </a:t>
                      </a:r>
                      <a:r>
                        <a:rPr lang="el-GR" sz="1300" b="1" kern="1200" dirty="0" err="1" smtClean="0">
                          <a:solidFill>
                            <a:schemeClr val="tx1"/>
                          </a:solidFill>
                          <a:latin typeface="+mn-lt"/>
                          <a:ea typeface="+mn-ea"/>
                          <a:cs typeface="+mn-cs"/>
                        </a:rPr>
                        <a:t>γεγονὸς</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τὸ</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ὁποῖο</a:t>
                      </a:r>
                      <a:r>
                        <a:rPr lang="el-GR" sz="1300" b="1" kern="1200" dirty="0" smtClean="0">
                          <a:solidFill>
                            <a:schemeClr val="tx1"/>
                          </a:solidFill>
                          <a:latin typeface="+mn-lt"/>
                          <a:ea typeface="+mn-ea"/>
                          <a:cs typeface="+mn-cs"/>
                        </a:rPr>
                        <a:t> παραπέμπει </a:t>
                      </a:r>
                      <a:r>
                        <a:rPr lang="el-GR" sz="1300" b="1" kern="1200" dirty="0" err="1" smtClean="0">
                          <a:solidFill>
                            <a:schemeClr val="tx1"/>
                          </a:solidFill>
                          <a:latin typeface="+mn-lt"/>
                          <a:ea typeface="+mn-ea"/>
                          <a:cs typeface="+mn-cs"/>
                        </a:rPr>
                        <a:t>στὴ</a:t>
                      </a:r>
                      <a:r>
                        <a:rPr lang="el-GR" sz="1300" b="1" kern="1200" dirty="0" smtClean="0">
                          <a:solidFill>
                            <a:schemeClr val="tx1"/>
                          </a:solidFill>
                          <a:latin typeface="+mn-lt"/>
                          <a:ea typeface="+mn-ea"/>
                          <a:cs typeface="+mn-cs"/>
                        </a:rPr>
                        <a:t> Θεία </a:t>
                      </a:r>
                      <a:r>
                        <a:rPr lang="el-GR" sz="1300" b="1" kern="1200" dirty="0" err="1" smtClean="0">
                          <a:solidFill>
                            <a:schemeClr val="tx1"/>
                          </a:solidFill>
                          <a:latin typeface="+mn-lt"/>
                          <a:ea typeface="+mn-ea"/>
                          <a:cs typeface="+mn-cs"/>
                        </a:rPr>
                        <a:t>Εὐχαριστία</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καθὼς</a:t>
                      </a:r>
                      <a:r>
                        <a:rPr lang="el-GR" sz="1300" b="1" kern="1200" dirty="0" smtClean="0">
                          <a:solidFill>
                            <a:schemeClr val="tx1"/>
                          </a:solidFill>
                          <a:latin typeface="+mn-lt"/>
                          <a:ea typeface="+mn-ea"/>
                          <a:cs typeface="+mn-cs"/>
                        </a:rPr>
                        <a:t> το </a:t>
                      </a:r>
                      <a:r>
                        <a:rPr lang="el-GR" sz="1300" b="1" kern="1200" dirty="0" err="1" smtClean="0">
                          <a:solidFill>
                            <a:schemeClr val="tx1"/>
                          </a:solidFill>
                          <a:latin typeface="+mn-lt"/>
                          <a:ea typeface="+mn-ea"/>
                          <a:cs typeface="+mn-cs"/>
                        </a:rPr>
                        <a:t>χρησιμοποιεῖ</a:t>
                      </a:r>
                      <a:r>
                        <a:rPr lang="el-GR" sz="1300" b="1" kern="1200" dirty="0" smtClean="0">
                          <a:solidFill>
                            <a:schemeClr val="tx1"/>
                          </a:solidFill>
                          <a:latin typeface="+mn-lt"/>
                          <a:ea typeface="+mn-ea"/>
                          <a:cs typeface="+mn-cs"/>
                        </a:rPr>
                        <a:t> ὁ Χριστός, </a:t>
                      </a:r>
                      <a:r>
                        <a:rPr lang="el-GR" sz="1300" b="1" kern="1200" dirty="0" err="1" smtClean="0">
                          <a:solidFill>
                            <a:schemeClr val="tx1"/>
                          </a:solidFill>
                          <a:latin typeface="+mn-lt"/>
                          <a:ea typeface="+mn-ea"/>
                          <a:cs typeface="+mn-cs"/>
                        </a:rPr>
                        <a:t>καὶ</a:t>
                      </a:r>
                      <a:r>
                        <a:rPr lang="el-GR" sz="1300" b="1" kern="1200" dirty="0" smtClean="0">
                          <a:solidFill>
                            <a:schemeClr val="tx1"/>
                          </a:solidFill>
                          <a:latin typeface="+mn-lt"/>
                          <a:ea typeface="+mn-ea"/>
                          <a:cs typeface="+mn-cs"/>
                        </a:rPr>
                        <a:t> σημαίνει </a:t>
                      </a:r>
                      <a:r>
                        <a:rPr lang="el-GR" sz="1300" b="1" kern="1200" dirty="0" err="1" smtClean="0">
                          <a:solidFill>
                            <a:schemeClr val="tx1"/>
                          </a:solidFill>
                          <a:latin typeface="+mn-lt"/>
                          <a:ea typeface="+mn-ea"/>
                          <a:cs typeface="+mn-cs"/>
                        </a:rPr>
                        <a:t>ὅτι</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Ἰούδας</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τοῦ</a:t>
                      </a:r>
                      <a:r>
                        <a:rPr lang="el-GR" sz="1300" b="1" kern="1200" dirty="0" smtClean="0">
                          <a:solidFill>
                            <a:schemeClr val="tx1"/>
                          </a:solidFill>
                          <a:latin typeface="+mn-lt"/>
                          <a:ea typeface="+mn-ea"/>
                          <a:cs typeface="+mn-cs"/>
                        </a:rPr>
                        <a:t> Διδασκάλου του, </a:t>
                      </a:r>
                      <a:r>
                        <a:rPr lang="el-GR" sz="1300" b="1" kern="1200" dirty="0" err="1" smtClean="0">
                          <a:solidFill>
                            <a:schemeClr val="tx1"/>
                          </a:solidFill>
                          <a:latin typeface="+mn-lt"/>
                          <a:ea typeface="+mn-ea"/>
                          <a:cs typeface="+mn-cs"/>
                        </a:rPr>
                        <a:t>μπορεῖ</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νὰ</a:t>
                      </a:r>
                      <a:r>
                        <a:rPr lang="el-GR" sz="1300" b="1" kern="1200" dirty="0" smtClean="0">
                          <a:solidFill>
                            <a:schemeClr val="tx1"/>
                          </a:solidFill>
                          <a:latin typeface="+mn-lt"/>
                          <a:ea typeface="+mn-ea"/>
                          <a:cs typeface="+mn-cs"/>
                        </a:rPr>
                        <a:t> γίνει ὁ </a:t>
                      </a:r>
                      <a:r>
                        <a:rPr lang="el-GR" sz="1300" b="1" kern="1200" dirty="0" err="1" smtClean="0">
                          <a:solidFill>
                            <a:schemeClr val="tx1"/>
                          </a:solidFill>
                          <a:latin typeface="+mn-lt"/>
                          <a:ea typeface="+mn-ea"/>
                          <a:cs typeface="+mn-cs"/>
                        </a:rPr>
                        <a:t>ὁποιοσδήποτε</a:t>
                      </a:r>
                      <a:r>
                        <a:rPr lang="el-GR" sz="1300" b="1" kern="1200" dirty="0" smtClean="0">
                          <a:solidFill>
                            <a:schemeClr val="tx1"/>
                          </a:solidFill>
                          <a:latin typeface="+mn-lt"/>
                          <a:ea typeface="+mn-ea"/>
                          <a:cs typeface="+mn-cs"/>
                        </a:rPr>
                        <a:t> μέσα </a:t>
                      </a:r>
                      <a:r>
                        <a:rPr lang="el-GR" sz="1300" b="1" kern="1200" dirty="0" err="1" smtClean="0">
                          <a:solidFill>
                            <a:schemeClr val="tx1"/>
                          </a:solidFill>
                          <a:latin typeface="+mn-lt"/>
                          <a:ea typeface="+mn-ea"/>
                          <a:cs typeface="+mn-cs"/>
                        </a:rPr>
                        <a:t>στὴν</a:t>
                      </a:r>
                      <a:r>
                        <a:rPr lang="el-GR" sz="1300" b="1" kern="1200" dirty="0" smtClean="0">
                          <a:solidFill>
                            <a:schemeClr val="tx1"/>
                          </a:solidFill>
                          <a:latin typeface="+mn-lt"/>
                          <a:ea typeface="+mn-ea"/>
                          <a:cs typeface="+mn-cs"/>
                        </a:rPr>
                        <a:t> </a:t>
                      </a:r>
                      <a:r>
                        <a:rPr lang="el-GR" sz="1300" b="1" kern="1200" dirty="0" err="1" smtClean="0">
                          <a:solidFill>
                            <a:schemeClr val="tx1"/>
                          </a:solidFill>
                          <a:latin typeface="+mn-lt"/>
                          <a:ea typeface="+mn-ea"/>
                          <a:cs typeface="+mn-cs"/>
                        </a:rPr>
                        <a:t>Ἐκκλησία</a:t>
                      </a:r>
                      <a:r>
                        <a:rPr lang="el-GR" sz="1300" b="1" kern="1200" dirty="0" smtClean="0">
                          <a:solidFill>
                            <a:schemeClr val="tx1"/>
                          </a:solidFill>
                          <a:latin typeface="+mn-lt"/>
                          <a:ea typeface="+mn-ea"/>
                          <a:cs typeface="+mn-cs"/>
                        </a:rPr>
                        <a:t>.</a:t>
                      </a:r>
                      <a:r>
                        <a:rPr lang="el-GR" sz="1300" b="1" kern="1200" baseline="0" dirty="0" smtClean="0">
                          <a:solidFill>
                            <a:schemeClr val="tx1"/>
                          </a:solidFill>
                          <a:latin typeface="+mn-lt"/>
                          <a:ea typeface="+mn-ea"/>
                          <a:cs typeface="+mn-cs"/>
                        </a:rPr>
                        <a:t> </a:t>
                      </a:r>
                      <a:r>
                        <a:rPr lang="el-GR" sz="1300" b="1" kern="1200" dirty="0" smtClean="0">
                          <a:solidFill>
                            <a:schemeClr val="tx1"/>
                          </a:solidFill>
                          <a:latin typeface="+mn-lt"/>
                          <a:ea typeface="+mn-ea"/>
                          <a:cs typeface="+mn-cs"/>
                        </a:rPr>
                        <a:t>βλ. Δεσπότης Σωτήριος</a:t>
                      </a:r>
                      <a:r>
                        <a:rPr lang="el-GR" sz="1300" b="1" kern="1200" baseline="0" dirty="0" smtClean="0">
                          <a:solidFill>
                            <a:schemeClr val="tx1"/>
                          </a:solidFill>
                          <a:latin typeface="+mn-lt"/>
                          <a:ea typeface="+mn-ea"/>
                          <a:cs typeface="+mn-cs"/>
                        </a:rPr>
                        <a:t> </a:t>
                      </a:r>
                      <a:r>
                        <a:rPr lang="el-GR" sz="1300" b="1" u="sng" kern="1200" dirty="0" smtClean="0">
                          <a:solidFill>
                            <a:schemeClr val="lt1"/>
                          </a:solidFill>
                          <a:latin typeface="+mn-lt"/>
                          <a:ea typeface="+mn-ea"/>
                          <a:cs typeface="+mn-cs"/>
                          <a:hlinkClick r:id="rId2"/>
                        </a:rPr>
                        <a:t>https://www.youtube.com/watch?v=cnm8hg3DDvE</a:t>
                      </a:r>
                      <a:endParaRPr lang="el-GR" sz="1300"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332656"/>
          </a:xfrm>
          <a:solidFill>
            <a:srgbClr val="C00000"/>
          </a:solidFill>
        </p:spPr>
        <p:txBody>
          <a:bodyPr/>
          <a:lstStyle/>
          <a:p>
            <a:r>
              <a:rPr lang="el-GR" sz="2400" b="1" dirty="0" smtClean="0"/>
              <a:t/>
            </a:r>
            <a:br>
              <a:rPr lang="el-GR" sz="2400" b="1" dirty="0" smtClean="0"/>
            </a:br>
            <a:r>
              <a:rPr lang="el-GR" sz="2400" b="1" dirty="0" smtClean="0"/>
              <a:t/>
            </a:r>
            <a:br>
              <a:rPr lang="el-GR" sz="2400" b="1" dirty="0" smtClean="0"/>
            </a:br>
            <a:r>
              <a:rPr lang="el-GR" sz="2800" b="1" dirty="0" smtClean="0"/>
              <a:t>ΠΑΛΑΙΟΔΙΑΘΗΚΙΚΑ ΠΑΡΑΛΛΗΛΑ (ΠΡΟΦΗΤΕΙΑ 2</a:t>
            </a:r>
            <a:r>
              <a:rPr lang="el-GR" sz="2800" b="1" baseline="30000" dirty="0" smtClean="0"/>
              <a:t>Α</a:t>
            </a:r>
            <a:r>
              <a:rPr lang="el-GR" sz="2800" b="1" dirty="0" smtClean="0"/>
              <a:t>)</a:t>
            </a:r>
            <a:r>
              <a:rPr lang="el-GR" dirty="0" smtClean="0"/>
              <a:t/>
            </a:r>
            <a:br>
              <a:rPr lang="el-GR" dirty="0" smtClean="0"/>
            </a:br>
            <a:endParaRPr lang="el-GR" dirty="0"/>
          </a:p>
        </p:txBody>
      </p:sp>
      <p:graphicFrame>
        <p:nvGraphicFramePr>
          <p:cNvPr id="5" name="4 - Θέση περιεχομένου"/>
          <p:cNvGraphicFramePr>
            <a:graphicFrameLocks noGrp="1"/>
          </p:cNvGraphicFramePr>
          <p:nvPr>
            <p:ph idx="1"/>
          </p:nvPr>
        </p:nvGraphicFramePr>
        <p:xfrm>
          <a:off x="0" y="332656"/>
          <a:ext cx="9144000" cy="7543320"/>
        </p:xfrm>
        <a:graphic>
          <a:graphicData uri="http://schemas.openxmlformats.org/drawingml/2006/table">
            <a:tbl>
              <a:tblPr firstRow="1" bandRow="1">
                <a:tableStyleId>{5C22544A-7EE6-4342-B048-85BDC9FD1C3A}</a:tableStyleId>
              </a:tblPr>
              <a:tblGrid>
                <a:gridCol w="1828800"/>
                <a:gridCol w="1735088"/>
                <a:gridCol w="1800200"/>
                <a:gridCol w="1728192"/>
                <a:gridCol w="2051720"/>
              </a:tblGrid>
              <a:tr h="288032">
                <a:tc>
                  <a:txBody>
                    <a:bodyPr/>
                    <a:lstStyle/>
                    <a:p>
                      <a:pPr algn="ctr"/>
                      <a:r>
                        <a:rPr lang="el-GR" sz="1800" dirty="0" smtClean="0">
                          <a:solidFill>
                            <a:srgbClr val="C00000"/>
                          </a:solidFill>
                        </a:rPr>
                        <a:t>ΘΕΜΑ</a:t>
                      </a:r>
                      <a:endParaRPr lang="el-GR" sz="1800" dirty="0">
                        <a:solidFill>
                          <a:srgbClr val="C00000"/>
                        </a:solidFill>
                      </a:endParaRPr>
                    </a:p>
                  </a:txBody>
                  <a:tcPr/>
                </a:tc>
                <a:tc>
                  <a:txBody>
                    <a:bodyPr/>
                    <a:lstStyle/>
                    <a:p>
                      <a:pPr algn="ctr"/>
                      <a:r>
                        <a:rPr lang="el-GR" sz="1800" dirty="0" smtClean="0">
                          <a:solidFill>
                            <a:srgbClr val="C00000"/>
                          </a:solidFill>
                        </a:rPr>
                        <a:t>ΧΡΟΝΟΛΟΓΙΑ</a:t>
                      </a:r>
                      <a:endParaRPr lang="el-GR" sz="1800" dirty="0">
                        <a:solidFill>
                          <a:srgbClr val="C00000"/>
                        </a:solidFill>
                      </a:endParaRPr>
                    </a:p>
                  </a:txBody>
                  <a:tcPr/>
                </a:tc>
                <a:tc>
                  <a:txBody>
                    <a:bodyPr/>
                    <a:lstStyle/>
                    <a:p>
                      <a:pPr algn="ctr"/>
                      <a:r>
                        <a:rPr lang="el-GR" sz="1800" dirty="0" smtClean="0">
                          <a:solidFill>
                            <a:srgbClr val="C00000"/>
                          </a:solidFill>
                        </a:rPr>
                        <a:t>ΜΕΤΑΦΡΑΣΗ Ο</a:t>
                      </a:r>
                      <a:r>
                        <a:rPr lang="el-GR" dirty="0" smtClean="0">
                          <a:solidFill>
                            <a:srgbClr val="C00000"/>
                          </a:solidFill>
                        </a:rPr>
                        <a:t>’</a:t>
                      </a:r>
                      <a:endParaRPr lang="el-GR" dirty="0">
                        <a:solidFill>
                          <a:srgbClr val="C00000"/>
                        </a:solidFill>
                      </a:endParaRPr>
                    </a:p>
                  </a:txBody>
                  <a:tcPr/>
                </a:tc>
                <a:tc>
                  <a:txBody>
                    <a:bodyPr/>
                    <a:lstStyle/>
                    <a:p>
                      <a:pPr algn="ctr"/>
                      <a:r>
                        <a:rPr lang="el-GR" sz="1800" baseline="0" dirty="0" smtClean="0">
                          <a:solidFill>
                            <a:srgbClr val="C00000"/>
                          </a:solidFill>
                        </a:rPr>
                        <a:t>ΒΑΜΒΑΣ</a:t>
                      </a:r>
                      <a:endParaRPr lang="el-GR" sz="1800" dirty="0">
                        <a:solidFill>
                          <a:srgbClr val="C00000"/>
                        </a:solidFill>
                      </a:endParaRPr>
                    </a:p>
                  </a:txBody>
                  <a:tcPr/>
                </a:tc>
                <a:tc>
                  <a:txBody>
                    <a:bodyPr/>
                    <a:lstStyle/>
                    <a:p>
                      <a:pPr algn="ctr"/>
                      <a:r>
                        <a:rPr lang="el-GR" dirty="0" smtClean="0">
                          <a:solidFill>
                            <a:srgbClr val="C00000"/>
                          </a:solidFill>
                        </a:rPr>
                        <a:t>ΣΧΟΛΙΑ</a:t>
                      </a:r>
                      <a:endParaRPr lang="el-GR" dirty="0">
                        <a:solidFill>
                          <a:srgbClr val="C00000"/>
                        </a:solidFill>
                      </a:endParaRPr>
                    </a:p>
                  </a:txBody>
                  <a:tcPr/>
                </a:tc>
              </a:tr>
              <a:tr h="7177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tx1"/>
                          </a:solidFill>
                          <a:latin typeface="+mn-lt"/>
                          <a:ea typeface="+mn-ea"/>
                          <a:cs typeface="+mn-cs"/>
                        </a:rPr>
                        <a:t>Πάσχα</a:t>
                      </a:r>
                      <a:r>
                        <a:rPr lang="el-GR" sz="1800" b="1" kern="1200" baseline="0" dirty="0" smtClean="0">
                          <a:solidFill>
                            <a:schemeClr val="tx1"/>
                          </a:solidFill>
                          <a:latin typeface="+mn-lt"/>
                          <a:ea typeface="+mn-ea"/>
                          <a:cs typeface="+mn-cs"/>
                        </a:rPr>
                        <a:t> </a:t>
                      </a:r>
                      <a:r>
                        <a:rPr lang="el-GR" sz="1800" b="1" kern="1200" baseline="0" dirty="0" err="1" smtClean="0">
                          <a:solidFill>
                            <a:schemeClr val="tx1"/>
                          </a:solidFill>
                          <a:latin typeface="+mn-lt"/>
                          <a:ea typeface="+mn-ea"/>
                          <a:cs typeface="+mn-cs"/>
                        </a:rPr>
                        <a:t>Χριστοῦ</a:t>
                      </a:r>
                      <a:r>
                        <a:rPr lang="el-GR" sz="1800" b="1"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2000" b="1" u="sng" kern="1200" dirty="0" err="1" smtClean="0">
                          <a:solidFill>
                            <a:srgbClr val="7030A0"/>
                          </a:solidFill>
                          <a:latin typeface="+mn-lt"/>
                          <a:ea typeface="+mn-ea"/>
                          <a:cs typeface="+mn-cs"/>
                        </a:rPr>
                        <a:t>Μκ</a:t>
                      </a:r>
                      <a:r>
                        <a:rPr lang="el-GR" sz="2000" b="1" u="sng" kern="1200" dirty="0" smtClean="0">
                          <a:solidFill>
                            <a:srgbClr val="7030A0"/>
                          </a:solidFill>
                          <a:latin typeface="+mn-lt"/>
                          <a:ea typeface="+mn-ea"/>
                          <a:cs typeface="+mn-cs"/>
                        </a:rPr>
                        <a:t>.</a:t>
                      </a:r>
                      <a:r>
                        <a:rPr lang="el-GR" sz="2000" b="1" u="sng" kern="1200" baseline="0" dirty="0" smtClean="0">
                          <a:solidFill>
                            <a:srgbClr val="7030A0"/>
                          </a:solidFill>
                          <a:latin typeface="+mn-lt"/>
                          <a:ea typeface="+mn-ea"/>
                          <a:cs typeface="+mn-cs"/>
                        </a:rPr>
                        <a:t> 14, 12</a:t>
                      </a:r>
                      <a:r>
                        <a:rPr lang="el-GR" sz="2000" b="1" kern="1200" baseline="0" dirty="0" smtClean="0">
                          <a:solidFill>
                            <a:srgbClr val="7030A0"/>
                          </a:solidFill>
                          <a:latin typeface="+mn-lt"/>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l-GR" sz="1800" b="1" i="1" kern="1200" baseline="0" dirty="0" smtClean="0">
                          <a:solidFill>
                            <a:srgbClr val="7030A0"/>
                          </a:solidFill>
                          <a:latin typeface="+mn-lt"/>
                          <a:ea typeface="+mn-ea"/>
                          <a:cs typeface="+mn-cs"/>
                        </a:rPr>
                        <a:t> «</a:t>
                      </a:r>
                      <a:r>
                        <a:rPr lang="el-GR" sz="1800" i="1" dirty="0" err="1" smtClean="0">
                          <a:solidFill>
                            <a:srgbClr val="7030A0"/>
                          </a:solidFill>
                        </a:rPr>
                        <a:t>Καὶ</a:t>
                      </a:r>
                      <a:r>
                        <a:rPr lang="el-GR" sz="1800" i="1" dirty="0" smtClean="0">
                          <a:solidFill>
                            <a:srgbClr val="7030A0"/>
                          </a:solidFill>
                        </a:rPr>
                        <a:t> </a:t>
                      </a:r>
                      <a:r>
                        <a:rPr lang="el-GR" sz="1800" i="1" dirty="0" err="1" smtClean="0">
                          <a:solidFill>
                            <a:srgbClr val="7030A0"/>
                          </a:solidFill>
                        </a:rPr>
                        <a:t>τῇ</a:t>
                      </a:r>
                      <a:r>
                        <a:rPr lang="el-GR" sz="1800" i="1" dirty="0" smtClean="0">
                          <a:solidFill>
                            <a:srgbClr val="7030A0"/>
                          </a:solidFill>
                        </a:rPr>
                        <a:t> </a:t>
                      </a:r>
                      <a:r>
                        <a:rPr lang="el-GR" sz="1800" i="1" dirty="0" err="1" smtClean="0">
                          <a:solidFill>
                            <a:srgbClr val="7030A0"/>
                          </a:solidFill>
                        </a:rPr>
                        <a:t>πρώτῃ</a:t>
                      </a:r>
                      <a:r>
                        <a:rPr lang="el-GR" sz="1800" i="1" dirty="0" smtClean="0">
                          <a:solidFill>
                            <a:srgbClr val="7030A0"/>
                          </a:solidFill>
                        </a:rPr>
                        <a:t> </a:t>
                      </a:r>
                      <a:r>
                        <a:rPr lang="el-GR" sz="1800" i="1" dirty="0" err="1" smtClean="0">
                          <a:solidFill>
                            <a:srgbClr val="7030A0"/>
                          </a:solidFill>
                        </a:rPr>
                        <a:t>ἡμέρᾳ</a:t>
                      </a:r>
                      <a:r>
                        <a:rPr lang="el-GR" sz="1800" i="1" dirty="0" smtClean="0">
                          <a:solidFill>
                            <a:srgbClr val="7030A0"/>
                          </a:solidFill>
                        </a:rPr>
                        <a:t> </a:t>
                      </a:r>
                      <a:r>
                        <a:rPr lang="el-GR" sz="1800" i="1" dirty="0" err="1" smtClean="0">
                          <a:solidFill>
                            <a:srgbClr val="7030A0"/>
                          </a:solidFill>
                        </a:rPr>
                        <a:t>τῶν</a:t>
                      </a:r>
                      <a:r>
                        <a:rPr lang="el-GR" sz="1800" i="1" dirty="0" smtClean="0">
                          <a:solidFill>
                            <a:srgbClr val="7030A0"/>
                          </a:solidFill>
                        </a:rPr>
                        <a:t> </a:t>
                      </a:r>
                      <a:r>
                        <a:rPr lang="el-GR" sz="1800" i="1" dirty="0" err="1" smtClean="0">
                          <a:solidFill>
                            <a:srgbClr val="7030A0"/>
                          </a:solidFill>
                        </a:rPr>
                        <a:t>ἀζύμων</a:t>
                      </a:r>
                      <a:r>
                        <a:rPr lang="el-GR" sz="1800" i="1" dirty="0" smtClean="0">
                          <a:solidFill>
                            <a:srgbClr val="7030A0"/>
                          </a:solidFill>
                        </a:rPr>
                        <a:t>, </a:t>
                      </a:r>
                      <a:r>
                        <a:rPr lang="el-GR" sz="1800" i="1" dirty="0" err="1" smtClean="0">
                          <a:solidFill>
                            <a:srgbClr val="7030A0"/>
                          </a:solidFill>
                        </a:rPr>
                        <a:t>ὅτε</a:t>
                      </a:r>
                      <a:r>
                        <a:rPr lang="el-GR" sz="1800" i="1" dirty="0" smtClean="0">
                          <a:solidFill>
                            <a:srgbClr val="7030A0"/>
                          </a:solidFill>
                        </a:rPr>
                        <a:t> </a:t>
                      </a:r>
                      <a:r>
                        <a:rPr lang="el-GR" sz="1800" i="1" dirty="0" err="1" smtClean="0">
                          <a:solidFill>
                            <a:srgbClr val="7030A0"/>
                          </a:solidFill>
                        </a:rPr>
                        <a:t>τὸ</a:t>
                      </a:r>
                      <a:r>
                        <a:rPr lang="el-GR" sz="1800" i="1" dirty="0" smtClean="0">
                          <a:solidFill>
                            <a:srgbClr val="7030A0"/>
                          </a:solidFill>
                        </a:rPr>
                        <a:t> </a:t>
                      </a:r>
                      <a:r>
                        <a:rPr lang="el-GR" sz="1800" i="1" dirty="0" err="1" smtClean="0">
                          <a:solidFill>
                            <a:srgbClr val="7030A0"/>
                          </a:solidFill>
                        </a:rPr>
                        <a:t>πάσχα</a:t>
                      </a:r>
                      <a:r>
                        <a:rPr lang="el-GR" sz="1800" i="1" dirty="0" smtClean="0">
                          <a:solidFill>
                            <a:srgbClr val="7030A0"/>
                          </a:solidFill>
                        </a:rPr>
                        <a:t> </a:t>
                      </a:r>
                      <a:r>
                        <a:rPr lang="el-GR" sz="1800" i="1" dirty="0" err="1" smtClean="0">
                          <a:solidFill>
                            <a:srgbClr val="7030A0"/>
                          </a:solidFill>
                        </a:rPr>
                        <a:t>ἔθυον</a:t>
                      </a:r>
                      <a:r>
                        <a:rPr lang="el-GR" sz="1800" i="1" dirty="0" smtClean="0">
                          <a:solidFill>
                            <a:srgbClr val="7030A0"/>
                          </a:solidFill>
                        </a:rPr>
                        <a:t>, </a:t>
                      </a:r>
                      <a:r>
                        <a:rPr lang="el-GR" sz="1800" i="1" dirty="0" err="1" smtClean="0">
                          <a:solidFill>
                            <a:srgbClr val="7030A0"/>
                          </a:solidFill>
                        </a:rPr>
                        <a:t>λέγουσιν</a:t>
                      </a:r>
                      <a:r>
                        <a:rPr lang="el-GR" sz="1800" i="1" dirty="0" smtClean="0">
                          <a:solidFill>
                            <a:srgbClr val="7030A0"/>
                          </a:solidFill>
                        </a:rPr>
                        <a:t> </a:t>
                      </a:r>
                      <a:r>
                        <a:rPr lang="el-GR" sz="1800" i="1" dirty="0" err="1" smtClean="0">
                          <a:solidFill>
                            <a:srgbClr val="7030A0"/>
                          </a:solidFill>
                        </a:rPr>
                        <a:t>αὐτῷ</a:t>
                      </a:r>
                      <a:r>
                        <a:rPr lang="el-GR" sz="1800" i="1" dirty="0" smtClean="0">
                          <a:solidFill>
                            <a:srgbClr val="7030A0"/>
                          </a:solidFill>
                        </a:rPr>
                        <a:t> </a:t>
                      </a:r>
                      <a:r>
                        <a:rPr lang="el-GR" sz="1800" i="1" dirty="0" err="1" smtClean="0">
                          <a:solidFill>
                            <a:srgbClr val="7030A0"/>
                          </a:solidFill>
                        </a:rPr>
                        <a:t>οἱ</a:t>
                      </a:r>
                      <a:r>
                        <a:rPr lang="el-GR" sz="1800" i="1" dirty="0" smtClean="0">
                          <a:solidFill>
                            <a:srgbClr val="7030A0"/>
                          </a:solidFill>
                        </a:rPr>
                        <a:t> </a:t>
                      </a:r>
                      <a:r>
                        <a:rPr lang="el-GR" sz="1800" i="1" dirty="0" err="1" smtClean="0">
                          <a:solidFill>
                            <a:srgbClr val="7030A0"/>
                          </a:solidFill>
                        </a:rPr>
                        <a:t>μαθηταὶ</a:t>
                      </a:r>
                      <a:r>
                        <a:rPr lang="el-GR" sz="1800" i="1" dirty="0" smtClean="0">
                          <a:solidFill>
                            <a:srgbClr val="7030A0"/>
                          </a:solidFill>
                        </a:rPr>
                        <a:t> </a:t>
                      </a:r>
                      <a:r>
                        <a:rPr lang="el-GR" sz="1800" i="1" dirty="0" err="1" smtClean="0">
                          <a:solidFill>
                            <a:srgbClr val="7030A0"/>
                          </a:solidFill>
                        </a:rPr>
                        <a:t>αὐτοῦ</a:t>
                      </a:r>
                      <a:r>
                        <a:rPr lang="el-GR" sz="1800" i="1" dirty="0" smtClean="0">
                          <a:solidFill>
                            <a:srgbClr val="7030A0"/>
                          </a:solidFill>
                        </a:rPr>
                        <a:t>· </a:t>
                      </a:r>
                      <a:r>
                        <a:rPr lang="el-GR" sz="1800" i="1" dirty="0" err="1" smtClean="0">
                          <a:solidFill>
                            <a:srgbClr val="7030A0"/>
                          </a:solidFill>
                        </a:rPr>
                        <a:t>ποῦ</a:t>
                      </a:r>
                      <a:r>
                        <a:rPr lang="el-GR" sz="1800" i="1" dirty="0" smtClean="0">
                          <a:solidFill>
                            <a:srgbClr val="7030A0"/>
                          </a:solidFill>
                        </a:rPr>
                        <a:t> </a:t>
                      </a:r>
                      <a:r>
                        <a:rPr lang="el-GR" sz="1800" i="1" dirty="0" err="1" smtClean="0">
                          <a:solidFill>
                            <a:srgbClr val="7030A0"/>
                          </a:solidFill>
                        </a:rPr>
                        <a:t>θέλεις</a:t>
                      </a:r>
                      <a:r>
                        <a:rPr lang="el-GR" sz="1800" i="1" dirty="0" smtClean="0">
                          <a:solidFill>
                            <a:srgbClr val="7030A0"/>
                          </a:solidFill>
                        </a:rPr>
                        <a:t> </a:t>
                      </a:r>
                      <a:r>
                        <a:rPr lang="el-GR" sz="1800" i="1" dirty="0" err="1" smtClean="0">
                          <a:solidFill>
                            <a:srgbClr val="7030A0"/>
                          </a:solidFill>
                        </a:rPr>
                        <a:t>ἀπελθόντες</a:t>
                      </a:r>
                      <a:r>
                        <a:rPr lang="el-GR" sz="1800" i="1" dirty="0" smtClean="0">
                          <a:solidFill>
                            <a:srgbClr val="7030A0"/>
                          </a:solidFill>
                        </a:rPr>
                        <a:t> </a:t>
                      </a:r>
                      <a:r>
                        <a:rPr lang="el-GR" sz="1800" i="1" dirty="0" err="1" smtClean="0">
                          <a:solidFill>
                            <a:srgbClr val="7030A0"/>
                          </a:solidFill>
                        </a:rPr>
                        <a:t>ἑτοιμάσωμεν</a:t>
                      </a:r>
                      <a:r>
                        <a:rPr lang="el-GR" sz="1800" i="1" dirty="0" smtClean="0">
                          <a:solidFill>
                            <a:srgbClr val="7030A0"/>
                          </a:solidFill>
                        </a:rPr>
                        <a:t> </a:t>
                      </a:r>
                      <a:r>
                        <a:rPr lang="el-GR" sz="1800" i="1" dirty="0" err="1" smtClean="0">
                          <a:solidFill>
                            <a:srgbClr val="7030A0"/>
                          </a:solidFill>
                        </a:rPr>
                        <a:t>ἵνα</a:t>
                      </a:r>
                      <a:r>
                        <a:rPr lang="el-GR" sz="1800" i="1" dirty="0" smtClean="0">
                          <a:solidFill>
                            <a:srgbClr val="7030A0"/>
                          </a:solidFill>
                        </a:rPr>
                        <a:t> </a:t>
                      </a:r>
                      <a:r>
                        <a:rPr lang="el-GR" sz="1800" i="1" dirty="0" err="1" smtClean="0">
                          <a:solidFill>
                            <a:srgbClr val="7030A0"/>
                          </a:solidFill>
                        </a:rPr>
                        <a:t>φάγῃς</a:t>
                      </a:r>
                      <a:r>
                        <a:rPr lang="el-GR" sz="1800" i="1" dirty="0" smtClean="0">
                          <a:solidFill>
                            <a:srgbClr val="7030A0"/>
                          </a:solidFill>
                        </a:rPr>
                        <a:t> </a:t>
                      </a:r>
                      <a:r>
                        <a:rPr lang="el-GR" sz="1800" i="1" dirty="0" err="1" smtClean="0">
                          <a:solidFill>
                            <a:srgbClr val="7030A0"/>
                          </a:solidFill>
                        </a:rPr>
                        <a:t>τὸ</a:t>
                      </a:r>
                      <a:r>
                        <a:rPr lang="el-GR" sz="1800" i="1" dirty="0" smtClean="0">
                          <a:solidFill>
                            <a:srgbClr val="7030A0"/>
                          </a:solidFill>
                        </a:rPr>
                        <a:t> </a:t>
                      </a:r>
                      <a:r>
                        <a:rPr lang="el-GR" sz="1800" i="1" dirty="0" err="1" smtClean="0">
                          <a:solidFill>
                            <a:srgbClr val="7030A0"/>
                          </a:solidFill>
                        </a:rPr>
                        <a:t>πάσχα</a:t>
                      </a:r>
                      <a:r>
                        <a:rPr lang="el-GR" sz="1800" i="1" dirty="0" smtClean="0">
                          <a:solidFill>
                            <a:srgbClr val="7030A0"/>
                          </a:solidFill>
                        </a:rPr>
                        <a:t>;»</a:t>
                      </a:r>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tx1"/>
                          </a:solidFill>
                          <a:latin typeface="+mn-lt"/>
                          <a:ea typeface="+mn-ea"/>
                          <a:cs typeface="+mn-cs"/>
                        </a:rPr>
                        <a:t>13oς αιώνας </a:t>
                      </a:r>
                      <a:r>
                        <a:rPr lang="el-GR" sz="1600" b="0" kern="1200" dirty="0" err="1" smtClean="0">
                          <a:solidFill>
                            <a:schemeClr val="tx1"/>
                          </a:solidFill>
                          <a:latin typeface="+mn-lt"/>
                          <a:ea typeface="+mn-ea"/>
                          <a:cs typeface="+mn-cs"/>
                        </a:rPr>
                        <a:t>π.Χ.</a:t>
                      </a:r>
                      <a:endParaRPr lang="el-GR" sz="16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rgbClr val="FF0000"/>
                          </a:solidFill>
                          <a:latin typeface="+mn-lt"/>
                          <a:ea typeface="+mn-ea"/>
                          <a:cs typeface="+mn-cs"/>
                        </a:rPr>
                        <a:t>(</a:t>
                      </a:r>
                      <a:r>
                        <a:rPr lang="el-GR" sz="1600" b="0" kern="1200" dirty="0" err="1" smtClean="0">
                          <a:solidFill>
                            <a:srgbClr val="FF0000"/>
                          </a:solidFill>
                          <a:latin typeface="+mn-lt"/>
                          <a:ea typeface="+mn-ea"/>
                          <a:cs typeface="+mn-cs"/>
                        </a:rPr>
                        <a:t>Ἔξοδος</a:t>
                      </a:r>
                      <a:r>
                        <a:rPr lang="el-GR" sz="1600" b="0" kern="1200" dirty="0" smtClean="0">
                          <a:solidFill>
                            <a:srgbClr val="FF0000"/>
                          </a:solidFill>
                          <a:latin typeface="+mn-lt"/>
                          <a:ea typeface="+mn-ea"/>
                          <a:cs typeface="+mn-cs"/>
                        </a:rPr>
                        <a:t>)</a:t>
                      </a:r>
                      <a:r>
                        <a:rPr lang="el-GR" sz="1600" b="0" kern="1200" dirty="0" smtClean="0">
                          <a:solidFill>
                            <a:schemeClr val="tx1"/>
                          </a:solidFill>
                          <a:latin typeface="+mn-lt"/>
                          <a:ea typeface="+mn-ea"/>
                          <a:cs typeface="+mn-cs"/>
                        </a:rPr>
                        <a:t/>
                      </a:r>
                      <a:br>
                        <a:rPr lang="el-GR" sz="1600" b="0" kern="1200" dirty="0" smtClean="0">
                          <a:solidFill>
                            <a:schemeClr val="tx1"/>
                          </a:solidFill>
                          <a:latin typeface="+mn-lt"/>
                          <a:ea typeface="+mn-ea"/>
                          <a:cs typeface="+mn-cs"/>
                        </a:rPr>
                      </a:br>
                      <a:r>
                        <a:rPr lang="el-GR" sz="1600" b="0" kern="1200" dirty="0" smtClean="0">
                          <a:solidFill>
                            <a:schemeClr val="tx1"/>
                          </a:solidFill>
                          <a:latin typeface="+mn-lt"/>
                          <a:ea typeface="+mn-ea"/>
                          <a:cs typeface="+mn-cs"/>
                        </a:rPr>
                        <a:t/>
                      </a:r>
                      <a:br>
                        <a:rPr lang="el-GR" sz="1600" b="0" kern="1200" dirty="0" smtClean="0">
                          <a:solidFill>
                            <a:schemeClr val="tx1"/>
                          </a:solidFill>
                          <a:latin typeface="+mn-lt"/>
                          <a:ea typeface="+mn-ea"/>
                          <a:cs typeface="+mn-cs"/>
                        </a:rPr>
                      </a:br>
                      <a:r>
                        <a:rPr lang="el-GR" sz="1600" b="0" kern="1200" dirty="0" smtClean="0">
                          <a:solidFill>
                            <a:schemeClr val="tx1"/>
                          </a:solidFill>
                          <a:latin typeface="+mn-lt"/>
                          <a:ea typeface="+mn-ea"/>
                          <a:cs typeface="+mn-cs"/>
                        </a:rPr>
                        <a:t>30o έτος </a:t>
                      </a:r>
                      <a:r>
                        <a:rPr lang="el-GR" sz="1600" b="0" kern="1200" dirty="0" err="1" smtClean="0">
                          <a:solidFill>
                            <a:schemeClr val="tx1"/>
                          </a:solidFill>
                          <a:latin typeface="+mn-lt"/>
                          <a:ea typeface="+mn-ea"/>
                          <a:cs typeface="+mn-cs"/>
                        </a:rPr>
                        <a:t>μ.Χ</a:t>
                      </a:r>
                      <a:r>
                        <a:rPr lang="el-GR" sz="1600" b="0" kern="1200" dirty="0" smtClean="0">
                          <a:solidFill>
                            <a:schemeClr val="tx1"/>
                          </a:solidFill>
                          <a:latin typeface="+mn-lt"/>
                          <a:ea typeface="+mn-ea"/>
                          <a:cs typeface="+mn-cs"/>
                        </a:rPr>
                        <a:t>.</a:t>
                      </a:r>
                      <a:endParaRPr lang="el-GR" sz="1600" b="0" dirty="0" smtClean="0">
                        <a:solidFill>
                          <a:schemeClr val="tx1"/>
                        </a:solidFill>
                      </a:endParaRPr>
                    </a:p>
                    <a:p>
                      <a:endParaRPr lang="el-GR" dirty="0"/>
                    </a:p>
                  </a:txBody>
                  <a:tcPr/>
                </a:tc>
                <a:tc>
                  <a:txBody>
                    <a:bodyPr/>
                    <a:lstStyle/>
                    <a:p>
                      <a:r>
                        <a:rPr lang="el-GR" sz="1300" b="1" i="1" kern="1200" dirty="0" smtClean="0">
                          <a:solidFill>
                            <a:srgbClr val="C00000"/>
                          </a:solidFill>
                          <a:latin typeface="+mn-lt"/>
                          <a:ea typeface="+mn-ea"/>
                          <a:cs typeface="+mn-cs"/>
                        </a:rPr>
                        <a:t>14</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καὶ</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ἔσται</a:t>
                      </a:r>
                      <a:r>
                        <a:rPr lang="el-GR" sz="1300" b="1" i="1" kern="1200" dirty="0" smtClean="0">
                          <a:solidFill>
                            <a:schemeClr val="dk1"/>
                          </a:solidFill>
                          <a:latin typeface="+mn-lt"/>
                          <a:ea typeface="+mn-ea"/>
                          <a:cs typeface="+mn-cs"/>
                        </a:rPr>
                        <a:t> ἡ </a:t>
                      </a:r>
                      <a:r>
                        <a:rPr lang="el-GR" sz="1300" b="1" i="1" kern="1200" dirty="0" err="1" smtClean="0">
                          <a:solidFill>
                            <a:schemeClr val="dk1"/>
                          </a:solidFill>
                          <a:latin typeface="+mn-lt"/>
                          <a:ea typeface="+mn-ea"/>
                          <a:cs typeface="+mn-cs"/>
                        </a:rPr>
                        <a:t>ἡμέρα</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ὑμῖν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αὕτη</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μνημόσυνον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καὶ</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ἑορτάσετε</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αὐτὴν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ἑορτὴν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Κυρίῳ</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εἰς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πάσας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τὰς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γενεὰς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ὑμῶν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νόμιμον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αἰώνιον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ἑορτάσετε</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αὐτήν</a:t>
                      </a:r>
                      <a:r>
                        <a:rPr lang="el-GR" sz="1300" b="1" i="1" kern="1200" dirty="0" smtClean="0">
                          <a:solidFill>
                            <a:schemeClr val="dk1"/>
                          </a:solidFill>
                          <a:latin typeface="+mn-lt"/>
                          <a:ea typeface="+mn-ea"/>
                          <a:cs typeface="+mn-cs"/>
                        </a:rPr>
                        <a:t>.</a:t>
                      </a:r>
                    </a:p>
                    <a:p>
                      <a:r>
                        <a:rPr lang="el-GR" sz="1300" b="1" i="1" kern="1200" dirty="0" smtClean="0">
                          <a:solidFill>
                            <a:srgbClr val="C00000"/>
                          </a:solidFill>
                          <a:latin typeface="+mn-lt"/>
                          <a:ea typeface="+mn-ea"/>
                          <a:cs typeface="+mn-cs"/>
                        </a:rPr>
                        <a:t>15</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ἑπτὰ</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ἡμέρας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ἄζυμα</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ἔδεσθε</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ἀπὸ</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δὲ</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τῆς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ἡμέρας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τῆς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πρώτης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ἀφανιεῖτε</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ζύμην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ἐκ</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τῶν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οἰκιῶν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ὑμῶν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πᾶς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ὃς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ἂν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φάγῃ</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ζύμην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ἐξολοθρευθήσεται</a:t>
                      </a:r>
                      <a:r>
                        <a:rPr lang="el-GR" sz="1300" b="1" i="1" kern="1200" dirty="0" smtClean="0">
                          <a:solidFill>
                            <a:schemeClr val="dk1"/>
                          </a:solidFill>
                          <a:latin typeface="+mn-lt"/>
                          <a:ea typeface="+mn-ea"/>
                          <a:cs typeface="+mn-cs"/>
                        </a:rPr>
                        <a:t> ἡ </a:t>
                      </a:r>
                      <a:r>
                        <a:rPr lang="el-GR" sz="1300" b="1" i="1" kern="1200" dirty="0" err="1" smtClean="0">
                          <a:solidFill>
                            <a:schemeClr val="dk1"/>
                          </a:solidFill>
                          <a:latin typeface="+mn-lt"/>
                          <a:ea typeface="+mn-ea"/>
                          <a:cs typeface="+mn-cs"/>
                        </a:rPr>
                        <a:t>ψυχὴ</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ἐκείνη</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ἐξ</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᾿Ισραὴλ</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ἀπὸ</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τῆς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ἡμέρας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τῆς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πρώτης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ἕως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τῆς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ἡμέρας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τῆς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ἑβδόμης</a:t>
                      </a:r>
                      <a:r>
                        <a:rPr lang="el-GR" sz="1300" b="1" i="1" kern="1200" dirty="0" smtClean="0">
                          <a:solidFill>
                            <a:schemeClr val="dk1"/>
                          </a:solidFill>
                          <a:latin typeface="+mn-lt"/>
                          <a:ea typeface="+mn-ea"/>
                          <a:cs typeface="+mn-cs"/>
                        </a:rPr>
                        <a:t>.</a:t>
                      </a:r>
                    </a:p>
                    <a:p>
                      <a:r>
                        <a:rPr lang="el-GR" sz="1300" b="1" i="1" kern="1200" dirty="0" smtClean="0">
                          <a:solidFill>
                            <a:srgbClr val="C00000"/>
                          </a:solidFill>
                          <a:latin typeface="+mn-lt"/>
                          <a:ea typeface="+mn-ea"/>
                          <a:cs typeface="+mn-cs"/>
                        </a:rPr>
                        <a:t>16</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καὶ</a:t>
                      </a:r>
                      <a:r>
                        <a:rPr lang="el-GR" sz="1300" b="1" i="1" kern="1200" dirty="0" smtClean="0">
                          <a:solidFill>
                            <a:schemeClr val="dk1"/>
                          </a:solidFill>
                          <a:latin typeface="+mn-lt"/>
                          <a:ea typeface="+mn-ea"/>
                          <a:cs typeface="+mn-cs"/>
                        </a:rPr>
                        <a:t> ἡ </a:t>
                      </a:r>
                      <a:r>
                        <a:rPr lang="el-GR" sz="1300" b="1" i="1" kern="1200" dirty="0" err="1" smtClean="0">
                          <a:solidFill>
                            <a:schemeClr val="dk1"/>
                          </a:solidFill>
                          <a:latin typeface="+mn-lt"/>
                          <a:ea typeface="+mn-ea"/>
                          <a:cs typeface="+mn-cs"/>
                        </a:rPr>
                        <a:t>ἡμέρα</a:t>
                      </a:r>
                      <a:r>
                        <a:rPr lang="el-GR" sz="1300" b="1" i="1" kern="1200" dirty="0" smtClean="0">
                          <a:solidFill>
                            <a:schemeClr val="dk1"/>
                          </a:solidFill>
                          <a:latin typeface="+mn-lt"/>
                          <a:ea typeface="+mn-ea"/>
                          <a:cs typeface="+mn-cs"/>
                        </a:rPr>
                        <a:t> ἡ </a:t>
                      </a:r>
                      <a:r>
                        <a:rPr lang="el-GR" sz="1300" b="1" i="1" kern="1200" dirty="0" err="1" smtClean="0">
                          <a:solidFill>
                            <a:schemeClr val="dk1"/>
                          </a:solidFill>
                          <a:latin typeface="+mn-lt"/>
                          <a:ea typeface="+mn-ea"/>
                          <a:cs typeface="+mn-cs"/>
                        </a:rPr>
                        <a:t>πρώτη</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κληθήσεται</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ἁγία</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καὶ</a:t>
                      </a:r>
                      <a:r>
                        <a:rPr lang="el-GR" sz="1300" b="1" i="1" kern="1200" dirty="0" smtClean="0">
                          <a:solidFill>
                            <a:schemeClr val="dk1"/>
                          </a:solidFill>
                          <a:latin typeface="+mn-lt"/>
                          <a:ea typeface="+mn-ea"/>
                          <a:cs typeface="+mn-cs"/>
                        </a:rPr>
                        <a:t> ἡ </a:t>
                      </a:r>
                      <a:r>
                        <a:rPr lang="el-GR" sz="1300" b="1" i="1" kern="1200" dirty="0" err="1" smtClean="0">
                          <a:solidFill>
                            <a:schemeClr val="dk1"/>
                          </a:solidFill>
                          <a:latin typeface="+mn-lt"/>
                          <a:ea typeface="+mn-ea"/>
                          <a:cs typeface="+mn-cs"/>
                        </a:rPr>
                        <a:t>ἡμέρα</a:t>
                      </a:r>
                      <a:r>
                        <a:rPr lang="el-GR" sz="1300" b="1" i="1" kern="1200" dirty="0" smtClean="0">
                          <a:solidFill>
                            <a:schemeClr val="dk1"/>
                          </a:solidFill>
                          <a:latin typeface="+mn-lt"/>
                          <a:ea typeface="+mn-ea"/>
                          <a:cs typeface="+mn-cs"/>
                        </a:rPr>
                        <a:t> ἡ </a:t>
                      </a:r>
                      <a:r>
                        <a:rPr lang="el-GR" sz="1300" b="1" i="1" kern="1200" dirty="0" err="1" smtClean="0">
                          <a:solidFill>
                            <a:schemeClr val="dk1"/>
                          </a:solidFill>
                          <a:latin typeface="+mn-lt"/>
                          <a:ea typeface="+mn-ea"/>
                          <a:cs typeface="+mn-cs"/>
                        </a:rPr>
                        <a:t>ἑβδόμη</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κλητὴ</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ἁγία</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ἔσται</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ὑμῖν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πᾶν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ἔργον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λατρευτὸν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οὐ</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ποιήσετε</a:t>
                      </a:r>
                      <a:r>
                        <a:rPr lang="el-GR" sz="1300" b="1" i="1" kern="1200" dirty="0" smtClean="0">
                          <a:solidFill>
                            <a:schemeClr val="dk1"/>
                          </a:solidFill>
                          <a:latin typeface="+mn-lt"/>
                          <a:ea typeface="+mn-ea"/>
                          <a:cs typeface="+mn-cs"/>
                        </a:rPr>
                        <a:t> ἐν </a:t>
                      </a:r>
                      <a:r>
                        <a:rPr lang="el-GR" sz="1300" b="1" i="1" kern="1200" dirty="0" err="1" smtClean="0">
                          <a:solidFill>
                            <a:schemeClr val="dk1"/>
                          </a:solidFill>
                          <a:latin typeface="+mn-lt"/>
                          <a:ea typeface="+mn-ea"/>
                          <a:cs typeface="+mn-cs"/>
                        </a:rPr>
                        <a:t>αὐταῖς</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πλὴν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ὅσα</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ποιηθήσεται</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πάσῃ</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ψυχῇ</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τοῦτο</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μόνον</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ποιηθήσεται</a:t>
                      </a:r>
                      <a:r>
                        <a:rPr lang="el-GR" sz="1300" b="1" i="1" kern="1200" dirty="0" smtClean="0">
                          <a:solidFill>
                            <a:schemeClr val="dk1"/>
                          </a:solidFill>
                          <a:latin typeface="+mn-lt"/>
                          <a:ea typeface="+mn-ea"/>
                          <a:cs typeface="+mn-cs"/>
                        </a:rPr>
                        <a:t> </a:t>
                      </a:r>
                      <a:r>
                        <a:rPr lang="el-GR" sz="1300" b="1" i="1" kern="1200" dirty="0" err="1" smtClean="0">
                          <a:solidFill>
                            <a:schemeClr val="dk1"/>
                          </a:solidFill>
                          <a:latin typeface="+mn-lt"/>
                          <a:ea typeface="+mn-ea"/>
                          <a:cs typeface="+mn-cs"/>
                        </a:rPr>
                        <a:t>ὑμῖν</a:t>
                      </a:r>
                      <a:r>
                        <a:rPr lang="el-GR" sz="1300" b="1" i="1" kern="1200" dirty="0" smtClean="0">
                          <a:solidFill>
                            <a:schemeClr val="dk1"/>
                          </a:solidFill>
                          <a:latin typeface="+mn-lt"/>
                          <a:ea typeface="+mn-ea"/>
                          <a:cs typeface="+mn-cs"/>
                        </a:rPr>
                        <a:t>.</a:t>
                      </a:r>
                    </a:p>
                    <a:p>
                      <a:endParaRPr lang="el-GR" sz="300" b="1" i="1" kern="1200" dirty="0" smtClean="0">
                        <a:solidFill>
                          <a:schemeClr val="dk1"/>
                        </a:solidFill>
                        <a:latin typeface="+mn-lt"/>
                        <a:ea typeface="+mn-ea"/>
                        <a:cs typeface="+mn-cs"/>
                      </a:endParaRPr>
                    </a:p>
                    <a:p>
                      <a:r>
                        <a:rPr lang="el-GR" sz="1300" b="1" i="1" kern="1200" dirty="0" smtClean="0">
                          <a:solidFill>
                            <a:schemeClr val="dk1"/>
                          </a:solidFill>
                          <a:latin typeface="+mn-lt"/>
                          <a:ea typeface="+mn-ea"/>
                          <a:cs typeface="+mn-cs"/>
                        </a:rPr>
                        <a:t> </a:t>
                      </a:r>
                      <a:r>
                        <a:rPr lang="el-GR" sz="1300" b="1" i="0" kern="1200" dirty="0" smtClean="0">
                          <a:solidFill>
                            <a:srgbClr val="C00000"/>
                          </a:solidFill>
                          <a:latin typeface="+mn-lt"/>
                          <a:ea typeface="+mn-ea"/>
                          <a:cs typeface="+mn-cs"/>
                        </a:rPr>
                        <a:t>(</a:t>
                      </a:r>
                      <a:r>
                        <a:rPr lang="el-GR" sz="1300" b="1" i="0" kern="1200" dirty="0" err="1" smtClean="0">
                          <a:solidFill>
                            <a:srgbClr val="C00000"/>
                          </a:solidFill>
                          <a:latin typeface="+mn-lt"/>
                          <a:ea typeface="+mn-ea"/>
                          <a:cs typeface="+mn-cs"/>
                        </a:rPr>
                        <a:t>Ἔξ</a:t>
                      </a:r>
                      <a:r>
                        <a:rPr lang="el-GR" sz="1300" b="1" i="0" kern="1200" dirty="0" smtClean="0">
                          <a:solidFill>
                            <a:srgbClr val="C00000"/>
                          </a:solidFill>
                          <a:latin typeface="+mn-lt"/>
                          <a:ea typeface="+mn-ea"/>
                          <a:cs typeface="+mn-cs"/>
                        </a:rPr>
                        <a:t>. 12, 14-21)</a:t>
                      </a:r>
                      <a:endParaRPr lang="el-GR" sz="1300" b="1"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b="1" kern="1200" dirty="0" smtClean="0">
                          <a:solidFill>
                            <a:schemeClr val="dk1"/>
                          </a:solidFill>
                          <a:latin typeface="+mn-lt"/>
                          <a:ea typeface="+mn-ea"/>
                          <a:cs typeface="+mn-cs"/>
                        </a:rPr>
                        <a:t>14</a:t>
                      </a:r>
                      <a:r>
                        <a:rPr lang="el-GR" sz="1200" kern="1200" dirty="0" smtClean="0">
                          <a:solidFill>
                            <a:schemeClr val="dk1"/>
                          </a:solidFill>
                          <a:latin typeface="+mn-lt"/>
                          <a:ea typeface="+mn-ea"/>
                          <a:cs typeface="+mn-cs"/>
                        </a:rPr>
                        <a:t> Και η ημέρα αύτη θέλει </a:t>
                      </a:r>
                      <a:r>
                        <a:rPr lang="el-GR" sz="1200" kern="1200" dirty="0" err="1" smtClean="0">
                          <a:solidFill>
                            <a:schemeClr val="dk1"/>
                          </a:solidFill>
                          <a:latin typeface="+mn-lt"/>
                          <a:ea typeface="+mn-ea"/>
                          <a:cs typeface="+mn-cs"/>
                        </a:rPr>
                        <a:t>είσθαι</a:t>
                      </a:r>
                      <a:r>
                        <a:rPr lang="el-GR" sz="1200" kern="1200" dirty="0" smtClean="0">
                          <a:solidFill>
                            <a:schemeClr val="dk1"/>
                          </a:solidFill>
                          <a:latin typeface="+mn-lt"/>
                          <a:ea typeface="+mn-ea"/>
                          <a:cs typeface="+mn-cs"/>
                        </a:rPr>
                        <a:t> εις εσάς εις </a:t>
                      </a:r>
                      <a:r>
                        <a:rPr lang="el-GR" sz="1200" kern="1200" dirty="0" err="1" smtClean="0">
                          <a:solidFill>
                            <a:schemeClr val="dk1"/>
                          </a:solidFill>
                          <a:latin typeface="+mn-lt"/>
                          <a:ea typeface="+mn-ea"/>
                          <a:cs typeface="+mn-cs"/>
                        </a:rPr>
                        <a:t>μνημόσυνον</a:t>
                      </a:r>
                      <a:r>
                        <a:rPr lang="el-GR" sz="1200" kern="1200" dirty="0" smtClean="0">
                          <a:solidFill>
                            <a:schemeClr val="dk1"/>
                          </a:solidFill>
                          <a:latin typeface="+mn-lt"/>
                          <a:ea typeface="+mn-ea"/>
                          <a:cs typeface="+mn-cs"/>
                        </a:rPr>
                        <a:t>· και θέλετε εορτάζει αυτήν </a:t>
                      </a:r>
                      <a:r>
                        <a:rPr lang="el-GR" sz="1200" kern="1200" dirty="0" err="1" smtClean="0">
                          <a:solidFill>
                            <a:schemeClr val="dk1"/>
                          </a:solidFill>
                          <a:latin typeface="+mn-lt"/>
                          <a:ea typeface="+mn-ea"/>
                          <a:cs typeface="+mn-cs"/>
                        </a:rPr>
                        <a:t>εορτήν</a:t>
                      </a:r>
                      <a:r>
                        <a:rPr lang="el-GR" sz="1200" kern="1200" dirty="0" smtClean="0">
                          <a:solidFill>
                            <a:schemeClr val="dk1"/>
                          </a:solidFill>
                          <a:latin typeface="+mn-lt"/>
                          <a:ea typeface="+mn-ea"/>
                          <a:cs typeface="+mn-cs"/>
                        </a:rPr>
                        <a:t> εις τον </a:t>
                      </a:r>
                      <a:r>
                        <a:rPr lang="el-GR" sz="1200" kern="1200" dirty="0" err="1" smtClean="0">
                          <a:solidFill>
                            <a:schemeClr val="dk1"/>
                          </a:solidFill>
                          <a:latin typeface="+mn-lt"/>
                          <a:ea typeface="+mn-ea"/>
                          <a:cs typeface="+mn-cs"/>
                        </a:rPr>
                        <a:t>Κύριον</a:t>
                      </a:r>
                      <a:r>
                        <a:rPr lang="el-GR" sz="1200" kern="1200" dirty="0" smtClean="0">
                          <a:solidFill>
                            <a:schemeClr val="dk1"/>
                          </a:solidFill>
                          <a:latin typeface="+mn-lt"/>
                          <a:ea typeface="+mn-ea"/>
                          <a:cs typeface="+mn-cs"/>
                        </a:rPr>
                        <a:t> εις τας γενεάς σας· κατά </a:t>
                      </a:r>
                      <a:r>
                        <a:rPr lang="el-GR" sz="1200" kern="1200" dirty="0" err="1" smtClean="0">
                          <a:solidFill>
                            <a:schemeClr val="dk1"/>
                          </a:solidFill>
                          <a:latin typeface="+mn-lt"/>
                          <a:ea typeface="+mn-ea"/>
                          <a:cs typeface="+mn-cs"/>
                        </a:rPr>
                        <a:t>νόμον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παντοτεινόν</a:t>
                      </a:r>
                      <a:r>
                        <a:rPr lang="el-GR" sz="1200" kern="1200" dirty="0" smtClean="0">
                          <a:solidFill>
                            <a:schemeClr val="dk1"/>
                          </a:solidFill>
                          <a:latin typeface="+mn-lt"/>
                          <a:ea typeface="+mn-ea"/>
                          <a:cs typeface="+mn-cs"/>
                        </a:rPr>
                        <a:t> θέλετε εορτάζει αυτήν. (</a:t>
                      </a:r>
                      <a:r>
                        <a:rPr lang="el-GR" sz="1200" u="sng" kern="1200" dirty="0" smtClean="0">
                          <a:solidFill>
                            <a:schemeClr val="dk1"/>
                          </a:solidFill>
                          <a:latin typeface="+mn-lt"/>
                          <a:ea typeface="+mn-ea"/>
                          <a:cs typeface="+mn-cs"/>
                          <a:hlinkClick r:id="rId2"/>
                        </a:rPr>
                        <a:t>Εξ 5,</a:t>
                      </a:r>
                      <a:r>
                        <a:rPr lang="el-GR" sz="1200" u="sng" kern="1200" baseline="0" dirty="0" smtClean="0">
                          <a:solidFill>
                            <a:schemeClr val="dk1"/>
                          </a:solidFill>
                          <a:latin typeface="+mn-lt"/>
                          <a:ea typeface="+mn-ea"/>
                          <a:cs typeface="+mn-cs"/>
                          <a:hlinkClick r:id="rId2"/>
                        </a:rPr>
                        <a:t> </a:t>
                      </a:r>
                      <a:r>
                        <a:rPr lang="el-GR" sz="1200" u="sng" kern="1200" dirty="0" smtClean="0">
                          <a:solidFill>
                            <a:schemeClr val="dk1"/>
                          </a:solidFill>
                          <a:latin typeface="+mn-lt"/>
                          <a:ea typeface="+mn-ea"/>
                          <a:cs typeface="+mn-cs"/>
                          <a:hlinkClick r:id="rId2"/>
                        </a:rPr>
                        <a:t>1</a:t>
                      </a:r>
                      <a:r>
                        <a:rPr lang="el-GR" sz="1200" u="sng" kern="1200" dirty="0" smtClean="0">
                          <a:solidFill>
                            <a:schemeClr val="dk1"/>
                          </a:solidFill>
                          <a:latin typeface="+mn-lt"/>
                          <a:ea typeface="+mn-ea"/>
                          <a:cs typeface="+mn-cs"/>
                        </a:rPr>
                        <a:t>)</a:t>
                      </a:r>
                      <a:r>
                        <a:rPr lang="el-GR" sz="1200" kern="1200" dirty="0" smtClean="0">
                          <a:solidFill>
                            <a:schemeClr val="dk1"/>
                          </a:solidFill>
                          <a:latin typeface="+mn-lt"/>
                          <a:ea typeface="+mn-ea"/>
                          <a:cs typeface="+mn-cs"/>
                        </a:rPr>
                        <a:t/>
                      </a:r>
                      <a:br>
                        <a:rPr lang="el-GR" sz="1200" kern="1200" dirty="0" smtClean="0">
                          <a:solidFill>
                            <a:schemeClr val="dk1"/>
                          </a:solidFill>
                          <a:latin typeface="+mn-lt"/>
                          <a:ea typeface="+mn-ea"/>
                          <a:cs typeface="+mn-cs"/>
                        </a:rPr>
                      </a:br>
                      <a:r>
                        <a:rPr lang="el-GR" sz="1200" b="1" kern="1200" dirty="0" smtClean="0">
                          <a:solidFill>
                            <a:schemeClr val="dk1"/>
                          </a:solidFill>
                          <a:latin typeface="+mn-lt"/>
                          <a:ea typeface="+mn-ea"/>
                          <a:cs typeface="+mn-cs"/>
                        </a:rPr>
                        <a:t>15</a:t>
                      </a:r>
                      <a:r>
                        <a:rPr lang="el-GR" sz="1200" kern="1200" dirty="0" smtClean="0">
                          <a:solidFill>
                            <a:schemeClr val="dk1"/>
                          </a:solidFill>
                          <a:latin typeface="+mn-lt"/>
                          <a:ea typeface="+mn-ea"/>
                          <a:cs typeface="+mn-cs"/>
                        </a:rPr>
                        <a:t> Επτά ημέρας θέλετε τρώγει άζυμα· από της πρώτης ημέρας θέλετε σηκώσει το </a:t>
                      </a:r>
                      <a:r>
                        <a:rPr lang="el-GR" sz="1200" kern="1200" dirty="0" err="1" smtClean="0">
                          <a:solidFill>
                            <a:schemeClr val="dk1"/>
                          </a:solidFill>
                          <a:latin typeface="+mn-lt"/>
                          <a:ea typeface="+mn-ea"/>
                          <a:cs typeface="+mn-cs"/>
                        </a:rPr>
                        <a:t>προζύμιον</a:t>
                      </a:r>
                      <a:r>
                        <a:rPr lang="el-GR" sz="1200" kern="1200" dirty="0" smtClean="0">
                          <a:solidFill>
                            <a:schemeClr val="dk1"/>
                          </a:solidFill>
                          <a:latin typeface="+mn-lt"/>
                          <a:ea typeface="+mn-ea"/>
                          <a:cs typeface="+mn-cs"/>
                        </a:rPr>
                        <a:t> εκ των οικιών σας· διότι όστις </a:t>
                      </a:r>
                      <a:r>
                        <a:rPr lang="el-GR" sz="1200" kern="1200" dirty="0" err="1" smtClean="0">
                          <a:solidFill>
                            <a:schemeClr val="dk1"/>
                          </a:solidFill>
                          <a:latin typeface="+mn-lt"/>
                          <a:ea typeface="+mn-ea"/>
                          <a:cs typeface="+mn-cs"/>
                        </a:rPr>
                        <a:t>φάγη</a:t>
                      </a:r>
                      <a:r>
                        <a:rPr lang="el-GR" sz="1200" kern="1200" dirty="0" smtClean="0">
                          <a:solidFill>
                            <a:schemeClr val="dk1"/>
                          </a:solidFill>
                          <a:latin typeface="+mn-lt"/>
                          <a:ea typeface="+mn-ea"/>
                          <a:cs typeface="+mn-cs"/>
                        </a:rPr>
                        <a:t> ένζυμα από της πρώτης έως της εβδόμης ημέρας, η ψυχή εκείνη θέλει </a:t>
                      </a:r>
                      <a:r>
                        <a:rPr lang="el-GR" sz="1200" kern="1200" dirty="0" err="1" smtClean="0">
                          <a:solidFill>
                            <a:schemeClr val="dk1"/>
                          </a:solidFill>
                          <a:latin typeface="+mn-lt"/>
                          <a:ea typeface="+mn-ea"/>
                          <a:cs typeface="+mn-cs"/>
                        </a:rPr>
                        <a:t>εξολοθρευθή</a:t>
                      </a:r>
                      <a:r>
                        <a:rPr lang="el-GR" sz="1200" kern="1200" dirty="0" smtClean="0">
                          <a:solidFill>
                            <a:schemeClr val="dk1"/>
                          </a:solidFill>
                          <a:latin typeface="+mn-lt"/>
                          <a:ea typeface="+mn-ea"/>
                          <a:cs typeface="+mn-cs"/>
                        </a:rPr>
                        <a:t> εκ του Ισραήλ. </a:t>
                      </a:r>
                      <a:br>
                        <a:rPr lang="el-GR" sz="1200" kern="1200" dirty="0" smtClean="0">
                          <a:solidFill>
                            <a:schemeClr val="dk1"/>
                          </a:solidFill>
                          <a:latin typeface="+mn-lt"/>
                          <a:ea typeface="+mn-ea"/>
                          <a:cs typeface="+mn-cs"/>
                        </a:rPr>
                      </a:br>
                      <a:r>
                        <a:rPr lang="el-GR" sz="1200" b="1" kern="1200" dirty="0" smtClean="0">
                          <a:solidFill>
                            <a:schemeClr val="dk1"/>
                          </a:solidFill>
                          <a:latin typeface="+mn-lt"/>
                          <a:ea typeface="+mn-ea"/>
                          <a:cs typeface="+mn-cs"/>
                        </a:rPr>
                        <a:t>16</a:t>
                      </a:r>
                      <a:r>
                        <a:rPr lang="el-GR" sz="1200" kern="1200" dirty="0" smtClean="0">
                          <a:solidFill>
                            <a:schemeClr val="dk1"/>
                          </a:solidFill>
                          <a:latin typeface="+mn-lt"/>
                          <a:ea typeface="+mn-ea"/>
                          <a:cs typeface="+mn-cs"/>
                        </a:rPr>
                        <a:t> Και εν τη πρώτη ημέρα θέλει </a:t>
                      </a:r>
                      <a:r>
                        <a:rPr lang="el-GR" sz="1200" kern="1200" dirty="0" err="1" smtClean="0">
                          <a:solidFill>
                            <a:schemeClr val="dk1"/>
                          </a:solidFill>
                          <a:latin typeface="+mn-lt"/>
                          <a:ea typeface="+mn-ea"/>
                          <a:cs typeface="+mn-cs"/>
                        </a:rPr>
                        <a:t>είσθαι</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σύναξις</a:t>
                      </a:r>
                      <a:r>
                        <a:rPr lang="el-GR" sz="1200" kern="1200" dirty="0" smtClean="0">
                          <a:solidFill>
                            <a:schemeClr val="dk1"/>
                          </a:solidFill>
                          <a:latin typeface="+mn-lt"/>
                          <a:ea typeface="+mn-ea"/>
                          <a:cs typeface="+mn-cs"/>
                        </a:rPr>
                        <a:t> αγία· και εν τη εβδόμη ημέρα </a:t>
                      </a:r>
                      <a:r>
                        <a:rPr lang="el-GR" sz="1200" kern="1200" dirty="0" err="1" smtClean="0">
                          <a:solidFill>
                            <a:schemeClr val="dk1"/>
                          </a:solidFill>
                          <a:latin typeface="+mn-lt"/>
                          <a:ea typeface="+mn-ea"/>
                          <a:cs typeface="+mn-cs"/>
                        </a:rPr>
                        <a:t>σύναξις</a:t>
                      </a:r>
                      <a:r>
                        <a:rPr lang="el-GR" sz="1200" kern="1200" dirty="0" smtClean="0">
                          <a:solidFill>
                            <a:schemeClr val="dk1"/>
                          </a:solidFill>
                          <a:latin typeface="+mn-lt"/>
                          <a:ea typeface="+mn-ea"/>
                          <a:cs typeface="+mn-cs"/>
                        </a:rPr>
                        <a:t> αγία θέλει </a:t>
                      </a:r>
                      <a:r>
                        <a:rPr lang="el-GR" sz="1200" kern="1200" dirty="0" err="1" smtClean="0">
                          <a:solidFill>
                            <a:schemeClr val="dk1"/>
                          </a:solidFill>
                          <a:latin typeface="+mn-lt"/>
                          <a:ea typeface="+mn-ea"/>
                          <a:cs typeface="+mn-cs"/>
                        </a:rPr>
                        <a:t>είσθαι</a:t>
                      </a:r>
                      <a:r>
                        <a:rPr lang="el-GR" sz="1200" kern="1200" dirty="0" smtClean="0">
                          <a:solidFill>
                            <a:schemeClr val="dk1"/>
                          </a:solidFill>
                          <a:latin typeface="+mn-lt"/>
                          <a:ea typeface="+mn-ea"/>
                          <a:cs typeface="+mn-cs"/>
                        </a:rPr>
                        <a:t> εις εσάς· ουδεμία εργασία θέλει </a:t>
                      </a:r>
                      <a:r>
                        <a:rPr lang="el-GR" sz="1200" kern="1200" dirty="0" err="1" smtClean="0">
                          <a:solidFill>
                            <a:schemeClr val="dk1"/>
                          </a:solidFill>
                          <a:latin typeface="+mn-lt"/>
                          <a:ea typeface="+mn-ea"/>
                          <a:cs typeface="+mn-cs"/>
                        </a:rPr>
                        <a:t>γίνεσθαι</a:t>
                      </a:r>
                      <a:r>
                        <a:rPr lang="el-GR" sz="1200" kern="1200" dirty="0" smtClean="0">
                          <a:solidFill>
                            <a:schemeClr val="dk1"/>
                          </a:solidFill>
                          <a:latin typeface="+mn-lt"/>
                          <a:ea typeface="+mn-ea"/>
                          <a:cs typeface="+mn-cs"/>
                        </a:rPr>
                        <a:t> εν </a:t>
                      </a:r>
                      <a:r>
                        <a:rPr lang="el-GR" sz="1200" kern="1200" dirty="0" err="1" smtClean="0">
                          <a:solidFill>
                            <a:schemeClr val="dk1"/>
                          </a:solidFill>
                          <a:latin typeface="+mn-lt"/>
                          <a:ea typeface="+mn-ea"/>
                          <a:cs typeface="+mn-cs"/>
                        </a:rPr>
                        <a:t>αυταίς</a:t>
                      </a:r>
                      <a:r>
                        <a:rPr lang="el-GR" sz="1200" kern="1200" dirty="0" smtClean="0">
                          <a:solidFill>
                            <a:schemeClr val="dk1"/>
                          </a:solidFill>
                          <a:latin typeface="+mn-lt"/>
                          <a:ea typeface="+mn-ea"/>
                          <a:cs typeface="+mn-cs"/>
                        </a:rPr>
                        <a:t>, εκτός ο, τι χρειάζεται εις έκαστον </a:t>
                      </a:r>
                      <a:r>
                        <a:rPr lang="el-GR" sz="1200" kern="1200" dirty="0" err="1" smtClean="0">
                          <a:solidFill>
                            <a:schemeClr val="dk1"/>
                          </a:solidFill>
                          <a:latin typeface="+mn-lt"/>
                          <a:ea typeface="+mn-ea"/>
                          <a:cs typeface="+mn-cs"/>
                        </a:rPr>
                        <a:t>άνθρωπον</a:t>
                      </a:r>
                      <a:r>
                        <a:rPr lang="el-GR" sz="1200" kern="1200" dirty="0" smtClean="0">
                          <a:solidFill>
                            <a:schemeClr val="dk1"/>
                          </a:solidFill>
                          <a:latin typeface="+mn-lt"/>
                          <a:ea typeface="+mn-ea"/>
                          <a:cs typeface="+mn-cs"/>
                        </a:rPr>
                        <a:t> διά να </a:t>
                      </a:r>
                      <a:r>
                        <a:rPr lang="el-GR" sz="1200" kern="1200" dirty="0" err="1" smtClean="0">
                          <a:solidFill>
                            <a:schemeClr val="dk1"/>
                          </a:solidFill>
                          <a:latin typeface="+mn-lt"/>
                          <a:ea typeface="+mn-ea"/>
                          <a:cs typeface="+mn-cs"/>
                        </a:rPr>
                        <a:t>φάγη</a:t>
                      </a:r>
                      <a:r>
                        <a:rPr lang="el-GR" sz="1200" kern="1200" dirty="0" smtClean="0">
                          <a:solidFill>
                            <a:schemeClr val="dk1"/>
                          </a:solidFill>
                          <a:latin typeface="+mn-lt"/>
                          <a:ea typeface="+mn-ea"/>
                          <a:cs typeface="+mn-cs"/>
                        </a:rPr>
                        <a:t>· τούτο μόνον θέλετε κάμει. </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4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400" dirty="0" smtClean="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el-GR" sz="1200" b="0" i="0" kern="1200" dirty="0" err="1" smtClean="0">
                          <a:solidFill>
                            <a:schemeClr val="dk1"/>
                          </a:solidFill>
                          <a:latin typeface="+mn-lt"/>
                          <a:ea typeface="+mn-ea"/>
                          <a:cs typeface="+mn-cs"/>
                        </a:rPr>
                        <a:t>Τ</a:t>
                      </a:r>
                      <a:r>
                        <a:rPr lang="el-GR" sz="1200" b="1" i="0" kern="1200" dirty="0" err="1" smtClean="0">
                          <a:solidFill>
                            <a:schemeClr val="dk1"/>
                          </a:solidFill>
                          <a:latin typeface="+mn-lt"/>
                          <a:ea typeface="+mn-ea"/>
                          <a:cs typeface="+mn-cs"/>
                        </a:rPr>
                        <a:t>ὸ</a:t>
                      </a:r>
                      <a:r>
                        <a:rPr lang="el-GR" sz="1200" b="1" i="0" kern="1200" dirty="0" smtClean="0">
                          <a:solidFill>
                            <a:schemeClr val="dk1"/>
                          </a:solidFill>
                          <a:latin typeface="+mn-lt"/>
                          <a:ea typeface="+mn-ea"/>
                          <a:cs typeface="+mn-cs"/>
                        </a:rPr>
                        <a:t> Πάσχα </a:t>
                      </a:r>
                      <a:r>
                        <a:rPr lang="el-GR" sz="1200" b="1" i="0" kern="1200" dirty="0" err="1" smtClean="0">
                          <a:solidFill>
                            <a:schemeClr val="dk1"/>
                          </a:solidFill>
                          <a:latin typeface="+mn-lt"/>
                          <a:ea typeface="+mn-ea"/>
                          <a:cs typeface="+mn-cs"/>
                        </a:rPr>
                        <a:t>ὡς</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κατεξοχὴν</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ἑορτὴ</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τῶν</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Ἰσραηλιτῶν</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τηρεῖται</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καὶ</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ἀπὸ</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τὸν</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ἴδιο</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τὸν</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Ἰησοῦ</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ποὺ</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δὲν</a:t>
                      </a:r>
                      <a:r>
                        <a:rPr lang="el-GR" sz="1200" b="1" i="0" kern="1200" dirty="0" smtClean="0">
                          <a:solidFill>
                            <a:schemeClr val="dk1"/>
                          </a:solidFill>
                          <a:latin typeface="+mn-lt"/>
                          <a:ea typeface="+mn-ea"/>
                          <a:cs typeface="+mn-cs"/>
                        </a:rPr>
                        <a:t> θέλει </a:t>
                      </a:r>
                      <a:r>
                        <a:rPr lang="el-GR" sz="1200" b="1" i="0" kern="1200" dirty="0" err="1" smtClean="0">
                          <a:solidFill>
                            <a:schemeClr val="dk1"/>
                          </a:solidFill>
                          <a:latin typeface="+mn-lt"/>
                          <a:ea typeface="+mn-ea"/>
                          <a:cs typeface="+mn-cs"/>
                        </a:rPr>
                        <a:t>νὰ</a:t>
                      </a:r>
                      <a:r>
                        <a:rPr lang="el-GR" sz="1200" b="1" i="0" kern="1200" dirty="0" smtClean="0">
                          <a:solidFill>
                            <a:schemeClr val="dk1"/>
                          </a:solidFill>
                          <a:latin typeface="+mn-lt"/>
                          <a:ea typeface="+mn-ea"/>
                          <a:cs typeface="+mn-cs"/>
                        </a:rPr>
                        <a:t> καταργήσει </a:t>
                      </a:r>
                      <a:r>
                        <a:rPr lang="el-GR" sz="1200" b="1" i="0" kern="1200" dirty="0" err="1" smtClean="0">
                          <a:solidFill>
                            <a:schemeClr val="dk1"/>
                          </a:solidFill>
                          <a:latin typeface="+mn-lt"/>
                          <a:ea typeface="+mn-ea"/>
                          <a:cs typeface="+mn-cs"/>
                        </a:rPr>
                        <a:t>τὰ</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τοῦ</a:t>
                      </a:r>
                      <a:r>
                        <a:rPr lang="el-GR" sz="1200" b="1" i="0" kern="1200" dirty="0" smtClean="0">
                          <a:solidFill>
                            <a:schemeClr val="dk1"/>
                          </a:solidFill>
                          <a:latin typeface="+mn-lt"/>
                          <a:ea typeface="+mn-ea"/>
                          <a:cs typeface="+mn-cs"/>
                        </a:rPr>
                        <a:t> Νόμου, </a:t>
                      </a:r>
                      <a:r>
                        <a:rPr lang="el-GR" sz="1200" b="1" i="0" kern="1200" dirty="0" err="1" smtClean="0">
                          <a:solidFill>
                            <a:schemeClr val="dk1"/>
                          </a:solidFill>
                          <a:latin typeface="+mn-lt"/>
                          <a:ea typeface="+mn-ea"/>
                          <a:cs typeface="+mn-cs"/>
                        </a:rPr>
                        <a:t>ἀλλὰ</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ἔρχεται</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γιὰ</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νὰ</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τὰ</a:t>
                      </a:r>
                      <a:r>
                        <a:rPr lang="el-GR" sz="1200" b="1" i="0" kern="1200" dirty="0" smtClean="0">
                          <a:solidFill>
                            <a:schemeClr val="dk1"/>
                          </a:solidFill>
                          <a:latin typeface="+mn-lt"/>
                          <a:ea typeface="+mn-ea"/>
                          <a:cs typeface="+mn-cs"/>
                        </a:rPr>
                        <a:t> συμπληρώσει </a:t>
                      </a:r>
                      <a:r>
                        <a:rPr lang="el-GR" sz="1200" b="1" i="0" kern="1200" dirty="0" err="1" smtClean="0">
                          <a:solidFill>
                            <a:schemeClr val="dk1"/>
                          </a:solidFill>
                          <a:latin typeface="+mn-lt"/>
                          <a:ea typeface="+mn-ea"/>
                          <a:cs typeface="+mn-cs"/>
                        </a:rPr>
                        <a:t>ὡς</a:t>
                      </a:r>
                      <a:r>
                        <a:rPr lang="el-GR" sz="1200" b="1" i="0" kern="1200" dirty="0" smtClean="0">
                          <a:solidFill>
                            <a:schemeClr val="dk1"/>
                          </a:solidFill>
                          <a:latin typeface="+mn-lt"/>
                          <a:ea typeface="+mn-ea"/>
                          <a:cs typeface="+mn-cs"/>
                        </a:rPr>
                        <a:t> ὁ </a:t>
                      </a:r>
                      <a:r>
                        <a:rPr lang="el-GR" sz="1200" b="1" i="0" kern="1200" dirty="0" err="1" smtClean="0">
                          <a:solidFill>
                            <a:schemeClr val="dk1"/>
                          </a:solidFill>
                          <a:latin typeface="+mn-lt"/>
                          <a:ea typeface="+mn-ea"/>
                          <a:cs typeface="+mn-cs"/>
                        </a:rPr>
                        <a:t>ἴδιος</a:t>
                      </a:r>
                      <a:r>
                        <a:rPr lang="el-GR" sz="1200" b="1" i="0" kern="1200" dirty="0" smtClean="0">
                          <a:solidFill>
                            <a:schemeClr val="dk1"/>
                          </a:solidFill>
                          <a:latin typeface="+mn-lt"/>
                          <a:ea typeface="+mn-ea"/>
                          <a:cs typeface="+mn-cs"/>
                        </a:rPr>
                        <a:t> ὁ «Νόμος» </a:t>
                      </a:r>
                      <a:r>
                        <a:rPr lang="el-GR" sz="1200" b="1" i="0" kern="1200" dirty="0" err="1" smtClean="0">
                          <a:solidFill>
                            <a:schemeClr val="dk1"/>
                          </a:solidFill>
                          <a:latin typeface="+mn-lt"/>
                          <a:ea typeface="+mn-ea"/>
                          <a:cs typeface="+mn-cs"/>
                        </a:rPr>
                        <a:t>καὶ</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νὰ</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τὰ</a:t>
                      </a:r>
                      <a:r>
                        <a:rPr lang="el-GR" sz="1200" b="1" i="0" kern="1200" dirty="0" smtClean="0">
                          <a:solidFill>
                            <a:schemeClr val="dk1"/>
                          </a:solidFill>
                          <a:latin typeface="+mn-lt"/>
                          <a:ea typeface="+mn-ea"/>
                          <a:cs typeface="+mn-cs"/>
                        </a:rPr>
                        <a:t> </a:t>
                      </a:r>
                      <a:r>
                        <a:rPr lang="el-GR" sz="1200" b="1" i="0" kern="1200" dirty="0" err="1" smtClean="0">
                          <a:solidFill>
                            <a:schemeClr val="dk1"/>
                          </a:solidFill>
                          <a:latin typeface="+mn-lt"/>
                          <a:ea typeface="+mn-ea"/>
                          <a:cs typeface="+mn-cs"/>
                        </a:rPr>
                        <a:t>ἐκπληρώσει</a:t>
                      </a:r>
                      <a:r>
                        <a:rPr lang="el-GR" sz="1200" b="1" i="0" kern="1200" dirty="0" smtClean="0">
                          <a:solidFill>
                            <a:schemeClr val="dk1"/>
                          </a:solidFill>
                          <a:latin typeface="+mn-lt"/>
                          <a:ea typeface="+mn-ea"/>
                          <a:cs typeface="+mn-cs"/>
                        </a:rPr>
                        <a:t>.</a:t>
                      </a:r>
                      <a:endParaRPr lang="el-G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v"/>
                        <a:tabLst/>
                        <a:defRPr/>
                      </a:pPr>
                      <a:endParaRPr lang="el-GR" sz="3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Ἴσως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τὸ</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νομικὸ</a:t>
                      </a:r>
                      <a:r>
                        <a:rPr lang="el-GR" sz="1200" b="1" kern="1200" dirty="0" smtClean="0">
                          <a:solidFill>
                            <a:schemeClr val="dk1"/>
                          </a:solidFill>
                          <a:latin typeface="+mn-lt"/>
                          <a:ea typeface="+mn-ea"/>
                          <a:cs typeface="+mn-cs"/>
                        </a:rPr>
                        <a:t> Πάσχα </a:t>
                      </a:r>
                      <a:r>
                        <a:rPr lang="el-GR" sz="1200" b="1" kern="1200" dirty="0" err="1" smtClean="0">
                          <a:solidFill>
                            <a:schemeClr val="dk1"/>
                          </a:solidFill>
                          <a:latin typeface="+mn-lt"/>
                          <a:ea typeface="+mn-ea"/>
                          <a:cs typeface="+mn-cs"/>
                        </a:rPr>
                        <a:t>τῆς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Παλαιᾶς</a:t>
                      </a:r>
                      <a:r>
                        <a:rPr lang="el-GR" sz="1200" b="1" kern="1200" dirty="0" smtClean="0">
                          <a:solidFill>
                            <a:schemeClr val="dk1"/>
                          </a:solidFill>
                          <a:latin typeface="+mn-lt"/>
                          <a:ea typeface="+mn-ea"/>
                          <a:cs typeface="+mn-cs"/>
                        </a:rPr>
                        <a:t> Διαθήκης, λαμβάνει </a:t>
                      </a:r>
                      <a:r>
                        <a:rPr lang="el-GR" sz="1200" b="1" kern="1200" dirty="0" err="1" smtClean="0">
                          <a:solidFill>
                            <a:schemeClr val="dk1"/>
                          </a:solidFill>
                          <a:latin typeface="+mn-lt"/>
                          <a:ea typeface="+mn-ea"/>
                          <a:cs typeface="+mn-cs"/>
                        </a:rPr>
                        <a:t>στὸν</a:t>
                      </a:r>
                      <a:r>
                        <a:rPr lang="el-GR" sz="1200" b="1" kern="1200" dirty="0" smtClean="0">
                          <a:solidFill>
                            <a:schemeClr val="dk1"/>
                          </a:solidFill>
                          <a:latin typeface="+mn-lt"/>
                          <a:ea typeface="+mn-ea"/>
                          <a:cs typeface="+mn-cs"/>
                        </a:rPr>
                        <a:t> Μάρκο </a:t>
                      </a:r>
                      <a:r>
                        <a:rPr lang="el-GR" sz="1200" b="1" kern="1200" dirty="0" err="1" smtClean="0">
                          <a:solidFill>
                            <a:schemeClr val="dk1"/>
                          </a:solidFill>
                          <a:latin typeface="+mn-lt"/>
                          <a:ea typeface="+mn-ea"/>
                          <a:cs typeface="+mn-cs"/>
                        </a:rPr>
                        <a:t>καὶ</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τοὺς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ἀκροατές</a:t>
                      </a:r>
                      <a:r>
                        <a:rPr lang="el-GR" sz="1200" b="1" kern="1200" dirty="0" smtClean="0">
                          <a:solidFill>
                            <a:schemeClr val="dk1"/>
                          </a:solidFill>
                          <a:latin typeface="+mn-lt"/>
                          <a:ea typeface="+mn-ea"/>
                          <a:cs typeface="+mn-cs"/>
                        </a:rPr>
                        <a:t> του, μία </a:t>
                      </a:r>
                      <a:r>
                        <a:rPr lang="el-GR" sz="1200" b="1" kern="1200" dirty="0" err="1" smtClean="0">
                          <a:solidFill>
                            <a:schemeClr val="dk1"/>
                          </a:solidFill>
                          <a:latin typeface="+mn-lt"/>
                          <a:ea typeface="+mn-ea"/>
                          <a:cs typeface="+mn-cs"/>
                        </a:rPr>
                        <a:t>ἔννοια</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ἄμεσης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ἐκπλήρωσης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τῆς</a:t>
                      </a:r>
                      <a:r>
                        <a:rPr lang="el-GR" sz="1200" b="1" kern="1200" dirty="0" smtClean="0">
                          <a:solidFill>
                            <a:schemeClr val="dk1"/>
                          </a:solidFill>
                          <a:latin typeface="+mn-lt"/>
                          <a:ea typeface="+mn-ea"/>
                          <a:cs typeface="+mn-cs"/>
                        </a:rPr>
                        <a:t> «θυσίας </a:t>
                      </a:r>
                      <a:r>
                        <a:rPr lang="el-GR" sz="1200" b="1" kern="1200" dirty="0" err="1" smtClean="0">
                          <a:solidFill>
                            <a:schemeClr val="dk1"/>
                          </a:solidFill>
                          <a:latin typeface="+mn-lt"/>
                          <a:ea typeface="+mn-ea"/>
                          <a:cs typeface="+mn-cs"/>
                        </a:rPr>
                        <a:t>τοῦ</a:t>
                      </a:r>
                      <a:r>
                        <a:rPr lang="el-GR" sz="1200" b="1" kern="1200" dirty="0" smtClean="0">
                          <a:solidFill>
                            <a:schemeClr val="dk1"/>
                          </a:solidFill>
                          <a:latin typeface="+mn-lt"/>
                          <a:ea typeface="+mn-ea"/>
                          <a:cs typeface="+mn-cs"/>
                        </a:rPr>
                        <a:t> προβάτου </a:t>
                      </a:r>
                      <a:r>
                        <a:rPr lang="el-GR" sz="1200" b="1" kern="1200" dirty="0" err="1" smtClean="0">
                          <a:solidFill>
                            <a:schemeClr val="dk1"/>
                          </a:solidFill>
                          <a:latin typeface="+mn-lt"/>
                          <a:ea typeface="+mn-ea"/>
                          <a:cs typeface="+mn-cs"/>
                        </a:rPr>
                        <a:t>ἕνεκα</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τοῦ</a:t>
                      </a:r>
                      <a:r>
                        <a:rPr lang="el-GR" sz="1200" b="1" kern="1200" dirty="0" smtClean="0">
                          <a:solidFill>
                            <a:schemeClr val="dk1"/>
                          </a:solidFill>
                          <a:latin typeface="+mn-lt"/>
                          <a:ea typeface="+mn-ea"/>
                          <a:cs typeface="+mn-cs"/>
                        </a:rPr>
                        <a:t> Πάσχα».</a:t>
                      </a:r>
                    </a:p>
                    <a:p>
                      <a:pPr marL="0" marR="0" indent="0" algn="l" defTabSz="914400" rtl="0" eaLnBrk="1" fontAlgn="auto" latinLnBrk="0" hangingPunct="1">
                        <a:lnSpc>
                          <a:spcPct val="100000"/>
                        </a:lnSpc>
                        <a:spcBef>
                          <a:spcPts val="0"/>
                        </a:spcBef>
                        <a:spcAft>
                          <a:spcPts val="0"/>
                        </a:spcAft>
                        <a:buClrTx/>
                        <a:buSzTx/>
                        <a:buFont typeface="Wingdings" pitchFamily="2" charset="2"/>
                        <a:buChar char="v"/>
                        <a:tabLst/>
                        <a:defRPr/>
                      </a:pPr>
                      <a:endParaRPr lang="el-GR" sz="300" b="0" kern="1200" dirty="0" smtClean="0">
                        <a:solidFill>
                          <a:schemeClr val="dk1"/>
                        </a:solidFill>
                        <a:latin typeface="+mn-lt"/>
                        <a:ea typeface="+mn-ea"/>
                        <a:cs typeface="+mn-cs"/>
                      </a:endParaRPr>
                    </a:p>
                    <a:p>
                      <a:pPr>
                        <a:buFont typeface="Wingdings" pitchFamily="2" charset="2"/>
                        <a:buChar char="v"/>
                      </a:pPr>
                      <a:r>
                        <a:rPr lang="el-GR" sz="1200" b="1" kern="1200" dirty="0" smtClean="0">
                          <a:solidFill>
                            <a:schemeClr val="dk1"/>
                          </a:solidFill>
                          <a:latin typeface="+mn-lt"/>
                          <a:ea typeface="+mn-ea"/>
                          <a:cs typeface="+mn-cs"/>
                        </a:rPr>
                        <a:t> Πρώτη </a:t>
                      </a:r>
                      <a:r>
                        <a:rPr lang="el-GR" sz="1200" b="1" kern="1200" dirty="0" err="1" smtClean="0">
                          <a:solidFill>
                            <a:schemeClr val="dk1"/>
                          </a:solidFill>
                          <a:latin typeface="+mn-lt"/>
                          <a:ea typeface="+mn-ea"/>
                          <a:cs typeface="+mn-cs"/>
                        </a:rPr>
                        <a:t>τῶν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ἀζύμων</a:t>
                      </a:r>
                      <a:r>
                        <a:rPr lang="el-GR" sz="1200" b="1" kern="1200" dirty="0" smtClean="0">
                          <a:solidFill>
                            <a:schemeClr val="dk1"/>
                          </a:solidFill>
                          <a:latin typeface="+mn-lt"/>
                          <a:ea typeface="+mn-ea"/>
                          <a:cs typeface="+mn-cs"/>
                        </a:rPr>
                        <a:t> λέγεται ἡ πρώτη </a:t>
                      </a:r>
                      <a:r>
                        <a:rPr lang="el-GR" sz="1200" b="1" kern="1200" dirty="0" err="1" smtClean="0">
                          <a:solidFill>
                            <a:schemeClr val="dk1"/>
                          </a:solidFill>
                          <a:latin typeface="+mn-lt"/>
                          <a:ea typeface="+mn-ea"/>
                          <a:cs typeface="+mn-cs"/>
                        </a:rPr>
                        <a:t>ἀπὸ</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τὶς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ἑπτὰ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ἡμέρες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τῶν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αζύμων</a:t>
                      </a:r>
                      <a:r>
                        <a:rPr lang="el-GR" sz="1200" b="1" kern="1200" dirty="0" smtClean="0">
                          <a:solidFill>
                            <a:schemeClr val="dk1"/>
                          </a:solidFill>
                          <a:latin typeface="+mn-lt"/>
                          <a:ea typeface="+mn-ea"/>
                          <a:cs typeface="+mn-cs"/>
                        </a:rPr>
                        <a:t> (Εξ. 12, 15), </a:t>
                      </a:r>
                      <a:r>
                        <a:rPr lang="el-GR" sz="1200" b="1" kern="1200" dirty="0" err="1" smtClean="0">
                          <a:solidFill>
                            <a:schemeClr val="dk1"/>
                          </a:solidFill>
                          <a:latin typeface="+mn-lt"/>
                          <a:ea typeface="+mn-ea"/>
                          <a:cs typeface="+mn-cs"/>
                        </a:rPr>
                        <a:t>δηλαδὴ</a:t>
                      </a:r>
                      <a:r>
                        <a:rPr lang="el-GR" sz="1200" b="1" kern="1200" dirty="0" smtClean="0">
                          <a:solidFill>
                            <a:schemeClr val="dk1"/>
                          </a:solidFill>
                          <a:latin typeface="+mn-lt"/>
                          <a:ea typeface="+mn-ea"/>
                          <a:cs typeface="+mn-cs"/>
                        </a:rPr>
                        <a:t> ἡ 14η </a:t>
                      </a:r>
                      <a:r>
                        <a:rPr lang="el-GR" sz="1200" b="1" kern="1200" dirty="0" err="1" smtClean="0">
                          <a:solidFill>
                            <a:schemeClr val="dk1"/>
                          </a:solidFill>
                          <a:latin typeface="+mn-lt"/>
                          <a:ea typeface="+mn-ea"/>
                          <a:cs typeface="+mn-cs"/>
                        </a:rPr>
                        <a:t>τοῦ</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μηνὸς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Νισάν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κατὰ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τὴν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ὁποία</a:t>
                      </a:r>
                      <a:r>
                        <a:rPr lang="el-GR" sz="1200" b="1" kern="1200" dirty="0" smtClean="0">
                          <a:solidFill>
                            <a:schemeClr val="dk1"/>
                          </a:solidFill>
                          <a:latin typeface="+mn-lt"/>
                          <a:ea typeface="+mn-ea"/>
                          <a:cs typeface="+mn-cs"/>
                        </a:rPr>
                        <a:t> ἡ ζύμη </a:t>
                      </a:r>
                      <a:r>
                        <a:rPr lang="el-GR" sz="1200" b="1" kern="1200" dirty="0" err="1" smtClean="0">
                          <a:solidFill>
                            <a:schemeClr val="dk1"/>
                          </a:solidFill>
                          <a:latin typeface="+mn-lt"/>
                          <a:ea typeface="+mn-ea"/>
                          <a:cs typeface="+mn-cs"/>
                        </a:rPr>
                        <a:t>ἔφευγε</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ἀφανιζόταν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ἀπὸ</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τὰ</a:t>
                      </a:r>
                      <a:r>
                        <a:rPr lang="el-GR" sz="1200" b="1" kern="1200" dirty="0" smtClean="0">
                          <a:solidFill>
                            <a:schemeClr val="dk1"/>
                          </a:solidFill>
                          <a:latin typeface="+mn-lt"/>
                          <a:ea typeface="+mn-ea"/>
                          <a:cs typeface="+mn-cs"/>
                        </a:rPr>
                        <a:t> σπίτια </a:t>
                      </a:r>
                      <a:r>
                        <a:rPr lang="el-GR" sz="1200" b="1" kern="1200" dirty="0" err="1" smtClean="0">
                          <a:solidFill>
                            <a:schemeClr val="dk1"/>
                          </a:solidFill>
                          <a:latin typeface="+mn-lt"/>
                          <a:ea typeface="+mn-ea"/>
                          <a:cs typeface="+mn-cs"/>
                        </a:rPr>
                        <a:t>τῶν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Ἰουδαίων</a:t>
                      </a:r>
                      <a:r>
                        <a:rPr lang="el-GR" sz="1200" b="1" kern="1200" dirty="0" smtClean="0">
                          <a:solidFill>
                            <a:schemeClr val="dk1"/>
                          </a:solidFill>
                          <a:latin typeface="+mn-lt"/>
                          <a:ea typeface="+mn-ea"/>
                          <a:cs typeface="+mn-cs"/>
                        </a:rPr>
                        <a:t> </a:t>
                      </a:r>
                      <a:r>
                        <a:rPr lang="el-GR" sz="1200" b="0" kern="1200" dirty="0" smtClean="0">
                          <a:solidFill>
                            <a:schemeClr val="dk1"/>
                          </a:solidFill>
                          <a:latin typeface="+mn-lt"/>
                          <a:ea typeface="+mn-ea"/>
                          <a:cs typeface="+mn-cs"/>
                        </a:rPr>
                        <a:t>(Ν. ΔΑΜΑΛΑΣ)</a:t>
                      </a:r>
                    </a:p>
                    <a:p>
                      <a:pPr>
                        <a:buFont typeface="Wingdings" pitchFamily="2" charset="2"/>
                        <a:buChar char="v"/>
                      </a:pPr>
                      <a:endParaRPr lang="el-GR" sz="300" b="1" kern="1200" dirty="0" smtClean="0">
                        <a:solidFill>
                          <a:schemeClr val="dk1"/>
                        </a:solidFill>
                        <a:latin typeface="+mn-lt"/>
                        <a:ea typeface="+mn-ea"/>
                        <a:cs typeface="+mn-cs"/>
                      </a:endParaRPr>
                    </a:p>
                    <a:p>
                      <a:pPr>
                        <a:buFont typeface="Wingdings" pitchFamily="2" charset="2"/>
                        <a:buChar char="v"/>
                      </a:pP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Οἱ</a:t>
                      </a:r>
                      <a:r>
                        <a:rPr lang="el-GR" sz="1200" b="1" kern="1200" dirty="0" smtClean="0">
                          <a:solidFill>
                            <a:schemeClr val="dk1"/>
                          </a:solidFill>
                          <a:latin typeface="+mn-lt"/>
                          <a:ea typeface="+mn-ea"/>
                          <a:cs typeface="+mn-cs"/>
                        </a:rPr>
                        <a:t> Ιουδαίοι διέκριναν </a:t>
                      </a:r>
                      <a:r>
                        <a:rPr lang="el-GR" sz="1200" b="1" kern="1200" dirty="0" err="1" smtClean="0">
                          <a:solidFill>
                            <a:schemeClr val="dk1"/>
                          </a:solidFill>
                          <a:latin typeface="+mn-lt"/>
                          <a:ea typeface="+mn-ea"/>
                          <a:cs typeface="+mn-cs"/>
                        </a:rPr>
                        <a:t>τὸ</a:t>
                      </a:r>
                      <a:r>
                        <a:rPr lang="el-GR" sz="1200" b="1" kern="1200" dirty="0" smtClean="0">
                          <a:solidFill>
                            <a:schemeClr val="dk1"/>
                          </a:solidFill>
                          <a:latin typeface="+mn-lt"/>
                          <a:ea typeface="+mn-ea"/>
                          <a:cs typeface="+mn-cs"/>
                        </a:rPr>
                        <a:t> Πάσχα </a:t>
                      </a:r>
                      <a:r>
                        <a:rPr lang="el-GR" sz="1200" b="1" kern="1200" dirty="0" err="1" smtClean="0">
                          <a:solidFill>
                            <a:schemeClr val="dk1"/>
                          </a:solidFill>
                          <a:latin typeface="+mn-lt"/>
                          <a:ea typeface="+mn-ea"/>
                          <a:cs typeface="+mn-cs"/>
                        </a:rPr>
                        <a:t>καὶ</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ἄζυμα</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ἀλλὰ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στὴν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ἑλληνιστικὴ</a:t>
                      </a:r>
                      <a:r>
                        <a:rPr lang="el-GR" sz="1200" b="1" kern="1200" dirty="0" smtClean="0">
                          <a:solidFill>
                            <a:schemeClr val="dk1"/>
                          </a:solidFill>
                          <a:latin typeface="+mn-lt"/>
                          <a:ea typeface="+mn-ea"/>
                          <a:cs typeface="+mn-cs"/>
                        </a:rPr>
                        <a:t> γλώσσα </a:t>
                      </a:r>
                      <a:r>
                        <a:rPr lang="el-GR" sz="1200" b="1" kern="1200" dirty="0" err="1" smtClean="0">
                          <a:solidFill>
                            <a:schemeClr val="dk1"/>
                          </a:solidFill>
                          <a:latin typeface="+mn-lt"/>
                          <a:ea typeface="+mn-ea"/>
                          <a:cs typeface="+mn-cs"/>
                        </a:rPr>
                        <a:t>μποροῦσαν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νὰ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ποῦν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ἄζυμα</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γιὰ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νὰ</a:t>
                      </a:r>
                      <a:r>
                        <a:rPr lang="el-GR" sz="1200" b="1" kern="1200" dirty="0" smtClean="0">
                          <a:solidFill>
                            <a:schemeClr val="dk1"/>
                          </a:solidFill>
                          <a:latin typeface="+mn-lt"/>
                          <a:ea typeface="+mn-ea"/>
                          <a:cs typeface="+mn-cs"/>
                        </a:rPr>
                        <a:t> δηλώσουν </a:t>
                      </a:r>
                      <a:r>
                        <a:rPr lang="el-GR" sz="1200" b="1" kern="1200" dirty="0" err="1" smtClean="0">
                          <a:solidFill>
                            <a:schemeClr val="dk1"/>
                          </a:solidFill>
                          <a:latin typeface="+mn-lt"/>
                          <a:ea typeface="+mn-ea"/>
                          <a:cs typeface="+mn-cs"/>
                        </a:rPr>
                        <a:t>ὁλόκληρη</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τὴν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ἑορτή</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Καὶ</a:t>
                      </a:r>
                      <a:r>
                        <a:rPr lang="el-GR" sz="1200" b="1" kern="1200" dirty="0" smtClean="0">
                          <a:solidFill>
                            <a:schemeClr val="dk1"/>
                          </a:solidFill>
                          <a:latin typeface="+mn-lt"/>
                          <a:ea typeface="+mn-ea"/>
                          <a:cs typeface="+mn-cs"/>
                        </a:rPr>
                        <a:t> ἡ φράση, ‘‘η εορτή των </a:t>
                      </a:r>
                      <a:r>
                        <a:rPr lang="el-GR" sz="1200" b="1" kern="1200" dirty="0" err="1" smtClean="0">
                          <a:solidFill>
                            <a:schemeClr val="dk1"/>
                          </a:solidFill>
                          <a:latin typeface="+mn-lt"/>
                          <a:ea typeface="+mn-ea"/>
                          <a:cs typeface="+mn-cs"/>
                        </a:rPr>
                        <a:t>αζύμων</a:t>
                      </a:r>
                      <a:r>
                        <a:rPr lang="el-GR" sz="1200" b="1" kern="1200" dirty="0" smtClean="0">
                          <a:solidFill>
                            <a:schemeClr val="dk1"/>
                          </a:solidFill>
                          <a:latin typeface="+mn-lt"/>
                          <a:ea typeface="+mn-ea"/>
                          <a:cs typeface="+mn-cs"/>
                        </a:rPr>
                        <a:t>’’ , </a:t>
                      </a:r>
                      <a:r>
                        <a:rPr lang="el-GR" sz="1200" b="1" kern="1200" dirty="0" err="1" smtClean="0">
                          <a:solidFill>
                            <a:schemeClr val="dk1"/>
                          </a:solidFill>
                          <a:latin typeface="+mn-lt"/>
                          <a:ea typeface="+mn-ea"/>
                          <a:cs typeface="+mn-cs"/>
                        </a:rPr>
                        <a:t>ἀπαντᾶ</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στὸν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Ἰώσηπο</a:t>
                      </a:r>
                      <a:r>
                        <a:rPr lang="el-GR" sz="1200" b="1" kern="1200" dirty="0" smtClean="0">
                          <a:solidFill>
                            <a:schemeClr val="dk1"/>
                          </a:solidFill>
                          <a:latin typeface="+mn-lt"/>
                          <a:ea typeface="+mn-ea"/>
                          <a:cs typeface="+mn-cs"/>
                        </a:rPr>
                        <a:t> (Αρχ. 14 ΙΙ,1).</a:t>
                      </a:r>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332656"/>
          </a:xfrm>
          <a:solidFill>
            <a:srgbClr val="C00000"/>
          </a:solidFill>
        </p:spPr>
        <p:txBody>
          <a:bodyPr/>
          <a:lstStyle/>
          <a:p>
            <a:r>
              <a:rPr lang="el-GR" sz="2400" b="1" dirty="0" smtClean="0"/>
              <a:t/>
            </a:r>
            <a:br>
              <a:rPr lang="el-GR" sz="2400" b="1" dirty="0" smtClean="0"/>
            </a:br>
            <a:r>
              <a:rPr lang="el-GR" sz="2400" b="1" dirty="0" smtClean="0"/>
              <a:t/>
            </a:r>
            <a:br>
              <a:rPr lang="el-GR" sz="2400" b="1" dirty="0" smtClean="0"/>
            </a:br>
            <a:r>
              <a:rPr lang="el-GR" sz="2800" b="1" dirty="0" smtClean="0"/>
              <a:t>ΠΑΛΑΙΟΔΙΑΘΗΚΙΚΑ ΠΑΡΑΛΛΗΛΑ (ΠΡΟΦΗΤΕΙΑ 2</a:t>
            </a:r>
            <a:r>
              <a:rPr lang="el-GR" sz="2800" b="1" baseline="30000" dirty="0" smtClean="0"/>
              <a:t>Β</a:t>
            </a:r>
            <a:r>
              <a:rPr lang="el-GR" sz="2800" b="1" dirty="0" smtClean="0"/>
              <a:t>)</a:t>
            </a:r>
            <a:r>
              <a:rPr lang="el-GR" dirty="0" smtClean="0"/>
              <a:t/>
            </a:r>
            <a:br>
              <a:rPr lang="el-GR" dirty="0" smtClean="0"/>
            </a:br>
            <a:endParaRPr lang="el-GR" dirty="0"/>
          </a:p>
        </p:txBody>
      </p:sp>
      <p:graphicFrame>
        <p:nvGraphicFramePr>
          <p:cNvPr id="5" name="4 - Θέση περιεχομένου"/>
          <p:cNvGraphicFramePr>
            <a:graphicFrameLocks noGrp="1"/>
          </p:cNvGraphicFramePr>
          <p:nvPr>
            <p:ph idx="1"/>
          </p:nvPr>
        </p:nvGraphicFramePr>
        <p:xfrm>
          <a:off x="0" y="332656"/>
          <a:ext cx="9144000" cy="6683776"/>
        </p:xfrm>
        <a:graphic>
          <a:graphicData uri="http://schemas.openxmlformats.org/drawingml/2006/table">
            <a:tbl>
              <a:tblPr firstRow="1" bandRow="1">
                <a:tableStyleId>{5C22544A-7EE6-4342-B048-85BDC9FD1C3A}</a:tableStyleId>
              </a:tblPr>
              <a:tblGrid>
                <a:gridCol w="1828800"/>
                <a:gridCol w="1735088"/>
                <a:gridCol w="1800200"/>
                <a:gridCol w="1728192"/>
                <a:gridCol w="2051720"/>
              </a:tblGrid>
              <a:tr h="373814">
                <a:tc>
                  <a:txBody>
                    <a:bodyPr/>
                    <a:lstStyle/>
                    <a:p>
                      <a:pPr algn="ctr"/>
                      <a:r>
                        <a:rPr lang="el-GR" sz="1800" dirty="0" smtClean="0">
                          <a:solidFill>
                            <a:srgbClr val="C00000"/>
                          </a:solidFill>
                        </a:rPr>
                        <a:t>ΘΕΜΑ</a:t>
                      </a:r>
                      <a:endParaRPr lang="el-GR" sz="1800" dirty="0">
                        <a:solidFill>
                          <a:srgbClr val="C00000"/>
                        </a:solidFill>
                      </a:endParaRPr>
                    </a:p>
                  </a:txBody>
                  <a:tcPr/>
                </a:tc>
                <a:tc>
                  <a:txBody>
                    <a:bodyPr/>
                    <a:lstStyle/>
                    <a:p>
                      <a:pPr algn="ctr"/>
                      <a:r>
                        <a:rPr lang="el-GR" sz="1800" dirty="0" smtClean="0">
                          <a:solidFill>
                            <a:srgbClr val="C00000"/>
                          </a:solidFill>
                        </a:rPr>
                        <a:t>ΧΡΟΝΟΛΟΓΙΑ</a:t>
                      </a:r>
                      <a:endParaRPr lang="el-GR" sz="1800" dirty="0">
                        <a:solidFill>
                          <a:srgbClr val="C00000"/>
                        </a:solidFill>
                      </a:endParaRPr>
                    </a:p>
                  </a:txBody>
                  <a:tcPr/>
                </a:tc>
                <a:tc>
                  <a:txBody>
                    <a:bodyPr/>
                    <a:lstStyle/>
                    <a:p>
                      <a:pPr algn="ctr"/>
                      <a:r>
                        <a:rPr lang="el-GR" dirty="0" smtClean="0">
                          <a:solidFill>
                            <a:srgbClr val="C00000"/>
                          </a:solidFill>
                        </a:rPr>
                        <a:t>ΜΕΤΑΦΡΑΣΗ Ο’</a:t>
                      </a:r>
                      <a:endParaRPr lang="el-GR" dirty="0">
                        <a:solidFill>
                          <a:srgbClr val="C00000"/>
                        </a:solidFill>
                      </a:endParaRPr>
                    </a:p>
                  </a:txBody>
                  <a:tcPr/>
                </a:tc>
                <a:tc>
                  <a:txBody>
                    <a:bodyPr/>
                    <a:lstStyle/>
                    <a:p>
                      <a:pPr algn="ctr"/>
                      <a:r>
                        <a:rPr lang="el-GR" sz="1800" dirty="0" smtClean="0">
                          <a:solidFill>
                            <a:srgbClr val="C00000"/>
                          </a:solidFill>
                        </a:rPr>
                        <a:t>ΒΑΜΒΑΣ</a:t>
                      </a:r>
                      <a:endParaRPr lang="el-GR" sz="1800" dirty="0">
                        <a:solidFill>
                          <a:srgbClr val="C00000"/>
                        </a:solidFill>
                      </a:endParaRPr>
                    </a:p>
                  </a:txBody>
                  <a:tcPr/>
                </a:tc>
                <a:tc>
                  <a:txBody>
                    <a:bodyPr/>
                    <a:lstStyle/>
                    <a:p>
                      <a:pPr algn="ctr"/>
                      <a:r>
                        <a:rPr lang="el-GR" dirty="0" smtClean="0">
                          <a:solidFill>
                            <a:srgbClr val="C00000"/>
                          </a:solidFill>
                        </a:rPr>
                        <a:t>ΣΧΟΛΙΑ</a:t>
                      </a:r>
                      <a:endParaRPr lang="el-GR" dirty="0">
                        <a:solidFill>
                          <a:srgbClr val="C00000"/>
                        </a:solidFill>
                      </a:endParaRPr>
                    </a:p>
                  </a:txBody>
                  <a:tcPr/>
                </a:tc>
              </a:tr>
              <a:tr h="63099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tx1"/>
                          </a:solidFill>
                          <a:latin typeface="+mn-lt"/>
                          <a:ea typeface="+mn-ea"/>
                          <a:cs typeface="+mn-cs"/>
                        </a:rPr>
                        <a:t>Πάσχα</a:t>
                      </a:r>
                      <a:r>
                        <a:rPr lang="el-GR" sz="1800" b="1" kern="1200" baseline="0" dirty="0" smtClean="0">
                          <a:solidFill>
                            <a:schemeClr val="tx1"/>
                          </a:solidFill>
                          <a:latin typeface="+mn-lt"/>
                          <a:ea typeface="+mn-ea"/>
                          <a:cs typeface="+mn-cs"/>
                        </a:rPr>
                        <a:t> </a:t>
                      </a:r>
                      <a:r>
                        <a:rPr lang="el-GR" sz="1800" b="1" kern="1200" baseline="0" dirty="0" err="1" smtClean="0">
                          <a:solidFill>
                            <a:schemeClr val="tx1"/>
                          </a:solidFill>
                          <a:latin typeface="+mn-lt"/>
                          <a:ea typeface="+mn-ea"/>
                          <a:cs typeface="+mn-cs"/>
                        </a:rPr>
                        <a:t>Χριστοῦ</a:t>
                      </a:r>
                      <a:r>
                        <a:rPr lang="el-GR" sz="1800" b="1"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2000" b="1" u="sng" kern="1200" dirty="0" err="1" smtClean="0">
                          <a:solidFill>
                            <a:srgbClr val="7030A0"/>
                          </a:solidFill>
                          <a:latin typeface="+mn-lt"/>
                          <a:ea typeface="+mn-ea"/>
                          <a:cs typeface="+mn-cs"/>
                        </a:rPr>
                        <a:t>Μκ</a:t>
                      </a:r>
                      <a:r>
                        <a:rPr lang="el-GR" sz="2000" b="1" u="sng" kern="1200" dirty="0" smtClean="0">
                          <a:solidFill>
                            <a:srgbClr val="7030A0"/>
                          </a:solidFill>
                          <a:latin typeface="+mn-lt"/>
                          <a:ea typeface="+mn-ea"/>
                          <a:cs typeface="+mn-cs"/>
                        </a:rPr>
                        <a:t>.</a:t>
                      </a:r>
                      <a:r>
                        <a:rPr lang="el-GR" sz="2000" b="1" u="sng" kern="1200" baseline="0" dirty="0" smtClean="0">
                          <a:solidFill>
                            <a:srgbClr val="7030A0"/>
                          </a:solidFill>
                          <a:latin typeface="+mn-lt"/>
                          <a:ea typeface="+mn-ea"/>
                          <a:cs typeface="+mn-cs"/>
                        </a:rPr>
                        <a:t> 14, 12</a:t>
                      </a:r>
                      <a:r>
                        <a:rPr lang="el-GR" sz="2000" b="1" kern="1200" baseline="0" dirty="0" smtClean="0">
                          <a:solidFill>
                            <a:srgbClr val="7030A0"/>
                          </a:solidFill>
                          <a:latin typeface="+mn-lt"/>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l-GR" sz="1800" b="1" i="1" kern="1200" baseline="0" dirty="0" smtClean="0">
                          <a:solidFill>
                            <a:srgbClr val="7030A0"/>
                          </a:solidFill>
                          <a:latin typeface="+mn-lt"/>
                          <a:ea typeface="+mn-ea"/>
                          <a:cs typeface="+mn-cs"/>
                        </a:rPr>
                        <a:t> «</a:t>
                      </a:r>
                      <a:r>
                        <a:rPr lang="el-GR" sz="1800" i="1" dirty="0" err="1" smtClean="0">
                          <a:solidFill>
                            <a:srgbClr val="7030A0"/>
                          </a:solidFill>
                        </a:rPr>
                        <a:t>Καὶ</a:t>
                      </a:r>
                      <a:r>
                        <a:rPr lang="el-GR" sz="1800" i="1" dirty="0" smtClean="0">
                          <a:solidFill>
                            <a:srgbClr val="7030A0"/>
                          </a:solidFill>
                        </a:rPr>
                        <a:t> </a:t>
                      </a:r>
                      <a:r>
                        <a:rPr lang="el-GR" sz="1800" i="1" dirty="0" err="1" smtClean="0">
                          <a:solidFill>
                            <a:srgbClr val="7030A0"/>
                          </a:solidFill>
                        </a:rPr>
                        <a:t>τῇ</a:t>
                      </a:r>
                      <a:r>
                        <a:rPr lang="el-GR" sz="1800" i="1" dirty="0" smtClean="0">
                          <a:solidFill>
                            <a:srgbClr val="7030A0"/>
                          </a:solidFill>
                        </a:rPr>
                        <a:t> </a:t>
                      </a:r>
                      <a:r>
                        <a:rPr lang="el-GR" sz="1800" i="1" dirty="0" err="1" smtClean="0">
                          <a:solidFill>
                            <a:srgbClr val="7030A0"/>
                          </a:solidFill>
                        </a:rPr>
                        <a:t>πρώτῃ</a:t>
                      </a:r>
                      <a:r>
                        <a:rPr lang="el-GR" sz="1800" i="1" dirty="0" smtClean="0">
                          <a:solidFill>
                            <a:srgbClr val="7030A0"/>
                          </a:solidFill>
                        </a:rPr>
                        <a:t> </a:t>
                      </a:r>
                      <a:r>
                        <a:rPr lang="el-GR" sz="1800" i="1" dirty="0" err="1" smtClean="0">
                          <a:solidFill>
                            <a:srgbClr val="7030A0"/>
                          </a:solidFill>
                        </a:rPr>
                        <a:t>ἡμέρᾳ</a:t>
                      </a:r>
                      <a:r>
                        <a:rPr lang="el-GR" sz="1800" i="1" dirty="0" smtClean="0">
                          <a:solidFill>
                            <a:srgbClr val="7030A0"/>
                          </a:solidFill>
                        </a:rPr>
                        <a:t> </a:t>
                      </a:r>
                      <a:r>
                        <a:rPr lang="el-GR" sz="1800" i="1" dirty="0" err="1" smtClean="0">
                          <a:solidFill>
                            <a:srgbClr val="7030A0"/>
                          </a:solidFill>
                        </a:rPr>
                        <a:t>τῶν</a:t>
                      </a:r>
                      <a:r>
                        <a:rPr lang="el-GR" sz="1800" i="1" dirty="0" smtClean="0">
                          <a:solidFill>
                            <a:srgbClr val="7030A0"/>
                          </a:solidFill>
                        </a:rPr>
                        <a:t> </a:t>
                      </a:r>
                      <a:r>
                        <a:rPr lang="el-GR" sz="1800" i="1" dirty="0" err="1" smtClean="0">
                          <a:solidFill>
                            <a:srgbClr val="7030A0"/>
                          </a:solidFill>
                        </a:rPr>
                        <a:t>ἀζύμων</a:t>
                      </a:r>
                      <a:r>
                        <a:rPr lang="el-GR" sz="1800" i="1" dirty="0" smtClean="0">
                          <a:solidFill>
                            <a:srgbClr val="7030A0"/>
                          </a:solidFill>
                        </a:rPr>
                        <a:t>, </a:t>
                      </a:r>
                      <a:r>
                        <a:rPr lang="el-GR" sz="1800" i="1" dirty="0" err="1" smtClean="0">
                          <a:solidFill>
                            <a:srgbClr val="7030A0"/>
                          </a:solidFill>
                        </a:rPr>
                        <a:t>ὅτε</a:t>
                      </a:r>
                      <a:r>
                        <a:rPr lang="el-GR" sz="1800" i="1" dirty="0" smtClean="0">
                          <a:solidFill>
                            <a:srgbClr val="7030A0"/>
                          </a:solidFill>
                        </a:rPr>
                        <a:t> </a:t>
                      </a:r>
                      <a:r>
                        <a:rPr lang="el-GR" sz="1800" i="1" dirty="0" err="1" smtClean="0">
                          <a:solidFill>
                            <a:srgbClr val="7030A0"/>
                          </a:solidFill>
                        </a:rPr>
                        <a:t>τὸ</a:t>
                      </a:r>
                      <a:r>
                        <a:rPr lang="el-GR" sz="1800" i="1" dirty="0" smtClean="0">
                          <a:solidFill>
                            <a:srgbClr val="7030A0"/>
                          </a:solidFill>
                        </a:rPr>
                        <a:t> </a:t>
                      </a:r>
                      <a:r>
                        <a:rPr lang="el-GR" sz="1800" i="1" dirty="0" err="1" smtClean="0">
                          <a:solidFill>
                            <a:srgbClr val="7030A0"/>
                          </a:solidFill>
                        </a:rPr>
                        <a:t>πάσχα</a:t>
                      </a:r>
                      <a:r>
                        <a:rPr lang="el-GR" sz="1800" i="1" dirty="0" smtClean="0">
                          <a:solidFill>
                            <a:srgbClr val="7030A0"/>
                          </a:solidFill>
                        </a:rPr>
                        <a:t> </a:t>
                      </a:r>
                      <a:r>
                        <a:rPr lang="el-GR" sz="1800" i="1" dirty="0" err="1" smtClean="0">
                          <a:solidFill>
                            <a:srgbClr val="7030A0"/>
                          </a:solidFill>
                        </a:rPr>
                        <a:t>ἔθυον</a:t>
                      </a:r>
                      <a:r>
                        <a:rPr lang="el-GR" sz="1800" i="1" dirty="0" smtClean="0">
                          <a:solidFill>
                            <a:srgbClr val="7030A0"/>
                          </a:solidFill>
                        </a:rPr>
                        <a:t>, </a:t>
                      </a:r>
                      <a:r>
                        <a:rPr lang="el-GR" sz="1800" i="1" dirty="0" err="1" smtClean="0">
                          <a:solidFill>
                            <a:srgbClr val="7030A0"/>
                          </a:solidFill>
                        </a:rPr>
                        <a:t>λέγουσιν</a:t>
                      </a:r>
                      <a:r>
                        <a:rPr lang="el-GR" sz="1800" i="1" dirty="0" smtClean="0">
                          <a:solidFill>
                            <a:srgbClr val="7030A0"/>
                          </a:solidFill>
                        </a:rPr>
                        <a:t> </a:t>
                      </a:r>
                      <a:r>
                        <a:rPr lang="el-GR" sz="1800" i="1" dirty="0" err="1" smtClean="0">
                          <a:solidFill>
                            <a:srgbClr val="7030A0"/>
                          </a:solidFill>
                        </a:rPr>
                        <a:t>αὐτῷ</a:t>
                      </a:r>
                      <a:r>
                        <a:rPr lang="el-GR" sz="1800" i="1" dirty="0" smtClean="0">
                          <a:solidFill>
                            <a:srgbClr val="7030A0"/>
                          </a:solidFill>
                        </a:rPr>
                        <a:t> </a:t>
                      </a:r>
                      <a:r>
                        <a:rPr lang="el-GR" sz="1800" i="1" dirty="0" err="1" smtClean="0">
                          <a:solidFill>
                            <a:srgbClr val="7030A0"/>
                          </a:solidFill>
                        </a:rPr>
                        <a:t>οἱ</a:t>
                      </a:r>
                      <a:r>
                        <a:rPr lang="el-GR" sz="1800" i="1" dirty="0" smtClean="0">
                          <a:solidFill>
                            <a:srgbClr val="7030A0"/>
                          </a:solidFill>
                        </a:rPr>
                        <a:t> </a:t>
                      </a:r>
                      <a:r>
                        <a:rPr lang="el-GR" sz="1800" i="1" dirty="0" err="1" smtClean="0">
                          <a:solidFill>
                            <a:srgbClr val="7030A0"/>
                          </a:solidFill>
                        </a:rPr>
                        <a:t>μαθηταὶ</a:t>
                      </a:r>
                      <a:r>
                        <a:rPr lang="el-GR" sz="1800" i="1" dirty="0" smtClean="0">
                          <a:solidFill>
                            <a:srgbClr val="7030A0"/>
                          </a:solidFill>
                        </a:rPr>
                        <a:t> </a:t>
                      </a:r>
                      <a:r>
                        <a:rPr lang="el-GR" sz="1800" i="1" dirty="0" err="1" smtClean="0">
                          <a:solidFill>
                            <a:srgbClr val="7030A0"/>
                          </a:solidFill>
                        </a:rPr>
                        <a:t>αὐτοῦ</a:t>
                      </a:r>
                      <a:r>
                        <a:rPr lang="el-GR" sz="1800" i="1" dirty="0" smtClean="0">
                          <a:solidFill>
                            <a:srgbClr val="7030A0"/>
                          </a:solidFill>
                        </a:rPr>
                        <a:t>· </a:t>
                      </a:r>
                      <a:r>
                        <a:rPr lang="el-GR" sz="1800" i="1" dirty="0" err="1" smtClean="0">
                          <a:solidFill>
                            <a:srgbClr val="7030A0"/>
                          </a:solidFill>
                        </a:rPr>
                        <a:t>ποῦ</a:t>
                      </a:r>
                      <a:r>
                        <a:rPr lang="el-GR" sz="1800" i="1" dirty="0" smtClean="0">
                          <a:solidFill>
                            <a:srgbClr val="7030A0"/>
                          </a:solidFill>
                        </a:rPr>
                        <a:t> </a:t>
                      </a:r>
                      <a:r>
                        <a:rPr lang="el-GR" sz="1800" i="1" dirty="0" err="1" smtClean="0">
                          <a:solidFill>
                            <a:srgbClr val="7030A0"/>
                          </a:solidFill>
                        </a:rPr>
                        <a:t>θέλεις</a:t>
                      </a:r>
                      <a:r>
                        <a:rPr lang="el-GR" sz="1800" i="1" dirty="0" smtClean="0">
                          <a:solidFill>
                            <a:srgbClr val="7030A0"/>
                          </a:solidFill>
                        </a:rPr>
                        <a:t> </a:t>
                      </a:r>
                      <a:r>
                        <a:rPr lang="el-GR" sz="1800" i="1" dirty="0" err="1" smtClean="0">
                          <a:solidFill>
                            <a:srgbClr val="7030A0"/>
                          </a:solidFill>
                        </a:rPr>
                        <a:t>ἀπελθόντες</a:t>
                      </a:r>
                      <a:r>
                        <a:rPr lang="el-GR" sz="1800" i="1" dirty="0" smtClean="0">
                          <a:solidFill>
                            <a:srgbClr val="7030A0"/>
                          </a:solidFill>
                        </a:rPr>
                        <a:t> </a:t>
                      </a:r>
                      <a:r>
                        <a:rPr lang="el-GR" sz="1800" i="1" dirty="0" err="1" smtClean="0">
                          <a:solidFill>
                            <a:srgbClr val="7030A0"/>
                          </a:solidFill>
                        </a:rPr>
                        <a:t>ἑτοιμάσωμεν</a:t>
                      </a:r>
                      <a:r>
                        <a:rPr lang="el-GR" sz="1800" i="1" dirty="0" smtClean="0">
                          <a:solidFill>
                            <a:srgbClr val="7030A0"/>
                          </a:solidFill>
                        </a:rPr>
                        <a:t> </a:t>
                      </a:r>
                      <a:r>
                        <a:rPr lang="el-GR" sz="1800" i="1" dirty="0" err="1" smtClean="0">
                          <a:solidFill>
                            <a:srgbClr val="7030A0"/>
                          </a:solidFill>
                        </a:rPr>
                        <a:t>ἵνα</a:t>
                      </a:r>
                      <a:r>
                        <a:rPr lang="el-GR" sz="1800" i="1" dirty="0" smtClean="0">
                          <a:solidFill>
                            <a:srgbClr val="7030A0"/>
                          </a:solidFill>
                        </a:rPr>
                        <a:t> </a:t>
                      </a:r>
                      <a:r>
                        <a:rPr lang="el-GR" sz="1800" i="1" dirty="0" err="1" smtClean="0">
                          <a:solidFill>
                            <a:srgbClr val="7030A0"/>
                          </a:solidFill>
                        </a:rPr>
                        <a:t>φάγῃς</a:t>
                      </a:r>
                      <a:r>
                        <a:rPr lang="el-GR" sz="1800" i="1" dirty="0" smtClean="0">
                          <a:solidFill>
                            <a:srgbClr val="7030A0"/>
                          </a:solidFill>
                        </a:rPr>
                        <a:t> </a:t>
                      </a:r>
                      <a:r>
                        <a:rPr lang="el-GR" sz="1800" i="1" dirty="0" err="1" smtClean="0">
                          <a:solidFill>
                            <a:srgbClr val="7030A0"/>
                          </a:solidFill>
                        </a:rPr>
                        <a:t>τὸ</a:t>
                      </a:r>
                      <a:r>
                        <a:rPr lang="el-GR" sz="1800" i="1" dirty="0" smtClean="0">
                          <a:solidFill>
                            <a:srgbClr val="7030A0"/>
                          </a:solidFill>
                        </a:rPr>
                        <a:t> </a:t>
                      </a:r>
                      <a:r>
                        <a:rPr lang="el-GR" sz="1800" i="1" dirty="0" err="1" smtClean="0">
                          <a:solidFill>
                            <a:srgbClr val="7030A0"/>
                          </a:solidFill>
                        </a:rPr>
                        <a:t>πάσχα</a:t>
                      </a:r>
                      <a:r>
                        <a:rPr lang="el-GR" sz="1800" i="1" dirty="0" smtClean="0">
                          <a:solidFill>
                            <a:srgbClr val="7030A0"/>
                          </a:solidFill>
                        </a:rPr>
                        <a:t>;»</a:t>
                      </a:r>
                      <a:endParaRPr lang="el-GR" sz="2000" i="1" dirty="0" smtClean="0">
                        <a:solidFill>
                          <a:srgbClr val="7030A0"/>
                        </a:solidFill>
                      </a:endParaRPr>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tx1"/>
                          </a:solidFill>
                          <a:latin typeface="+mn-lt"/>
                          <a:ea typeface="+mn-ea"/>
                          <a:cs typeface="+mn-cs"/>
                        </a:rPr>
                        <a:t>13oς αιώνας </a:t>
                      </a:r>
                      <a:r>
                        <a:rPr lang="el-GR" sz="1600" b="0" kern="1200" dirty="0" err="1" smtClean="0">
                          <a:solidFill>
                            <a:schemeClr val="tx1"/>
                          </a:solidFill>
                          <a:latin typeface="+mn-lt"/>
                          <a:ea typeface="+mn-ea"/>
                          <a:cs typeface="+mn-cs"/>
                        </a:rPr>
                        <a:t>π.Χ.</a:t>
                      </a:r>
                      <a:r>
                        <a:rPr lang="el-GR" sz="1600" b="0" kern="1200" dirty="0" smtClean="0">
                          <a:solidFill>
                            <a:schemeClr val="tx1"/>
                          </a:solidFill>
                          <a:latin typeface="+mn-lt"/>
                          <a:ea typeface="+mn-ea"/>
                          <a:cs typeface="+mn-cs"/>
                        </a:rPr>
                        <a:t/>
                      </a:r>
                      <a:br>
                        <a:rPr lang="el-GR" sz="1600" b="0" kern="1200" dirty="0" smtClean="0">
                          <a:solidFill>
                            <a:schemeClr val="tx1"/>
                          </a:solidFill>
                          <a:latin typeface="+mn-lt"/>
                          <a:ea typeface="+mn-ea"/>
                          <a:cs typeface="+mn-cs"/>
                        </a:rPr>
                      </a:br>
                      <a:r>
                        <a:rPr lang="el-GR" sz="1600" b="0" kern="1200" dirty="0" smtClean="0">
                          <a:solidFill>
                            <a:schemeClr val="tx1"/>
                          </a:solidFill>
                          <a:latin typeface="+mn-lt"/>
                          <a:ea typeface="+mn-ea"/>
                          <a:cs typeface="+mn-cs"/>
                        </a:rPr>
                        <a:t/>
                      </a:r>
                      <a:br>
                        <a:rPr lang="el-GR" sz="1600" b="0" kern="1200" dirty="0" smtClean="0">
                          <a:solidFill>
                            <a:schemeClr val="tx1"/>
                          </a:solidFill>
                          <a:latin typeface="+mn-lt"/>
                          <a:ea typeface="+mn-ea"/>
                          <a:cs typeface="+mn-cs"/>
                        </a:rPr>
                      </a:br>
                      <a:r>
                        <a:rPr lang="el-GR" sz="1600" b="0" kern="1200" dirty="0" smtClean="0">
                          <a:solidFill>
                            <a:schemeClr val="tx1"/>
                          </a:solidFill>
                          <a:latin typeface="+mn-lt"/>
                          <a:ea typeface="+mn-ea"/>
                          <a:cs typeface="+mn-cs"/>
                        </a:rPr>
                        <a:t>30o έτος </a:t>
                      </a:r>
                      <a:r>
                        <a:rPr lang="el-GR" sz="1600" b="0" kern="1200" dirty="0" err="1" smtClean="0">
                          <a:solidFill>
                            <a:schemeClr val="tx1"/>
                          </a:solidFill>
                          <a:latin typeface="+mn-lt"/>
                          <a:ea typeface="+mn-ea"/>
                          <a:cs typeface="+mn-cs"/>
                        </a:rPr>
                        <a:t>μ.Χ</a:t>
                      </a:r>
                      <a:r>
                        <a:rPr lang="el-GR" sz="1600" b="0" kern="1200" dirty="0" smtClean="0">
                          <a:solidFill>
                            <a:schemeClr val="tx1"/>
                          </a:solidFill>
                          <a:latin typeface="+mn-lt"/>
                          <a:ea typeface="+mn-ea"/>
                          <a:cs typeface="+mn-cs"/>
                        </a:rPr>
                        <a:t>.</a:t>
                      </a:r>
                      <a:endParaRPr lang="el-GR" sz="1600" b="0" dirty="0" smtClean="0">
                        <a:solidFill>
                          <a:schemeClr val="tx1"/>
                        </a:solidFill>
                      </a:endParaRPr>
                    </a:p>
                    <a:p>
                      <a:endParaRPr lang="el-GR" dirty="0"/>
                    </a:p>
                  </a:txBody>
                  <a:tcPr/>
                </a:tc>
                <a:tc>
                  <a:txBody>
                    <a:bodyPr/>
                    <a:lstStyle/>
                    <a:p>
                      <a:r>
                        <a:rPr lang="el-GR" sz="1110" b="1" i="1" kern="1200" dirty="0" smtClean="0">
                          <a:solidFill>
                            <a:srgbClr val="C00000"/>
                          </a:solidFill>
                          <a:latin typeface="+mn-lt"/>
                          <a:ea typeface="+mn-ea"/>
                          <a:cs typeface="+mn-cs"/>
                        </a:rPr>
                        <a:t>17</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καὶ</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φυλάξετε</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τὴν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ἐντολὴν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ταύτην</a:t>
                      </a:r>
                      <a:r>
                        <a:rPr lang="el-GR" sz="1110" b="1" i="1" kern="1200" dirty="0" smtClean="0">
                          <a:solidFill>
                            <a:schemeClr val="dk1"/>
                          </a:solidFill>
                          <a:latin typeface="+mn-lt"/>
                          <a:ea typeface="+mn-ea"/>
                          <a:cs typeface="+mn-cs"/>
                        </a:rPr>
                        <a:t>· ἐν </a:t>
                      </a:r>
                      <a:r>
                        <a:rPr lang="el-GR" sz="1110" b="1" i="1" kern="1200" dirty="0" err="1" smtClean="0">
                          <a:solidFill>
                            <a:schemeClr val="dk1"/>
                          </a:solidFill>
                          <a:latin typeface="+mn-lt"/>
                          <a:ea typeface="+mn-ea"/>
                          <a:cs typeface="+mn-cs"/>
                        </a:rPr>
                        <a:t>γὰρ</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τῇ</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ἡμέρᾳ</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ταύτῃ</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ἐξάξω</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τὴν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δύναμιν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ὑμῶν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ἐκ</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γῆς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Αἰγύπτου</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καὶ</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ποιήσετε</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τὴν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ἡμέραν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ταύτην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εἰς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γενεὰς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ὑμῶν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νόμιμον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αἰώνιον</a:t>
                      </a:r>
                      <a:r>
                        <a:rPr lang="el-GR" sz="1110" b="1" i="1" kern="1200" dirty="0" smtClean="0">
                          <a:solidFill>
                            <a:schemeClr val="dk1"/>
                          </a:solidFill>
                          <a:latin typeface="+mn-lt"/>
                          <a:ea typeface="+mn-ea"/>
                          <a:cs typeface="+mn-cs"/>
                        </a:rPr>
                        <a:t>.</a:t>
                      </a:r>
                    </a:p>
                    <a:p>
                      <a:r>
                        <a:rPr lang="el-GR" sz="1110" b="1" i="1" kern="1200" dirty="0" smtClean="0">
                          <a:solidFill>
                            <a:srgbClr val="C00000"/>
                          </a:solidFill>
                          <a:latin typeface="+mn-lt"/>
                          <a:ea typeface="+mn-ea"/>
                          <a:cs typeface="+mn-cs"/>
                        </a:rPr>
                        <a:t>18</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ἐναρχόμενοι</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τῇ</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τεσσαρεσκαιδεκάτῃ</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ἡμέρᾳ</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τοῦ</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μηνὸς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τοῦ</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πρώτου</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ἀφ᾿</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ἑσπέρας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ἔδεσθε</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ἄζυμα</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ἕως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ἡμέρας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μιᾶς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καὶ</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εἰκάδος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τοῦ</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μηνός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ἕως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ἑσπέρας</a:t>
                      </a:r>
                      <a:r>
                        <a:rPr lang="el-GR" sz="1110" b="1" i="1" kern="1200" dirty="0" smtClean="0">
                          <a:solidFill>
                            <a:schemeClr val="dk1"/>
                          </a:solidFill>
                          <a:latin typeface="+mn-lt"/>
                          <a:ea typeface="+mn-ea"/>
                          <a:cs typeface="+mn-cs"/>
                        </a:rPr>
                        <a:t>.</a:t>
                      </a:r>
                    </a:p>
                    <a:p>
                      <a:r>
                        <a:rPr lang="el-GR" sz="1110" b="1" i="1" kern="1200" dirty="0" smtClean="0">
                          <a:solidFill>
                            <a:srgbClr val="C00000"/>
                          </a:solidFill>
                          <a:latin typeface="+mn-lt"/>
                          <a:ea typeface="+mn-ea"/>
                          <a:cs typeface="+mn-cs"/>
                        </a:rPr>
                        <a:t>19</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ἑπτὰ</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ἡμέρας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ζύμη</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οὐχ</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εὑρεθήσεται</a:t>
                      </a:r>
                      <a:r>
                        <a:rPr lang="el-GR" sz="1110" b="1" i="1" kern="1200" dirty="0" smtClean="0">
                          <a:solidFill>
                            <a:schemeClr val="dk1"/>
                          </a:solidFill>
                          <a:latin typeface="+mn-lt"/>
                          <a:ea typeface="+mn-ea"/>
                          <a:cs typeface="+mn-cs"/>
                        </a:rPr>
                        <a:t> ἐν </a:t>
                      </a:r>
                      <a:r>
                        <a:rPr lang="el-GR" sz="1110" b="1" i="1" kern="1200" dirty="0" err="1" smtClean="0">
                          <a:solidFill>
                            <a:schemeClr val="dk1"/>
                          </a:solidFill>
                          <a:latin typeface="+mn-lt"/>
                          <a:ea typeface="+mn-ea"/>
                          <a:cs typeface="+mn-cs"/>
                        </a:rPr>
                        <a:t>ταῖς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οἰκίαις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ὑμῶν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πᾶς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ὃς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ἂν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φάγῃ</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ζυμωτόν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ἐξολοθρευθήσεται</a:t>
                      </a:r>
                      <a:r>
                        <a:rPr lang="el-GR" sz="1110" b="1" i="1" kern="1200" dirty="0" smtClean="0">
                          <a:solidFill>
                            <a:schemeClr val="dk1"/>
                          </a:solidFill>
                          <a:latin typeface="+mn-lt"/>
                          <a:ea typeface="+mn-ea"/>
                          <a:cs typeface="+mn-cs"/>
                        </a:rPr>
                        <a:t> ἡ </a:t>
                      </a:r>
                      <a:r>
                        <a:rPr lang="el-GR" sz="1110" b="1" i="1" kern="1200" dirty="0" err="1" smtClean="0">
                          <a:solidFill>
                            <a:schemeClr val="dk1"/>
                          </a:solidFill>
                          <a:latin typeface="+mn-lt"/>
                          <a:ea typeface="+mn-ea"/>
                          <a:cs typeface="+mn-cs"/>
                        </a:rPr>
                        <a:t>ψυχὴ</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ἐκείνη</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ἐκ</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συναγωγῆς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᾿Ισραήλ</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ἔν</a:t>
                      </a:r>
                      <a:r>
                        <a:rPr lang="el-GR" sz="1110" b="1" i="1" kern="1200" dirty="0" smtClean="0">
                          <a:solidFill>
                            <a:schemeClr val="dk1"/>
                          </a:solidFill>
                          <a:latin typeface="+mn-lt"/>
                          <a:ea typeface="+mn-ea"/>
                          <a:cs typeface="+mn-cs"/>
                        </a:rPr>
                        <a:t> τε </a:t>
                      </a:r>
                      <a:r>
                        <a:rPr lang="el-GR" sz="1110" b="1" i="1" kern="1200" dirty="0" err="1" smtClean="0">
                          <a:solidFill>
                            <a:schemeClr val="dk1"/>
                          </a:solidFill>
                          <a:latin typeface="+mn-lt"/>
                          <a:ea typeface="+mn-ea"/>
                          <a:cs typeface="+mn-cs"/>
                        </a:rPr>
                        <a:t>τοῖς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γειώραις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καὶ</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αὐτόχθοσι</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τῆς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γῆς</a:t>
                      </a:r>
                      <a:r>
                        <a:rPr lang="el-GR" sz="1110" b="1" i="1" kern="1200" dirty="0" smtClean="0">
                          <a:solidFill>
                            <a:schemeClr val="dk1"/>
                          </a:solidFill>
                          <a:latin typeface="+mn-lt"/>
                          <a:ea typeface="+mn-ea"/>
                          <a:cs typeface="+mn-cs"/>
                        </a:rPr>
                        <a:t>·</a:t>
                      </a:r>
                    </a:p>
                    <a:p>
                      <a:r>
                        <a:rPr lang="el-GR" sz="1110" b="1" i="1" kern="1200" dirty="0" smtClean="0">
                          <a:solidFill>
                            <a:srgbClr val="C00000"/>
                          </a:solidFill>
                          <a:latin typeface="+mn-lt"/>
                          <a:ea typeface="+mn-ea"/>
                          <a:cs typeface="+mn-cs"/>
                        </a:rPr>
                        <a:t>20</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πᾶν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ζυμωτὸν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οὐκ</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ἔδεσθε</a:t>
                      </a:r>
                      <a:r>
                        <a:rPr lang="el-GR" sz="1110" b="1" i="1" kern="1200" dirty="0" smtClean="0">
                          <a:solidFill>
                            <a:schemeClr val="dk1"/>
                          </a:solidFill>
                          <a:latin typeface="+mn-lt"/>
                          <a:ea typeface="+mn-ea"/>
                          <a:cs typeface="+mn-cs"/>
                        </a:rPr>
                        <a:t>, ἐν </a:t>
                      </a:r>
                      <a:r>
                        <a:rPr lang="el-GR" sz="1110" b="1" i="1" kern="1200" dirty="0" err="1" smtClean="0">
                          <a:solidFill>
                            <a:schemeClr val="dk1"/>
                          </a:solidFill>
                          <a:latin typeface="+mn-lt"/>
                          <a:ea typeface="+mn-ea"/>
                          <a:cs typeface="+mn-cs"/>
                        </a:rPr>
                        <a:t>παντὶ</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δὲ</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κατοικητηρίῳ</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ὑμῶν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ἔδεσθε</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ἄζυμα</a:t>
                      </a:r>
                      <a:r>
                        <a:rPr lang="el-GR" sz="1110" b="1" i="1" kern="1200" dirty="0" smtClean="0">
                          <a:solidFill>
                            <a:schemeClr val="dk1"/>
                          </a:solidFill>
                          <a:latin typeface="+mn-lt"/>
                          <a:ea typeface="+mn-ea"/>
                          <a:cs typeface="+mn-cs"/>
                        </a:rPr>
                        <a:t>.</a:t>
                      </a:r>
                      <a:r>
                        <a:rPr lang="el-GR" sz="1110" b="1" kern="1200" dirty="0" smtClean="0">
                          <a:solidFill>
                            <a:schemeClr val="dk1"/>
                          </a:solidFill>
                          <a:latin typeface="+mn-lt"/>
                          <a:ea typeface="+mn-ea"/>
                          <a:cs typeface="+mn-cs"/>
                        </a:rPr>
                        <a:t/>
                      </a:r>
                      <a:br>
                        <a:rPr lang="el-GR" sz="1110" b="1" kern="1200" dirty="0" smtClean="0">
                          <a:solidFill>
                            <a:schemeClr val="dk1"/>
                          </a:solidFill>
                          <a:latin typeface="+mn-lt"/>
                          <a:ea typeface="+mn-ea"/>
                          <a:cs typeface="+mn-cs"/>
                        </a:rPr>
                      </a:br>
                      <a:r>
                        <a:rPr lang="el-GR" sz="1110" b="1" i="1" kern="1200" dirty="0" smtClean="0">
                          <a:solidFill>
                            <a:srgbClr val="C00000"/>
                          </a:solidFill>
                          <a:latin typeface="+mn-lt"/>
                          <a:ea typeface="+mn-ea"/>
                          <a:cs typeface="+mn-cs"/>
                        </a:rPr>
                        <a:t>21</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᾿Εκάλεσε</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δὲ</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Μωυσῆς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πᾶσαν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γερουσίαν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υἱῶν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᾿Ισραὴλ</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καὶ</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εἶπε</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πρὸς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αὐτούς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ἀπελθόντες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λάβετε</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ὑμῖν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αὐτοῖς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πρόβατον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κατὰ</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συγγενείας</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ὑμῶν</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καὶ</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θύσατε</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τὸ</a:t>
                      </a:r>
                      <a:r>
                        <a:rPr lang="el-GR" sz="1110" b="1" i="1" kern="1200" dirty="0" smtClean="0">
                          <a:solidFill>
                            <a:schemeClr val="dk1"/>
                          </a:solidFill>
                          <a:latin typeface="+mn-lt"/>
                          <a:ea typeface="+mn-ea"/>
                          <a:cs typeface="+mn-cs"/>
                        </a:rPr>
                        <a:t> </a:t>
                      </a:r>
                      <a:r>
                        <a:rPr lang="el-GR" sz="1110" b="1" i="1" kern="1200" dirty="0" err="1" smtClean="0">
                          <a:solidFill>
                            <a:schemeClr val="dk1"/>
                          </a:solidFill>
                          <a:latin typeface="+mn-lt"/>
                          <a:ea typeface="+mn-ea"/>
                          <a:cs typeface="+mn-cs"/>
                        </a:rPr>
                        <a:t>πάσχα</a:t>
                      </a:r>
                      <a:r>
                        <a:rPr lang="el-GR" sz="1110" b="1" i="1" kern="1200" dirty="0" smtClean="0">
                          <a:solidFill>
                            <a:schemeClr val="dk1"/>
                          </a:solidFill>
                          <a:latin typeface="+mn-lt"/>
                          <a:ea typeface="+mn-ea"/>
                          <a:cs typeface="+mn-cs"/>
                        </a:rPr>
                        <a:t>.»</a:t>
                      </a:r>
                    </a:p>
                    <a:p>
                      <a:endParaRPr lang="el-GR" sz="300" b="1" i="1" kern="1200" dirty="0" smtClean="0">
                        <a:solidFill>
                          <a:schemeClr val="dk1"/>
                        </a:solidFill>
                        <a:latin typeface="+mn-lt"/>
                        <a:ea typeface="+mn-ea"/>
                        <a:cs typeface="+mn-cs"/>
                      </a:endParaRPr>
                    </a:p>
                    <a:p>
                      <a:r>
                        <a:rPr lang="el-GR" sz="1200" b="1" i="0" kern="1200" dirty="0" smtClean="0">
                          <a:solidFill>
                            <a:srgbClr val="C00000"/>
                          </a:solidFill>
                          <a:latin typeface="+mn-lt"/>
                          <a:ea typeface="+mn-ea"/>
                          <a:cs typeface="+mn-cs"/>
                        </a:rPr>
                        <a:t>(</a:t>
                      </a:r>
                      <a:r>
                        <a:rPr lang="el-GR" sz="1200" b="1" i="0" kern="1200" dirty="0" err="1" smtClean="0">
                          <a:solidFill>
                            <a:srgbClr val="C00000"/>
                          </a:solidFill>
                          <a:latin typeface="+mn-lt"/>
                          <a:ea typeface="+mn-ea"/>
                          <a:cs typeface="+mn-cs"/>
                        </a:rPr>
                        <a:t>Ἔξ</a:t>
                      </a:r>
                      <a:r>
                        <a:rPr lang="el-GR" sz="1200" b="1" i="0" kern="1200" dirty="0" smtClean="0">
                          <a:solidFill>
                            <a:srgbClr val="C00000"/>
                          </a:solidFill>
                          <a:latin typeface="+mn-lt"/>
                          <a:ea typeface="+mn-ea"/>
                          <a:cs typeface="+mn-cs"/>
                        </a:rPr>
                        <a:t>. 12, 14-21)</a:t>
                      </a:r>
                      <a:endParaRPr lang="el-GR" sz="1110" b="1" i="1"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40" b="1" kern="1200" dirty="0" smtClean="0">
                          <a:solidFill>
                            <a:schemeClr val="dk1"/>
                          </a:solidFill>
                          <a:latin typeface="+mn-lt"/>
                          <a:ea typeface="+mn-ea"/>
                          <a:cs typeface="+mn-cs"/>
                        </a:rPr>
                        <a:t>17</a:t>
                      </a:r>
                      <a:r>
                        <a:rPr lang="el-GR" sz="1040" kern="1200" dirty="0" smtClean="0">
                          <a:solidFill>
                            <a:schemeClr val="dk1"/>
                          </a:solidFill>
                          <a:latin typeface="+mn-lt"/>
                          <a:ea typeface="+mn-ea"/>
                          <a:cs typeface="+mn-cs"/>
                        </a:rPr>
                        <a:t> Θέλετε φυλάξει λοιπόν την </a:t>
                      </a:r>
                      <a:r>
                        <a:rPr lang="el-GR" sz="1040" kern="1200" dirty="0" err="1" smtClean="0">
                          <a:solidFill>
                            <a:schemeClr val="dk1"/>
                          </a:solidFill>
                          <a:latin typeface="+mn-lt"/>
                          <a:ea typeface="+mn-ea"/>
                          <a:cs typeface="+mn-cs"/>
                        </a:rPr>
                        <a:t>εορτήν</a:t>
                      </a:r>
                      <a:r>
                        <a:rPr lang="el-GR" sz="1040" kern="1200" dirty="0" smtClean="0">
                          <a:solidFill>
                            <a:schemeClr val="dk1"/>
                          </a:solidFill>
                          <a:latin typeface="+mn-lt"/>
                          <a:ea typeface="+mn-ea"/>
                          <a:cs typeface="+mn-cs"/>
                        </a:rPr>
                        <a:t> των </a:t>
                      </a:r>
                      <a:r>
                        <a:rPr lang="el-GR" sz="1040" kern="1200" dirty="0" err="1" smtClean="0">
                          <a:solidFill>
                            <a:schemeClr val="dk1"/>
                          </a:solidFill>
                          <a:latin typeface="+mn-lt"/>
                          <a:ea typeface="+mn-ea"/>
                          <a:cs typeface="+mn-cs"/>
                        </a:rPr>
                        <a:t>αζύμων</a:t>
                      </a:r>
                      <a:r>
                        <a:rPr lang="el-GR" sz="1040" kern="1200" dirty="0" smtClean="0">
                          <a:solidFill>
                            <a:schemeClr val="dk1"/>
                          </a:solidFill>
                          <a:latin typeface="+mn-lt"/>
                          <a:ea typeface="+mn-ea"/>
                          <a:cs typeface="+mn-cs"/>
                        </a:rPr>
                        <a:t>· διότι την αυτήν </a:t>
                      </a:r>
                      <a:r>
                        <a:rPr lang="el-GR" sz="1040" kern="1200" dirty="0" err="1" smtClean="0">
                          <a:solidFill>
                            <a:schemeClr val="dk1"/>
                          </a:solidFill>
                          <a:latin typeface="+mn-lt"/>
                          <a:ea typeface="+mn-ea"/>
                          <a:cs typeface="+mn-cs"/>
                        </a:rPr>
                        <a:t>ταύτην</a:t>
                      </a:r>
                      <a:r>
                        <a:rPr lang="el-GR" sz="1040" kern="1200" dirty="0" smtClean="0">
                          <a:solidFill>
                            <a:schemeClr val="dk1"/>
                          </a:solidFill>
                          <a:latin typeface="+mn-lt"/>
                          <a:ea typeface="+mn-ea"/>
                          <a:cs typeface="+mn-cs"/>
                        </a:rPr>
                        <a:t> </a:t>
                      </a:r>
                      <a:r>
                        <a:rPr lang="el-GR" sz="1040" kern="1200" dirty="0" err="1" smtClean="0">
                          <a:solidFill>
                            <a:schemeClr val="dk1"/>
                          </a:solidFill>
                          <a:latin typeface="+mn-lt"/>
                          <a:ea typeface="+mn-ea"/>
                          <a:cs typeface="+mn-cs"/>
                        </a:rPr>
                        <a:t>ημέραν</a:t>
                      </a:r>
                      <a:r>
                        <a:rPr lang="el-GR" sz="1040" kern="1200" dirty="0" smtClean="0">
                          <a:solidFill>
                            <a:schemeClr val="dk1"/>
                          </a:solidFill>
                          <a:latin typeface="+mn-lt"/>
                          <a:ea typeface="+mn-ea"/>
                          <a:cs typeface="+mn-cs"/>
                        </a:rPr>
                        <a:t> θέλω εξαγάγει τα τάγματά σας εκ της γης της Αιγύπτου· όθεν κατά </a:t>
                      </a:r>
                      <a:r>
                        <a:rPr lang="el-GR" sz="1040" kern="1200" dirty="0" err="1" smtClean="0">
                          <a:solidFill>
                            <a:schemeClr val="dk1"/>
                          </a:solidFill>
                          <a:latin typeface="+mn-lt"/>
                          <a:ea typeface="+mn-ea"/>
                          <a:cs typeface="+mn-cs"/>
                        </a:rPr>
                        <a:t>νόμον</a:t>
                      </a:r>
                      <a:r>
                        <a:rPr lang="el-GR" sz="1040" kern="1200" dirty="0" smtClean="0">
                          <a:solidFill>
                            <a:schemeClr val="dk1"/>
                          </a:solidFill>
                          <a:latin typeface="+mn-lt"/>
                          <a:ea typeface="+mn-ea"/>
                          <a:cs typeface="+mn-cs"/>
                        </a:rPr>
                        <a:t> </a:t>
                      </a:r>
                      <a:r>
                        <a:rPr lang="el-GR" sz="1040" kern="1200" dirty="0" err="1" smtClean="0">
                          <a:solidFill>
                            <a:schemeClr val="dk1"/>
                          </a:solidFill>
                          <a:latin typeface="+mn-lt"/>
                          <a:ea typeface="+mn-ea"/>
                          <a:cs typeface="+mn-cs"/>
                        </a:rPr>
                        <a:t>παντοτεινόν</a:t>
                      </a:r>
                      <a:r>
                        <a:rPr lang="el-GR" sz="1040" kern="1200" dirty="0" smtClean="0">
                          <a:solidFill>
                            <a:schemeClr val="dk1"/>
                          </a:solidFill>
                          <a:latin typeface="+mn-lt"/>
                          <a:ea typeface="+mn-ea"/>
                          <a:cs typeface="+mn-cs"/>
                        </a:rPr>
                        <a:t> θέλετε </a:t>
                      </a:r>
                      <a:r>
                        <a:rPr lang="el-GR" sz="1040" kern="1200" dirty="0" err="1" smtClean="0">
                          <a:solidFill>
                            <a:schemeClr val="dk1"/>
                          </a:solidFill>
                          <a:latin typeface="+mn-lt"/>
                          <a:ea typeface="+mn-ea"/>
                          <a:cs typeface="+mn-cs"/>
                        </a:rPr>
                        <a:t>φυλάττει</a:t>
                      </a:r>
                      <a:r>
                        <a:rPr lang="el-GR" sz="1040" kern="1200" dirty="0" smtClean="0">
                          <a:solidFill>
                            <a:schemeClr val="dk1"/>
                          </a:solidFill>
                          <a:latin typeface="+mn-lt"/>
                          <a:ea typeface="+mn-ea"/>
                          <a:cs typeface="+mn-cs"/>
                        </a:rPr>
                        <a:t> την </a:t>
                      </a:r>
                      <a:r>
                        <a:rPr lang="el-GR" sz="1040" kern="1200" dirty="0" err="1" smtClean="0">
                          <a:solidFill>
                            <a:schemeClr val="dk1"/>
                          </a:solidFill>
                          <a:latin typeface="+mn-lt"/>
                          <a:ea typeface="+mn-ea"/>
                          <a:cs typeface="+mn-cs"/>
                        </a:rPr>
                        <a:t>ημέραν</a:t>
                      </a:r>
                      <a:r>
                        <a:rPr lang="el-GR" sz="1040" kern="1200" dirty="0" smtClean="0">
                          <a:solidFill>
                            <a:schemeClr val="dk1"/>
                          </a:solidFill>
                          <a:latin typeface="+mn-lt"/>
                          <a:ea typeface="+mn-ea"/>
                          <a:cs typeface="+mn-cs"/>
                        </a:rPr>
                        <a:t> </a:t>
                      </a:r>
                      <a:r>
                        <a:rPr lang="el-GR" sz="1040" kern="1200" dirty="0" err="1" smtClean="0">
                          <a:solidFill>
                            <a:schemeClr val="dk1"/>
                          </a:solidFill>
                          <a:latin typeface="+mn-lt"/>
                          <a:ea typeface="+mn-ea"/>
                          <a:cs typeface="+mn-cs"/>
                        </a:rPr>
                        <a:t>ταύτην</a:t>
                      </a:r>
                      <a:r>
                        <a:rPr lang="el-GR" sz="1040" kern="1200" dirty="0" smtClean="0">
                          <a:solidFill>
                            <a:schemeClr val="dk1"/>
                          </a:solidFill>
                          <a:latin typeface="+mn-lt"/>
                          <a:ea typeface="+mn-ea"/>
                          <a:cs typeface="+mn-cs"/>
                        </a:rPr>
                        <a:t> εις τας γενεάς σας· </a:t>
                      </a:r>
                      <a:br>
                        <a:rPr lang="el-GR" sz="1040" kern="1200" dirty="0" smtClean="0">
                          <a:solidFill>
                            <a:schemeClr val="dk1"/>
                          </a:solidFill>
                          <a:latin typeface="+mn-lt"/>
                          <a:ea typeface="+mn-ea"/>
                          <a:cs typeface="+mn-cs"/>
                        </a:rPr>
                      </a:br>
                      <a:r>
                        <a:rPr lang="el-GR" sz="1040" b="1" kern="1200" dirty="0" smtClean="0">
                          <a:solidFill>
                            <a:schemeClr val="dk1"/>
                          </a:solidFill>
                          <a:latin typeface="+mn-lt"/>
                          <a:ea typeface="+mn-ea"/>
                          <a:cs typeface="+mn-cs"/>
                        </a:rPr>
                        <a:t>18</a:t>
                      </a:r>
                      <a:r>
                        <a:rPr lang="el-GR" sz="1040" kern="1200" dirty="0" smtClean="0">
                          <a:solidFill>
                            <a:schemeClr val="dk1"/>
                          </a:solidFill>
                          <a:latin typeface="+mn-lt"/>
                          <a:ea typeface="+mn-ea"/>
                          <a:cs typeface="+mn-cs"/>
                        </a:rPr>
                        <a:t> αρχόμενοι από της δεκάτης τετάρτης ημέρας του μηνός αφ' εσπέρας, θέλετε τρώγει άζυμα έως της εικοστής πρώτης ημέρας του μηνός την </a:t>
                      </a:r>
                      <a:r>
                        <a:rPr lang="el-GR" sz="1040" kern="1200" dirty="0" err="1" smtClean="0">
                          <a:solidFill>
                            <a:schemeClr val="dk1"/>
                          </a:solidFill>
                          <a:latin typeface="+mn-lt"/>
                          <a:ea typeface="+mn-ea"/>
                          <a:cs typeface="+mn-cs"/>
                        </a:rPr>
                        <a:t>εσπέραν</a:t>
                      </a:r>
                      <a:r>
                        <a:rPr lang="el-GR" sz="1040" kern="1200" dirty="0" smtClean="0">
                          <a:solidFill>
                            <a:schemeClr val="dk1"/>
                          </a:solidFill>
                          <a:latin typeface="+mn-lt"/>
                          <a:ea typeface="+mn-ea"/>
                          <a:cs typeface="+mn-cs"/>
                        </a:rPr>
                        <a:t>· (</a:t>
                      </a:r>
                      <a:r>
                        <a:rPr lang="el-GR" sz="1040" u="sng" kern="1200" dirty="0" err="1" smtClean="0">
                          <a:solidFill>
                            <a:schemeClr val="dk1"/>
                          </a:solidFill>
                          <a:latin typeface="+mn-lt"/>
                          <a:ea typeface="+mn-ea"/>
                          <a:cs typeface="+mn-cs"/>
                          <a:hlinkClick r:id="rId2"/>
                        </a:rPr>
                        <a:t>Λευ</a:t>
                      </a:r>
                      <a:r>
                        <a:rPr lang="el-GR" sz="1040" u="sng" kern="1200" dirty="0" smtClean="0">
                          <a:solidFill>
                            <a:schemeClr val="dk1"/>
                          </a:solidFill>
                          <a:latin typeface="+mn-lt"/>
                          <a:ea typeface="+mn-ea"/>
                          <a:cs typeface="+mn-cs"/>
                          <a:hlinkClick r:id="rId2"/>
                        </a:rPr>
                        <a:t>. 23,</a:t>
                      </a:r>
                      <a:r>
                        <a:rPr lang="el-GR" sz="1040" u="sng" kern="1200" baseline="0" dirty="0" smtClean="0">
                          <a:solidFill>
                            <a:schemeClr val="dk1"/>
                          </a:solidFill>
                          <a:latin typeface="+mn-lt"/>
                          <a:ea typeface="+mn-ea"/>
                          <a:cs typeface="+mn-cs"/>
                          <a:hlinkClick r:id="rId2"/>
                        </a:rPr>
                        <a:t> </a:t>
                      </a:r>
                      <a:r>
                        <a:rPr lang="el-GR" sz="1040" u="sng" kern="1200" dirty="0" smtClean="0">
                          <a:solidFill>
                            <a:schemeClr val="dk1"/>
                          </a:solidFill>
                          <a:latin typeface="+mn-lt"/>
                          <a:ea typeface="+mn-ea"/>
                          <a:cs typeface="+mn-cs"/>
                          <a:hlinkClick r:id="rId2"/>
                        </a:rPr>
                        <a:t>5</a:t>
                      </a:r>
                      <a:r>
                        <a:rPr lang="el-GR" sz="1040" kern="1200" dirty="0" smtClean="0">
                          <a:solidFill>
                            <a:schemeClr val="dk1"/>
                          </a:solidFill>
                          <a:latin typeface="+mn-lt"/>
                          <a:ea typeface="+mn-ea"/>
                          <a:cs typeface="+mn-cs"/>
                        </a:rPr>
                        <a:t>, </a:t>
                      </a:r>
                      <a:r>
                        <a:rPr lang="el-GR" sz="1040" u="sng" kern="1200" dirty="0" smtClean="0">
                          <a:solidFill>
                            <a:schemeClr val="dk1"/>
                          </a:solidFill>
                          <a:latin typeface="+mn-lt"/>
                          <a:ea typeface="+mn-ea"/>
                          <a:cs typeface="+mn-cs"/>
                          <a:hlinkClick r:id="rId3"/>
                        </a:rPr>
                        <a:t>Αρ. 28,</a:t>
                      </a:r>
                      <a:r>
                        <a:rPr lang="el-GR" sz="1040" u="sng" kern="1200" baseline="0" dirty="0" smtClean="0">
                          <a:solidFill>
                            <a:schemeClr val="dk1"/>
                          </a:solidFill>
                          <a:latin typeface="+mn-lt"/>
                          <a:ea typeface="+mn-ea"/>
                          <a:cs typeface="+mn-cs"/>
                          <a:hlinkClick r:id="rId3"/>
                        </a:rPr>
                        <a:t> </a:t>
                      </a:r>
                      <a:r>
                        <a:rPr lang="el-GR" sz="1040" u="sng" kern="1200" dirty="0" smtClean="0">
                          <a:solidFill>
                            <a:schemeClr val="dk1"/>
                          </a:solidFill>
                          <a:latin typeface="+mn-lt"/>
                          <a:ea typeface="+mn-ea"/>
                          <a:cs typeface="+mn-cs"/>
                          <a:hlinkClick r:id="rId3"/>
                        </a:rPr>
                        <a:t>16</a:t>
                      </a:r>
                      <a:r>
                        <a:rPr lang="el-GR" sz="1040" kern="1200" dirty="0" smtClean="0">
                          <a:solidFill>
                            <a:schemeClr val="dk1"/>
                          </a:solidFill>
                          <a:latin typeface="+mn-lt"/>
                          <a:ea typeface="+mn-ea"/>
                          <a:cs typeface="+mn-cs"/>
                        </a:rPr>
                        <a:t>)</a:t>
                      </a:r>
                      <a:br>
                        <a:rPr lang="el-GR" sz="1040" kern="1200" dirty="0" smtClean="0">
                          <a:solidFill>
                            <a:schemeClr val="dk1"/>
                          </a:solidFill>
                          <a:latin typeface="+mn-lt"/>
                          <a:ea typeface="+mn-ea"/>
                          <a:cs typeface="+mn-cs"/>
                        </a:rPr>
                      </a:br>
                      <a:r>
                        <a:rPr lang="el-GR" sz="1040" b="1" kern="1200" dirty="0" smtClean="0">
                          <a:solidFill>
                            <a:schemeClr val="dk1"/>
                          </a:solidFill>
                          <a:latin typeface="+mn-lt"/>
                          <a:ea typeface="+mn-ea"/>
                          <a:cs typeface="+mn-cs"/>
                        </a:rPr>
                        <a:t>19</a:t>
                      </a:r>
                      <a:r>
                        <a:rPr lang="el-GR" sz="1040" kern="1200" dirty="0" smtClean="0">
                          <a:solidFill>
                            <a:schemeClr val="dk1"/>
                          </a:solidFill>
                          <a:latin typeface="+mn-lt"/>
                          <a:ea typeface="+mn-ea"/>
                          <a:cs typeface="+mn-cs"/>
                        </a:rPr>
                        <a:t> επτά ημέρας δεν θέλει </a:t>
                      </a:r>
                      <a:r>
                        <a:rPr lang="el-GR" sz="1040" kern="1200" dirty="0" err="1" smtClean="0">
                          <a:solidFill>
                            <a:schemeClr val="dk1"/>
                          </a:solidFill>
                          <a:latin typeface="+mn-lt"/>
                          <a:ea typeface="+mn-ea"/>
                          <a:cs typeface="+mn-cs"/>
                        </a:rPr>
                        <a:t>ευρίσκεσθαι</a:t>
                      </a:r>
                      <a:r>
                        <a:rPr lang="el-GR" sz="1040" kern="1200" dirty="0" smtClean="0">
                          <a:solidFill>
                            <a:schemeClr val="dk1"/>
                          </a:solidFill>
                          <a:latin typeface="+mn-lt"/>
                          <a:ea typeface="+mn-ea"/>
                          <a:cs typeface="+mn-cs"/>
                        </a:rPr>
                        <a:t> </a:t>
                      </a:r>
                      <a:r>
                        <a:rPr lang="el-GR" sz="1040" kern="1200" dirty="0" err="1" smtClean="0">
                          <a:solidFill>
                            <a:schemeClr val="dk1"/>
                          </a:solidFill>
                          <a:latin typeface="+mn-lt"/>
                          <a:ea typeface="+mn-ea"/>
                          <a:cs typeface="+mn-cs"/>
                        </a:rPr>
                        <a:t>προζύμιον</a:t>
                      </a:r>
                      <a:r>
                        <a:rPr lang="el-GR" sz="1040" kern="1200" dirty="0" smtClean="0">
                          <a:solidFill>
                            <a:schemeClr val="dk1"/>
                          </a:solidFill>
                          <a:latin typeface="+mn-lt"/>
                          <a:ea typeface="+mn-ea"/>
                          <a:cs typeface="+mn-cs"/>
                        </a:rPr>
                        <a:t> εν ταις </a:t>
                      </a:r>
                      <a:r>
                        <a:rPr lang="el-GR" sz="1040" kern="1200" dirty="0" err="1" smtClean="0">
                          <a:solidFill>
                            <a:schemeClr val="dk1"/>
                          </a:solidFill>
                          <a:latin typeface="+mn-lt"/>
                          <a:ea typeface="+mn-ea"/>
                          <a:cs typeface="+mn-cs"/>
                        </a:rPr>
                        <a:t>οικίαις</a:t>
                      </a:r>
                      <a:r>
                        <a:rPr lang="el-GR" sz="1040" kern="1200" dirty="0" smtClean="0">
                          <a:solidFill>
                            <a:schemeClr val="dk1"/>
                          </a:solidFill>
                          <a:latin typeface="+mn-lt"/>
                          <a:ea typeface="+mn-ea"/>
                          <a:cs typeface="+mn-cs"/>
                        </a:rPr>
                        <a:t> υμών· διότι όστις </a:t>
                      </a:r>
                      <a:r>
                        <a:rPr lang="el-GR" sz="1040" kern="1200" dirty="0" err="1" smtClean="0">
                          <a:solidFill>
                            <a:schemeClr val="dk1"/>
                          </a:solidFill>
                          <a:latin typeface="+mn-lt"/>
                          <a:ea typeface="+mn-ea"/>
                          <a:cs typeface="+mn-cs"/>
                        </a:rPr>
                        <a:t>φάγη</a:t>
                      </a:r>
                      <a:r>
                        <a:rPr lang="el-GR" sz="1040" kern="1200" dirty="0" smtClean="0">
                          <a:solidFill>
                            <a:schemeClr val="dk1"/>
                          </a:solidFill>
                          <a:latin typeface="+mn-lt"/>
                          <a:ea typeface="+mn-ea"/>
                          <a:cs typeface="+mn-cs"/>
                        </a:rPr>
                        <a:t> ένζυμα, η ψυχή εκείνη θέλει </a:t>
                      </a:r>
                      <a:r>
                        <a:rPr lang="el-GR" sz="1040" kern="1200" dirty="0" err="1" smtClean="0">
                          <a:solidFill>
                            <a:schemeClr val="dk1"/>
                          </a:solidFill>
                          <a:latin typeface="+mn-lt"/>
                          <a:ea typeface="+mn-ea"/>
                          <a:cs typeface="+mn-cs"/>
                        </a:rPr>
                        <a:t>εξολοθρευθή</a:t>
                      </a:r>
                      <a:r>
                        <a:rPr lang="el-GR" sz="1040" kern="1200" dirty="0" smtClean="0">
                          <a:solidFill>
                            <a:schemeClr val="dk1"/>
                          </a:solidFill>
                          <a:latin typeface="+mn-lt"/>
                          <a:ea typeface="+mn-ea"/>
                          <a:cs typeface="+mn-cs"/>
                        </a:rPr>
                        <a:t> εκ της συναγωγής του Ισραήλ, είτε ξένος είναι είτε αυτόχθων· </a:t>
                      </a:r>
                      <a:br>
                        <a:rPr lang="el-GR" sz="1040" kern="1200" dirty="0" smtClean="0">
                          <a:solidFill>
                            <a:schemeClr val="dk1"/>
                          </a:solidFill>
                          <a:latin typeface="+mn-lt"/>
                          <a:ea typeface="+mn-ea"/>
                          <a:cs typeface="+mn-cs"/>
                        </a:rPr>
                      </a:br>
                      <a:r>
                        <a:rPr lang="el-GR" sz="1040" b="1" kern="1200" dirty="0" smtClean="0">
                          <a:solidFill>
                            <a:schemeClr val="dk1"/>
                          </a:solidFill>
                          <a:latin typeface="+mn-lt"/>
                          <a:ea typeface="+mn-ea"/>
                          <a:cs typeface="+mn-cs"/>
                        </a:rPr>
                        <a:t>20 </a:t>
                      </a:r>
                      <a:r>
                        <a:rPr lang="el-GR" sz="1040" kern="1200" dirty="0" smtClean="0">
                          <a:solidFill>
                            <a:schemeClr val="dk1"/>
                          </a:solidFill>
                          <a:latin typeface="+mn-lt"/>
                          <a:ea typeface="+mn-ea"/>
                          <a:cs typeface="+mn-cs"/>
                        </a:rPr>
                        <a:t>ουδέν </a:t>
                      </a:r>
                      <a:r>
                        <a:rPr lang="el-GR" sz="1040" kern="1200" dirty="0" err="1" smtClean="0">
                          <a:solidFill>
                            <a:schemeClr val="dk1"/>
                          </a:solidFill>
                          <a:latin typeface="+mn-lt"/>
                          <a:ea typeface="+mn-ea"/>
                          <a:cs typeface="+mn-cs"/>
                        </a:rPr>
                        <a:t>ένζυμον</a:t>
                      </a:r>
                      <a:r>
                        <a:rPr lang="el-GR" sz="1040" kern="1200" dirty="0" smtClean="0">
                          <a:solidFill>
                            <a:schemeClr val="dk1"/>
                          </a:solidFill>
                          <a:latin typeface="+mn-lt"/>
                          <a:ea typeface="+mn-ea"/>
                          <a:cs typeface="+mn-cs"/>
                        </a:rPr>
                        <a:t> θέλετε φάγει· εν </a:t>
                      </a:r>
                      <a:r>
                        <a:rPr lang="el-GR" sz="1040" kern="1200" dirty="0" err="1" smtClean="0">
                          <a:solidFill>
                            <a:schemeClr val="dk1"/>
                          </a:solidFill>
                          <a:latin typeface="+mn-lt"/>
                          <a:ea typeface="+mn-ea"/>
                          <a:cs typeface="+mn-cs"/>
                        </a:rPr>
                        <a:t>πάσαις</a:t>
                      </a:r>
                      <a:r>
                        <a:rPr lang="el-GR" sz="1040" kern="1200" dirty="0" smtClean="0">
                          <a:solidFill>
                            <a:schemeClr val="dk1"/>
                          </a:solidFill>
                          <a:latin typeface="+mn-lt"/>
                          <a:ea typeface="+mn-ea"/>
                          <a:cs typeface="+mn-cs"/>
                        </a:rPr>
                        <a:t> ταις </a:t>
                      </a:r>
                      <a:r>
                        <a:rPr lang="el-GR" sz="1040" kern="1200" dirty="0" err="1" smtClean="0">
                          <a:solidFill>
                            <a:schemeClr val="dk1"/>
                          </a:solidFill>
                          <a:latin typeface="+mn-lt"/>
                          <a:ea typeface="+mn-ea"/>
                          <a:cs typeface="+mn-cs"/>
                        </a:rPr>
                        <a:t>κατοικίαις</a:t>
                      </a:r>
                      <a:r>
                        <a:rPr lang="el-GR" sz="1040" kern="1200" dirty="0" smtClean="0">
                          <a:solidFill>
                            <a:schemeClr val="dk1"/>
                          </a:solidFill>
                          <a:latin typeface="+mn-lt"/>
                          <a:ea typeface="+mn-ea"/>
                          <a:cs typeface="+mn-cs"/>
                        </a:rPr>
                        <a:t> υμών άζυμα θέλετε τρώγει. (</a:t>
                      </a:r>
                      <a:r>
                        <a:rPr lang="el-GR" sz="1040" u="sng" kern="1200" dirty="0" err="1" smtClean="0">
                          <a:solidFill>
                            <a:schemeClr val="dk1"/>
                          </a:solidFill>
                          <a:latin typeface="+mn-lt"/>
                          <a:ea typeface="+mn-ea"/>
                          <a:cs typeface="+mn-cs"/>
                          <a:hlinkClick r:id="rId4"/>
                        </a:rPr>
                        <a:t>Δτ</a:t>
                      </a:r>
                      <a:r>
                        <a:rPr lang="el-GR" sz="1040" u="sng" kern="1200" dirty="0" smtClean="0">
                          <a:solidFill>
                            <a:schemeClr val="dk1"/>
                          </a:solidFill>
                          <a:latin typeface="+mn-lt"/>
                          <a:ea typeface="+mn-ea"/>
                          <a:cs typeface="+mn-cs"/>
                          <a:hlinkClick r:id="rId4"/>
                        </a:rPr>
                        <a:t>. 16,</a:t>
                      </a:r>
                      <a:r>
                        <a:rPr lang="el-GR" sz="1040" u="sng" kern="1200" baseline="0" dirty="0" smtClean="0">
                          <a:solidFill>
                            <a:schemeClr val="dk1"/>
                          </a:solidFill>
                          <a:latin typeface="+mn-lt"/>
                          <a:ea typeface="+mn-ea"/>
                          <a:cs typeface="+mn-cs"/>
                          <a:hlinkClick r:id="rId4"/>
                        </a:rPr>
                        <a:t> </a:t>
                      </a:r>
                      <a:r>
                        <a:rPr lang="el-GR" sz="1040" u="sng" kern="1200" dirty="0" smtClean="0">
                          <a:solidFill>
                            <a:schemeClr val="dk1"/>
                          </a:solidFill>
                          <a:latin typeface="+mn-lt"/>
                          <a:ea typeface="+mn-ea"/>
                          <a:cs typeface="+mn-cs"/>
                          <a:hlinkClick r:id="rId4"/>
                        </a:rPr>
                        <a:t>3</a:t>
                      </a:r>
                      <a:r>
                        <a:rPr lang="el-GR" sz="1040" u="sng" kern="1200" dirty="0" smtClean="0">
                          <a:solidFill>
                            <a:schemeClr val="dk1"/>
                          </a:solidFill>
                          <a:latin typeface="+mn-lt"/>
                          <a:ea typeface="+mn-ea"/>
                          <a:cs typeface="+mn-cs"/>
                        </a:rPr>
                        <a:t>)</a:t>
                      </a:r>
                      <a:r>
                        <a:rPr lang="el-GR" sz="1040" kern="1200" dirty="0" smtClean="0">
                          <a:solidFill>
                            <a:schemeClr val="dk1"/>
                          </a:solidFill>
                          <a:latin typeface="+mn-lt"/>
                          <a:ea typeface="+mn-ea"/>
                          <a:cs typeface="+mn-cs"/>
                        </a:rPr>
                        <a:t/>
                      </a:r>
                      <a:br>
                        <a:rPr lang="el-GR" sz="1040" kern="1200" dirty="0" smtClean="0">
                          <a:solidFill>
                            <a:schemeClr val="dk1"/>
                          </a:solidFill>
                          <a:latin typeface="+mn-lt"/>
                          <a:ea typeface="+mn-ea"/>
                          <a:cs typeface="+mn-cs"/>
                        </a:rPr>
                      </a:br>
                      <a:r>
                        <a:rPr lang="el-GR" sz="1040" b="1" kern="1200" dirty="0" smtClean="0">
                          <a:solidFill>
                            <a:schemeClr val="dk1"/>
                          </a:solidFill>
                          <a:latin typeface="+mn-lt"/>
                          <a:ea typeface="+mn-ea"/>
                          <a:cs typeface="+mn-cs"/>
                        </a:rPr>
                        <a:t>21</a:t>
                      </a:r>
                      <a:r>
                        <a:rPr lang="el-GR" sz="1040" kern="1200" dirty="0" smtClean="0">
                          <a:solidFill>
                            <a:schemeClr val="dk1"/>
                          </a:solidFill>
                          <a:latin typeface="+mn-lt"/>
                          <a:ea typeface="+mn-ea"/>
                          <a:cs typeface="+mn-cs"/>
                        </a:rPr>
                        <a:t> Τότε </a:t>
                      </a:r>
                      <a:r>
                        <a:rPr lang="el-GR" sz="1040" kern="1200" dirty="0" err="1" smtClean="0">
                          <a:solidFill>
                            <a:schemeClr val="dk1"/>
                          </a:solidFill>
                          <a:latin typeface="+mn-lt"/>
                          <a:ea typeface="+mn-ea"/>
                          <a:cs typeface="+mn-cs"/>
                        </a:rPr>
                        <a:t>εκάλεσεν</a:t>
                      </a:r>
                      <a:r>
                        <a:rPr lang="el-GR" sz="1040" kern="1200" dirty="0" smtClean="0">
                          <a:solidFill>
                            <a:schemeClr val="dk1"/>
                          </a:solidFill>
                          <a:latin typeface="+mn-lt"/>
                          <a:ea typeface="+mn-ea"/>
                          <a:cs typeface="+mn-cs"/>
                        </a:rPr>
                        <a:t> ο </a:t>
                      </a:r>
                      <a:r>
                        <a:rPr lang="el-GR" sz="1040" kern="1200" dirty="0" err="1" smtClean="0">
                          <a:solidFill>
                            <a:schemeClr val="dk1"/>
                          </a:solidFill>
                          <a:latin typeface="+mn-lt"/>
                          <a:ea typeface="+mn-ea"/>
                          <a:cs typeface="+mn-cs"/>
                        </a:rPr>
                        <a:t>Μωϋσής</a:t>
                      </a:r>
                      <a:r>
                        <a:rPr lang="el-GR" sz="1040" kern="1200" dirty="0" smtClean="0">
                          <a:solidFill>
                            <a:schemeClr val="dk1"/>
                          </a:solidFill>
                          <a:latin typeface="+mn-lt"/>
                          <a:ea typeface="+mn-ea"/>
                          <a:cs typeface="+mn-cs"/>
                        </a:rPr>
                        <a:t> </a:t>
                      </a:r>
                      <a:r>
                        <a:rPr lang="el-GR" sz="1040" kern="1200" dirty="0" err="1" smtClean="0">
                          <a:solidFill>
                            <a:schemeClr val="dk1"/>
                          </a:solidFill>
                          <a:latin typeface="+mn-lt"/>
                          <a:ea typeface="+mn-ea"/>
                          <a:cs typeface="+mn-cs"/>
                        </a:rPr>
                        <a:t>πάντας</a:t>
                      </a:r>
                      <a:r>
                        <a:rPr lang="el-GR" sz="1040" kern="1200" dirty="0" smtClean="0">
                          <a:solidFill>
                            <a:schemeClr val="dk1"/>
                          </a:solidFill>
                          <a:latin typeface="+mn-lt"/>
                          <a:ea typeface="+mn-ea"/>
                          <a:cs typeface="+mn-cs"/>
                        </a:rPr>
                        <a:t> τους πρεσβυτέρους του Ισραήλ και είπε προς αυτούς, Εκλέξατε και λάβετε εις εαυτούς εν </a:t>
                      </a:r>
                      <a:r>
                        <a:rPr lang="el-GR" sz="1040" kern="1200" dirty="0" err="1" smtClean="0">
                          <a:solidFill>
                            <a:schemeClr val="dk1"/>
                          </a:solidFill>
                          <a:latin typeface="+mn-lt"/>
                          <a:ea typeface="+mn-ea"/>
                          <a:cs typeface="+mn-cs"/>
                        </a:rPr>
                        <a:t>αρνίον</a:t>
                      </a:r>
                      <a:r>
                        <a:rPr lang="el-GR" sz="1040" kern="1200" dirty="0" smtClean="0">
                          <a:solidFill>
                            <a:schemeClr val="dk1"/>
                          </a:solidFill>
                          <a:latin typeface="+mn-lt"/>
                          <a:ea typeface="+mn-ea"/>
                          <a:cs typeface="+mn-cs"/>
                        </a:rPr>
                        <a:t>, κατά τας οικογενείας σας, και θύσατε το </a:t>
                      </a:r>
                      <a:r>
                        <a:rPr lang="el-GR" sz="1040" kern="1200" dirty="0" err="1" smtClean="0">
                          <a:solidFill>
                            <a:schemeClr val="dk1"/>
                          </a:solidFill>
                          <a:latin typeface="+mn-lt"/>
                          <a:ea typeface="+mn-ea"/>
                          <a:cs typeface="+mn-cs"/>
                        </a:rPr>
                        <a:t>πάσχα</a:t>
                      </a:r>
                      <a:r>
                        <a:rPr lang="el-GR" sz="1040" kern="1200" dirty="0" smtClean="0">
                          <a:solidFill>
                            <a:schemeClr val="dk1"/>
                          </a:solidFill>
                          <a:latin typeface="+mn-lt"/>
                          <a:ea typeface="+mn-ea"/>
                          <a:cs typeface="+mn-cs"/>
                        </a:rPr>
                        <a:t>· (</a:t>
                      </a:r>
                      <a:r>
                        <a:rPr lang="el-GR" sz="1040" u="sng" kern="1200" dirty="0" smtClean="0">
                          <a:solidFill>
                            <a:schemeClr val="dk1"/>
                          </a:solidFill>
                          <a:latin typeface="+mn-lt"/>
                          <a:ea typeface="+mn-ea"/>
                          <a:cs typeface="+mn-cs"/>
                          <a:hlinkClick r:id="rId5"/>
                        </a:rPr>
                        <a:t>Εβρ. 11,</a:t>
                      </a:r>
                      <a:r>
                        <a:rPr lang="el-GR" sz="1040" u="sng" kern="1200" baseline="0" dirty="0" smtClean="0">
                          <a:solidFill>
                            <a:schemeClr val="dk1"/>
                          </a:solidFill>
                          <a:latin typeface="+mn-lt"/>
                          <a:ea typeface="+mn-ea"/>
                          <a:cs typeface="+mn-cs"/>
                          <a:hlinkClick r:id="rId5"/>
                        </a:rPr>
                        <a:t> </a:t>
                      </a:r>
                      <a:r>
                        <a:rPr lang="el-GR" sz="1040" u="sng" kern="1200" dirty="0" smtClean="0">
                          <a:solidFill>
                            <a:schemeClr val="dk1"/>
                          </a:solidFill>
                          <a:latin typeface="+mn-lt"/>
                          <a:ea typeface="+mn-ea"/>
                          <a:cs typeface="+mn-cs"/>
                          <a:hlinkClick r:id="rId5"/>
                        </a:rPr>
                        <a:t>28</a:t>
                      </a:r>
                      <a:r>
                        <a:rPr lang="el-GR" sz="1040" u="sng" kern="1200" dirty="0" smtClean="0">
                          <a:solidFill>
                            <a:schemeClr val="dk1"/>
                          </a:solidFill>
                          <a:latin typeface="+mn-lt"/>
                          <a:ea typeface="+mn-ea"/>
                          <a:cs typeface="+mn-cs"/>
                        </a:rPr>
                        <a:t>)</a:t>
                      </a:r>
                      <a:endParaRPr lang="el-GR" sz="1040" b="1" kern="1200" dirty="0" smtClean="0">
                        <a:solidFill>
                          <a:schemeClr val="tx1"/>
                        </a:solidFill>
                        <a:latin typeface="+mn-lt"/>
                        <a:ea typeface="+mn-ea"/>
                        <a:cs typeface="+mn-cs"/>
                      </a:endParaRPr>
                    </a:p>
                  </a:txBody>
                  <a:tcPr/>
                </a:tc>
                <a:tc>
                  <a:txBody>
                    <a:bodyPr/>
                    <a:lstStyle/>
                    <a:p>
                      <a:pPr>
                        <a:buFont typeface="Wingdings" pitchFamily="2" charset="2"/>
                        <a:buChar char="v"/>
                      </a:pP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Μὲ</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τὴν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πρώτην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τῶν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ἀζύμων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ἐννοεῖ</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τὴν</a:t>
                      </a:r>
                      <a:r>
                        <a:rPr lang="el-GR" sz="1200" kern="1200" dirty="0" smtClean="0">
                          <a:solidFill>
                            <a:schemeClr val="dk1"/>
                          </a:solidFill>
                          <a:latin typeface="+mn-lt"/>
                          <a:ea typeface="+mn-ea"/>
                          <a:cs typeface="+mn-cs"/>
                        </a:rPr>
                        <a:t> μέρα </a:t>
                      </a:r>
                      <a:r>
                        <a:rPr lang="el-GR" sz="1200" kern="1200" dirty="0" err="1" smtClean="0">
                          <a:solidFill>
                            <a:schemeClr val="dk1"/>
                          </a:solidFill>
                          <a:latin typeface="+mn-lt"/>
                          <a:ea typeface="+mn-ea"/>
                          <a:cs typeface="+mn-cs"/>
                        </a:rPr>
                        <a:t>πρὸ</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τῶν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ἀζύμων</a:t>
                      </a:r>
                      <a:r>
                        <a:rPr lang="el-GR" sz="1200" kern="1200" dirty="0" smtClean="0">
                          <a:solidFill>
                            <a:schemeClr val="dk1"/>
                          </a:solidFill>
                          <a:latin typeface="+mn-lt"/>
                          <a:ea typeface="+mn-ea"/>
                          <a:cs typeface="+mn-cs"/>
                        </a:rPr>
                        <a:t>, διότι συνήθιζαν </a:t>
                      </a:r>
                      <a:r>
                        <a:rPr lang="el-GR" sz="1200" kern="1200" dirty="0" err="1" smtClean="0">
                          <a:solidFill>
                            <a:schemeClr val="dk1"/>
                          </a:solidFill>
                          <a:latin typeface="+mn-lt"/>
                          <a:ea typeface="+mn-ea"/>
                          <a:cs typeface="+mn-cs"/>
                        </a:rPr>
                        <a:t>νὰ</a:t>
                      </a:r>
                      <a:r>
                        <a:rPr lang="el-GR" sz="1200" kern="1200" dirty="0" smtClean="0">
                          <a:solidFill>
                            <a:schemeClr val="dk1"/>
                          </a:solidFill>
                          <a:latin typeface="+mn-lt"/>
                          <a:ea typeface="+mn-ea"/>
                          <a:cs typeface="+mn-cs"/>
                        </a:rPr>
                        <a:t> λογαριάζουν </a:t>
                      </a:r>
                      <a:r>
                        <a:rPr lang="el-GR" sz="1200" kern="1200" dirty="0" err="1" smtClean="0">
                          <a:solidFill>
                            <a:schemeClr val="dk1"/>
                          </a:solidFill>
                          <a:latin typeface="+mn-lt"/>
                          <a:ea typeface="+mn-ea"/>
                          <a:cs typeface="+mn-cs"/>
                        </a:rPr>
                        <a:t>τὴν</a:t>
                      </a:r>
                      <a:r>
                        <a:rPr lang="el-GR" sz="1200" kern="1200" dirty="0" smtClean="0">
                          <a:solidFill>
                            <a:schemeClr val="dk1"/>
                          </a:solidFill>
                          <a:latin typeface="+mn-lt"/>
                          <a:ea typeface="+mn-ea"/>
                          <a:cs typeface="+mn-cs"/>
                        </a:rPr>
                        <a:t> μέρα </a:t>
                      </a:r>
                      <a:r>
                        <a:rPr lang="el-GR" sz="1200" kern="1200" dirty="0" err="1" smtClean="0">
                          <a:solidFill>
                            <a:schemeClr val="dk1"/>
                          </a:solidFill>
                          <a:latin typeface="+mn-lt"/>
                          <a:ea typeface="+mn-ea"/>
                          <a:cs typeface="+mn-cs"/>
                        </a:rPr>
                        <a:t>ἀπὸ</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τὴ</a:t>
                      </a:r>
                      <a:r>
                        <a:rPr lang="el-GR" sz="1200" kern="1200" dirty="0" smtClean="0">
                          <a:solidFill>
                            <a:schemeClr val="dk1"/>
                          </a:solidFill>
                          <a:latin typeface="+mn-lt"/>
                          <a:ea typeface="+mn-ea"/>
                          <a:cs typeface="+mn-cs"/>
                        </a:rPr>
                        <a:t> δύση </a:t>
                      </a:r>
                      <a:r>
                        <a:rPr lang="el-GR" sz="1200" kern="1200" dirty="0" err="1" smtClean="0">
                          <a:solidFill>
                            <a:schemeClr val="dk1"/>
                          </a:solidFill>
                          <a:latin typeface="+mn-lt"/>
                          <a:ea typeface="+mn-ea"/>
                          <a:cs typeface="+mn-cs"/>
                        </a:rPr>
                        <a:t>τοῦ</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ἡλίου</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ἐννοῶντας</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πὼς</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κατὰ</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τὸ</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ἑσπέρας</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τῆς</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ἐπρόκειτο</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νὰ</a:t>
                      </a:r>
                      <a:r>
                        <a:rPr lang="el-GR" sz="1200" kern="1200" dirty="0" smtClean="0">
                          <a:solidFill>
                            <a:schemeClr val="dk1"/>
                          </a:solidFill>
                          <a:latin typeface="+mn-lt"/>
                          <a:ea typeface="+mn-ea"/>
                          <a:cs typeface="+mn-cs"/>
                        </a:rPr>
                        <a:t> πανηγυρίσουν </a:t>
                      </a:r>
                      <a:r>
                        <a:rPr lang="el-GR" sz="1200" kern="1200" dirty="0" err="1" smtClean="0">
                          <a:solidFill>
                            <a:schemeClr val="dk1"/>
                          </a:solidFill>
                          <a:latin typeface="+mn-lt"/>
                          <a:ea typeface="+mn-ea"/>
                          <a:cs typeface="+mn-cs"/>
                        </a:rPr>
                        <a:t>τὸ</a:t>
                      </a:r>
                      <a:r>
                        <a:rPr lang="el-GR" sz="1200" kern="1200" dirty="0" smtClean="0">
                          <a:solidFill>
                            <a:schemeClr val="dk1"/>
                          </a:solidFill>
                          <a:latin typeface="+mn-lt"/>
                          <a:ea typeface="+mn-ea"/>
                          <a:cs typeface="+mn-cs"/>
                        </a:rPr>
                        <a:t> Πάσχα...</a:t>
                      </a:r>
                      <a:r>
                        <a:rPr lang="el-GR" sz="1200" kern="1200" baseline="0" dirty="0" smtClean="0">
                          <a:solidFill>
                            <a:schemeClr val="dk1"/>
                          </a:solidFill>
                          <a:latin typeface="+mn-lt"/>
                          <a:ea typeface="+mn-ea"/>
                          <a:cs typeface="+mn-cs"/>
                        </a:rPr>
                        <a:t> </a:t>
                      </a:r>
                      <a:r>
                        <a:rPr lang="el-GR" sz="1200" kern="1200" dirty="0" smtClean="0">
                          <a:solidFill>
                            <a:schemeClr val="dk1"/>
                          </a:solidFill>
                          <a:latin typeface="+mn-lt"/>
                          <a:ea typeface="+mn-ea"/>
                          <a:cs typeface="+mn-cs"/>
                        </a:rPr>
                        <a:t>Και λέγοντας ‘‘</a:t>
                      </a:r>
                      <a:r>
                        <a:rPr lang="el-GR" sz="1200" kern="1200" dirty="0" err="1" smtClean="0">
                          <a:solidFill>
                            <a:schemeClr val="dk1"/>
                          </a:solidFill>
                          <a:latin typeface="+mn-lt"/>
                          <a:ea typeface="+mn-ea"/>
                          <a:cs typeface="+mn-cs"/>
                        </a:rPr>
                        <a:t>ἦλθε</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δὲ</a:t>
                      </a:r>
                      <a:r>
                        <a:rPr lang="el-GR" sz="1200" kern="1200" dirty="0" smtClean="0">
                          <a:solidFill>
                            <a:schemeClr val="dk1"/>
                          </a:solidFill>
                          <a:latin typeface="+mn-lt"/>
                          <a:ea typeface="+mn-ea"/>
                          <a:cs typeface="+mn-cs"/>
                        </a:rPr>
                        <a:t> ἡ </a:t>
                      </a:r>
                      <a:r>
                        <a:rPr lang="el-GR" sz="1200" kern="1200" dirty="0" err="1" smtClean="0">
                          <a:solidFill>
                            <a:schemeClr val="dk1"/>
                          </a:solidFill>
                          <a:latin typeface="+mn-lt"/>
                          <a:ea typeface="+mn-ea"/>
                          <a:cs typeface="+mn-cs"/>
                        </a:rPr>
                        <a:t>ἡμέρα</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τῶν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ἀζύμων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ἐννοεῖ</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ὅτι</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ἦταν</a:t>
                      </a:r>
                      <a:r>
                        <a:rPr lang="el-GR" sz="1200" kern="1200" dirty="0" smtClean="0">
                          <a:solidFill>
                            <a:schemeClr val="dk1"/>
                          </a:solidFill>
                          <a:latin typeface="+mn-lt"/>
                          <a:ea typeface="+mn-ea"/>
                          <a:cs typeface="+mn-cs"/>
                        </a:rPr>
                        <a:t> κοντά, πλησίαζε, </a:t>
                      </a:r>
                      <a:r>
                        <a:rPr lang="el-GR" sz="1200" kern="1200" dirty="0" err="1" smtClean="0">
                          <a:solidFill>
                            <a:schemeClr val="dk1"/>
                          </a:solidFill>
                          <a:latin typeface="+mn-lt"/>
                          <a:ea typeface="+mn-ea"/>
                          <a:cs typeface="+mn-cs"/>
                        </a:rPr>
                        <a:t>ἀφοῦ</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ἀνέφερε</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δηλαδὴ</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ἐκείνη</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τὴν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ἑσπέρα</a:t>
                      </a:r>
                      <a:r>
                        <a:rPr lang="el-GR" sz="1200" kern="1200" dirty="0" smtClean="0">
                          <a:solidFill>
                            <a:schemeClr val="dk1"/>
                          </a:solidFill>
                          <a:latin typeface="+mn-lt"/>
                          <a:ea typeface="+mn-ea"/>
                          <a:cs typeface="+mn-cs"/>
                        </a:rPr>
                        <a:t>, διότι </a:t>
                      </a:r>
                      <a:r>
                        <a:rPr lang="el-GR" sz="1200" kern="1200" dirty="0" err="1" smtClean="0">
                          <a:solidFill>
                            <a:schemeClr val="dk1"/>
                          </a:solidFill>
                          <a:latin typeface="+mn-lt"/>
                          <a:ea typeface="+mn-ea"/>
                          <a:cs typeface="+mn-cs"/>
                        </a:rPr>
                        <a:t>ἄρχιζαν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τὴν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ἑορτὴ</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ἀπὸ</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τὴν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ἑσπέρα</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καὶ</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διὰ</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τοῦτο</a:t>
                      </a:r>
                      <a:r>
                        <a:rPr lang="el-GR" sz="1200" kern="1200" dirty="0" smtClean="0">
                          <a:solidFill>
                            <a:schemeClr val="dk1"/>
                          </a:solidFill>
                          <a:latin typeface="+mn-lt"/>
                          <a:ea typeface="+mn-ea"/>
                          <a:cs typeface="+mn-cs"/>
                        </a:rPr>
                        <a:t> ὁ κάθε </a:t>
                      </a:r>
                      <a:r>
                        <a:rPr lang="el-GR" sz="1200" kern="1200" dirty="0" err="1" smtClean="0">
                          <a:solidFill>
                            <a:schemeClr val="dk1"/>
                          </a:solidFill>
                          <a:latin typeface="+mn-lt"/>
                          <a:ea typeface="+mn-ea"/>
                          <a:cs typeface="+mn-cs"/>
                        </a:rPr>
                        <a:t>ἕνας</a:t>
                      </a:r>
                      <a:r>
                        <a:rPr lang="el-GR" sz="1200" kern="1200" dirty="0" smtClean="0">
                          <a:solidFill>
                            <a:schemeClr val="dk1"/>
                          </a:solidFill>
                          <a:latin typeface="+mn-lt"/>
                          <a:ea typeface="+mn-ea"/>
                          <a:cs typeface="+mn-cs"/>
                        </a:rPr>
                        <a:t> προσθέτει»: ‘‘</a:t>
                      </a:r>
                      <a:r>
                        <a:rPr lang="el-GR" sz="1200" kern="1200" dirty="0" err="1" smtClean="0">
                          <a:solidFill>
                            <a:schemeClr val="dk1"/>
                          </a:solidFill>
                          <a:latin typeface="+mn-lt"/>
                          <a:ea typeface="+mn-ea"/>
                          <a:cs typeface="+mn-cs"/>
                        </a:rPr>
                        <a:t>ὅταν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ἐθυσίαζαν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τὸ</a:t>
                      </a:r>
                      <a:r>
                        <a:rPr lang="el-GR" sz="1200" kern="1200" dirty="0" smtClean="0">
                          <a:solidFill>
                            <a:schemeClr val="dk1"/>
                          </a:solidFill>
                          <a:latin typeface="+mn-lt"/>
                          <a:ea typeface="+mn-ea"/>
                          <a:cs typeface="+mn-cs"/>
                        </a:rPr>
                        <a:t> Πάσχα’’».</a:t>
                      </a:r>
                      <a:r>
                        <a:rPr lang="el-GR" sz="1200" kern="1200" baseline="0" dirty="0" smtClean="0">
                          <a:solidFill>
                            <a:schemeClr val="dk1"/>
                          </a:solidFill>
                          <a:latin typeface="+mn-lt"/>
                          <a:ea typeface="+mn-ea"/>
                          <a:cs typeface="+mn-cs"/>
                        </a:rPr>
                        <a:t> </a:t>
                      </a:r>
                      <a:r>
                        <a:rPr lang="el-GR" sz="1200" b="1" kern="1200" dirty="0" smtClean="0">
                          <a:solidFill>
                            <a:schemeClr val="dk1"/>
                          </a:solidFill>
                          <a:latin typeface="+mn-lt"/>
                          <a:ea typeface="+mn-ea"/>
                          <a:cs typeface="+mn-cs"/>
                        </a:rPr>
                        <a:t>(</a:t>
                      </a:r>
                      <a:r>
                        <a:rPr lang="el-GR" sz="1200" b="1" kern="1200" dirty="0" err="1" smtClean="0">
                          <a:solidFill>
                            <a:schemeClr val="dk1"/>
                          </a:solidFill>
                          <a:latin typeface="+mn-lt"/>
                          <a:ea typeface="+mn-ea"/>
                          <a:cs typeface="+mn-cs"/>
                        </a:rPr>
                        <a:t>Ἄπαντα</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Ἰω</a:t>
                      </a:r>
                      <a:r>
                        <a:rPr lang="el-GR" sz="1200" b="1" kern="1200" dirty="0" smtClean="0">
                          <a:solidFill>
                            <a:schemeClr val="dk1"/>
                          </a:solidFill>
                          <a:latin typeface="+mn-lt"/>
                          <a:ea typeface="+mn-ea"/>
                          <a:cs typeface="+mn-cs"/>
                        </a:rPr>
                        <a:t>. Χρυσοστόμου, 69, 773</a:t>
                      </a:r>
                      <a:r>
                        <a:rPr lang="en-US" sz="1200" b="1" kern="1200" dirty="0" smtClean="0">
                          <a:solidFill>
                            <a:schemeClr val="dk1"/>
                          </a:solidFill>
                          <a:latin typeface="+mn-lt"/>
                          <a:ea typeface="+mn-ea"/>
                          <a:cs typeface="+mn-cs"/>
                        </a:rPr>
                        <a:t>B</a:t>
                      </a:r>
                      <a:r>
                        <a:rPr lang="el-GR" sz="1200" b="1" kern="1200" dirty="0" smtClean="0">
                          <a:solidFill>
                            <a:schemeClr val="dk1"/>
                          </a:solidFill>
                          <a:latin typeface="+mn-lt"/>
                          <a:ea typeface="+mn-ea"/>
                          <a:cs typeface="+mn-cs"/>
                        </a:rPr>
                        <a:t>)</a:t>
                      </a:r>
                    </a:p>
                    <a:p>
                      <a:endParaRPr lang="el-GR" sz="400" kern="1200" dirty="0" smtClean="0">
                        <a:solidFill>
                          <a:schemeClr val="dk1"/>
                        </a:solidFill>
                        <a:latin typeface="+mn-lt"/>
                        <a:ea typeface="+mn-ea"/>
                        <a:cs typeface="+mn-cs"/>
                      </a:endParaRPr>
                    </a:p>
                    <a:p>
                      <a:pPr>
                        <a:buFont typeface="Wingdings" pitchFamily="2" charset="2"/>
                        <a:buChar char="v"/>
                      </a:pPr>
                      <a:r>
                        <a:rPr lang="el-GR" sz="1200" kern="1200" dirty="0" smtClean="0">
                          <a:solidFill>
                            <a:schemeClr val="dk1"/>
                          </a:solidFill>
                          <a:latin typeface="+mn-lt"/>
                          <a:ea typeface="+mn-ea"/>
                          <a:cs typeface="+mn-cs"/>
                        </a:rPr>
                        <a:t> «Πρώτη </a:t>
                      </a:r>
                      <a:r>
                        <a:rPr lang="el-GR" sz="1200" kern="1200" dirty="0" err="1" smtClean="0">
                          <a:solidFill>
                            <a:schemeClr val="dk1"/>
                          </a:solidFill>
                          <a:latin typeface="+mn-lt"/>
                          <a:ea typeface="+mn-ea"/>
                          <a:cs typeface="+mn-cs"/>
                        </a:rPr>
                        <a:t>τῶν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ἀζύμων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ὀνομάζουν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τὴν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ἡμέρα</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πρὶν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τὸ</a:t>
                      </a:r>
                      <a:r>
                        <a:rPr lang="el-GR" sz="1200" kern="1200" dirty="0" smtClean="0">
                          <a:solidFill>
                            <a:schemeClr val="dk1"/>
                          </a:solidFill>
                          <a:latin typeface="+mn-lt"/>
                          <a:ea typeface="+mn-ea"/>
                          <a:cs typeface="+mn-cs"/>
                        </a:rPr>
                        <a:t> Πάσχα, </a:t>
                      </a:r>
                      <a:r>
                        <a:rPr lang="el-GR" sz="1200" kern="1200" dirty="0" err="1" smtClean="0">
                          <a:solidFill>
                            <a:schemeClr val="dk1"/>
                          </a:solidFill>
                          <a:latin typeface="+mn-lt"/>
                          <a:ea typeface="+mn-ea"/>
                          <a:cs typeface="+mn-cs"/>
                        </a:rPr>
                        <a:t>τὴν</a:t>
                      </a:r>
                      <a:r>
                        <a:rPr lang="el-GR" sz="1200" kern="1200" dirty="0" smtClean="0">
                          <a:solidFill>
                            <a:schemeClr val="dk1"/>
                          </a:solidFill>
                          <a:latin typeface="+mn-lt"/>
                          <a:ea typeface="+mn-ea"/>
                          <a:cs typeface="+mn-cs"/>
                        </a:rPr>
                        <a:t> δεκάτη τρίτη </a:t>
                      </a:r>
                      <a:r>
                        <a:rPr lang="el-GR" sz="1200" kern="1200" dirty="0" err="1" smtClean="0">
                          <a:solidFill>
                            <a:schemeClr val="dk1"/>
                          </a:solidFill>
                          <a:latin typeface="+mn-lt"/>
                          <a:ea typeface="+mn-ea"/>
                          <a:cs typeface="+mn-cs"/>
                        </a:rPr>
                        <a:t>μὲν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τοῦ</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μῆνα</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καὶ</a:t>
                      </a:r>
                      <a:r>
                        <a:rPr lang="el-GR" sz="1200" kern="1200" dirty="0" smtClean="0">
                          <a:solidFill>
                            <a:schemeClr val="dk1"/>
                          </a:solidFill>
                          <a:latin typeface="+mn-lt"/>
                          <a:ea typeface="+mn-ea"/>
                          <a:cs typeface="+mn-cs"/>
                        </a:rPr>
                        <a:t> πέμπτη </a:t>
                      </a:r>
                      <a:r>
                        <a:rPr lang="el-GR" sz="1200" kern="1200" dirty="0" err="1" smtClean="0">
                          <a:solidFill>
                            <a:schemeClr val="dk1"/>
                          </a:solidFill>
                          <a:latin typeface="+mn-lt"/>
                          <a:ea typeface="+mn-ea"/>
                          <a:cs typeface="+mn-cs"/>
                        </a:rPr>
                        <a:t>ἡμέρα</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τῆς</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ἑβδομάδας</a:t>
                      </a:r>
                      <a:r>
                        <a:rPr lang="el-GR" sz="1200" kern="1200" dirty="0" smtClean="0">
                          <a:solidFill>
                            <a:schemeClr val="dk1"/>
                          </a:solidFill>
                          <a:latin typeface="+mn-lt"/>
                          <a:ea typeface="+mn-ea"/>
                          <a:cs typeface="+mn-cs"/>
                        </a:rPr>
                        <a:t>. Πρέπει, </a:t>
                      </a:r>
                      <a:r>
                        <a:rPr lang="el-GR" sz="1200" kern="1200" dirty="0" err="1" smtClean="0">
                          <a:solidFill>
                            <a:schemeClr val="dk1"/>
                          </a:solidFill>
                          <a:latin typeface="+mn-lt"/>
                          <a:ea typeface="+mn-ea"/>
                          <a:cs typeface="+mn-cs"/>
                        </a:rPr>
                        <a:t>ὅμως</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νὰ</a:t>
                      </a:r>
                      <a:r>
                        <a:rPr lang="el-GR" sz="1200" kern="1200" dirty="0" smtClean="0">
                          <a:solidFill>
                            <a:schemeClr val="dk1"/>
                          </a:solidFill>
                          <a:latin typeface="+mn-lt"/>
                          <a:ea typeface="+mn-ea"/>
                          <a:cs typeface="+mn-cs"/>
                        </a:rPr>
                        <a:t> ξέρουμε </a:t>
                      </a:r>
                      <a:r>
                        <a:rPr lang="el-GR" sz="1200" kern="1200" dirty="0" err="1" smtClean="0">
                          <a:solidFill>
                            <a:schemeClr val="dk1"/>
                          </a:solidFill>
                          <a:latin typeface="+mn-lt"/>
                          <a:ea typeface="+mn-ea"/>
                          <a:cs typeface="+mn-cs"/>
                        </a:rPr>
                        <a:t>ὅτι</a:t>
                      </a:r>
                      <a:r>
                        <a:rPr lang="el-GR" sz="1200" kern="1200" dirty="0" smtClean="0">
                          <a:solidFill>
                            <a:schemeClr val="dk1"/>
                          </a:solidFill>
                          <a:latin typeface="+mn-lt"/>
                          <a:ea typeface="+mn-ea"/>
                          <a:cs typeface="+mn-cs"/>
                        </a:rPr>
                        <a:t>, παρόλο </a:t>
                      </a:r>
                      <a:r>
                        <a:rPr lang="el-GR" sz="1200" kern="1200" dirty="0" err="1" smtClean="0">
                          <a:solidFill>
                            <a:schemeClr val="dk1"/>
                          </a:solidFill>
                          <a:latin typeface="+mn-lt"/>
                          <a:ea typeface="+mn-ea"/>
                          <a:cs typeface="+mn-cs"/>
                        </a:rPr>
                        <a:t>ποὺ</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ἄρχιζαν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τὰ</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ἄζυμα</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στὶς</a:t>
                      </a:r>
                      <a:r>
                        <a:rPr lang="el-GR" sz="1200" kern="1200" dirty="0" smtClean="0">
                          <a:solidFill>
                            <a:schemeClr val="dk1"/>
                          </a:solidFill>
                          <a:latin typeface="+mn-lt"/>
                          <a:ea typeface="+mn-ea"/>
                          <a:cs typeface="+mn-cs"/>
                        </a:rPr>
                        <a:t> δεκατέσσερις </a:t>
                      </a:r>
                      <a:r>
                        <a:rPr lang="el-GR" sz="1200" kern="1200" dirty="0" err="1" smtClean="0">
                          <a:solidFill>
                            <a:schemeClr val="dk1"/>
                          </a:solidFill>
                          <a:latin typeface="+mn-lt"/>
                          <a:ea typeface="+mn-ea"/>
                          <a:cs typeface="+mn-cs"/>
                        </a:rPr>
                        <a:t>τοῦ</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μῆνα</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τὴ</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γιορτὴ</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τῶν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ἀζύμων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τὴν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τελοῦσαν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στὶς</a:t>
                      </a:r>
                      <a:r>
                        <a:rPr lang="el-GR" sz="1200" kern="1200" dirty="0" smtClean="0">
                          <a:solidFill>
                            <a:schemeClr val="dk1"/>
                          </a:solidFill>
                          <a:latin typeface="+mn-lt"/>
                          <a:ea typeface="+mn-ea"/>
                          <a:cs typeface="+mn-cs"/>
                        </a:rPr>
                        <a:t> δεκαπέντε. Διότι λέει ὁ νόμος (</a:t>
                      </a:r>
                      <a:r>
                        <a:rPr lang="el-GR" sz="1200" kern="1200" dirty="0" err="1" smtClean="0">
                          <a:solidFill>
                            <a:schemeClr val="dk1"/>
                          </a:solidFill>
                          <a:latin typeface="+mn-lt"/>
                          <a:ea typeface="+mn-ea"/>
                          <a:cs typeface="+mn-cs"/>
                        </a:rPr>
                        <a:t>Λευϊτ</a:t>
                      </a:r>
                      <a:r>
                        <a:rPr lang="el-GR" sz="1200" kern="1200" dirty="0" smtClean="0">
                          <a:solidFill>
                            <a:schemeClr val="dk1"/>
                          </a:solidFill>
                          <a:latin typeface="+mn-lt"/>
                          <a:ea typeface="+mn-ea"/>
                          <a:cs typeface="+mn-cs"/>
                        </a:rPr>
                        <a:t>. 23, 6), </a:t>
                      </a:r>
                      <a:r>
                        <a:rPr lang="el-GR" sz="1200" kern="1200" dirty="0" err="1" smtClean="0">
                          <a:solidFill>
                            <a:schemeClr val="dk1"/>
                          </a:solidFill>
                          <a:latin typeface="+mn-lt"/>
                          <a:ea typeface="+mn-ea"/>
                          <a:cs typeface="+mn-cs"/>
                        </a:rPr>
                        <a:t>ὅτι</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τὴν</a:t>
                      </a:r>
                      <a:r>
                        <a:rPr lang="el-GR" sz="1200" kern="1200" dirty="0" smtClean="0">
                          <a:solidFill>
                            <a:schemeClr val="dk1"/>
                          </a:solidFill>
                          <a:latin typeface="+mn-lt"/>
                          <a:ea typeface="+mn-ea"/>
                          <a:cs typeface="+mn-cs"/>
                        </a:rPr>
                        <a:t> δεκάτη πέμπτη </a:t>
                      </a:r>
                      <a:r>
                        <a:rPr lang="el-GR" sz="1200" kern="1200" dirty="0" err="1" smtClean="0">
                          <a:solidFill>
                            <a:schemeClr val="dk1"/>
                          </a:solidFill>
                          <a:latin typeface="+mn-lt"/>
                          <a:ea typeface="+mn-ea"/>
                          <a:cs typeface="+mn-cs"/>
                        </a:rPr>
                        <a:t>ἡμέρα</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τοῦ</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μῆνα</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θὰ</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εἶναι</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γιορτὴ</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τῶν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ἀζύμων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γιὰ</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τὸν</a:t>
                      </a:r>
                      <a:r>
                        <a:rPr lang="el-GR" sz="1200" kern="1200" dirty="0" smtClean="0">
                          <a:solidFill>
                            <a:schemeClr val="dk1"/>
                          </a:solidFill>
                          <a:latin typeface="+mn-lt"/>
                          <a:ea typeface="+mn-ea"/>
                          <a:cs typeface="+mn-cs"/>
                        </a:rPr>
                        <a:t> Κύριο».(</a:t>
                      </a:r>
                      <a:r>
                        <a:rPr lang="el-GR" sz="1200" b="1" kern="1200" dirty="0" err="1" smtClean="0">
                          <a:solidFill>
                            <a:schemeClr val="dk1"/>
                          </a:solidFill>
                          <a:latin typeface="+mn-lt"/>
                          <a:ea typeface="+mn-ea"/>
                          <a:cs typeface="+mn-cs"/>
                        </a:rPr>
                        <a:t>Εὐθύμιος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Ζιγαβηνός</a:t>
                      </a:r>
                      <a:r>
                        <a:rPr lang="el-GR" sz="1200" b="1" kern="1200" dirty="0" smtClean="0">
                          <a:solidFill>
                            <a:schemeClr val="dk1"/>
                          </a:solidFill>
                          <a:latin typeface="+mn-lt"/>
                          <a:ea typeface="+mn-ea"/>
                          <a:cs typeface="+mn-cs"/>
                        </a:rPr>
                        <a:t>)</a:t>
                      </a:r>
                      <a:endParaRPr lang="el-GR" sz="1000" b="1"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400" b="1" dirty="0" smtClean="0"/>
              <a:t/>
            </a:r>
            <a:br>
              <a:rPr lang="el-GR" sz="2400" b="1" dirty="0" smtClean="0"/>
            </a:br>
            <a:r>
              <a:rPr lang="el-GR" sz="2400" b="1" dirty="0" smtClean="0"/>
              <a:t/>
            </a:r>
            <a:br>
              <a:rPr lang="el-GR" sz="2400" b="1" dirty="0" smtClean="0"/>
            </a:br>
            <a:r>
              <a:rPr lang="el-GR" sz="2800" b="1" dirty="0" smtClean="0"/>
              <a:t>ΠΑΛΑΙΟΔΙΑΘΗΚΙΚΑ ΠΑΡΑΛΛΗΛΑ (ΠΡΟΦΗΤΕΙΑ 2</a:t>
            </a:r>
            <a:r>
              <a:rPr lang="el-GR" sz="2800" b="1" baseline="30000" dirty="0" smtClean="0"/>
              <a:t>Γ</a:t>
            </a:r>
            <a:r>
              <a:rPr lang="el-GR" sz="2800" b="1" dirty="0" smtClean="0"/>
              <a:t>)</a:t>
            </a:r>
            <a:r>
              <a:rPr lang="el-GR" dirty="0" smtClean="0"/>
              <a:t/>
            </a:r>
            <a:br>
              <a:rPr lang="el-GR" dirty="0" smtClean="0"/>
            </a:br>
            <a:endParaRPr lang="el-GR" dirty="0"/>
          </a:p>
        </p:txBody>
      </p:sp>
      <p:graphicFrame>
        <p:nvGraphicFramePr>
          <p:cNvPr id="5" name="4 - Θέση περιεχομένου"/>
          <p:cNvGraphicFramePr>
            <a:graphicFrameLocks noGrp="1"/>
          </p:cNvGraphicFramePr>
          <p:nvPr>
            <p:ph idx="1"/>
          </p:nvPr>
        </p:nvGraphicFramePr>
        <p:xfrm>
          <a:off x="0" y="332656"/>
          <a:ext cx="9144000" cy="8306004"/>
        </p:xfrm>
        <a:graphic>
          <a:graphicData uri="http://schemas.openxmlformats.org/drawingml/2006/table">
            <a:tbl>
              <a:tblPr firstRow="1" bandRow="1">
                <a:tableStyleId>{5C22544A-7EE6-4342-B048-85BDC9FD1C3A}</a:tableStyleId>
              </a:tblPr>
              <a:tblGrid>
                <a:gridCol w="1828800"/>
                <a:gridCol w="1735088"/>
                <a:gridCol w="1800200"/>
                <a:gridCol w="1728192"/>
                <a:gridCol w="2051720"/>
              </a:tblGrid>
              <a:tr h="288032">
                <a:tc>
                  <a:txBody>
                    <a:bodyPr/>
                    <a:lstStyle/>
                    <a:p>
                      <a:pPr algn="ctr"/>
                      <a:r>
                        <a:rPr lang="el-GR" sz="1800" dirty="0" smtClean="0">
                          <a:solidFill>
                            <a:srgbClr val="C00000"/>
                          </a:solidFill>
                        </a:rPr>
                        <a:t>ΘΕΜΑ</a:t>
                      </a:r>
                      <a:endParaRPr lang="el-GR" sz="1800" dirty="0">
                        <a:solidFill>
                          <a:srgbClr val="C00000"/>
                        </a:solidFill>
                      </a:endParaRPr>
                    </a:p>
                  </a:txBody>
                  <a:tcPr/>
                </a:tc>
                <a:tc>
                  <a:txBody>
                    <a:bodyPr/>
                    <a:lstStyle/>
                    <a:p>
                      <a:pPr algn="ctr"/>
                      <a:r>
                        <a:rPr lang="el-GR" sz="1800" dirty="0" smtClean="0">
                          <a:solidFill>
                            <a:srgbClr val="C00000"/>
                          </a:solidFill>
                        </a:rPr>
                        <a:t>ΧΡΟΝΟΛΟΓΙΑ</a:t>
                      </a:r>
                      <a:endParaRPr lang="el-GR" sz="1800" dirty="0">
                        <a:solidFill>
                          <a:srgbClr val="C00000"/>
                        </a:solidFill>
                      </a:endParaRPr>
                    </a:p>
                  </a:txBody>
                  <a:tcPr/>
                </a:tc>
                <a:tc>
                  <a:txBody>
                    <a:bodyPr/>
                    <a:lstStyle/>
                    <a:p>
                      <a:pPr algn="ctr"/>
                      <a:r>
                        <a:rPr lang="el-GR" dirty="0" smtClean="0">
                          <a:solidFill>
                            <a:srgbClr val="C00000"/>
                          </a:solidFill>
                        </a:rPr>
                        <a:t>ΜΕΤΑΦΡΑΣΗ Ο’</a:t>
                      </a:r>
                      <a:endParaRPr lang="el-GR" dirty="0">
                        <a:solidFill>
                          <a:srgbClr val="C00000"/>
                        </a:solidFill>
                      </a:endParaRPr>
                    </a:p>
                  </a:txBody>
                  <a:tcPr/>
                </a:tc>
                <a:tc>
                  <a:txBody>
                    <a:bodyPr/>
                    <a:lstStyle/>
                    <a:p>
                      <a:pPr algn="ctr"/>
                      <a:r>
                        <a:rPr lang="el-GR" sz="1800" dirty="0" smtClean="0">
                          <a:solidFill>
                            <a:srgbClr val="C00000"/>
                          </a:solidFill>
                        </a:rPr>
                        <a:t>ΒΑΜΒΑΣ</a:t>
                      </a:r>
                      <a:endParaRPr lang="el-GR" sz="1800" dirty="0">
                        <a:solidFill>
                          <a:srgbClr val="C00000"/>
                        </a:solidFill>
                      </a:endParaRPr>
                    </a:p>
                  </a:txBody>
                  <a:tcPr/>
                </a:tc>
                <a:tc>
                  <a:txBody>
                    <a:bodyPr/>
                    <a:lstStyle/>
                    <a:p>
                      <a:pPr algn="ctr"/>
                      <a:r>
                        <a:rPr lang="el-GR" dirty="0" smtClean="0">
                          <a:solidFill>
                            <a:srgbClr val="C00000"/>
                          </a:solidFill>
                        </a:rPr>
                        <a:t>ΣΧΟΛΙΑ</a:t>
                      </a:r>
                      <a:endParaRPr lang="el-GR" dirty="0">
                        <a:solidFill>
                          <a:srgbClr val="C00000"/>
                        </a:solidFill>
                      </a:endParaRPr>
                    </a:p>
                  </a:txBody>
                  <a:tcPr/>
                </a:tc>
              </a:tr>
              <a:tr h="79402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tx1"/>
                          </a:solidFill>
                          <a:latin typeface="+mn-lt"/>
                          <a:ea typeface="+mn-ea"/>
                          <a:cs typeface="+mn-cs"/>
                        </a:rPr>
                        <a:t>Πάσχα</a:t>
                      </a:r>
                      <a:r>
                        <a:rPr lang="el-GR" sz="1800" b="1" kern="1200" baseline="0" dirty="0" smtClean="0">
                          <a:solidFill>
                            <a:schemeClr val="tx1"/>
                          </a:solidFill>
                          <a:latin typeface="+mn-lt"/>
                          <a:ea typeface="+mn-ea"/>
                          <a:cs typeface="+mn-cs"/>
                        </a:rPr>
                        <a:t> </a:t>
                      </a:r>
                      <a:r>
                        <a:rPr lang="el-GR" sz="1800" b="1" kern="1200" baseline="0" dirty="0" err="1" smtClean="0">
                          <a:solidFill>
                            <a:schemeClr val="tx1"/>
                          </a:solidFill>
                          <a:latin typeface="+mn-lt"/>
                          <a:ea typeface="+mn-ea"/>
                          <a:cs typeface="+mn-cs"/>
                        </a:rPr>
                        <a:t>Χριστοῦ</a:t>
                      </a:r>
                      <a:r>
                        <a:rPr lang="el-GR" sz="1800" b="1"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1"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2000" b="1" u="sng" kern="1200" dirty="0" err="1" smtClean="0">
                          <a:solidFill>
                            <a:srgbClr val="7030A0"/>
                          </a:solidFill>
                          <a:latin typeface="+mn-lt"/>
                          <a:ea typeface="+mn-ea"/>
                          <a:cs typeface="+mn-cs"/>
                        </a:rPr>
                        <a:t>Μκ</a:t>
                      </a:r>
                      <a:r>
                        <a:rPr lang="el-GR" sz="2000" b="1" u="sng" kern="1200" dirty="0" smtClean="0">
                          <a:solidFill>
                            <a:srgbClr val="7030A0"/>
                          </a:solidFill>
                          <a:latin typeface="+mn-lt"/>
                          <a:ea typeface="+mn-ea"/>
                          <a:cs typeface="+mn-cs"/>
                        </a:rPr>
                        <a:t>.</a:t>
                      </a:r>
                      <a:r>
                        <a:rPr lang="el-GR" sz="2000" b="1" u="sng" kern="1200" baseline="0" dirty="0" smtClean="0">
                          <a:solidFill>
                            <a:srgbClr val="7030A0"/>
                          </a:solidFill>
                          <a:latin typeface="+mn-lt"/>
                          <a:ea typeface="+mn-ea"/>
                          <a:cs typeface="+mn-cs"/>
                        </a:rPr>
                        <a:t> 14, 12</a:t>
                      </a:r>
                      <a:r>
                        <a:rPr lang="el-GR" sz="2000" b="1" kern="1200" baseline="0" dirty="0" smtClean="0">
                          <a:solidFill>
                            <a:srgbClr val="7030A0"/>
                          </a:solidFill>
                          <a:latin typeface="+mn-lt"/>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l-GR" sz="1800" b="1" i="1" kern="1200" baseline="0" dirty="0" smtClean="0">
                          <a:solidFill>
                            <a:srgbClr val="7030A0"/>
                          </a:solidFill>
                          <a:latin typeface="+mn-lt"/>
                          <a:ea typeface="+mn-ea"/>
                          <a:cs typeface="+mn-cs"/>
                        </a:rPr>
                        <a:t> «</a:t>
                      </a:r>
                      <a:r>
                        <a:rPr lang="el-GR" sz="1800" i="1" dirty="0" err="1" smtClean="0">
                          <a:solidFill>
                            <a:srgbClr val="7030A0"/>
                          </a:solidFill>
                        </a:rPr>
                        <a:t>Καὶ</a:t>
                      </a:r>
                      <a:r>
                        <a:rPr lang="el-GR" sz="1800" i="1" dirty="0" smtClean="0">
                          <a:solidFill>
                            <a:srgbClr val="7030A0"/>
                          </a:solidFill>
                        </a:rPr>
                        <a:t> </a:t>
                      </a:r>
                      <a:r>
                        <a:rPr lang="el-GR" sz="1800" i="1" dirty="0" err="1" smtClean="0">
                          <a:solidFill>
                            <a:srgbClr val="7030A0"/>
                          </a:solidFill>
                        </a:rPr>
                        <a:t>τῇ</a:t>
                      </a:r>
                      <a:r>
                        <a:rPr lang="el-GR" sz="1800" i="1" dirty="0" smtClean="0">
                          <a:solidFill>
                            <a:srgbClr val="7030A0"/>
                          </a:solidFill>
                        </a:rPr>
                        <a:t> </a:t>
                      </a:r>
                      <a:r>
                        <a:rPr lang="el-GR" sz="1800" i="1" dirty="0" err="1" smtClean="0">
                          <a:solidFill>
                            <a:srgbClr val="7030A0"/>
                          </a:solidFill>
                        </a:rPr>
                        <a:t>πρώτῃ</a:t>
                      </a:r>
                      <a:r>
                        <a:rPr lang="el-GR" sz="1800" i="1" dirty="0" smtClean="0">
                          <a:solidFill>
                            <a:srgbClr val="7030A0"/>
                          </a:solidFill>
                        </a:rPr>
                        <a:t> </a:t>
                      </a:r>
                      <a:r>
                        <a:rPr lang="el-GR" sz="1800" i="1" dirty="0" err="1" smtClean="0">
                          <a:solidFill>
                            <a:srgbClr val="7030A0"/>
                          </a:solidFill>
                        </a:rPr>
                        <a:t>ἡμέρᾳ</a:t>
                      </a:r>
                      <a:r>
                        <a:rPr lang="el-GR" sz="1800" i="1" dirty="0" smtClean="0">
                          <a:solidFill>
                            <a:srgbClr val="7030A0"/>
                          </a:solidFill>
                        </a:rPr>
                        <a:t> </a:t>
                      </a:r>
                      <a:r>
                        <a:rPr lang="el-GR" sz="1800" i="1" dirty="0" err="1" smtClean="0">
                          <a:solidFill>
                            <a:srgbClr val="7030A0"/>
                          </a:solidFill>
                        </a:rPr>
                        <a:t>τῶν</a:t>
                      </a:r>
                      <a:r>
                        <a:rPr lang="el-GR" sz="1800" i="1" dirty="0" smtClean="0">
                          <a:solidFill>
                            <a:srgbClr val="7030A0"/>
                          </a:solidFill>
                        </a:rPr>
                        <a:t> </a:t>
                      </a:r>
                      <a:r>
                        <a:rPr lang="el-GR" sz="1800" i="1" dirty="0" err="1" smtClean="0">
                          <a:solidFill>
                            <a:srgbClr val="7030A0"/>
                          </a:solidFill>
                        </a:rPr>
                        <a:t>ἀζύμων</a:t>
                      </a:r>
                      <a:r>
                        <a:rPr lang="el-GR" sz="1800" i="1" dirty="0" smtClean="0">
                          <a:solidFill>
                            <a:srgbClr val="7030A0"/>
                          </a:solidFill>
                        </a:rPr>
                        <a:t>, </a:t>
                      </a:r>
                      <a:r>
                        <a:rPr lang="el-GR" sz="1800" i="1" dirty="0" err="1" smtClean="0">
                          <a:solidFill>
                            <a:srgbClr val="7030A0"/>
                          </a:solidFill>
                        </a:rPr>
                        <a:t>ὅτε</a:t>
                      </a:r>
                      <a:r>
                        <a:rPr lang="el-GR" sz="1800" i="1" dirty="0" smtClean="0">
                          <a:solidFill>
                            <a:srgbClr val="7030A0"/>
                          </a:solidFill>
                        </a:rPr>
                        <a:t> </a:t>
                      </a:r>
                      <a:r>
                        <a:rPr lang="el-GR" sz="1800" i="1" dirty="0" err="1" smtClean="0">
                          <a:solidFill>
                            <a:srgbClr val="7030A0"/>
                          </a:solidFill>
                        </a:rPr>
                        <a:t>τὸ</a:t>
                      </a:r>
                      <a:r>
                        <a:rPr lang="el-GR" sz="1800" i="1" dirty="0" smtClean="0">
                          <a:solidFill>
                            <a:srgbClr val="7030A0"/>
                          </a:solidFill>
                        </a:rPr>
                        <a:t> </a:t>
                      </a:r>
                      <a:r>
                        <a:rPr lang="el-GR" sz="1800" i="1" dirty="0" err="1" smtClean="0">
                          <a:solidFill>
                            <a:srgbClr val="7030A0"/>
                          </a:solidFill>
                        </a:rPr>
                        <a:t>πάσχα</a:t>
                      </a:r>
                      <a:r>
                        <a:rPr lang="el-GR" sz="1800" i="1" dirty="0" smtClean="0">
                          <a:solidFill>
                            <a:srgbClr val="7030A0"/>
                          </a:solidFill>
                        </a:rPr>
                        <a:t> </a:t>
                      </a:r>
                      <a:r>
                        <a:rPr lang="el-GR" sz="1800" i="1" dirty="0" err="1" smtClean="0">
                          <a:solidFill>
                            <a:srgbClr val="7030A0"/>
                          </a:solidFill>
                        </a:rPr>
                        <a:t>ἔθυον</a:t>
                      </a:r>
                      <a:r>
                        <a:rPr lang="el-GR" sz="1800" i="1" dirty="0" smtClean="0">
                          <a:solidFill>
                            <a:srgbClr val="7030A0"/>
                          </a:solidFill>
                        </a:rPr>
                        <a:t>, </a:t>
                      </a:r>
                      <a:r>
                        <a:rPr lang="el-GR" sz="1800" i="1" dirty="0" err="1" smtClean="0">
                          <a:solidFill>
                            <a:srgbClr val="7030A0"/>
                          </a:solidFill>
                        </a:rPr>
                        <a:t>λέγουσιν</a:t>
                      </a:r>
                      <a:r>
                        <a:rPr lang="el-GR" sz="1800" i="1" dirty="0" smtClean="0">
                          <a:solidFill>
                            <a:srgbClr val="7030A0"/>
                          </a:solidFill>
                        </a:rPr>
                        <a:t> </a:t>
                      </a:r>
                      <a:r>
                        <a:rPr lang="el-GR" sz="1800" i="1" dirty="0" err="1" smtClean="0">
                          <a:solidFill>
                            <a:srgbClr val="7030A0"/>
                          </a:solidFill>
                        </a:rPr>
                        <a:t>αὐτῷ</a:t>
                      </a:r>
                      <a:r>
                        <a:rPr lang="el-GR" sz="1800" i="1" dirty="0" smtClean="0">
                          <a:solidFill>
                            <a:srgbClr val="7030A0"/>
                          </a:solidFill>
                        </a:rPr>
                        <a:t> </a:t>
                      </a:r>
                      <a:r>
                        <a:rPr lang="el-GR" sz="1800" i="1" dirty="0" err="1" smtClean="0">
                          <a:solidFill>
                            <a:srgbClr val="7030A0"/>
                          </a:solidFill>
                        </a:rPr>
                        <a:t>οἱ</a:t>
                      </a:r>
                      <a:r>
                        <a:rPr lang="el-GR" sz="1800" i="1" dirty="0" smtClean="0">
                          <a:solidFill>
                            <a:srgbClr val="7030A0"/>
                          </a:solidFill>
                        </a:rPr>
                        <a:t> </a:t>
                      </a:r>
                      <a:r>
                        <a:rPr lang="el-GR" sz="1800" i="1" dirty="0" err="1" smtClean="0">
                          <a:solidFill>
                            <a:srgbClr val="7030A0"/>
                          </a:solidFill>
                        </a:rPr>
                        <a:t>μαθηταὶ</a:t>
                      </a:r>
                      <a:r>
                        <a:rPr lang="el-GR" sz="1800" i="1" dirty="0" smtClean="0">
                          <a:solidFill>
                            <a:srgbClr val="7030A0"/>
                          </a:solidFill>
                        </a:rPr>
                        <a:t> </a:t>
                      </a:r>
                      <a:r>
                        <a:rPr lang="el-GR" sz="1800" i="1" dirty="0" err="1" smtClean="0">
                          <a:solidFill>
                            <a:srgbClr val="7030A0"/>
                          </a:solidFill>
                        </a:rPr>
                        <a:t>αὐτοῦ</a:t>
                      </a:r>
                      <a:r>
                        <a:rPr lang="el-GR" sz="1800" i="1" dirty="0" smtClean="0">
                          <a:solidFill>
                            <a:srgbClr val="7030A0"/>
                          </a:solidFill>
                        </a:rPr>
                        <a:t>· </a:t>
                      </a:r>
                      <a:r>
                        <a:rPr lang="el-GR" sz="1800" i="1" dirty="0" err="1" smtClean="0">
                          <a:solidFill>
                            <a:srgbClr val="7030A0"/>
                          </a:solidFill>
                        </a:rPr>
                        <a:t>ποῦ</a:t>
                      </a:r>
                      <a:r>
                        <a:rPr lang="el-GR" sz="1800" i="1" dirty="0" smtClean="0">
                          <a:solidFill>
                            <a:srgbClr val="7030A0"/>
                          </a:solidFill>
                        </a:rPr>
                        <a:t> </a:t>
                      </a:r>
                      <a:r>
                        <a:rPr lang="el-GR" sz="1800" i="1" dirty="0" err="1" smtClean="0">
                          <a:solidFill>
                            <a:srgbClr val="7030A0"/>
                          </a:solidFill>
                        </a:rPr>
                        <a:t>θέλεις</a:t>
                      </a:r>
                      <a:r>
                        <a:rPr lang="el-GR" sz="1800" i="1" dirty="0" smtClean="0">
                          <a:solidFill>
                            <a:srgbClr val="7030A0"/>
                          </a:solidFill>
                        </a:rPr>
                        <a:t> </a:t>
                      </a:r>
                      <a:r>
                        <a:rPr lang="el-GR" sz="1800" i="1" dirty="0" err="1" smtClean="0">
                          <a:solidFill>
                            <a:srgbClr val="7030A0"/>
                          </a:solidFill>
                        </a:rPr>
                        <a:t>ἀπελθόντες</a:t>
                      </a:r>
                      <a:r>
                        <a:rPr lang="el-GR" sz="1800" i="1" dirty="0" smtClean="0">
                          <a:solidFill>
                            <a:srgbClr val="7030A0"/>
                          </a:solidFill>
                        </a:rPr>
                        <a:t> </a:t>
                      </a:r>
                      <a:r>
                        <a:rPr lang="el-GR" sz="1800" i="1" dirty="0" err="1" smtClean="0">
                          <a:solidFill>
                            <a:srgbClr val="7030A0"/>
                          </a:solidFill>
                        </a:rPr>
                        <a:t>ἑτοιμάσωμεν</a:t>
                      </a:r>
                      <a:r>
                        <a:rPr lang="el-GR" sz="1800" i="1" dirty="0" smtClean="0">
                          <a:solidFill>
                            <a:srgbClr val="7030A0"/>
                          </a:solidFill>
                        </a:rPr>
                        <a:t> </a:t>
                      </a:r>
                      <a:r>
                        <a:rPr lang="el-GR" sz="1800" i="1" dirty="0" err="1" smtClean="0">
                          <a:solidFill>
                            <a:srgbClr val="7030A0"/>
                          </a:solidFill>
                        </a:rPr>
                        <a:t>ἵνα</a:t>
                      </a:r>
                      <a:r>
                        <a:rPr lang="el-GR" sz="1800" i="1" dirty="0" smtClean="0">
                          <a:solidFill>
                            <a:srgbClr val="7030A0"/>
                          </a:solidFill>
                        </a:rPr>
                        <a:t> </a:t>
                      </a:r>
                      <a:r>
                        <a:rPr lang="el-GR" sz="1800" i="1" dirty="0" err="1" smtClean="0">
                          <a:solidFill>
                            <a:srgbClr val="7030A0"/>
                          </a:solidFill>
                        </a:rPr>
                        <a:t>φάγῃς</a:t>
                      </a:r>
                      <a:r>
                        <a:rPr lang="el-GR" sz="1800" i="1" dirty="0" smtClean="0">
                          <a:solidFill>
                            <a:srgbClr val="7030A0"/>
                          </a:solidFill>
                        </a:rPr>
                        <a:t> </a:t>
                      </a:r>
                      <a:r>
                        <a:rPr lang="el-GR" sz="1800" i="1" dirty="0" err="1" smtClean="0">
                          <a:solidFill>
                            <a:srgbClr val="7030A0"/>
                          </a:solidFill>
                        </a:rPr>
                        <a:t>τὸ</a:t>
                      </a:r>
                      <a:r>
                        <a:rPr lang="el-GR" sz="1800" i="1" dirty="0" smtClean="0">
                          <a:solidFill>
                            <a:srgbClr val="7030A0"/>
                          </a:solidFill>
                        </a:rPr>
                        <a:t> </a:t>
                      </a:r>
                      <a:r>
                        <a:rPr lang="el-GR" sz="1800" i="1" dirty="0" err="1" smtClean="0">
                          <a:solidFill>
                            <a:srgbClr val="7030A0"/>
                          </a:solidFill>
                        </a:rPr>
                        <a:t>πάσχα</a:t>
                      </a:r>
                      <a:r>
                        <a:rPr lang="el-GR" sz="1800" i="1" dirty="0" smtClean="0">
                          <a:solidFill>
                            <a:srgbClr val="7030A0"/>
                          </a:solidFill>
                        </a:rPr>
                        <a:t>;»</a:t>
                      </a:r>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tx1"/>
                          </a:solidFill>
                          <a:latin typeface="+mn-lt"/>
                          <a:ea typeface="+mn-ea"/>
                          <a:cs typeface="+mn-cs"/>
                        </a:rPr>
                        <a:t>13oς αιώνας </a:t>
                      </a:r>
                      <a:r>
                        <a:rPr lang="el-GR" sz="1600" b="0" kern="1200" dirty="0" err="1" smtClean="0">
                          <a:solidFill>
                            <a:schemeClr val="tx1"/>
                          </a:solidFill>
                          <a:latin typeface="+mn-lt"/>
                          <a:ea typeface="+mn-ea"/>
                          <a:cs typeface="+mn-cs"/>
                        </a:rPr>
                        <a:t>π.Χ.</a:t>
                      </a:r>
                      <a:endParaRPr lang="el-GR" sz="16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rgbClr val="FF0000"/>
                          </a:solidFill>
                          <a:latin typeface="+mn-lt"/>
                          <a:ea typeface="+mn-ea"/>
                          <a:cs typeface="+mn-cs"/>
                        </a:rPr>
                        <a:t>(Δευτερονόμιο)</a:t>
                      </a:r>
                      <a:r>
                        <a:rPr lang="el-GR" sz="1600" b="0" kern="1200" dirty="0" smtClean="0">
                          <a:solidFill>
                            <a:schemeClr val="tx1"/>
                          </a:solidFill>
                          <a:latin typeface="+mn-lt"/>
                          <a:ea typeface="+mn-ea"/>
                          <a:cs typeface="+mn-cs"/>
                        </a:rPr>
                        <a:t/>
                      </a:r>
                      <a:br>
                        <a:rPr lang="el-GR" sz="1600" b="0" kern="1200" dirty="0" smtClean="0">
                          <a:solidFill>
                            <a:schemeClr val="tx1"/>
                          </a:solidFill>
                          <a:latin typeface="+mn-lt"/>
                          <a:ea typeface="+mn-ea"/>
                          <a:cs typeface="+mn-cs"/>
                        </a:rPr>
                      </a:br>
                      <a:r>
                        <a:rPr lang="el-GR" sz="1600" b="0" kern="1200" dirty="0" smtClean="0">
                          <a:solidFill>
                            <a:schemeClr val="tx1"/>
                          </a:solidFill>
                          <a:latin typeface="+mn-lt"/>
                          <a:ea typeface="+mn-ea"/>
                          <a:cs typeface="+mn-cs"/>
                        </a:rPr>
                        <a:t/>
                      </a:r>
                      <a:br>
                        <a:rPr lang="el-GR" sz="1600" b="0" kern="1200" dirty="0" smtClean="0">
                          <a:solidFill>
                            <a:schemeClr val="tx1"/>
                          </a:solidFill>
                          <a:latin typeface="+mn-lt"/>
                          <a:ea typeface="+mn-ea"/>
                          <a:cs typeface="+mn-cs"/>
                        </a:rPr>
                      </a:br>
                      <a:r>
                        <a:rPr lang="el-GR" sz="1600" b="0" kern="1200" dirty="0" smtClean="0">
                          <a:solidFill>
                            <a:schemeClr val="tx1"/>
                          </a:solidFill>
                          <a:latin typeface="+mn-lt"/>
                          <a:ea typeface="+mn-ea"/>
                          <a:cs typeface="+mn-cs"/>
                        </a:rPr>
                        <a:t>30o έτος </a:t>
                      </a:r>
                      <a:r>
                        <a:rPr lang="el-GR" sz="1600" b="0" kern="1200" dirty="0" err="1" smtClean="0">
                          <a:solidFill>
                            <a:schemeClr val="tx1"/>
                          </a:solidFill>
                          <a:latin typeface="+mn-lt"/>
                          <a:ea typeface="+mn-ea"/>
                          <a:cs typeface="+mn-cs"/>
                        </a:rPr>
                        <a:t>μ.Χ</a:t>
                      </a:r>
                      <a:r>
                        <a:rPr lang="el-GR" sz="1600" b="0" kern="1200" dirty="0" smtClean="0">
                          <a:solidFill>
                            <a:schemeClr val="tx1"/>
                          </a:solidFill>
                          <a:latin typeface="+mn-lt"/>
                          <a:ea typeface="+mn-ea"/>
                          <a:cs typeface="+mn-cs"/>
                        </a:rPr>
                        <a:t>.</a:t>
                      </a:r>
                      <a:endParaRPr lang="el-GR" sz="1600" b="0" dirty="0" smtClean="0">
                        <a:solidFill>
                          <a:schemeClr val="tx1"/>
                        </a:solidFill>
                      </a:endParaRPr>
                    </a:p>
                    <a:p>
                      <a:endParaRPr lang="el-GR" dirty="0"/>
                    </a:p>
                  </a:txBody>
                  <a:tcPr/>
                </a:tc>
                <a:tc>
                  <a:txBody>
                    <a:bodyPr/>
                    <a:lstStyle/>
                    <a:p>
                      <a:r>
                        <a:rPr lang="el-GR" sz="1800" b="1" i="0" kern="1200" dirty="0" smtClean="0">
                          <a:solidFill>
                            <a:schemeClr val="dk1"/>
                          </a:solidFill>
                          <a:latin typeface="+mn-lt"/>
                          <a:ea typeface="+mn-ea"/>
                          <a:cs typeface="+mn-cs"/>
                        </a:rPr>
                        <a:t>«</a:t>
                      </a:r>
                      <a:r>
                        <a:rPr lang="el-GR" sz="1800" b="1" i="0" kern="1200" dirty="0" err="1" smtClean="0">
                          <a:solidFill>
                            <a:schemeClr val="dk1"/>
                          </a:solidFill>
                          <a:latin typeface="+mn-lt"/>
                          <a:ea typeface="+mn-ea"/>
                          <a:cs typeface="+mn-cs"/>
                        </a:rPr>
                        <a:t>καὶ</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θύσεις</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τὸ</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πάσχα</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Κυρίῳ</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τῷ</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Θεῷ</a:t>
                      </a:r>
                      <a:r>
                        <a:rPr lang="el-GR" sz="1800" b="1" i="0" kern="1200" dirty="0" smtClean="0">
                          <a:solidFill>
                            <a:schemeClr val="dk1"/>
                          </a:solidFill>
                          <a:latin typeface="+mn-lt"/>
                          <a:ea typeface="+mn-ea"/>
                          <a:cs typeface="+mn-cs"/>
                        </a:rPr>
                        <a:t> σου </a:t>
                      </a:r>
                      <a:r>
                        <a:rPr lang="el-GR" sz="1800" b="1" i="0" kern="1200" dirty="0" err="1" smtClean="0">
                          <a:solidFill>
                            <a:schemeClr val="dk1"/>
                          </a:solidFill>
                          <a:latin typeface="+mn-lt"/>
                          <a:ea typeface="+mn-ea"/>
                          <a:cs typeface="+mn-cs"/>
                        </a:rPr>
                        <a:t>πρόβατα</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καὶ</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βόας</a:t>
                      </a:r>
                      <a:r>
                        <a:rPr lang="el-GR" sz="1800" b="1" i="0" kern="1200" dirty="0" smtClean="0">
                          <a:solidFill>
                            <a:schemeClr val="dk1"/>
                          </a:solidFill>
                          <a:latin typeface="+mn-lt"/>
                          <a:ea typeface="+mn-ea"/>
                          <a:cs typeface="+mn-cs"/>
                        </a:rPr>
                        <a:t> ἐν </a:t>
                      </a:r>
                      <a:r>
                        <a:rPr lang="el-GR" sz="1800" b="1" i="0" kern="1200" dirty="0" err="1" smtClean="0">
                          <a:solidFill>
                            <a:schemeClr val="dk1"/>
                          </a:solidFill>
                          <a:latin typeface="+mn-lt"/>
                          <a:ea typeface="+mn-ea"/>
                          <a:cs typeface="+mn-cs"/>
                        </a:rPr>
                        <a:t>τῷ</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τόπῳ</a:t>
                      </a:r>
                      <a:r>
                        <a:rPr lang="el-GR" sz="1800" b="1" i="0" kern="1200" dirty="0" smtClean="0">
                          <a:solidFill>
                            <a:schemeClr val="dk1"/>
                          </a:solidFill>
                          <a:latin typeface="+mn-lt"/>
                          <a:ea typeface="+mn-ea"/>
                          <a:cs typeface="+mn-cs"/>
                        </a:rPr>
                        <a:t>, ᾧ </a:t>
                      </a:r>
                      <a:r>
                        <a:rPr lang="el-GR" sz="1800" b="1" i="0" kern="1200" dirty="0" err="1" smtClean="0">
                          <a:solidFill>
                            <a:schemeClr val="dk1"/>
                          </a:solidFill>
                          <a:latin typeface="+mn-lt"/>
                          <a:ea typeface="+mn-ea"/>
                          <a:cs typeface="+mn-cs"/>
                        </a:rPr>
                        <a:t>ἐὰν</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ἐκλέξηται</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Κύριος</a:t>
                      </a:r>
                      <a:r>
                        <a:rPr lang="el-GR" sz="1800" b="1" i="0" kern="1200" dirty="0" smtClean="0">
                          <a:solidFill>
                            <a:schemeClr val="dk1"/>
                          </a:solidFill>
                          <a:latin typeface="+mn-lt"/>
                          <a:ea typeface="+mn-ea"/>
                          <a:cs typeface="+mn-cs"/>
                        </a:rPr>
                        <a:t> ὁ </a:t>
                      </a:r>
                      <a:r>
                        <a:rPr lang="el-GR" sz="1800" b="1" i="0" kern="1200" dirty="0" err="1" smtClean="0">
                          <a:solidFill>
                            <a:schemeClr val="dk1"/>
                          </a:solidFill>
                          <a:latin typeface="+mn-lt"/>
                          <a:ea typeface="+mn-ea"/>
                          <a:cs typeface="+mn-cs"/>
                        </a:rPr>
                        <a:t>Θεός</a:t>
                      </a:r>
                      <a:r>
                        <a:rPr lang="el-GR" sz="1800" b="1" i="0" kern="1200" dirty="0" smtClean="0">
                          <a:solidFill>
                            <a:schemeClr val="dk1"/>
                          </a:solidFill>
                          <a:latin typeface="+mn-lt"/>
                          <a:ea typeface="+mn-ea"/>
                          <a:cs typeface="+mn-cs"/>
                        </a:rPr>
                        <a:t> σου </a:t>
                      </a:r>
                      <a:r>
                        <a:rPr lang="el-GR" sz="1800" b="1" i="0" kern="1200" dirty="0" err="1" smtClean="0">
                          <a:solidFill>
                            <a:schemeClr val="dk1"/>
                          </a:solidFill>
                          <a:latin typeface="+mn-lt"/>
                          <a:ea typeface="+mn-ea"/>
                          <a:cs typeface="+mn-cs"/>
                        </a:rPr>
                        <a:t>αὐτὸν</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ἐπικληθῆναι</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τὸ</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ὄνομα</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αὐτοῦ</a:t>
                      </a:r>
                      <a:r>
                        <a:rPr lang="el-GR" sz="1800" b="1" i="0" kern="1200" dirty="0" smtClean="0">
                          <a:solidFill>
                            <a:schemeClr val="dk1"/>
                          </a:solidFill>
                          <a:latin typeface="+mn-lt"/>
                          <a:ea typeface="+mn-ea"/>
                          <a:cs typeface="+mn-cs"/>
                        </a:rPr>
                        <a:t> </a:t>
                      </a:r>
                      <a:r>
                        <a:rPr lang="el-GR" sz="1800" b="1" i="0" kern="1200" dirty="0" err="1" smtClean="0">
                          <a:solidFill>
                            <a:schemeClr val="dk1"/>
                          </a:solidFill>
                          <a:latin typeface="+mn-lt"/>
                          <a:ea typeface="+mn-ea"/>
                          <a:cs typeface="+mn-cs"/>
                        </a:rPr>
                        <a:t>ἐκεῖ</a:t>
                      </a:r>
                      <a:r>
                        <a:rPr lang="el-GR" sz="1800" b="1" i="0" kern="1200" dirty="0" smtClean="0">
                          <a:solidFill>
                            <a:schemeClr val="dk1"/>
                          </a:solidFill>
                          <a:latin typeface="+mn-lt"/>
                          <a:ea typeface="+mn-ea"/>
                          <a:cs typeface="+mn-cs"/>
                        </a:rPr>
                        <a:t>»</a:t>
                      </a:r>
                    </a:p>
                    <a:p>
                      <a:endParaRPr lang="el-GR" sz="1800" b="1" i="1" kern="1200" dirty="0" smtClean="0">
                        <a:solidFill>
                          <a:schemeClr val="dk1"/>
                        </a:solidFill>
                        <a:latin typeface="+mn-lt"/>
                        <a:ea typeface="+mn-ea"/>
                        <a:cs typeface="+mn-cs"/>
                      </a:endParaRPr>
                    </a:p>
                    <a:p>
                      <a:endParaRPr lang="el-GR" sz="300" b="1" i="1" kern="1200" dirty="0" smtClean="0">
                        <a:solidFill>
                          <a:schemeClr val="dk1"/>
                        </a:solidFill>
                        <a:latin typeface="+mn-lt"/>
                        <a:ea typeface="+mn-ea"/>
                        <a:cs typeface="+mn-cs"/>
                      </a:endParaRPr>
                    </a:p>
                    <a:p>
                      <a:r>
                        <a:rPr lang="el-GR" sz="1600" b="1" i="1" kern="1200" dirty="0" smtClean="0">
                          <a:solidFill>
                            <a:schemeClr val="dk1"/>
                          </a:solidFill>
                          <a:latin typeface="+mn-lt"/>
                          <a:ea typeface="+mn-ea"/>
                          <a:cs typeface="+mn-cs"/>
                        </a:rPr>
                        <a:t> </a:t>
                      </a:r>
                      <a:r>
                        <a:rPr lang="el-GR" sz="1800" b="1" i="0" kern="1200" dirty="0" smtClean="0">
                          <a:solidFill>
                            <a:srgbClr val="C00000"/>
                          </a:solidFill>
                          <a:latin typeface="+mn-lt"/>
                          <a:ea typeface="+mn-ea"/>
                          <a:cs typeface="+mn-cs"/>
                        </a:rPr>
                        <a:t>(</a:t>
                      </a:r>
                      <a:r>
                        <a:rPr lang="el-GR" sz="1800" b="1" i="0" kern="1200" dirty="0" err="1" smtClean="0">
                          <a:solidFill>
                            <a:srgbClr val="C00000"/>
                          </a:solidFill>
                          <a:latin typeface="+mn-lt"/>
                          <a:ea typeface="+mn-ea"/>
                          <a:cs typeface="+mn-cs"/>
                        </a:rPr>
                        <a:t>Δτ</a:t>
                      </a:r>
                      <a:r>
                        <a:rPr lang="el-GR" sz="1800" b="1" i="0" kern="1200" dirty="0" smtClean="0">
                          <a:solidFill>
                            <a:srgbClr val="C00000"/>
                          </a:solidFill>
                          <a:latin typeface="+mn-lt"/>
                          <a:ea typeface="+mn-ea"/>
                          <a:cs typeface="+mn-cs"/>
                        </a:rPr>
                        <a:t>. 16, 2)</a:t>
                      </a:r>
                      <a:endParaRPr lang="el-GR" sz="1600" b="1"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«Θέλεις λοιπόν θυσιάζει το </a:t>
                      </a:r>
                      <a:r>
                        <a:rPr lang="el-GR" sz="1800" dirty="0" err="1" smtClean="0"/>
                        <a:t>πάσχα</a:t>
                      </a:r>
                      <a:r>
                        <a:rPr lang="el-GR" sz="1800" dirty="0" smtClean="0"/>
                        <a:t> εις </a:t>
                      </a:r>
                      <a:r>
                        <a:rPr lang="el-GR" sz="1800" dirty="0" err="1" smtClean="0"/>
                        <a:t>Κύριον</a:t>
                      </a:r>
                      <a:r>
                        <a:rPr lang="el-GR" sz="1800" dirty="0" smtClean="0"/>
                        <a:t> τον </a:t>
                      </a:r>
                      <a:r>
                        <a:rPr lang="el-GR" sz="1800" dirty="0" err="1" smtClean="0"/>
                        <a:t>Θεόν</a:t>
                      </a:r>
                      <a:r>
                        <a:rPr lang="el-GR" sz="1800" dirty="0" smtClean="0"/>
                        <a:t> σου, </a:t>
                      </a:r>
                      <a:r>
                        <a:rPr lang="el-GR" sz="1800" dirty="0" err="1" smtClean="0"/>
                        <a:t>πρόβατον</a:t>
                      </a:r>
                      <a:r>
                        <a:rPr lang="el-GR" sz="1800" dirty="0" smtClean="0"/>
                        <a:t> και </a:t>
                      </a:r>
                      <a:r>
                        <a:rPr lang="el-GR" sz="1800" dirty="0" err="1" smtClean="0"/>
                        <a:t>βουν</a:t>
                      </a:r>
                      <a:r>
                        <a:rPr lang="el-GR" sz="1800" dirty="0" smtClean="0"/>
                        <a:t>, εν τω </a:t>
                      </a:r>
                      <a:r>
                        <a:rPr lang="el-GR" sz="1800" dirty="0" err="1" smtClean="0"/>
                        <a:t>τόπω</a:t>
                      </a:r>
                      <a:r>
                        <a:rPr lang="el-GR" sz="1800" dirty="0" smtClean="0"/>
                        <a:t> όντινα </a:t>
                      </a:r>
                      <a:r>
                        <a:rPr lang="el-GR" sz="1800" dirty="0" err="1" smtClean="0"/>
                        <a:t>εκλέξη</a:t>
                      </a:r>
                      <a:r>
                        <a:rPr lang="el-GR" sz="1800" dirty="0" smtClean="0"/>
                        <a:t> ο Κύριος διά να </a:t>
                      </a:r>
                      <a:r>
                        <a:rPr lang="el-GR" sz="1800" dirty="0" err="1" smtClean="0"/>
                        <a:t>κατοικίση</a:t>
                      </a:r>
                      <a:r>
                        <a:rPr lang="el-GR" sz="1800" dirty="0" smtClean="0"/>
                        <a:t> εκεί το όνομα αυτού»</a:t>
                      </a:r>
                    </a:p>
                  </a:txBody>
                  <a:tcPr/>
                </a:tc>
                <a:tc>
                  <a:txBody>
                    <a:bodyPr/>
                    <a:lstStyle/>
                    <a:p>
                      <a:pPr>
                        <a:buFont typeface="Wingdings" pitchFamily="2" charset="2"/>
                        <a:buChar char="v"/>
                      </a:pPr>
                      <a:r>
                        <a:rPr lang="el-GR" sz="1200" b="1" kern="1200" dirty="0" smtClean="0">
                          <a:solidFill>
                            <a:schemeClr val="tx1"/>
                          </a:solidFill>
                          <a:latin typeface="+mn-lt"/>
                          <a:ea typeface="+mn-ea"/>
                          <a:cs typeface="+mn-cs"/>
                        </a:rPr>
                        <a:t> </a:t>
                      </a:r>
                      <a:r>
                        <a:rPr lang="el-GR" sz="1200" b="1" kern="1200" dirty="0" smtClean="0">
                          <a:solidFill>
                            <a:schemeClr val="dk1"/>
                          </a:solidFill>
                          <a:latin typeface="+mn-lt"/>
                          <a:ea typeface="+mn-ea"/>
                          <a:cs typeface="+mn-cs"/>
                        </a:rPr>
                        <a:t>Ἡ </a:t>
                      </a:r>
                      <a:r>
                        <a:rPr lang="el-GR" sz="1200" b="1" kern="1200" dirty="0" err="1" smtClean="0">
                          <a:solidFill>
                            <a:schemeClr val="dk1"/>
                          </a:solidFill>
                          <a:latin typeface="+mn-lt"/>
                          <a:ea typeface="+mn-ea"/>
                          <a:cs typeface="+mn-cs"/>
                        </a:rPr>
                        <a:t>ἀναφορὰ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στὸ</a:t>
                      </a:r>
                      <a:r>
                        <a:rPr lang="el-GR" sz="1200" b="1" kern="1200" dirty="0" smtClean="0">
                          <a:solidFill>
                            <a:schemeClr val="dk1"/>
                          </a:solidFill>
                          <a:latin typeface="+mn-lt"/>
                          <a:ea typeface="+mn-ea"/>
                          <a:cs typeface="+mn-cs"/>
                        </a:rPr>
                        <a:t> Πάσχα </a:t>
                      </a:r>
                      <a:r>
                        <a:rPr lang="el-GR" sz="1200" b="1" kern="1200" dirty="0" err="1" smtClean="0">
                          <a:solidFill>
                            <a:schemeClr val="dk1"/>
                          </a:solidFill>
                          <a:latin typeface="+mn-lt"/>
                          <a:ea typeface="+mn-ea"/>
                          <a:cs typeface="+mn-cs"/>
                        </a:rPr>
                        <a:t>καὶ</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τὴν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ἑβδομάδα</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τῶν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Ἀζύμων</a:t>
                      </a:r>
                      <a:r>
                        <a:rPr lang="el-GR" sz="1200" b="1" kern="1200" dirty="0" smtClean="0">
                          <a:solidFill>
                            <a:schemeClr val="dk1"/>
                          </a:solidFill>
                          <a:latin typeface="+mn-lt"/>
                          <a:ea typeface="+mn-ea"/>
                          <a:cs typeface="+mn-cs"/>
                        </a:rPr>
                        <a:t> συνεχίζεται μέχρι </a:t>
                      </a:r>
                      <a:r>
                        <a:rPr lang="el-GR" sz="1200" b="1" kern="1200" dirty="0" err="1" smtClean="0">
                          <a:solidFill>
                            <a:schemeClr val="dk1"/>
                          </a:solidFill>
                          <a:latin typeface="+mn-lt"/>
                          <a:ea typeface="+mn-ea"/>
                          <a:cs typeface="+mn-cs"/>
                        </a:rPr>
                        <a:t>τὸν</a:t>
                      </a:r>
                      <a:r>
                        <a:rPr lang="el-GR" sz="1200" b="1" kern="1200" dirty="0" smtClean="0">
                          <a:solidFill>
                            <a:schemeClr val="dk1"/>
                          </a:solidFill>
                          <a:latin typeface="+mn-lt"/>
                          <a:ea typeface="+mn-ea"/>
                          <a:cs typeface="+mn-cs"/>
                        </a:rPr>
                        <a:t> 8ο στίχο. </a:t>
                      </a:r>
                    </a:p>
                    <a:p>
                      <a:pPr>
                        <a:buFont typeface="Wingdings" pitchFamily="2" charset="2"/>
                        <a:buNone/>
                      </a:pPr>
                      <a:endParaRPr lang="el-GR" sz="300" b="1" kern="1200" dirty="0" smtClean="0">
                        <a:solidFill>
                          <a:schemeClr val="dk1"/>
                        </a:solidFill>
                        <a:latin typeface="+mn-lt"/>
                        <a:ea typeface="+mn-ea"/>
                        <a:cs typeface="+mn-cs"/>
                      </a:endParaRPr>
                    </a:p>
                    <a:p>
                      <a:pPr>
                        <a:buFont typeface="Wingdings" pitchFamily="2" charset="2"/>
                        <a:buChar char="v"/>
                      </a:pPr>
                      <a:r>
                        <a:rPr lang="el-GR" sz="1200" b="1" kern="1200" dirty="0" smtClean="0">
                          <a:solidFill>
                            <a:schemeClr val="dk1"/>
                          </a:solidFill>
                          <a:latin typeface="+mn-lt"/>
                          <a:ea typeface="+mn-ea"/>
                          <a:cs typeface="+mn-cs"/>
                        </a:rPr>
                        <a:t> Διότι </a:t>
                      </a:r>
                      <a:r>
                        <a:rPr lang="el-GR" sz="1200" b="1" kern="1200" dirty="0" err="1" smtClean="0">
                          <a:solidFill>
                            <a:schemeClr val="dk1"/>
                          </a:solidFill>
                          <a:latin typeface="+mn-lt"/>
                          <a:ea typeface="+mn-ea"/>
                          <a:cs typeface="+mn-cs"/>
                        </a:rPr>
                        <a:t>τὸ</a:t>
                      </a:r>
                      <a:r>
                        <a:rPr lang="el-GR" sz="1200" b="1" kern="1200" dirty="0" smtClean="0">
                          <a:solidFill>
                            <a:schemeClr val="dk1"/>
                          </a:solidFill>
                          <a:latin typeface="+mn-lt"/>
                          <a:ea typeface="+mn-ea"/>
                          <a:cs typeface="+mn-cs"/>
                        </a:rPr>
                        <a:t> Πάσχα (=ὁ </a:t>
                      </a:r>
                      <a:r>
                        <a:rPr lang="el-GR" sz="1200" b="1" kern="1200" dirty="0" err="1" smtClean="0">
                          <a:solidFill>
                            <a:schemeClr val="dk1"/>
                          </a:solidFill>
                          <a:latin typeface="+mn-lt"/>
                          <a:ea typeface="+mn-ea"/>
                          <a:cs typeface="+mn-cs"/>
                        </a:rPr>
                        <a:t>ἀμνὸς</a:t>
                      </a:r>
                      <a:r>
                        <a:rPr lang="el-GR" sz="1200" b="1" kern="1200" dirty="0" smtClean="0">
                          <a:solidFill>
                            <a:schemeClr val="dk1"/>
                          </a:solidFill>
                          <a:latin typeface="+mn-lt"/>
                          <a:ea typeface="+mn-ea"/>
                          <a:cs typeface="+mn-cs"/>
                        </a:rPr>
                        <a:t>) θυσιαζόταν </a:t>
                      </a:r>
                      <a:r>
                        <a:rPr lang="el-GR" sz="1200" b="1" kern="1200" dirty="0" err="1" smtClean="0">
                          <a:solidFill>
                            <a:schemeClr val="dk1"/>
                          </a:solidFill>
                          <a:latin typeface="+mn-lt"/>
                          <a:ea typeface="+mn-ea"/>
                          <a:cs typeface="+mn-cs"/>
                        </a:rPr>
                        <a:t>ὄχι</a:t>
                      </a:r>
                      <a:r>
                        <a:rPr lang="el-GR" sz="1200" b="1" kern="1200" dirty="0" smtClean="0">
                          <a:solidFill>
                            <a:schemeClr val="dk1"/>
                          </a:solidFill>
                          <a:latin typeface="+mn-lt"/>
                          <a:ea typeface="+mn-ea"/>
                          <a:cs typeface="+mn-cs"/>
                        </a:rPr>
                        <a:t> τη δεκάτη τρίτη, </a:t>
                      </a:r>
                      <a:r>
                        <a:rPr lang="el-GR" sz="1200" b="1" kern="1200" dirty="0" err="1" smtClean="0">
                          <a:solidFill>
                            <a:schemeClr val="dk1"/>
                          </a:solidFill>
                          <a:latin typeface="+mn-lt"/>
                          <a:ea typeface="+mn-ea"/>
                          <a:cs typeface="+mn-cs"/>
                        </a:rPr>
                        <a:t>ἀλλὰ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τὴ</a:t>
                      </a:r>
                      <a:r>
                        <a:rPr lang="el-GR" sz="1200" b="1" kern="1200" dirty="0" smtClean="0">
                          <a:solidFill>
                            <a:schemeClr val="dk1"/>
                          </a:solidFill>
                          <a:latin typeface="+mn-lt"/>
                          <a:ea typeface="+mn-ea"/>
                          <a:cs typeface="+mn-cs"/>
                        </a:rPr>
                        <a:t> δεκάτη τετάρτη. Διότι λέει ὁ νόμος. </a:t>
                      </a:r>
                      <a:r>
                        <a:rPr lang="el-GR" sz="1200" b="1" kern="1200" dirty="0" err="1" smtClean="0">
                          <a:solidFill>
                            <a:schemeClr val="dk1"/>
                          </a:solidFill>
                          <a:latin typeface="+mn-lt"/>
                          <a:ea typeface="+mn-ea"/>
                          <a:cs typeface="+mn-cs"/>
                        </a:rPr>
                        <a:t>Στὸν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πρῶτο</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μῆνα</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τὴ</a:t>
                      </a:r>
                      <a:r>
                        <a:rPr lang="el-GR" sz="1200" b="1" kern="1200" dirty="0" smtClean="0">
                          <a:solidFill>
                            <a:schemeClr val="dk1"/>
                          </a:solidFill>
                          <a:latin typeface="+mn-lt"/>
                          <a:ea typeface="+mn-ea"/>
                          <a:cs typeface="+mn-cs"/>
                        </a:rPr>
                        <a:t> δεκάτη τετάρτη </a:t>
                      </a:r>
                      <a:r>
                        <a:rPr lang="el-GR" sz="1200" b="1" kern="1200" dirty="0" err="1" smtClean="0">
                          <a:solidFill>
                            <a:schemeClr val="dk1"/>
                          </a:solidFill>
                          <a:latin typeface="+mn-lt"/>
                          <a:ea typeface="+mn-ea"/>
                          <a:cs typeface="+mn-cs"/>
                        </a:rPr>
                        <a:t>ἡμέρα</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τοῦ</a:t>
                      </a:r>
                      <a:r>
                        <a:rPr lang="el-GR" sz="1200" b="1" kern="1200" dirty="0" smtClean="0">
                          <a:solidFill>
                            <a:schemeClr val="dk1"/>
                          </a:solidFill>
                          <a:latin typeface="+mn-lt"/>
                          <a:ea typeface="+mn-ea"/>
                          <a:cs typeface="+mn-cs"/>
                        </a:rPr>
                        <a:t> μήνα, </a:t>
                      </a:r>
                      <a:r>
                        <a:rPr lang="el-GR" sz="1200" b="1" kern="1200" dirty="0" err="1" smtClean="0">
                          <a:solidFill>
                            <a:schemeClr val="dk1"/>
                          </a:solidFill>
                          <a:latin typeface="+mn-lt"/>
                          <a:ea typeface="+mn-ea"/>
                          <a:cs typeface="+mn-cs"/>
                        </a:rPr>
                        <a:t>στὸ</a:t>
                      </a:r>
                      <a:r>
                        <a:rPr lang="el-GR" sz="1200" b="1" kern="1200" dirty="0" smtClean="0">
                          <a:solidFill>
                            <a:schemeClr val="dk1"/>
                          </a:solidFill>
                          <a:latin typeface="+mn-lt"/>
                          <a:ea typeface="+mn-ea"/>
                          <a:cs typeface="+mn-cs"/>
                        </a:rPr>
                        <a:t> μέσον </a:t>
                      </a:r>
                      <a:r>
                        <a:rPr lang="el-GR" sz="1200" b="1" kern="1200" dirty="0" err="1" smtClean="0">
                          <a:solidFill>
                            <a:schemeClr val="dk1"/>
                          </a:solidFill>
                          <a:latin typeface="+mn-lt"/>
                          <a:ea typeface="+mn-ea"/>
                          <a:cs typeface="+mn-cs"/>
                        </a:rPr>
                        <a:t>τοῦ</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ἀπογεύματος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θὰ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εἶναι</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τὸ</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πάσχα</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γιὰ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τὸν</a:t>
                      </a:r>
                      <a:r>
                        <a:rPr lang="el-GR" sz="1200" b="1" kern="1200" dirty="0" smtClean="0">
                          <a:solidFill>
                            <a:schemeClr val="dk1"/>
                          </a:solidFill>
                          <a:latin typeface="+mn-lt"/>
                          <a:ea typeface="+mn-ea"/>
                          <a:cs typeface="+mn-cs"/>
                        </a:rPr>
                        <a:t> Κύριο. Ὁ Κύριος </a:t>
                      </a:r>
                      <a:r>
                        <a:rPr lang="el-GR" sz="1200" b="1" kern="1200" dirty="0" err="1" smtClean="0">
                          <a:solidFill>
                            <a:schemeClr val="dk1"/>
                          </a:solidFill>
                          <a:latin typeface="+mn-lt"/>
                          <a:ea typeface="+mn-ea"/>
                          <a:cs typeface="+mn-cs"/>
                        </a:rPr>
                        <a:t>τὸ</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ἀντίτυπο</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τοῦ</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νομικοῦ</a:t>
                      </a:r>
                      <a:r>
                        <a:rPr lang="el-GR" sz="1200" b="1" kern="1200" dirty="0" smtClean="0">
                          <a:solidFill>
                            <a:schemeClr val="dk1"/>
                          </a:solidFill>
                          <a:latin typeface="+mn-lt"/>
                          <a:ea typeface="+mn-ea"/>
                          <a:cs typeface="+mn-cs"/>
                        </a:rPr>
                        <a:t> Πάσχα, </a:t>
                      </a:r>
                      <a:r>
                        <a:rPr lang="el-GR" sz="1200" b="1" kern="1200" dirty="0" err="1" smtClean="0">
                          <a:solidFill>
                            <a:schemeClr val="dk1"/>
                          </a:solidFill>
                          <a:latin typeface="+mn-lt"/>
                          <a:ea typeface="+mn-ea"/>
                          <a:cs typeface="+mn-cs"/>
                        </a:rPr>
                        <a:t>τὸ</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τελευταῖο</a:t>
                      </a:r>
                      <a:r>
                        <a:rPr lang="el-GR" sz="1200" b="1" kern="1200" dirty="0" smtClean="0">
                          <a:solidFill>
                            <a:schemeClr val="dk1"/>
                          </a:solidFill>
                          <a:latin typeface="+mn-lt"/>
                          <a:ea typeface="+mn-ea"/>
                          <a:cs typeface="+mn-cs"/>
                        </a:rPr>
                        <a:t> δείπνο, ὁ </a:t>
                      </a:r>
                      <a:r>
                        <a:rPr lang="el-GR" sz="1200" b="1" kern="1200" dirty="0" err="1" smtClean="0">
                          <a:solidFill>
                            <a:schemeClr val="dk1"/>
                          </a:solidFill>
                          <a:latin typeface="+mn-lt"/>
                          <a:ea typeface="+mn-ea"/>
                          <a:cs typeface="+mn-cs"/>
                        </a:rPr>
                        <a:t>ὁποῖος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εἶναι</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καὶ</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τὸ</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χριστιανικὸ</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καὶ</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ἀληθινὸ</a:t>
                      </a:r>
                      <a:r>
                        <a:rPr lang="el-GR" sz="1200" b="1" kern="1200" dirty="0" smtClean="0">
                          <a:solidFill>
                            <a:schemeClr val="dk1"/>
                          </a:solidFill>
                          <a:latin typeface="+mn-lt"/>
                          <a:ea typeface="+mn-ea"/>
                          <a:cs typeface="+mn-cs"/>
                        </a:rPr>
                        <a:t> Πάσχα, </a:t>
                      </a:r>
                      <a:r>
                        <a:rPr lang="el-GR" sz="1200" b="1" kern="1200" dirty="0" err="1" smtClean="0">
                          <a:solidFill>
                            <a:schemeClr val="dk1"/>
                          </a:solidFill>
                          <a:latin typeface="+mn-lt"/>
                          <a:ea typeface="+mn-ea"/>
                          <a:cs typeface="+mn-cs"/>
                        </a:rPr>
                        <a:t>τὸ</a:t>
                      </a:r>
                      <a:r>
                        <a:rPr lang="el-GR" sz="1200" b="1" kern="1200" dirty="0" smtClean="0">
                          <a:solidFill>
                            <a:schemeClr val="dk1"/>
                          </a:solidFill>
                          <a:latin typeface="+mn-lt"/>
                          <a:ea typeface="+mn-ea"/>
                          <a:cs typeface="+mn-cs"/>
                        </a:rPr>
                        <a:t> τέλεσε </a:t>
                      </a:r>
                      <a:r>
                        <a:rPr lang="el-GR" sz="1200" b="1" kern="1200" dirty="0" err="1" smtClean="0">
                          <a:solidFill>
                            <a:schemeClr val="dk1"/>
                          </a:solidFill>
                          <a:latin typeface="+mn-lt"/>
                          <a:ea typeface="+mn-ea"/>
                          <a:cs typeface="+mn-cs"/>
                        </a:rPr>
                        <a:t>κατὰ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τὴν</a:t>
                      </a:r>
                      <a:r>
                        <a:rPr lang="el-GR" sz="1200" b="1" kern="1200" dirty="0" smtClean="0">
                          <a:solidFill>
                            <a:schemeClr val="dk1"/>
                          </a:solidFill>
                          <a:latin typeface="+mn-lt"/>
                          <a:ea typeface="+mn-ea"/>
                          <a:cs typeface="+mn-cs"/>
                        </a:rPr>
                        <a:t> Πέμπτη 13 </a:t>
                      </a:r>
                      <a:r>
                        <a:rPr lang="el-GR" sz="1200" b="1" kern="1200" dirty="0" err="1" smtClean="0">
                          <a:solidFill>
                            <a:schemeClr val="dk1"/>
                          </a:solidFill>
                          <a:latin typeface="+mn-lt"/>
                          <a:ea typeface="+mn-ea"/>
                          <a:cs typeface="+mn-cs"/>
                        </a:rPr>
                        <a:t>τοῦ</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μηνὸς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Νισάν</a:t>
                      </a:r>
                      <a:r>
                        <a:rPr lang="el-GR" sz="1200" b="1" kern="1200" dirty="0" smtClean="0">
                          <a:solidFill>
                            <a:schemeClr val="dk1"/>
                          </a:solidFill>
                          <a:latin typeface="+mn-lt"/>
                          <a:ea typeface="+mn-ea"/>
                          <a:cs typeface="+mn-cs"/>
                        </a:rPr>
                        <a:t>. </a:t>
                      </a:r>
                      <a:r>
                        <a:rPr lang="el-GR" sz="1200" b="0" kern="1200" dirty="0" smtClean="0">
                          <a:solidFill>
                            <a:schemeClr val="dk1"/>
                          </a:solidFill>
                          <a:latin typeface="+mn-lt"/>
                          <a:ea typeface="+mn-ea"/>
                          <a:cs typeface="+mn-cs"/>
                        </a:rPr>
                        <a:t>(ΤΡΕΜΠΕΛΑΣ)</a:t>
                      </a:r>
                    </a:p>
                    <a:p>
                      <a:pPr>
                        <a:buFont typeface="Wingdings" pitchFamily="2" charset="2"/>
                        <a:buNone/>
                      </a:pPr>
                      <a:endParaRPr lang="el-GR" sz="300" b="1" kern="1200" dirty="0" smtClean="0">
                        <a:solidFill>
                          <a:schemeClr val="dk1"/>
                        </a:solidFill>
                        <a:latin typeface="+mn-lt"/>
                        <a:ea typeface="+mn-ea"/>
                        <a:cs typeface="+mn-cs"/>
                      </a:endParaRPr>
                    </a:p>
                    <a:p>
                      <a:pPr>
                        <a:buFont typeface="Wingdings" pitchFamily="2" charset="2"/>
                        <a:buChar char="v"/>
                      </a:pPr>
                      <a:r>
                        <a:rPr lang="el-GR" sz="1200" b="1" kern="1200" dirty="0" smtClean="0">
                          <a:solidFill>
                            <a:schemeClr val="dk1"/>
                          </a:solidFill>
                          <a:latin typeface="+mn-lt"/>
                          <a:ea typeface="+mn-ea"/>
                          <a:cs typeface="+mn-cs"/>
                        </a:rPr>
                        <a:t>Τότε «σφάζονταν </a:t>
                      </a:r>
                      <a:r>
                        <a:rPr lang="el-GR" sz="1200" b="1" kern="1200" dirty="0" err="1" smtClean="0">
                          <a:solidFill>
                            <a:schemeClr val="dk1"/>
                          </a:solidFill>
                          <a:latin typeface="+mn-lt"/>
                          <a:ea typeface="+mn-ea"/>
                          <a:cs typeface="+mn-cs"/>
                        </a:rPr>
                        <a:t>οἱ</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πασχαλινοὶ</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ἀμνοὶ</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στὸ</a:t>
                      </a:r>
                      <a:r>
                        <a:rPr lang="el-GR" sz="1200" b="1" kern="1200" dirty="0" smtClean="0">
                          <a:solidFill>
                            <a:schemeClr val="dk1"/>
                          </a:solidFill>
                          <a:latin typeface="+mn-lt"/>
                          <a:ea typeface="+mn-ea"/>
                          <a:cs typeface="+mn-cs"/>
                        </a:rPr>
                        <a:t> ναό, </a:t>
                      </a:r>
                      <a:r>
                        <a:rPr lang="el-GR" sz="1200" b="1" kern="1200" dirty="0" err="1" smtClean="0">
                          <a:solidFill>
                            <a:schemeClr val="dk1"/>
                          </a:solidFill>
                          <a:latin typeface="+mn-lt"/>
                          <a:ea typeface="+mn-ea"/>
                          <a:cs typeface="+mn-cs"/>
                        </a:rPr>
                        <a:t>καὶ</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τὸ</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ἰουδαϊκὸ</a:t>
                      </a:r>
                      <a:r>
                        <a:rPr lang="el-GR" sz="1200" b="1" kern="1200" dirty="0" smtClean="0">
                          <a:solidFill>
                            <a:schemeClr val="dk1"/>
                          </a:solidFill>
                          <a:latin typeface="+mn-lt"/>
                          <a:ea typeface="+mn-ea"/>
                          <a:cs typeface="+mn-cs"/>
                        </a:rPr>
                        <a:t> πασχάλιο </a:t>
                      </a:r>
                      <a:r>
                        <a:rPr lang="el-GR" sz="1200" b="1" kern="1200" dirty="0" err="1" smtClean="0">
                          <a:solidFill>
                            <a:schemeClr val="dk1"/>
                          </a:solidFill>
                          <a:latin typeface="+mn-lt"/>
                          <a:ea typeface="+mn-ea"/>
                          <a:cs typeface="+mn-cs"/>
                        </a:rPr>
                        <a:t>δεῖπνο</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ἀκολουθοῦσε</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κατὰ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τὸ</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ἀπόγευμα</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τῆς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ἴδιας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ἡμέρας</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μετὰ</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τὴ</a:t>
                      </a:r>
                      <a:r>
                        <a:rPr lang="el-GR" sz="1200" b="1" kern="1200" dirty="0" smtClean="0">
                          <a:solidFill>
                            <a:schemeClr val="dk1"/>
                          </a:solidFill>
                          <a:latin typeface="+mn-lt"/>
                          <a:ea typeface="+mn-ea"/>
                          <a:cs typeface="+mn-cs"/>
                        </a:rPr>
                        <a:t> δύση </a:t>
                      </a:r>
                      <a:r>
                        <a:rPr lang="el-GR" sz="1200" b="1" kern="1200" dirty="0" err="1" smtClean="0">
                          <a:solidFill>
                            <a:schemeClr val="dk1"/>
                          </a:solidFill>
                          <a:latin typeface="+mn-lt"/>
                          <a:ea typeface="+mn-ea"/>
                          <a:cs typeface="+mn-cs"/>
                        </a:rPr>
                        <a:t>τοῦ</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ἡλίου</a:t>
                      </a:r>
                      <a:r>
                        <a:rPr lang="el-GR" sz="1200" b="1" kern="1200" dirty="0" smtClean="0">
                          <a:solidFill>
                            <a:schemeClr val="dk1"/>
                          </a:solidFill>
                          <a:latin typeface="+mn-lt"/>
                          <a:ea typeface="+mn-ea"/>
                          <a:cs typeface="+mn-cs"/>
                        </a:rPr>
                        <a:t>. </a:t>
                      </a:r>
                      <a:r>
                        <a:rPr lang="el-GR" sz="1200" b="0" kern="1200" dirty="0" smtClean="0">
                          <a:solidFill>
                            <a:schemeClr val="dk1"/>
                          </a:solidFill>
                          <a:latin typeface="+mn-lt"/>
                          <a:ea typeface="+mn-ea"/>
                          <a:cs typeface="+mn-cs"/>
                        </a:rPr>
                        <a:t>(ΤΡΕΜΠΕΛΑΣ)</a:t>
                      </a:r>
                    </a:p>
                    <a:p>
                      <a:pPr>
                        <a:buFont typeface="Wingdings" pitchFamily="2" charset="2"/>
                        <a:buChar char="v"/>
                      </a:pPr>
                      <a:endParaRPr lang="el-GR" sz="3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el-GR" sz="1200" b="1" kern="1200" dirty="0" smtClean="0">
                          <a:solidFill>
                            <a:schemeClr val="dk1"/>
                          </a:solidFill>
                          <a:latin typeface="+mn-lt"/>
                          <a:ea typeface="+mn-ea"/>
                          <a:cs typeface="+mn-cs"/>
                        </a:rPr>
                        <a:t>Γι’ </a:t>
                      </a:r>
                      <a:r>
                        <a:rPr lang="el-GR" sz="1200" b="1" kern="1200" dirty="0" err="1" smtClean="0">
                          <a:solidFill>
                            <a:schemeClr val="dk1"/>
                          </a:solidFill>
                          <a:latin typeface="+mn-lt"/>
                          <a:ea typeface="+mn-ea"/>
                          <a:cs typeface="+mn-cs"/>
                        </a:rPr>
                        <a:t>αὐτὸ</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καὶ</a:t>
                      </a:r>
                      <a:r>
                        <a:rPr lang="el-GR" sz="1200" b="1" kern="1200" dirty="0" smtClean="0">
                          <a:solidFill>
                            <a:schemeClr val="dk1"/>
                          </a:solidFill>
                          <a:latin typeface="+mn-lt"/>
                          <a:ea typeface="+mn-ea"/>
                          <a:cs typeface="+mn-cs"/>
                        </a:rPr>
                        <a:t> ὁ </a:t>
                      </a:r>
                      <a:r>
                        <a:rPr lang="el-GR" sz="1200" b="1" kern="1200" dirty="0" err="1" smtClean="0">
                          <a:solidFill>
                            <a:schemeClr val="dk1"/>
                          </a:solidFill>
                          <a:latin typeface="+mn-lt"/>
                          <a:ea typeface="+mn-ea"/>
                          <a:cs typeface="+mn-cs"/>
                        </a:rPr>
                        <a:t>ἱερὸς</a:t>
                      </a:r>
                      <a:r>
                        <a:rPr lang="el-GR" sz="1200" b="1" kern="1200" dirty="0" smtClean="0">
                          <a:solidFill>
                            <a:schemeClr val="dk1"/>
                          </a:solidFill>
                          <a:latin typeface="+mn-lt"/>
                          <a:ea typeface="+mn-ea"/>
                          <a:cs typeface="+mn-cs"/>
                        </a:rPr>
                        <a:t> Χρυσόστομος συνδέει το </a:t>
                      </a:r>
                      <a:r>
                        <a:rPr lang="el-GR" sz="1200" b="1" kern="1200" dirty="0" err="1" smtClean="0">
                          <a:solidFill>
                            <a:schemeClr val="dk1"/>
                          </a:solidFill>
                          <a:latin typeface="+mn-lt"/>
                          <a:ea typeface="+mn-ea"/>
                          <a:cs typeface="+mn-cs"/>
                        </a:rPr>
                        <a:t>τελευταῖο</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δεῖπνο</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μὲ</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τὴν</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ὑπενθύμιση</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ὑπὸ</a:t>
                      </a:r>
                      <a:r>
                        <a:rPr lang="el-GR" sz="1200" b="1" kern="1200" dirty="0" smtClean="0">
                          <a:solidFill>
                            <a:schemeClr val="dk1"/>
                          </a:solidFill>
                          <a:latin typeface="+mn-lt"/>
                          <a:ea typeface="+mn-ea"/>
                          <a:cs typeface="+mn-cs"/>
                        </a:rPr>
                        <a:t> </a:t>
                      </a:r>
                      <a:r>
                        <a:rPr lang="el-GR" sz="1200" b="1" kern="1200" dirty="0" err="1" smtClean="0">
                          <a:solidFill>
                            <a:schemeClr val="dk1"/>
                          </a:solidFill>
                          <a:latin typeface="+mn-lt"/>
                          <a:ea typeface="+mn-ea"/>
                          <a:cs typeface="+mn-cs"/>
                        </a:rPr>
                        <a:t>τοῦ</a:t>
                      </a:r>
                      <a:r>
                        <a:rPr lang="el-GR" sz="1200" b="1" kern="1200" dirty="0" smtClean="0">
                          <a:solidFill>
                            <a:schemeClr val="dk1"/>
                          </a:solidFill>
                          <a:latin typeface="+mn-lt"/>
                          <a:ea typeface="+mn-ea"/>
                          <a:cs typeface="+mn-cs"/>
                        </a:rPr>
                        <a:t> Κυρίου </a:t>
                      </a:r>
                      <a:r>
                        <a:rPr lang="el-GR" sz="1200" b="1" kern="1200" dirty="0" err="1" smtClean="0">
                          <a:solidFill>
                            <a:schemeClr val="dk1"/>
                          </a:solidFill>
                          <a:latin typeface="+mn-lt"/>
                          <a:ea typeface="+mn-ea"/>
                          <a:cs typeface="+mn-cs"/>
                        </a:rPr>
                        <a:t>στοὺς</a:t>
                      </a:r>
                      <a:r>
                        <a:rPr lang="el-GR" sz="1200" b="1" kern="1200" dirty="0" smtClean="0">
                          <a:solidFill>
                            <a:schemeClr val="dk1"/>
                          </a:solidFill>
                          <a:latin typeface="+mn-lt"/>
                          <a:ea typeface="+mn-ea"/>
                          <a:cs typeface="+mn-cs"/>
                        </a:rPr>
                        <a:t> μαθητές Του </a:t>
                      </a:r>
                      <a:r>
                        <a:rPr lang="el-GR" sz="1200" b="1" kern="1200" dirty="0" err="1" smtClean="0">
                          <a:solidFill>
                            <a:schemeClr val="dk1"/>
                          </a:solidFill>
                          <a:latin typeface="+mn-lt"/>
                          <a:ea typeface="+mn-ea"/>
                          <a:cs typeface="+mn-cs"/>
                        </a:rPr>
                        <a:t>τοῦ</a:t>
                      </a:r>
                      <a:r>
                        <a:rPr lang="el-GR" sz="1200" b="1" kern="1200" dirty="0" smtClean="0">
                          <a:solidFill>
                            <a:schemeClr val="dk1"/>
                          </a:solidFill>
                          <a:latin typeface="+mn-lt"/>
                          <a:ea typeface="+mn-ea"/>
                          <a:cs typeface="+mn-cs"/>
                        </a:rPr>
                        <a:t> Πάθους Του.</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Ἄπαντα</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Ἰω</a:t>
                      </a:r>
                      <a:r>
                        <a:rPr lang="el-GR" sz="1200" kern="1200" dirty="0" smtClean="0">
                          <a:solidFill>
                            <a:schemeClr val="dk1"/>
                          </a:solidFill>
                          <a:latin typeface="+mn-lt"/>
                          <a:ea typeface="+mn-ea"/>
                          <a:cs typeface="+mn-cs"/>
                        </a:rPr>
                        <a:t>. Χρυσοστόμου, 69, 773Ε.)</a:t>
                      </a:r>
                    </a:p>
                    <a:p>
                      <a:pPr>
                        <a:buFont typeface="Wingdings" pitchFamily="2" charset="2"/>
                        <a:buChar char="v"/>
                      </a:pPr>
                      <a:endParaRPr lang="el-GR" sz="1200" b="1" kern="1200" dirty="0" smtClean="0">
                        <a:solidFill>
                          <a:schemeClr val="dk1"/>
                        </a:solidFill>
                        <a:latin typeface="+mn-lt"/>
                        <a:ea typeface="+mn-ea"/>
                        <a:cs typeface="+mn-cs"/>
                      </a:endParaRPr>
                    </a:p>
                    <a:p>
                      <a:pPr>
                        <a:buFont typeface="Wingdings" pitchFamily="2" charset="2"/>
                        <a:buChar char="v"/>
                      </a:pPr>
                      <a:endParaRPr lang="el-GR" sz="1400" b="1" kern="1200" dirty="0" smtClean="0">
                        <a:solidFill>
                          <a:schemeClr val="dk1"/>
                        </a:solidFill>
                        <a:latin typeface="+mn-lt"/>
                        <a:ea typeface="+mn-ea"/>
                        <a:cs typeface="+mn-cs"/>
                      </a:endParaRPr>
                    </a:p>
                    <a:p>
                      <a:pPr>
                        <a:buFont typeface="Wingdings" pitchFamily="2" charset="2"/>
                        <a:buChar char="v"/>
                      </a:pPr>
                      <a:endParaRPr lang="el-GR" sz="1400" b="1" kern="1200" dirty="0" smtClean="0">
                        <a:solidFill>
                          <a:schemeClr val="dk1"/>
                        </a:solidFill>
                        <a:latin typeface="+mn-lt"/>
                        <a:ea typeface="+mn-ea"/>
                        <a:cs typeface="+mn-cs"/>
                      </a:endParaRPr>
                    </a:p>
                    <a:p>
                      <a:pPr>
                        <a:buFont typeface="Wingdings" pitchFamily="2" charset="2"/>
                        <a:buChar char="Ø"/>
                      </a:pPr>
                      <a:endParaRPr lang="el-GR" sz="1600" b="1" kern="1200" dirty="0" smtClean="0">
                        <a:solidFill>
                          <a:schemeClr val="dk1"/>
                        </a:solidFill>
                        <a:latin typeface="+mn-lt"/>
                        <a:ea typeface="+mn-ea"/>
                        <a:cs typeface="+mn-cs"/>
                      </a:endParaRPr>
                    </a:p>
                    <a:p>
                      <a:pPr>
                        <a:buFont typeface="Wingdings" pitchFamily="2" charset="2"/>
                        <a:buChar char="Ø"/>
                      </a:pPr>
                      <a:endParaRPr lang="el-GR" sz="1600" b="1" kern="1200" dirty="0" smtClean="0">
                        <a:solidFill>
                          <a:schemeClr val="dk1"/>
                        </a:solidFill>
                        <a:latin typeface="+mn-lt"/>
                        <a:ea typeface="+mn-ea"/>
                        <a:cs typeface="+mn-cs"/>
                      </a:endParaRPr>
                    </a:p>
                    <a:p>
                      <a:pPr>
                        <a:buFont typeface="Wingdings" pitchFamily="2" charset="2"/>
                        <a:buChar char="Ø"/>
                      </a:pPr>
                      <a:endParaRPr lang="el-GR" sz="1600" b="1" kern="1200" dirty="0" smtClean="0">
                        <a:solidFill>
                          <a:schemeClr val="dk1"/>
                        </a:solidFill>
                        <a:latin typeface="+mn-lt"/>
                        <a:ea typeface="+mn-ea"/>
                        <a:cs typeface="+mn-cs"/>
                      </a:endParaRPr>
                    </a:p>
                    <a:p>
                      <a:pPr>
                        <a:buFont typeface="Wingdings" pitchFamily="2" charset="2"/>
                        <a:buChar char="Ø"/>
                      </a:pPr>
                      <a:endParaRPr lang="el-GR" sz="1800" b="1"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0" y="0"/>
          <a:ext cx="9144000" cy="7016443"/>
        </p:xfrm>
        <a:graphic>
          <a:graphicData uri="http://schemas.openxmlformats.org/drawingml/2006/table">
            <a:tbl>
              <a:tblPr firstRow="1" bandRow="1">
                <a:tableStyleId>{5C22544A-7EE6-4342-B048-85BDC9FD1C3A}</a:tableStyleId>
              </a:tblPr>
              <a:tblGrid>
                <a:gridCol w="3048000"/>
                <a:gridCol w="3048000"/>
                <a:gridCol w="3048000"/>
              </a:tblGrid>
              <a:tr h="548680">
                <a:tc>
                  <a:txBody>
                    <a:bodyPr/>
                    <a:lstStyle/>
                    <a:p>
                      <a:r>
                        <a:rPr lang="el-GR" dirty="0" err="1" smtClean="0"/>
                        <a:t>Μκ</a:t>
                      </a:r>
                      <a:r>
                        <a:rPr lang="el-GR" dirty="0" smtClean="0"/>
                        <a:t>.</a:t>
                      </a:r>
                      <a:r>
                        <a:rPr lang="el-GR" baseline="0" dirty="0" smtClean="0"/>
                        <a:t> 14, 10-21   (</a:t>
                      </a:r>
                      <a:r>
                        <a:rPr lang="en-US" baseline="0" dirty="0" smtClean="0"/>
                        <a:t>GOT</a:t>
                      </a:r>
                      <a:r>
                        <a:rPr lang="el-GR" baseline="0" dirty="0" smtClean="0"/>
                        <a:t>)</a:t>
                      </a:r>
                      <a:endParaRPr lang="el-GR" dirty="0"/>
                    </a:p>
                  </a:txBody>
                  <a:tcPr/>
                </a:tc>
                <a:tc>
                  <a:txBody>
                    <a:bodyPr/>
                    <a:lstStyle/>
                    <a:p>
                      <a:r>
                        <a:rPr lang="el-GR" dirty="0" err="1" smtClean="0"/>
                        <a:t>Μκ</a:t>
                      </a:r>
                      <a:r>
                        <a:rPr lang="el-GR" dirty="0" smtClean="0"/>
                        <a:t>. 14, 10-21  (ΒΥΖ, </a:t>
                      </a:r>
                      <a:r>
                        <a:rPr lang="en-US" dirty="0" smtClean="0"/>
                        <a:t>Majority</a:t>
                      </a:r>
                      <a:r>
                        <a:rPr lang="el-GR" dirty="0" smtClean="0"/>
                        <a:t>)</a:t>
                      </a:r>
                      <a:endParaRPr lang="el-GR" dirty="0"/>
                    </a:p>
                  </a:txBody>
                  <a:tcPr/>
                </a:tc>
                <a:tc>
                  <a:txBody>
                    <a:bodyPr/>
                    <a:lstStyle/>
                    <a:p>
                      <a:r>
                        <a:rPr lang="el-GR" dirty="0" err="1" smtClean="0"/>
                        <a:t>Μκ</a:t>
                      </a:r>
                      <a:r>
                        <a:rPr lang="el-GR" dirty="0" smtClean="0"/>
                        <a:t>. 14, 10-21   (ΒΝΤ)</a:t>
                      </a:r>
                      <a:endParaRPr lang="el-GR" dirty="0"/>
                    </a:p>
                  </a:txBody>
                  <a:tcPr/>
                </a:tc>
              </a:tr>
              <a:tr h="6467763">
                <a:tc>
                  <a:txBody>
                    <a:bodyPr/>
                    <a:lstStyle/>
                    <a:p>
                      <a:r>
                        <a:rPr lang="el-GR" sz="1470" b="1" kern="1200" baseline="0" dirty="0" smtClean="0">
                          <a:solidFill>
                            <a:schemeClr val="dk1"/>
                          </a:solidFill>
                          <a:latin typeface="+mn-lt"/>
                          <a:ea typeface="+mn-ea"/>
                          <a:cs typeface="+mn-cs"/>
                        </a:rPr>
                        <a:t>10</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᾿Ιούδας</a:t>
                      </a:r>
                      <a:r>
                        <a:rPr lang="el-GR" sz="1470" kern="1200" baseline="0" dirty="0" smtClean="0">
                          <a:solidFill>
                            <a:schemeClr val="dk1"/>
                          </a:solidFill>
                          <a:latin typeface="+mn-lt"/>
                          <a:ea typeface="+mn-ea"/>
                          <a:cs typeface="+mn-cs"/>
                        </a:rPr>
                        <a:t> </a:t>
                      </a:r>
                      <a:r>
                        <a:rPr lang="el-GR" sz="1470" b="0" kern="1200" baseline="0" dirty="0" smtClean="0">
                          <a:solidFill>
                            <a:schemeClr val="dk1"/>
                          </a:solidFill>
                          <a:latin typeface="+mn-lt"/>
                          <a:ea typeface="+mn-ea"/>
                          <a:cs typeface="+mn-cs"/>
                        </a:rPr>
                        <a:t>ὁ </a:t>
                      </a:r>
                      <a:r>
                        <a:rPr lang="el-GR" sz="1470" b="0" kern="1200" baseline="0" dirty="0" err="1" smtClean="0">
                          <a:solidFill>
                            <a:schemeClr val="dk1"/>
                          </a:solidFill>
                          <a:latin typeface="+mn-lt"/>
                          <a:ea typeface="+mn-ea"/>
                          <a:cs typeface="+mn-cs"/>
                        </a:rPr>
                        <a:t>᾿Ισκαριώτης</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εἷς</a:t>
                      </a:r>
                      <a:r>
                        <a:rPr lang="el-GR" sz="1470" b="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τῶν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δώδεκα</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ἀπῆλθε</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πρὸς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τοὺς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ἀρχιερεῖς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ἵνα</a:t>
                      </a:r>
                      <a:r>
                        <a:rPr lang="el-GR" sz="147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παραδῷ</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αὐτὸν</a:t>
                      </a:r>
                      <a:r>
                        <a:rPr lang="el-GR" sz="1470" b="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αὐτοῖς</a:t>
                      </a:r>
                      <a:r>
                        <a:rPr lang="el-GR" sz="1470" kern="1200" baseline="0" dirty="0" smtClean="0">
                          <a:solidFill>
                            <a:schemeClr val="dk1"/>
                          </a:solidFill>
                          <a:latin typeface="+mn-lt"/>
                          <a:ea typeface="+mn-ea"/>
                          <a:cs typeface="+mn-cs"/>
                        </a:rPr>
                        <a:t>.</a:t>
                      </a:r>
                    </a:p>
                    <a:p>
                      <a:r>
                        <a:rPr lang="el-GR" sz="1470" b="1" kern="1200" baseline="0" dirty="0" smtClean="0">
                          <a:solidFill>
                            <a:schemeClr val="dk1"/>
                          </a:solidFill>
                          <a:latin typeface="+mn-lt"/>
                          <a:ea typeface="+mn-ea"/>
                          <a:cs typeface="+mn-cs"/>
                        </a:rPr>
                        <a:t>11</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οἱ</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δὲ</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ἀκούσαντες</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ἐχάρησαν</a:t>
                      </a:r>
                      <a:r>
                        <a:rPr lang="el-GR" sz="1470" b="1" kern="1200" baseline="0" dirty="0" smtClean="0">
                          <a:solidFill>
                            <a:srgbClr val="0070C0"/>
                          </a:solidFill>
                          <a:latin typeface="+mn-lt"/>
                          <a:ea typeface="+mn-ea"/>
                          <a:cs typeface="+mn-cs"/>
                        </a:rPr>
                        <a:t>,</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καὶ</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ἐπηγγείλαντο</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αὐτῷ</a:t>
                      </a:r>
                      <a:r>
                        <a:rPr lang="el-GR" sz="1470" b="0" kern="1200" baseline="0" dirty="0" smtClean="0">
                          <a:solidFill>
                            <a:schemeClr val="dk1"/>
                          </a:solidFill>
                          <a:latin typeface="+mn-lt"/>
                          <a:ea typeface="+mn-ea"/>
                          <a:cs typeface="+mn-cs"/>
                        </a:rPr>
                        <a:t> </a:t>
                      </a:r>
                      <a:r>
                        <a:rPr lang="el-GR" sz="1470" b="1" u="none" kern="1200" baseline="0" dirty="0" err="1" smtClean="0">
                          <a:solidFill>
                            <a:srgbClr val="00B050"/>
                          </a:solidFill>
                          <a:latin typeface="+mn-lt"/>
                          <a:ea typeface="+mn-ea"/>
                          <a:cs typeface="+mn-cs"/>
                        </a:rPr>
                        <a:t>ἀργύρια</a:t>
                      </a:r>
                      <a:r>
                        <a:rPr lang="el-GR" sz="1470" b="0" kern="1200" baseline="0" dirty="0" smtClean="0">
                          <a:solidFill>
                            <a:schemeClr val="dk1"/>
                          </a:solidFill>
                          <a:latin typeface="+mn-lt"/>
                          <a:ea typeface="+mn-ea"/>
                          <a:cs typeface="+mn-cs"/>
                        </a:rPr>
                        <a:t> δοῦναι· </a:t>
                      </a:r>
                      <a:r>
                        <a:rPr lang="el-GR" sz="1470" b="0" kern="1200" baseline="0" dirty="0" err="1" smtClean="0">
                          <a:solidFill>
                            <a:schemeClr val="dk1"/>
                          </a:solidFill>
                          <a:latin typeface="+mn-lt"/>
                          <a:ea typeface="+mn-ea"/>
                          <a:cs typeface="+mn-cs"/>
                        </a:rPr>
                        <a:t>καὶ</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ἐζήτει</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πῶς</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εὐκαίρως</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αὐτὸν</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παραδῷ</a:t>
                      </a:r>
                      <a:r>
                        <a:rPr lang="el-GR" sz="1470" b="0" kern="1200" baseline="0" dirty="0" smtClean="0">
                          <a:solidFill>
                            <a:schemeClr val="dk1"/>
                          </a:solidFill>
                          <a:latin typeface="+mn-lt"/>
                          <a:ea typeface="+mn-ea"/>
                          <a:cs typeface="+mn-cs"/>
                        </a:rPr>
                        <a:t>.</a:t>
                      </a:r>
                    </a:p>
                    <a:p>
                      <a:r>
                        <a:rPr lang="el-GR" sz="1470" b="1" kern="1200" baseline="0" dirty="0" smtClean="0">
                          <a:solidFill>
                            <a:schemeClr val="dk1"/>
                          </a:solidFill>
                          <a:latin typeface="+mn-lt"/>
                          <a:ea typeface="+mn-ea"/>
                          <a:cs typeface="+mn-cs"/>
                        </a:rPr>
                        <a:t>12</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τῇ</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πρώτῃ</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ἡμέρᾳ</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τῶν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ἀζύμων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ὅτε</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τὸ</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πάσχα</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ἔθυον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λέγουσιν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αὐτῷ</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οἱ</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μαθηταὶ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αὐτοῦ</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ποῦ</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θέλεις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ἀπελθόντες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ἑτοιμάσωμεν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ἵνα</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φάγῃς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τὸ</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πάσχα</a:t>
                      </a:r>
                      <a:r>
                        <a:rPr lang="el-GR" sz="1470" kern="1200" baseline="0" dirty="0" smtClean="0">
                          <a:solidFill>
                            <a:schemeClr val="dk1"/>
                          </a:solidFill>
                          <a:latin typeface="+mn-lt"/>
                          <a:ea typeface="+mn-ea"/>
                          <a:cs typeface="+mn-cs"/>
                        </a:rPr>
                        <a:t>;</a:t>
                      </a:r>
                    </a:p>
                    <a:p>
                      <a:r>
                        <a:rPr lang="el-GR" sz="1470" b="1" kern="1200" baseline="0" dirty="0" smtClean="0">
                          <a:solidFill>
                            <a:schemeClr val="dk1"/>
                          </a:solidFill>
                          <a:latin typeface="+mn-lt"/>
                          <a:ea typeface="+mn-ea"/>
                          <a:cs typeface="+mn-cs"/>
                        </a:rPr>
                        <a:t>13</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ἀποστέλλει</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δύο</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τῶν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μαθητῶν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αὐτοῦ</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λέγει</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αὐτοῖς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ὑπάγετε</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εἰς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τὴν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πόλιν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ἀπαντήσει</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ὑμῖν</a:t>
                      </a:r>
                      <a:r>
                        <a:rPr lang="el-GR" sz="1470" kern="1200" baseline="0" dirty="0" smtClean="0">
                          <a:solidFill>
                            <a:schemeClr val="dk1"/>
                          </a:solidFill>
                          <a:latin typeface="+mn-lt"/>
                          <a:ea typeface="+mn-ea"/>
                          <a:cs typeface="+mn-cs"/>
                        </a:rPr>
                        <a:t> ἄνθρωπος </a:t>
                      </a:r>
                      <a:r>
                        <a:rPr lang="el-GR" sz="1470" kern="1200" baseline="0" dirty="0" err="1" smtClean="0">
                          <a:solidFill>
                            <a:schemeClr val="dk1"/>
                          </a:solidFill>
                          <a:latin typeface="+mn-lt"/>
                          <a:ea typeface="+mn-ea"/>
                          <a:cs typeface="+mn-cs"/>
                        </a:rPr>
                        <a:t>κεράμιον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ὕδατος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βαστάζων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ἀκολουθήσατε</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αὐτῷ</a:t>
                      </a:r>
                      <a:r>
                        <a:rPr lang="el-GR" sz="1470" b="1" kern="1200" baseline="0" dirty="0" smtClean="0">
                          <a:solidFill>
                            <a:srgbClr val="0070C0"/>
                          </a:solidFill>
                          <a:latin typeface="+mn-lt"/>
                          <a:ea typeface="+mn-ea"/>
                          <a:cs typeface="+mn-cs"/>
                        </a:rPr>
                        <a:t>,</a:t>
                      </a:r>
                    </a:p>
                    <a:p>
                      <a:r>
                        <a:rPr lang="el-GR" sz="1470" b="1" kern="1200" baseline="0" dirty="0" smtClean="0">
                          <a:solidFill>
                            <a:schemeClr val="dk1"/>
                          </a:solidFill>
                          <a:latin typeface="+mn-lt"/>
                          <a:ea typeface="+mn-ea"/>
                          <a:cs typeface="+mn-cs"/>
                        </a:rPr>
                        <a:t>14</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ὅπου</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ἐὰν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εἰσέλθῃ</a:t>
                      </a:r>
                      <a:r>
                        <a:rPr lang="el-GR" sz="1470" b="1" kern="1200" baseline="0" dirty="0" smtClean="0">
                          <a:solidFill>
                            <a:srgbClr val="0070C0"/>
                          </a:solidFill>
                          <a:latin typeface="+mn-lt"/>
                          <a:ea typeface="+mn-ea"/>
                          <a:cs typeface="+mn-cs"/>
                        </a:rPr>
                        <a:t>,</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εἴπατε</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τῷ</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οἰκοδεσπότῃ</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ὅτι</a:t>
                      </a:r>
                      <a:r>
                        <a:rPr lang="el-GR" sz="1470" kern="1200" baseline="0" dirty="0" smtClean="0">
                          <a:solidFill>
                            <a:schemeClr val="dk1"/>
                          </a:solidFill>
                          <a:latin typeface="+mn-lt"/>
                          <a:ea typeface="+mn-ea"/>
                          <a:cs typeface="+mn-cs"/>
                        </a:rPr>
                        <a:t> ὁ </a:t>
                      </a:r>
                      <a:r>
                        <a:rPr lang="el-GR" sz="1470" kern="1200" baseline="0" dirty="0" err="1" smtClean="0">
                          <a:solidFill>
                            <a:schemeClr val="dk1"/>
                          </a:solidFill>
                          <a:latin typeface="+mn-lt"/>
                          <a:ea typeface="+mn-ea"/>
                          <a:cs typeface="+mn-cs"/>
                        </a:rPr>
                        <a:t>διδάσκαλος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λέγει</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ποῦ</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ἐστι</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τὸ</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κατάλυμά</a:t>
                      </a:r>
                      <a:r>
                        <a:rPr lang="el-GR" sz="1470" kern="1200" baseline="0" dirty="0" smtClean="0">
                          <a:solidFill>
                            <a:schemeClr val="dk1"/>
                          </a:solidFill>
                          <a:latin typeface="+mn-lt"/>
                          <a:ea typeface="+mn-ea"/>
                          <a:cs typeface="+mn-cs"/>
                        </a:rPr>
                        <a:t> </a:t>
                      </a:r>
                      <a:r>
                        <a:rPr lang="el-GR" sz="1470" b="1" kern="1200" baseline="0" dirty="0" smtClean="0">
                          <a:solidFill>
                            <a:srgbClr val="0070C0"/>
                          </a:solidFill>
                          <a:latin typeface="+mn-lt"/>
                          <a:ea typeface="+mn-ea"/>
                          <a:cs typeface="+mn-cs"/>
                        </a:rPr>
                        <a:t>μου</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ὅπου</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τὸ</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πάσχα</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μετὰ</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τῶν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μαθητῶν</a:t>
                      </a:r>
                      <a:r>
                        <a:rPr lang="el-GR" sz="1470" kern="1200" baseline="0" dirty="0" smtClean="0">
                          <a:solidFill>
                            <a:schemeClr val="dk1"/>
                          </a:solidFill>
                          <a:latin typeface="+mn-lt"/>
                          <a:ea typeface="+mn-ea"/>
                          <a:cs typeface="+mn-cs"/>
                        </a:rPr>
                        <a:t> μου </a:t>
                      </a:r>
                      <a:r>
                        <a:rPr lang="el-GR" sz="1470" kern="1200" baseline="0" dirty="0" err="1" smtClean="0">
                          <a:solidFill>
                            <a:schemeClr val="dk1"/>
                          </a:solidFill>
                          <a:latin typeface="+mn-lt"/>
                          <a:ea typeface="+mn-ea"/>
                          <a:cs typeface="+mn-cs"/>
                        </a:rPr>
                        <a:t>φάγω</a:t>
                      </a:r>
                      <a:r>
                        <a:rPr lang="el-GR" sz="1470" kern="1200" baseline="0" dirty="0" smtClean="0">
                          <a:solidFill>
                            <a:schemeClr val="dk1"/>
                          </a:solidFill>
                          <a:latin typeface="+mn-lt"/>
                          <a:ea typeface="+mn-ea"/>
                          <a:cs typeface="+mn-cs"/>
                        </a:rPr>
                        <a:t>;</a:t>
                      </a:r>
                    </a:p>
                    <a:p>
                      <a:r>
                        <a:rPr lang="el-GR" sz="1470" b="1" kern="1200" baseline="0" dirty="0" smtClean="0">
                          <a:solidFill>
                            <a:schemeClr val="dk1"/>
                          </a:solidFill>
                          <a:latin typeface="+mn-lt"/>
                          <a:ea typeface="+mn-ea"/>
                          <a:cs typeface="+mn-cs"/>
                        </a:rPr>
                        <a:t>15</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αὐτὸς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ὑμῖν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δείξει</a:t>
                      </a:r>
                      <a:r>
                        <a:rPr lang="el-GR" sz="1470" kern="1200" baseline="0" dirty="0" smtClean="0">
                          <a:solidFill>
                            <a:schemeClr val="dk1"/>
                          </a:solidFill>
                          <a:latin typeface="+mn-lt"/>
                          <a:ea typeface="+mn-ea"/>
                          <a:cs typeface="+mn-cs"/>
                        </a:rPr>
                        <a:t> </a:t>
                      </a:r>
                      <a:r>
                        <a:rPr lang="el-GR" sz="1470" b="1" u="sng" kern="1200" baseline="0" dirty="0" err="1" smtClean="0">
                          <a:solidFill>
                            <a:srgbClr val="C00000"/>
                          </a:solidFill>
                          <a:latin typeface="+mn-lt"/>
                          <a:ea typeface="+mn-ea"/>
                          <a:cs typeface="+mn-cs"/>
                        </a:rPr>
                        <a:t>ἀνώγαιον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μέγα</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ἐστρωμένον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ἕτοιμον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ἐκεῖ</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ἑτοιμάσατε</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ἡμῖν</a:t>
                      </a:r>
                      <a:r>
                        <a:rPr lang="el-GR" sz="1470" kern="1200" baseline="0" dirty="0" smtClean="0">
                          <a:solidFill>
                            <a:schemeClr val="dk1"/>
                          </a:solidFill>
                          <a:latin typeface="+mn-lt"/>
                          <a:ea typeface="+mn-ea"/>
                          <a:cs typeface="+mn-cs"/>
                        </a:rPr>
                        <a:t>.</a:t>
                      </a:r>
                    </a:p>
                    <a:p>
                      <a:r>
                        <a:rPr lang="el-GR" sz="1470" b="1" kern="1200" baseline="0" dirty="0" smtClean="0">
                          <a:solidFill>
                            <a:schemeClr val="dk1"/>
                          </a:solidFill>
                          <a:latin typeface="+mn-lt"/>
                          <a:ea typeface="+mn-ea"/>
                          <a:cs typeface="+mn-cs"/>
                        </a:rPr>
                        <a:t>16</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ἐξῆλθον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οἱ</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μαθηταὶ</a:t>
                      </a:r>
                      <a:r>
                        <a:rPr lang="el-GR" sz="1470" kern="1200" baseline="0" dirty="0" smtClean="0">
                          <a:solidFill>
                            <a:schemeClr val="dk1"/>
                          </a:solidFill>
                          <a:latin typeface="+mn-lt"/>
                          <a:ea typeface="+mn-ea"/>
                          <a:cs typeface="+mn-cs"/>
                        </a:rPr>
                        <a:t> </a:t>
                      </a:r>
                      <a:r>
                        <a:rPr lang="el-GR" sz="1470" b="1" kern="1200" baseline="0" dirty="0" err="1" smtClean="0">
                          <a:solidFill>
                            <a:srgbClr val="0070C0"/>
                          </a:solidFill>
                          <a:latin typeface="+mn-lt"/>
                          <a:ea typeface="+mn-ea"/>
                          <a:cs typeface="+mn-cs"/>
                        </a:rPr>
                        <a:t>αὐτοῦ</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ἦλθον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εἰς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τὴν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πόλιν</a:t>
                      </a:r>
                      <a:r>
                        <a:rPr lang="el-GR" sz="1470" b="1" kern="1200" baseline="0" dirty="0" smtClean="0">
                          <a:solidFill>
                            <a:srgbClr val="0070C0"/>
                          </a:solidFill>
                          <a:latin typeface="+mn-lt"/>
                          <a:ea typeface="+mn-ea"/>
                          <a:cs typeface="+mn-cs"/>
                        </a:rPr>
                        <a:t>,</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εὗρον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καθὼς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εἶπεν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αὐτοῖς</a:t>
                      </a:r>
                      <a:r>
                        <a:rPr lang="el-GR" sz="1470" b="1" kern="1200" baseline="0" dirty="0" smtClean="0">
                          <a:solidFill>
                            <a:srgbClr val="0070C0"/>
                          </a:solidFill>
                          <a:latin typeface="+mn-lt"/>
                          <a:ea typeface="+mn-ea"/>
                          <a:cs typeface="+mn-cs"/>
                        </a:rPr>
                        <a:t>,</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ἡτοίμασαν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τὸ</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πάσχα</a:t>
                      </a:r>
                      <a:r>
                        <a:rPr lang="el-GR" sz="1470" kern="1200" baseline="0" dirty="0" smtClean="0">
                          <a:solidFill>
                            <a:schemeClr val="dk1"/>
                          </a:solidFill>
                          <a:latin typeface="+mn-lt"/>
                          <a:ea typeface="+mn-ea"/>
                          <a:cs typeface="+mn-cs"/>
                        </a:rPr>
                        <a:t>.</a:t>
                      </a:r>
                    </a:p>
                  </a:txBody>
                  <a:tcPr/>
                </a:tc>
                <a:tc>
                  <a:txBody>
                    <a:bodyPr/>
                    <a:lstStyle/>
                    <a:p>
                      <a:r>
                        <a:rPr lang="el-GR" sz="1470" b="1" dirty="0" smtClean="0"/>
                        <a:t>10</a:t>
                      </a:r>
                      <a:r>
                        <a:rPr lang="el-GR" sz="1470" baseline="0" dirty="0" smtClean="0"/>
                        <a:t> </a:t>
                      </a:r>
                      <a:r>
                        <a:rPr lang="el-GR" sz="1470" b="0" kern="1200" baseline="0" dirty="0" err="1" smtClean="0">
                          <a:solidFill>
                            <a:schemeClr val="dk1"/>
                          </a:solidFill>
                          <a:latin typeface="+mn-lt"/>
                          <a:ea typeface="+mn-ea"/>
                          <a:cs typeface="+mn-cs"/>
                        </a:rPr>
                        <a:t>Καὶ</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᾿Ιούδας</a:t>
                      </a:r>
                      <a:r>
                        <a:rPr lang="el-GR" sz="1470" b="0" kern="1200" baseline="0" dirty="0" smtClean="0">
                          <a:solidFill>
                            <a:schemeClr val="dk1"/>
                          </a:solidFill>
                          <a:latin typeface="+mn-lt"/>
                          <a:ea typeface="+mn-ea"/>
                          <a:cs typeface="+mn-cs"/>
                        </a:rPr>
                        <a:t> ὁ </a:t>
                      </a:r>
                      <a:r>
                        <a:rPr lang="el-GR" sz="1470" b="0" kern="1200" baseline="0" dirty="0" err="1" smtClean="0">
                          <a:solidFill>
                            <a:schemeClr val="dk1"/>
                          </a:solidFill>
                          <a:latin typeface="+mn-lt"/>
                          <a:ea typeface="+mn-ea"/>
                          <a:cs typeface="+mn-cs"/>
                        </a:rPr>
                        <a:t>᾿Ισκαριώτης</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εἷς</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τῶν</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δώδεκα</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ἀπῆλθε</a:t>
                      </a:r>
                      <a:r>
                        <a:rPr lang="el-GR" sz="1470" b="1" kern="1200" baseline="0" dirty="0" err="1" smtClean="0">
                          <a:solidFill>
                            <a:srgbClr val="C00000"/>
                          </a:solidFill>
                          <a:latin typeface="+mn-lt"/>
                          <a:ea typeface="+mn-ea"/>
                          <a:cs typeface="+mn-cs"/>
                        </a:rPr>
                        <a:t>ν</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πρὸς</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τοὺς</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ἀρχιερεῖς</a:t>
                      </a:r>
                      <a:r>
                        <a:rPr lang="el-GR" sz="1470" b="1" kern="1200" baseline="0" dirty="0" smtClean="0">
                          <a:solidFill>
                            <a:srgbClr val="C00000"/>
                          </a:solidFill>
                          <a:latin typeface="+mn-lt"/>
                          <a:ea typeface="+mn-ea"/>
                          <a:cs typeface="+mn-cs"/>
                        </a:rPr>
                        <a:t>,</a:t>
                      </a:r>
                      <a:r>
                        <a:rPr lang="el-GR" sz="1470" b="1"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ἵνα</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παραδῷ</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αὐτὸν</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αὐτοῖς</a:t>
                      </a:r>
                      <a:r>
                        <a:rPr lang="el-GR" sz="1470" b="0" kern="1200" baseline="0" dirty="0" smtClean="0">
                          <a:solidFill>
                            <a:schemeClr val="dk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l-GR" sz="1470" b="1" kern="1200" baseline="0" dirty="0" smtClean="0">
                          <a:solidFill>
                            <a:schemeClr val="dk1"/>
                          </a:solidFill>
                          <a:latin typeface="+mn-lt"/>
                          <a:ea typeface="+mn-ea"/>
                          <a:cs typeface="+mn-cs"/>
                        </a:rPr>
                        <a:t>11</a:t>
                      </a:r>
                      <a:r>
                        <a:rPr lang="el-GR" sz="1470" b="0" kern="1200" baseline="0" dirty="0" smtClean="0">
                          <a:solidFill>
                            <a:schemeClr val="dk1"/>
                          </a:solidFill>
                          <a:latin typeface="+mn-lt"/>
                          <a:ea typeface="+mn-ea"/>
                          <a:cs typeface="+mn-cs"/>
                        </a:rPr>
                        <a:t> </a:t>
                      </a:r>
                      <a:r>
                        <a:rPr lang="el-GR" sz="1470" b="1" kern="1200" baseline="0" dirty="0" err="1" smtClean="0">
                          <a:solidFill>
                            <a:srgbClr val="C00000"/>
                          </a:solidFill>
                          <a:latin typeface="+mn-lt"/>
                          <a:ea typeface="+mn-ea"/>
                          <a:cs typeface="+mn-cs"/>
                        </a:rPr>
                        <a:t>Ο</a:t>
                      </a:r>
                      <a:r>
                        <a:rPr lang="el-GR" sz="1470" b="0" kern="1200" baseline="0" dirty="0" err="1" smtClean="0">
                          <a:solidFill>
                            <a:schemeClr val="dk1"/>
                          </a:solidFill>
                          <a:latin typeface="+mn-lt"/>
                          <a:ea typeface="+mn-ea"/>
                          <a:cs typeface="+mn-cs"/>
                        </a:rPr>
                        <a:t>ἱ</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δὲ</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ἀκούσαντες</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ἐχάρησαν</a:t>
                      </a:r>
                      <a:r>
                        <a:rPr lang="el-GR" sz="1470" b="1" kern="1200" baseline="0" dirty="0" smtClean="0">
                          <a:solidFill>
                            <a:srgbClr val="0070C0"/>
                          </a:solidFill>
                          <a:latin typeface="+mn-lt"/>
                          <a:ea typeface="+mn-ea"/>
                          <a:cs typeface="+mn-cs"/>
                        </a:rPr>
                        <a:t>,</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καὶ</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ἐπηγγείλαντο</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αὐτῷ</a:t>
                      </a:r>
                      <a:r>
                        <a:rPr lang="el-GR" sz="1470" b="0" kern="1200" baseline="0" dirty="0" smtClean="0">
                          <a:solidFill>
                            <a:schemeClr val="dk1"/>
                          </a:solidFill>
                          <a:latin typeface="+mn-lt"/>
                          <a:ea typeface="+mn-ea"/>
                          <a:cs typeface="+mn-cs"/>
                        </a:rPr>
                        <a:t> </a:t>
                      </a:r>
                      <a:r>
                        <a:rPr lang="el-GR" sz="1470" b="1" kern="1200" baseline="0" dirty="0" err="1" smtClean="0">
                          <a:solidFill>
                            <a:srgbClr val="0070C0"/>
                          </a:solidFill>
                          <a:latin typeface="+mn-lt"/>
                          <a:ea typeface="+mn-ea"/>
                          <a:cs typeface="+mn-cs"/>
                        </a:rPr>
                        <a:t>ἀργύριον</a:t>
                      </a:r>
                      <a:r>
                        <a:rPr lang="el-GR" sz="1470" b="0" kern="1200" baseline="0" dirty="0" smtClean="0">
                          <a:solidFill>
                            <a:schemeClr val="dk1"/>
                          </a:solidFill>
                          <a:latin typeface="+mn-lt"/>
                          <a:ea typeface="+mn-ea"/>
                          <a:cs typeface="+mn-cs"/>
                        </a:rPr>
                        <a:t> δοῦναι· </a:t>
                      </a:r>
                      <a:r>
                        <a:rPr lang="el-GR" sz="1470" b="0" kern="1200" baseline="0" dirty="0" err="1" smtClean="0">
                          <a:solidFill>
                            <a:schemeClr val="dk1"/>
                          </a:solidFill>
                          <a:latin typeface="+mn-lt"/>
                          <a:ea typeface="+mn-ea"/>
                          <a:cs typeface="+mn-cs"/>
                        </a:rPr>
                        <a:t>καὶ</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ἐζήτει</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πῶς</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εὐκαίρως</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αὐτὸν</a:t>
                      </a:r>
                      <a:r>
                        <a:rPr lang="el-GR" sz="1470" b="0" kern="1200" baseline="0" dirty="0" smtClean="0">
                          <a:solidFill>
                            <a:schemeClr val="dk1"/>
                          </a:solidFill>
                          <a:latin typeface="+mn-lt"/>
                          <a:ea typeface="+mn-ea"/>
                          <a:cs typeface="+mn-cs"/>
                        </a:rPr>
                        <a:t> </a:t>
                      </a:r>
                      <a:r>
                        <a:rPr lang="el-GR" sz="1470" b="0" kern="1200" baseline="0" dirty="0" err="1" smtClean="0">
                          <a:solidFill>
                            <a:schemeClr val="dk1"/>
                          </a:solidFill>
                          <a:latin typeface="+mn-lt"/>
                          <a:ea typeface="+mn-ea"/>
                          <a:cs typeface="+mn-cs"/>
                        </a:rPr>
                        <a:t>παραδῷ</a:t>
                      </a:r>
                      <a:r>
                        <a:rPr lang="el-GR" sz="1470" b="0" kern="1200" baseline="0" dirty="0" smtClean="0">
                          <a:solidFill>
                            <a:schemeClr val="dk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l-GR" sz="1470" b="1" kern="1200" baseline="0" dirty="0" smtClean="0">
                          <a:solidFill>
                            <a:schemeClr val="dk1"/>
                          </a:solidFill>
                          <a:latin typeface="+mn-lt"/>
                          <a:ea typeface="+mn-ea"/>
                          <a:cs typeface="+mn-cs"/>
                        </a:rPr>
                        <a:t>12</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τῇ</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πρώτῃ</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ἡμέρᾳ</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τῶν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ἀζύμων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ὅτε</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τὸ</a:t>
                      </a:r>
                      <a:r>
                        <a:rPr lang="el-GR" sz="1470" kern="1200" baseline="0" dirty="0" smtClean="0">
                          <a:solidFill>
                            <a:schemeClr val="dk1"/>
                          </a:solidFill>
                          <a:latin typeface="+mn-lt"/>
                          <a:ea typeface="+mn-ea"/>
                          <a:cs typeface="+mn-cs"/>
                        </a:rPr>
                        <a:t> </a:t>
                      </a:r>
                      <a:r>
                        <a:rPr lang="el-GR" sz="1470" kern="1200" baseline="0" dirty="0" err="1" smtClean="0">
                          <a:solidFill>
                            <a:srgbClr val="C00000"/>
                          </a:solidFill>
                          <a:latin typeface="+mn-lt"/>
                          <a:ea typeface="+mn-ea"/>
                          <a:cs typeface="+mn-cs"/>
                        </a:rPr>
                        <a:t>Π</a:t>
                      </a:r>
                      <a:r>
                        <a:rPr lang="el-GR" sz="1470" kern="1200" baseline="0" dirty="0" err="1" smtClean="0">
                          <a:solidFill>
                            <a:schemeClr val="dk1"/>
                          </a:solidFill>
                          <a:latin typeface="+mn-lt"/>
                          <a:ea typeface="+mn-ea"/>
                          <a:cs typeface="+mn-cs"/>
                        </a:rPr>
                        <a:t>άσχα</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ἔθυον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λέγουσιν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αὐτῷ</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οἱ</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μαθηταὶ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αὐτοῦ</a:t>
                      </a:r>
                      <a:r>
                        <a:rPr lang="el-GR" sz="1470" b="1" kern="1200" baseline="0" dirty="0" smtClean="0">
                          <a:solidFill>
                            <a:srgbClr val="C00000"/>
                          </a:solidFill>
                          <a:latin typeface="+mn-lt"/>
                          <a:ea typeface="+mn-ea"/>
                          <a:cs typeface="+mn-cs"/>
                        </a:rPr>
                        <a:t>, </a:t>
                      </a:r>
                      <a:r>
                        <a:rPr lang="el-GR" sz="1470" b="1" kern="1200" baseline="0" dirty="0" err="1" smtClean="0">
                          <a:solidFill>
                            <a:srgbClr val="C00000"/>
                          </a:solidFill>
                          <a:latin typeface="+mn-lt"/>
                          <a:ea typeface="+mn-ea"/>
                          <a:cs typeface="+mn-cs"/>
                        </a:rPr>
                        <a:t>Π</a:t>
                      </a:r>
                      <a:r>
                        <a:rPr lang="el-GR" sz="1470" kern="1200" baseline="0" dirty="0" err="1" smtClean="0">
                          <a:solidFill>
                            <a:schemeClr val="dk1"/>
                          </a:solidFill>
                          <a:latin typeface="+mn-lt"/>
                          <a:ea typeface="+mn-ea"/>
                          <a:cs typeface="+mn-cs"/>
                        </a:rPr>
                        <a:t>οῦ</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θέλεις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ἀπελθόντες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ἑτοιμάσωμεν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ἵνα</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φάγῃς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τὸ</a:t>
                      </a:r>
                      <a:r>
                        <a:rPr lang="el-GR" sz="1470" kern="1200" baseline="0" dirty="0" smtClean="0">
                          <a:solidFill>
                            <a:schemeClr val="dk1"/>
                          </a:solidFill>
                          <a:latin typeface="+mn-lt"/>
                          <a:ea typeface="+mn-ea"/>
                          <a:cs typeface="+mn-cs"/>
                        </a:rPr>
                        <a:t> </a:t>
                      </a:r>
                      <a:r>
                        <a:rPr lang="el-GR" sz="1470" b="1" kern="1200" baseline="0" dirty="0" err="1" smtClean="0">
                          <a:solidFill>
                            <a:srgbClr val="C00000"/>
                          </a:solidFill>
                          <a:latin typeface="+mn-lt"/>
                          <a:ea typeface="+mn-ea"/>
                          <a:cs typeface="+mn-cs"/>
                        </a:rPr>
                        <a:t>Π</a:t>
                      </a:r>
                      <a:r>
                        <a:rPr lang="el-GR" sz="1470" kern="1200" baseline="0" dirty="0" err="1" smtClean="0">
                          <a:solidFill>
                            <a:schemeClr val="dk1"/>
                          </a:solidFill>
                          <a:latin typeface="+mn-lt"/>
                          <a:ea typeface="+mn-ea"/>
                          <a:cs typeface="+mn-cs"/>
                        </a:rPr>
                        <a:t>άσχα</a:t>
                      </a:r>
                      <a:r>
                        <a:rPr lang="el-GR" sz="1470" kern="1200" baseline="0" dirty="0" smtClean="0">
                          <a:solidFill>
                            <a:schemeClr val="dk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l-GR" sz="1470" b="1" kern="1200" baseline="0" dirty="0" smtClean="0">
                          <a:solidFill>
                            <a:schemeClr val="dk1"/>
                          </a:solidFill>
                          <a:latin typeface="+mn-lt"/>
                          <a:ea typeface="+mn-ea"/>
                          <a:cs typeface="+mn-cs"/>
                        </a:rPr>
                        <a:t>13</a:t>
                      </a:r>
                      <a:r>
                        <a:rPr lang="el-GR" sz="1470" kern="1200" baseline="0" dirty="0" smtClean="0">
                          <a:solidFill>
                            <a:schemeClr val="dk1"/>
                          </a:solidFill>
                          <a:latin typeface="+mn-lt"/>
                          <a:ea typeface="+mn-ea"/>
                          <a:cs typeface="+mn-cs"/>
                        </a:rPr>
                        <a:t> </a:t>
                      </a:r>
                      <a:r>
                        <a:rPr lang="el-GR" sz="1470" b="1" kern="1200" baseline="0" dirty="0" err="1" smtClean="0">
                          <a:solidFill>
                            <a:srgbClr val="C00000"/>
                          </a:solidFill>
                          <a:latin typeface="+mn-lt"/>
                          <a:ea typeface="+mn-ea"/>
                          <a:cs typeface="+mn-cs"/>
                        </a:rPr>
                        <a:t>Κ</a:t>
                      </a:r>
                      <a:r>
                        <a:rPr lang="el-GR" sz="1470" kern="1200" baseline="0" dirty="0" err="1" smtClean="0">
                          <a:solidFill>
                            <a:schemeClr val="dk1"/>
                          </a:solidFill>
                          <a:latin typeface="+mn-lt"/>
                          <a:ea typeface="+mn-ea"/>
                          <a:cs typeface="+mn-cs"/>
                        </a:rPr>
                        <a:t>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ἀποστέλλει</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δύο</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τῶν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μαθητῶν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αὐτοῦ</a:t>
                      </a:r>
                      <a:r>
                        <a:rPr lang="el-GR" sz="1470" kern="1200" baseline="0" dirty="0" smtClean="0">
                          <a:solidFill>
                            <a:srgbClr val="C00000"/>
                          </a:solidFill>
                          <a:latin typeface="+mn-lt"/>
                          <a:ea typeface="+mn-ea"/>
                          <a:cs typeface="+mn-cs"/>
                        </a:rPr>
                        <a:t>,</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λέγει</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αὐτοῖς</a:t>
                      </a:r>
                      <a:r>
                        <a:rPr lang="el-GR" sz="1470" b="1" kern="1200" baseline="0" dirty="0" smtClean="0">
                          <a:solidFill>
                            <a:srgbClr val="C00000"/>
                          </a:solidFill>
                          <a:latin typeface="+mn-lt"/>
                          <a:ea typeface="+mn-ea"/>
                          <a:cs typeface="+mn-cs"/>
                        </a:rPr>
                        <a:t>, </a:t>
                      </a:r>
                      <a:r>
                        <a:rPr lang="el-GR" sz="1470" b="1" kern="1200" baseline="0" dirty="0" err="1" smtClean="0">
                          <a:solidFill>
                            <a:srgbClr val="C00000"/>
                          </a:solidFill>
                          <a:latin typeface="+mn-lt"/>
                          <a:ea typeface="+mn-ea"/>
                          <a:cs typeface="+mn-cs"/>
                        </a:rPr>
                        <a:t>Ὑ</a:t>
                      </a:r>
                      <a:r>
                        <a:rPr lang="el-GR" sz="1470" kern="1200" baseline="0" dirty="0" err="1" smtClean="0">
                          <a:solidFill>
                            <a:schemeClr val="dk1"/>
                          </a:solidFill>
                          <a:latin typeface="+mn-lt"/>
                          <a:ea typeface="+mn-ea"/>
                          <a:cs typeface="+mn-cs"/>
                        </a:rPr>
                        <a:t>πάγετε</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εἰς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τὴν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πόλιν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ἀπαντήσει</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ὑμῖν</a:t>
                      </a:r>
                      <a:r>
                        <a:rPr lang="el-GR" sz="1470" kern="1200" baseline="0" dirty="0" smtClean="0">
                          <a:solidFill>
                            <a:schemeClr val="dk1"/>
                          </a:solidFill>
                          <a:latin typeface="+mn-lt"/>
                          <a:ea typeface="+mn-ea"/>
                          <a:cs typeface="+mn-cs"/>
                        </a:rPr>
                        <a:t> ἄνθρωπος </a:t>
                      </a:r>
                      <a:r>
                        <a:rPr lang="el-GR" sz="1470" kern="1200" baseline="0" dirty="0" err="1" smtClean="0">
                          <a:solidFill>
                            <a:schemeClr val="dk1"/>
                          </a:solidFill>
                          <a:latin typeface="+mn-lt"/>
                          <a:ea typeface="+mn-ea"/>
                          <a:cs typeface="+mn-cs"/>
                        </a:rPr>
                        <a:t>κεράμιον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ὕδατος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βαστάζων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ἀκολουθήσατε</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αὐτῷ</a:t>
                      </a:r>
                      <a:r>
                        <a:rPr lang="el-GR" sz="1470" b="1" kern="1200" baseline="0" dirty="0" smtClean="0">
                          <a:solidFill>
                            <a:srgbClr val="0070C0"/>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l-GR" sz="1470" b="1" kern="1200" baseline="0" dirty="0" smtClean="0">
                          <a:solidFill>
                            <a:schemeClr val="dk1"/>
                          </a:solidFill>
                          <a:latin typeface="+mn-lt"/>
                          <a:ea typeface="+mn-ea"/>
                          <a:cs typeface="+mn-cs"/>
                        </a:rPr>
                        <a:t>14</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ὅπου</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ἐὰν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εἰσέλθῃ</a:t>
                      </a:r>
                      <a:r>
                        <a:rPr lang="el-GR" sz="1470" b="1" kern="1200" baseline="0" dirty="0" smtClean="0">
                          <a:solidFill>
                            <a:srgbClr val="0070C0"/>
                          </a:solidFill>
                          <a:latin typeface="+mn-lt"/>
                          <a:ea typeface="+mn-ea"/>
                          <a:cs typeface="+mn-cs"/>
                        </a:rPr>
                        <a:t>, </a:t>
                      </a:r>
                      <a:r>
                        <a:rPr lang="el-GR" sz="1470" kern="1200" baseline="0" dirty="0" err="1" smtClean="0">
                          <a:solidFill>
                            <a:schemeClr val="dk1"/>
                          </a:solidFill>
                          <a:latin typeface="+mn-lt"/>
                          <a:ea typeface="+mn-ea"/>
                          <a:cs typeface="+mn-cs"/>
                        </a:rPr>
                        <a:t>εἴπατε</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τῷ</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οἰκοδεσπότῃ</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ὅτι</a:t>
                      </a:r>
                      <a:r>
                        <a:rPr lang="el-GR" sz="1470" kern="1200" baseline="0" dirty="0" smtClean="0">
                          <a:solidFill>
                            <a:schemeClr val="dk1"/>
                          </a:solidFill>
                          <a:latin typeface="+mn-lt"/>
                          <a:ea typeface="+mn-ea"/>
                          <a:cs typeface="+mn-cs"/>
                        </a:rPr>
                        <a:t> </a:t>
                      </a:r>
                      <a:r>
                        <a:rPr lang="el-GR" sz="1470" b="1" kern="1200" baseline="0" dirty="0" smtClean="0">
                          <a:solidFill>
                            <a:srgbClr val="C00000"/>
                          </a:solidFill>
                          <a:latin typeface="+mn-lt"/>
                          <a:ea typeface="+mn-ea"/>
                          <a:cs typeface="+mn-cs"/>
                        </a:rPr>
                        <a:t>Ὁ</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διδάσκαλος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λέγει</a:t>
                      </a:r>
                      <a:r>
                        <a:rPr lang="el-GR" sz="1470" b="1" kern="1200" baseline="0" dirty="0" smtClean="0">
                          <a:solidFill>
                            <a:srgbClr val="C00000"/>
                          </a:solidFill>
                          <a:latin typeface="+mn-lt"/>
                          <a:ea typeface="+mn-ea"/>
                          <a:cs typeface="+mn-cs"/>
                        </a:rPr>
                        <a:t>,</a:t>
                      </a:r>
                      <a:r>
                        <a:rPr lang="el-GR" sz="1470" kern="1200" baseline="0" dirty="0" smtClean="0">
                          <a:solidFill>
                            <a:srgbClr val="C00000"/>
                          </a:solidFill>
                          <a:latin typeface="+mn-lt"/>
                          <a:ea typeface="+mn-ea"/>
                          <a:cs typeface="+mn-cs"/>
                        </a:rPr>
                        <a:t> </a:t>
                      </a:r>
                      <a:r>
                        <a:rPr lang="el-GR" sz="1470" b="1" kern="1200" baseline="0" dirty="0" err="1" smtClean="0">
                          <a:solidFill>
                            <a:srgbClr val="C00000"/>
                          </a:solidFill>
                          <a:latin typeface="+mn-lt"/>
                          <a:ea typeface="+mn-ea"/>
                          <a:cs typeface="+mn-cs"/>
                        </a:rPr>
                        <a:t>Π</a:t>
                      </a:r>
                      <a:r>
                        <a:rPr lang="el-GR" sz="1470" kern="1200" baseline="0" dirty="0" err="1" smtClean="0">
                          <a:solidFill>
                            <a:schemeClr val="dk1"/>
                          </a:solidFill>
                          <a:latin typeface="+mn-lt"/>
                          <a:ea typeface="+mn-ea"/>
                          <a:cs typeface="+mn-cs"/>
                        </a:rPr>
                        <a:t>οῦ</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ἐστι</a:t>
                      </a:r>
                      <a:r>
                        <a:rPr lang="el-GR" sz="1470" b="1" kern="1200" baseline="0" dirty="0" err="1" smtClean="0">
                          <a:solidFill>
                            <a:srgbClr val="C00000"/>
                          </a:solidFill>
                          <a:latin typeface="+mn-lt"/>
                          <a:ea typeface="+mn-ea"/>
                          <a:cs typeface="+mn-cs"/>
                        </a:rPr>
                        <a:t>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τὸ</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κατάλυμα</a:t>
                      </a:r>
                      <a:r>
                        <a:rPr lang="el-GR" sz="1470" b="1" kern="1200" baseline="0" dirty="0" smtClean="0">
                          <a:solidFill>
                            <a:srgbClr val="C00000"/>
                          </a:solidFill>
                          <a:latin typeface="+mn-lt"/>
                          <a:ea typeface="+mn-ea"/>
                          <a:cs typeface="+mn-cs"/>
                        </a:rPr>
                        <a:t>,</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ὅπου</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τὸ</a:t>
                      </a:r>
                      <a:r>
                        <a:rPr lang="el-GR" sz="1470" kern="1200" baseline="0" dirty="0" smtClean="0">
                          <a:solidFill>
                            <a:schemeClr val="dk1"/>
                          </a:solidFill>
                          <a:latin typeface="+mn-lt"/>
                          <a:ea typeface="+mn-ea"/>
                          <a:cs typeface="+mn-cs"/>
                        </a:rPr>
                        <a:t> </a:t>
                      </a:r>
                      <a:r>
                        <a:rPr lang="el-GR" sz="1470" b="1" kern="1200" baseline="0" dirty="0" err="1" smtClean="0">
                          <a:solidFill>
                            <a:srgbClr val="C00000"/>
                          </a:solidFill>
                          <a:latin typeface="+mn-lt"/>
                          <a:ea typeface="+mn-ea"/>
                          <a:cs typeface="+mn-cs"/>
                        </a:rPr>
                        <a:t>Π</a:t>
                      </a:r>
                      <a:r>
                        <a:rPr lang="el-GR" sz="1470" kern="1200" baseline="0" dirty="0" err="1" smtClean="0">
                          <a:solidFill>
                            <a:schemeClr val="dk1"/>
                          </a:solidFill>
                          <a:latin typeface="+mn-lt"/>
                          <a:ea typeface="+mn-ea"/>
                          <a:cs typeface="+mn-cs"/>
                        </a:rPr>
                        <a:t>άσχα</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μετὰ</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τῶν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μαθητῶν</a:t>
                      </a:r>
                      <a:r>
                        <a:rPr lang="el-GR" sz="1470" kern="1200" baseline="0" dirty="0" smtClean="0">
                          <a:solidFill>
                            <a:schemeClr val="dk1"/>
                          </a:solidFill>
                          <a:latin typeface="+mn-lt"/>
                          <a:ea typeface="+mn-ea"/>
                          <a:cs typeface="+mn-cs"/>
                        </a:rPr>
                        <a:t> μου </a:t>
                      </a:r>
                      <a:r>
                        <a:rPr lang="el-GR" sz="1470" kern="1200" baseline="0" dirty="0" err="1" smtClean="0">
                          <a:solidFill>
                            <a:schemeClr val="dk1"/>
                          </a:solidFill>
                          <a:latin typeface="+mn-lt"/>
                          <a:ea typeface="+mn-ea"/>
                          <a:cs typeface="+mn-cs"/>
                        </a:rPr>
                        <a:t>φάγω</a:t>
                      </a:r>
                      <a:r>
                        <a:rPr lang="el-GR" sz="1470" kern="1200" baseline="0" dirty="0" smtClean="0">
                          <a:solidFill>
                            <a:schemeClr val="dk1"/>
                          </a:solidFill>
                          <a:latin typeface="+mn-lt"/>
                          <a:ea typeface="+mn-ea"/>
                          <a:cs typeface="+mn-cs"/>
                        </a:rPr>
                        <a:t>;</a:t>
                      </a:r>
                    </a:p>
                    <a:p>
                      <a:r>
                        <a:rPr lang="el-GR" sz="1470" b="1" kern="1200" baseline="0" dirty="0" smtClean="0">
                          <a:solidFill>
                            <a:schemeClr val="dk1"/>
                          </a:solidFill>
                          <a:latin typeface="+mn-lt"/>
                          <a:ea typeface="+mn-ea"/>
                          <a:cs typeface="+mn-cs"/>
                        </a:rPr>
                        <a:t>15</a:t>
                      </a:r>
                      <a:r>
                        <a:rPr lang="el-GR" sz="1470" kern="1200" baseline="0" dirty="0" smtClean="0">
                          <a:solidFill>
                            <a:schemeClr val="dk1"/>
                          </a:solidFill>
                          <a:latin typeface="+mn-lt"/>
                          <a:ea typeface="+mn-ea"/>
                          <a:cs typeface="+mn-cs"/>
                        </a:rPr>
                        <a:t> </a:t>
                      </a:r>
                      <a:r>
                        <a:rPr lang="el-GR" sz="1470" b="1" kern="1200" baseline="0" dirty="0" err="1" smtClean="0">
                          <a:solidFill>
                            <a:srgbClr val="C00000"/>
                          </a:solidFill>
                          <a:latin typeface="+mn-lt"/>
                          <a:ea typeface="+mn-ea"/>
                          <a:cs typeface="+mn-cs"/>
                        </a:rPr>
                        <a:t>Κ</a:t>
                      </a:r>
                      <a:r>
                        <a:rPr lang="el-GR" sz="1470" kern="1200" baseline="0" dirty="0" err="1" smtClean="0">
                          <a:solidFill>
                            <a:schemeClr val="dk1"/>
                          </a:solidFill>
                          <a:latin typeface="+mn-lt"/>
                          <a:ea typeface="+mn-ea"/>
                          <a:cs typeface="+mn-cs"/>
                        </a:rPr>
                        <a:t>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αὐτὸς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ὑμῖν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δείξει</a:t>
                      </a:r>
                      <a:r>
                        <a:rPr lang="el-GR" sz="1470" kern="1200" baseline="0" dirty="0" smtClean="0">
                          <a:solidFill>
                            <a:schemeClr val="dk1"/>
                          </a:solidFill>
                          <a:latin typeface="+mn-lt"/>
                          <a:ea typeface="+mn-ea"/>
                          <a:cs typeface="+mn-cs"/>
                        </a:rPr>
                        <a:t> </a:t>
                      </a:r>
                      <a:r>
                        <a:rPr lang="el-GR" sz="1470" b="1" u="sng" kern="1200" baseline="0" dirty="0" err="1" smtClean="0">
                          <a:solidFill>
                            <a:srgbClr val="C00000"/>
                          </a:solidFill>
                          <a:latin typeface="+mn-lt"/>
                          <a:ea typeface="+mn-ea"/>
                          <a:cs typeface="+mn-cs"/>
                        </a:rPr>
                        <a:t>ἀνώγεον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μέγα</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ἐστρωμένον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ἕτοιμον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ἐκεῖ</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ἑτοιμάσατε</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ἡμῖν</a:t>
                      </a:r>
                      <a:r>
                        <a:rPr lang="el-GR" sz="1470" kern="1200" baseline="0" dirty="0" smtClean="0">
                          <a:solidFill>
                            <a:schemeClr val="dk1"/>
                          </a:solidFill>
                          <a:latin typeface="+mn-lt"/>
                          <a:ea typeface="+mn-ea"/>
                          <a:cs typeface="+mn-cs"/>
                        </a:rPr>
                        <a:t>.</a:t>
                      </a:r>
                    </a:p>
                    <a:p>
                      <a:r>
                        <a:rPr lang="el-GR" sz="1470" b="1" kern="1200" baseline="0" dirty="0" smtClean="0">
                          <a:solidFill>
                            <a:schemeClr val="dk1"/>
                          </a:solidFill>
                          <a:latin typeface="+mn-lt"/>
                          <a:ea typeface="+mn-ea"/>
                          <a:cs typeface="+mn-cs"/>
                        </a:rPr>
                        <a:t>16</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ἐξῆλθον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οἱ</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μαθηταὶ</a:t>
                      </a:r>
                      <a:r>
                        <a:rPr lang="el-GR" sz="1470" kern="1200" baseline="0" dirty="0" smtClean="0">
                          <a:solidFill>
                            <a:schemeClr val="dk1"/>
                          </a:solidFill>
                          <a:latin typeface="+mn-lt"/>
                          <a:ea typeface="+mn-ea"/>
                          <a:cs typeface="+mn-cs"/>
                        </a:rPr>
                        <a:t> </a:t>
                      </a:r>
                      <a:r>
                        <a:rPr lang="el-GR" sz="1470" b="1" kern="1200" baseline="0" dirty="0" err="1" smtClean="0">
                          <a:solidFill>
                            <a:srgbClr val="0070C0"/>
                          </a:solidFill>
                          <a:latin typeface="+mn-lt"/>
                          <a:ea typeface="+mn-ea"/>
                          <a:cs typeface="+mn-cs"/>
                        </a:rPr>
                        <a:t>αὐτοῦ</a:t>
                      </a:r>
                      <a:r>
                        <a:rPr lang="el-GR" sz="1470" b="1" kern="1200" baseline="0" dirty="0" smtClean="0">
                          <a:solidFill>
                            <a:srgbClr val="C00000"/>
                          </a:solidFill>
                          <a:latin typeface="+mn-lt"/>
                          <a:ea typeface="+mn-ea"/>
                          <a:cs typeface="+mn-cs"/>
                        </a:rPr>
                        <a:t>,</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ἦλθον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εἰς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τὴν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πόλιν</a:t>
                      </a:r>
                      <a:r>
                        <a:rPr lang="el-GR" sz="1470" b="1" kern="1200" baseline="0" dirty="0" smtClean="0">
                          <a:solidFill>
                            <a:srgbClr val="0070C0"/>
                          </a:solidFill>
                          <a:latin typeface="+mn-lt"/>
                          <a:ea typeface="+mn-ea"/>
                          <a:cs typeface="+mn-cs"/>
                        </a:rPr>
                        <a:t>,</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εὗρον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καθὼς</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εἶπεν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αὐτοῖς</a:t>
                      </a:r>
                      <a:r>
                        <a:rPr lang="el-GR" sz="1470" b="1" kern="1200" baseline="0" dirty="0" smtClean="0">
                          <a:solidFill>
                            <a:srgbClr val="0070C0"/>
                          </a:solidFill>
                          <a:latin typeface="+mn-lt"/>
                          <a:ea typeface="+mn-ea"/>
                          <a:cs typeface="+mn-cs"/>
                        </a:rPr>
                        <a:t>,</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καὶ</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ἡτοίμασαν</a:t>
                      </a:r>
                      <a:r>
                        <a:rPr lang="el-GR" sz="1470" kern="1200" baseline="0" dirty="0" smtClean="0">
                          <a:solidFill>
                            <a:schemeClr val="dk1"/>
                          </a:solidFill>
                          <a:latin typeface="+mn-lt"/>
                          <a:ea typeface="+mn-ea"/>
                          <a:cs typeface="+mn-cs"/>
                        </a:rPr>
                        <a:t> </a:t>
                      </a:r>
                      <a:r>
                        <a:rPr lang="el-GR" sz="1470" kern="1200" baseline="0" dirty="0" err="1" smtClean="0">
                          <a:solidFill>
                            <a:schemeClr val="dk1"/>
                          </a:solidFill>
                          <a:latin typeface="+mn-lt"/>
                          <a:ea typeface="+mn-ea"/>
                          <a:cs typeface="+mn-cs"/>
                        </a:rPr>
                        <a:t>τὸ</a:t>
                      </a:r>
                      <a:r>
                        <a:rPr lang="el-GR" sz="1470" kern="1200" baseline="0" dirty="0" smtClean="0">
                          <a:solidFill>
                            <a:schemeClr val="dk1"/>
                          </a:solidFill>
                          <a:latin typeface="+mn-lt"/>
                          <a:ea typeface="+mn-ea"/>
                          <a:cs typeface="+mn-cs"/>
                        </a:rPr>
                        <a:t> </a:t>
                      </a:r>
                      <a:r>
                        <a:rPr lang="el-GR" sz="1470" kern="1200" baseline="0" dirty="0" err="1" smtClean="0">
                          <a:solidFill>
                            <a:srgbClr val="C00000"/>
                          </a:solidFill>
                          <a:latin typeface="+mn-lt"/>
                          <a:ea typeface="+mn-ea"/>
                          <a:cs typeface="+mn-cs"/>
                        </a:rPr>
                        <a:t>Π</a:t>
                      </a:r>
                      <a:r>
                        <a:rPr lang="el-GR" sz="1470" kern="1200" baseline="0" dirty="0" err="1" smtClean="0">
                          <a:solidFill>
                            <a:schemeClr val="dk1"/>
                          </a:solidFill>
                          <a:latin typeface="+mn-lt"/>
                          <a:ea typeface="+mn-ea"/>
                          <a:cs typeface="+mn-cs"/>
                        </a:rPr>
                        <a:t>άσχα</a:t>
                      </a:r>
                      <a:r>
                        <a:rPr lang="el-GR" sz="1470" kern="1200" baseline="0" dirty="0" smtClean="0">
                          <a:solidFill>
                            <a:schemeClr val="dk1"/>
                          </a:solidFill>
                          <a:latin typeface="+mn-lt"/>
                          <a:ea typeface="+mn-ea"/>
                          <a:cs typeface="+mn-cs"/>
                        </a:rPr>
                        <a:t>.</a:t>
                      </a:r>
                    </a:p>
                  </a:txBody>
                  <a:tcPr/>
                </a:tc>
                <a:tc>
                  <a:txBody>
                    <a:bodyPr/>
                    <a:lstStyle/>
                    <a:p>
                      <a:r>
                        <a:rPr lang="el-GR" sz="1470" kern="1200" dirty="0" smtClean="0">
                          <a:solidFill>
                            <a:schemeClr val="dk1"/>
                          </a:solidFill>
                          <a:latin typeface="+mn-lt"/>
                          <a:ea typeface="+mn-ea"/>
                          <a:cs typeface="+mn-cs"/>
                        </a:rPr>
                        <a:t>10 </a:t>
                      </a:r>
                      <a:r>
                        <a:rPr lang="el-GR" sz="1470" kern="1200" dirty="0" err="1" smtClean="0">
                          <a:solidFill>
                            <a:schemeClr val="dk1"/>
                          </a:solidFill>
                          <a:latin typeface="+mn-lt"/>
                          <a:ea typeface="+mn-ea"/>
                          <a:cs typeface="+mn-cs"/>
                        </a:rPr>
                        <a:t>Καὶ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Ἰούδας</a:t>
                      </a:r>
                      <a:r>
                        <a:rPr lang="el-GR" sz="1470" kern="1200" dirty="0" smtClean="0">
                          <a:solidFill>
                            <a:schemeClr val="dk1"/>
                          </a:solidFill>
                          <a:latin typeface="+mn-lt"/>
                          <a:ea typeface="+mn-ea"/>
                          <a:cs typeface="+mn-cs"/>
                        </a:rPr>
                        <a:t> </a:t>
                      </a:r>
                      <a:r>
                        <a:rPr lang="el-GR" sz="1470" b="1" kern="1200" dirty="0" err="1" smtClean="0">
                          <a:solidFill>
                            <a:srgbClr val="C00000"/>
                          </a:solidFill>
                          <a:latin typeface="+mn-lt"/>
                          <a:ea typeface="+mn-ea"/>
                          <a:cs typeface="+mn-cs"/>
                        </a:rPr>
                        <a:t>Ἰσκαριὼθ</a:t>
                      </a:r>
                      <a:r>
                        <a:rPr lang="el-GR" sz="1470" b="1" kern="1200" dirty="0" smtClean="0">
                          <a:solidFill>
                            <a:srgbClr val="C00000"/>
                          </a:solidFill>
                          <a:latin typeface="+mn-lt"/>
                          <a:ea typeface="+mn-ea"/>
                          <a:cs typeface="+mn-cs"/>
                        </a:rPr>
                        <a:t> ὁ </a:t>
                      </a:r>
                      <a:r>
                        <a:rPr lang="el-GR" sz="1470" b="0" kern="1200" dirty="0" err="1" smtClean="0">
                          <a:solidFill>
                            <a:schemeClr val="dk1"/>
                          </a:solidFill>
                          <a:latin typeface="+mn-lt"/>
                          <a:ea typeface="+mn-ea"/>
                          <a:cs typeface="+mn-cs"/>
                        </a:rPr>
                        <a:t>εἷς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τῶν</a:t>
                      </a:r>
                      <a:r>
                        <a:rPr lang="el-GR" sz="1470" kern="1200" dirty="0" smtClean="0">
                          <a:solidFill>
                            <a:schemeClr val="dk1"/>
                          </a:solidFill>
                          <a:latin typeface="+mn-lt"/>
                          <a:ea typeface="+mn-ea"/>
                          <a:cs typeface="+mn-cs"/>
                        </a:rPr>
                        <a:t> δώδεκα </a:t>
                      </a:r>
                      <a:r>
                        <a:rPr lang="el-GR" sz="1470" kern="1200" dirty="0" err="1" smtClean="0">
                          <a:solidFill>
                            <a:schemeClr val="dk1"/>
                          </a:solidFill>
                          <a:latin typeface="+mn-lt"/>
                          <a:ea typeface="+mn-ea"/>
                          <a:cs typeface="+mn-cs"/>
                        </a:rPr>
                        <a:t>ἀπῆλθεν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πρὸς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τοὺς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ἀρχιερεῖς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ἵνα</a:t>
                      </a:r>
                      <a:r>
                        <a:rPr lang="el-GR" sz="1470" kern="1200" dirty="0" smtClean="0">
                          <a:solidFill>
                            <a:schemeClr val="dk1"/>
                          </a:solidFill>
                          <a:latin typeface="+mn-lt"/>
                          <a:ea typeface="+mn-ea"/>
                          <a:cs typeface="+mn-cs"/>
                        </a:rPr>
                        <a:t> </a:t>
                      </a:r>
                      <a:r>
                        <a:rPr lang="el-GR" sz="1470" b="1" kern="1200" dirty="0" err="1" smtClean="0">
                          <a:solidFill>
                            <a:srgbClr val="C00000"/>
                          </a:solidFill>
                          <a:latin typeface="+mn-lt"/>
                          <a:ea typeface="+mn-ea"/>
                          <a:cs typeface="+mn-cs"/>
                        </a:rPr>
                        <a:t>αὐτὸν</a:t>
                      </a:r>
                      <a:r>
                        <a:rPr lang="el-GR" sz="1470" b="1" kern="1200" dirty="0" smtClean="0">
                          <a:solidFill>
                            <a:srgbClr val="C00000"/>
                          </a:solidFill>
                          <a:latin typeface="+mn-lt"/>
                          <a:ea typeface="+mn-ea"/>
                          <a:cs typeface="+mn-cs"/>
                        </a:rPr>
                        <a:t> </a:t>
                      </a:r>
                      <a:r>
                        <a:rPr lang="el-GR" sz="1470" b="1" kern="1200" dirty="0" err="1" smtClean="0">
                          <a:solidFill>
                            <a:srgbClr val="C00000"/>
                          </a:solidFill>
                          <a:latin typeface="+mn-lt"/>
                          <a:ea typeface="+mn-ea"/>
                          <a:cs typeface="+mn-cs"/>
                        </a:rPr>
                        <a:t>παραδοῖ</a:t>
                      </a:r>
                      <a:r>
                        <a:rPr lang="el-GR" sz="1470" b="1" kern="1200" dirty="0" smtClean="0">
                          <a:solidFill>
                            <a:srgbClr val="C00000"/>
                          </a:solidFill>
                          <a:latin typeface="+mn-lt"/>
                          <a:ea typeface="+mn-ea"/>
                          <a:cs typeface="+mn-cs"/>
                        </a:rPr>
                        <a:t> </a:t>
                      </a:r>
                      <a:r>
                        <a:rPr lang="el-GR" sz="1470" kern="1200" dirty="0" err="1" smtClean="0">
                          <a:solidFill>
                            <a:schemeClr val="dk1"/>
                          </a:solidFill>
                          <a:latin typeface="+mn-lt"/>
                          <a:ea typeface="+mn-ea"/>
                          <a:cs typeface="+mn-cs"/>
                        </a:rPr>
                        <a:t>αὐτοῖς</a:t>
                      </a:r>
                      <a:r>
                        <a:rPr lang="en-US" sz="1470" kern="1200" dirty="0" smtClean="0">
                          <a:solidFill>
                            <a:schemeClr val="dk1"/>
                          </a:solidFill>
                          <a:latin typeface="+mn-lt"/>
                          <a:ea typeface="+mn-ea"/>
                          <a:cs typeface="+mn-cs"/>
                        </a:rPr>
                        <a:t>.</a:t>
                      </a:r>
                      <a:endParaRPr lang="el-GR" sz="1470" kern="1200" dirty="0" smtClean="0">
                        <a:solidFill>
                          <a:schemeClr val="dk1"/>
                        </a:solidFill>
                        <a:latin typeface="+mn-lt"/>
                        <a:ea typeface="+mn-ea"/>
                        <a:cs typeface="+mn-cs"/>
                      </a:endParaRPr>
                    </a:p>
                    <a:p>
                      <a:r>
                        <a:rPr lang="el-GR" sz="1470" kern="1200" dirty="0" smtClean="0">
                          <a:solidFill>
                            <a:schemeClr val="dk1"/>
                          </a:solidFill>
                          <a:latin typeface="+mn-lt"/>
                          <a:ea typeface="+mn-ea"/>
                          <a:cs typeface="+mn-cs"/>
                        </a:rPr>
                        <a:t>11 </a:t>
                      </a:r>
                      <a:r>
                        <a:rPr lang="el-GR" sz="1470" kern="1200" dirty="0" err="1" smtClean="0">
                          <a:solidFill>
                            <a:schemeClr val="dk1"/>
                          </a:solidFill>
                          <a:latin typeface="+mn-lt"/>
                          <a:ea typeface="+mn-ea"/>
                          <a:cs typeface="+mn-cs"/>
                        </a:rPr>
                        <a:t>οἱ</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δὲ</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ἀκούσαντες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ἐχάρησαν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καὶ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ἐπηγγείλαντο</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αὐτῷ</a:t>
                      </a:r>
                      <a:r>
                        <a:rPr lang="el-GR" sz="1470" kern="1200" dirty="0" smtClean="0">
                          <a:solidFill>
                            <a:schemeClr val="dk1"/>
                          </a:solidFill>
                          <a:latin typeface="+mn-lt"/>
                          <a:ea typeface="+mn-ea"/>
                          <a:cs typeface="+mn-cs"/>
                        </a:rPr>
                        <a:t> </a:t>
                      </a:r>
                      <a:r>
                        <a:rPr lang="el-GR" sz="1470" b="1" kern="1200" dirty="0" err="1" smtClean="0">
                          <a:solidFill>
                            <a:srgbClr val="0070C0"/>
                          </a:solidFill>
                          <a:latin typeface="+mn-lt"/>
                          <a:ea typeface="+mn-ea"/>
                          <a:cs typeface="+mn-cs"/>
                        </a:rPr>
                        <a:t>ἀργύριον</a:t>
                      </a:r>
                      <a:r>
                        <a:rPr lang="el-GR" sz="1470" kern="1200" dirty="0" smtClean="0">
                          <a:solidFill>
                            <a:schemeClr val="dk1"/>
                          </a:solidFill>
                          <a:latin typeface="+mn-lt"/>
                          <a:ea typeface="+mn-ea"/>
                          <a:cs typeface="+mn-cs"/>
                        </a:rPr>
                        <a:t> δοῦναι</a:t>
                      </a:r>
                      <a:r>
                        <a:rPr lang="el-GR" sz="1470" b="1" kern="1200" dirty="0" smtClean="0">
                          <a:solidFill>
                            <a:srgbClr val="C00000"/>
                          </a:solidFill>
                          <a:latin typeface="+mn-lt"/>
                          <a:ea typeface="+mn-ea"/>
                          <a:cs typeface="+mn-cs"/>
                        </a:rPr>
                        <a:t>.</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καὶ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ἐζήτει</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πῶς</a:t>
                      </a:r>
                      <a:r>
                        <a:rPr lang="el-GR" sz="1470" kern="1200" dirty="0" smtClean="0">
                          <a:solidFill>
                            <a:schemeClr val="dk1"/>
                          </a:solidFill>
                          <a:latin typeface="+mn-lt"/>
                          <a:ea typeface="+mn-ea"/>
                          <a:cs typeface="+mn-cs"/>
                        </a:rPr>
                        <a:t> </a:t>
                      </a:r>
                      <a:r>
                        <a:rPr lang="el-GR" sz="1470" b="1" kern="1200" dirty="0" err="1" smtClean="0">
                          <a:solidFill>
                            <a:srgbClr val="C00000"/>
                          </a:solidFill>
                          <a:latin typeface="+mn-lt"/>
                          <a:ea typeface="+mn-ea"/>
                          <a:cs typeface="+mn-cs"/>
                        </a:rPr>
                        <a:t>αὐτὸν</a:t>
                      </a:r>
                      <a:r>
                        <a:rPr lang="el-GR" sz="1470" kern="1200" dirty="0" smtClean="0">
                          <a:solidFill>
                            <a:schemeClr val="dk1"/>
                          </a:solidFill>
                          <a:latin typeface="+mn-lt"/>
                          <a:ea typeface="+mn-ea"/>
                          <a:cs typeface="+mn-cs"/>
                        </a:rPr>
                        <a:t> </a:t>
                      </a:r>
                      <a:r>
                        <a:rPr lang="el-GR" sz="1470" b="1" kern="1200" dirty="0" err="1" smtClean="0">
                          <a:solidFill>
                            <a:srgbClr val="C00000"/>
                          </a:solidFill>
                          <a:latin typeface="+mn-lt"/>
                          <a:ea typeface="+mn-ea"/>
                          <a:cs typeface="+mn-cs"/>
                        </a:rPr>
                        <a:t>εὐκαίρως</a:t>
                      </a:r>
                      <a:r>
                        <a:rPr lang="el-GR" sz="1470" kern="1200" dirty="0" smtClean="0">
                          <a:solidFill>
                            <a:schemeClr val="dk1"/>
                          </a:solidFill>
                          <a:latin typeface="+mn-lt"/>
                          <a:ea typeface="+mn-ea"/>
                          <a:cs typeface="+mn-cs"/>
                        </a:rPr>
                        <a:t> </a:t>
                      </a:r>
                      <a:r>
                        <a:rPr lang="el-GR" sz="1470" b="0" kern="1200" dirty="0" err="1" smtClean="0">
                          <a:solidFill>
                            <a:schemeClr val="tx1"/>
                          </a:solidFill>
                          <a:latin typeface="+mn-lt"/>
                          <a:ea typeface="+mn-ea"/>
                          <a:cs typeface="+mn-cs"/>
                        </a:rPr>
                        <a:t>παραδ</a:t>
                      </a:r>
                      <a:r>
                        <a:rPr lang="el-GR" sz="1470" b="1" kern="1200" dirty="0" err="1" smtClean="0">
                          <a:solidFill>
                            <a:srgbClr val="C00000"/>
                          </a:solidFill>
                          <a:latin typeface="+mn-lt"/>
                          <a:ea typeface="+mn-ea"/>
                          <a:cs typeface="+mn-cs"/>
                        </a:rPr>
                        <a:t>οῖ</a:t>
                      </a:r>
                      <a:r>
                        <a:rPr lang="el-GR" sz="1470" kern="1200" dirty="0" smtClean="0">
                          <a:solidFill>
                            <a:schemeClr val="dk1"/>
                          </a:solidFill>
                          <a:latin typeface="+mn-lt"/>
                          <a:ea typeface="+mn-ea"/>
                          <a:cs typeface="+mn-cs"/>
                        </a:rPr>
                        <a:t>.</a:t>
                      </a:r>
                    </a:p>
                    <a:p>
                      <a:r>
                        <a:rPr lang="el-GR" sz="1470" kern="1200" dirty="0" smtClean="0">
                          <a:solidFill>
                            <a:schemeClr val="dk1"/>
                          </a:solidFill>
                          <a:latin typeface="+mn-lt"/>
                          <a:ea typeface="+mn-ea"/>
                          <a:cs typeface="+mn-cs"/>
                        </a:rPr>
                        <a:t>12 </a:t>
                      </a:r>
                      <a:r>
                        <a:rPr lang="el-GR" sz="1470" kern="1200" dirty="0" err="1" smtClean="0">
                          <a:solidFill>
                            <a:schemeClr val="dk1"/>
                          </a:solidFill>
                          <a:latin typeface="+mn-lt"/>
                          <a:ea typeface="+mn-ea"/>
                          <a:cs typeface="+mn-cs"/>
                        </a:rPr>
                        <a:t>Καὶ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τῇ</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πρώτῃ</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ἡμέρᾳ</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τῶν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ἀζύμων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ὅτε</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τὸ</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πάσχα</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ἔθυον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λέγουσιν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αὐτῷ</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οἱ</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μαθηταὶ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αὐτοῦ∙</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ποῦ</a:t>
                      </a:r>
                      <a:r>
                        <a:rPr lang="el-GR" sz="1470" kern="1200" dirty="0" smtClean="0">
                          <a:solidFill>
                            <a:schemeClr val="dk1"/>
                          </a:solidFill>
                          <a:latin typeface="+mn-lt"/>
                          <a:ea typeface="+mn-ea"/>
                          <a:cs typeface="+mn-cs"/>
                        </a:rPr>
                        <a:t> θέλεις </a:t>
                      </a:r>
                      <a:r>
                        <a:rPr lang="el-GR" sz="1470" kern="1200" dirty="0" err="1" smtClean="0">
                          <a:solidFill>
                            <a:schemeClr val="dk1"/>
                          </a:solidFill>
                          <a:latin typeface="+mn-lt"/>
                          <a:ea typeface="+mn-ea"/>
                          <a:cs typeface="+mn-cs"/>
                        </a:rPr>
                        <a:t>ἀπελθόντες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ἑτοιμάσωμεν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ἵνα</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φάγῃς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τὸ</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πάσχα</a:t>
                      </a:r>
                      <a:r>
                        <a:rPr lang="el-GR" sz="1470" kern="1200" dirty="0" smtClean="0">
                          <a:solidFill>
                            <a:schemeClr val="dk1"/>
                          </a:solidFill>
                          <a:latin typeface="+mn-lt"/>
                          <a:ea typeface="+mn-ea"/>
                          <a:cs typeface="+mn-cs"/>
                        </a:rPr>
                        <a:t>;</a:t>
                      </a:r>
                    </a:p>
                    <a:p>
                      <a:r>
                        <a:rPr lang="el-GR" sz="1470" kern="1200" dirty="0" smtClean="0">
                          <a:solidFill>
                            <a:schemeClr val="dk1"/>
                          </a:solidFill>
                          <a:latin typeface="+mn-lt"/>
                          <a:ea typeface="+mn-ea"/>
                          <a:cs typeface="+mn-cs"/>
                        </a:rPr>
                        <a:t>13 </a:t>
                      </a:r>
                      <a:r>
                        <a:rPr lang="el-GR" sz="1470" kern="1200" dirty="0" err="1" smtClean="0">
                          <a:solidFill>
                            <a:schemeClr val="dk1"/>
                          </a:solidFill>
                          <a:latin typeface="+mn-lt"/>
                          <a:ea typeface="+mn-ea"/>
                          <a:cs typeface="+mn-cs"/>
                        </a:rPr>
                        <a:t>καὶ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ἀποστέλλει</a:t>
                      </a:r>
                      <a:r>
                        <a:rPr lang="el-GR" sz="1470" kern="1200" dirty="0" smtClean="0">
                          <a:solidFill>
                            <a:schemeClr val="dk1"/>
                          </a:solidFill>
                          <a:latin typeface="+mn-lt"/>
                          <a:ea typeface="+mn-ea"/>
                          <a:cs typeface="+mn-cs"/>
                        </a:rPr>
                        <a:t> δύο </a:t>
                      </a:r>
                      <a:r>
                        <a:rPr lang="el-GR" sz="1470" kern="1200" dirty="0" err="1" smtClean="0">
                          <a:solidFill>
                            <a:schemeClr val="dk1"/>
                          </a:solidFill>
                          <a:latin typeface="+mn-lt"/>
                          <a:ea typeface="+mn-ea"/>
                          <a:cs typeface="+mn-cs"/>
                        </a:rPr>
                        <a:t>τῶν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μαθητῶν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αὐτοῦ</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καὶ</a:t>
                      </a:r>
                      <a:r>
                        <a:rPr lang="el-GR" sz="1470" kern="1200" dirty="0" smtClean="0">
                          <a:solidFill>
                            <a:schemeClr val="dk1"/>
                          </a:solidFill>
                          <a:latin typeface="+mn-lt"/>
                          <a:ea typeface="+mn-ea"/>
                          <a:cs typeface="+mn-cs"/>
                        </a:rPr>
                        <a:t> λέγει </a:t>
                      </a:r>
                      <a:r>
                        <a:rPr lang="el-GR" sz="1470" kern="1200" dirty="0" err="1" smtClean="0">
                          <a:solidFill>
                            <a:schemeClr val="dk1"/>
                          </a:solidFill>
                          <a:latin typeface="+mn-lt"/>
                          <a:ea typeface="+mn-ea"/>
                          <a:cs typeface="+mn-cs"/>
                        </a:rPr>
                        <a:t>αὐτοῖς∙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ὑπάγετε</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εἰς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τὴν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πόλιν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καὶ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ἀπαντήσει</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ὑμῖν</a:t>
                      </a:r>
                      <a:r>
                        <a:rPr lang="el-GR" sz="1470" kern="1200" dirty="0" smtClean="0">
                          <a:solidFill>
                            <a:schemeClr val="dk1"/>
                          </a:solidFill>
                          <a:latin typeface="+mn-lt"/>
                          <a:ea typeface="+mn-ea"/>
                          <a:cs typeface="+mn-cs"/>
                        </a:rPr>
                        <a:t> ἄνθρωπος </a:t>
                      </a:r>
                      <a:r>
                        <a:rPr lang="el-GR" sz="1470" kern="1200" dirty="0" err="1" smtClean="0">
                          <a:solidFill>
                            <a:schemeClr val="dk1"/>
                          </a:solidFill>
                          <a:latin typeface="+mn-lt"/>
                          <a:ea typeface="+mn-ea"/>
                          <a:cs typeface="+mn-cs"/>
                        </a:rPr>
                        <a:t>κεράμιον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ὔδατος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βαστάζων∙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ἀκολουθήσατε</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αὐτῷ</a:t>
                      </a:r>
                      <a:endParaRPr lang="el-GR" sz="1470" kern="1200" dirty="0" smtClean="0">
                        <a:solidFill>
                          <a:schemeClr val="dk1"/>
                        </a:solidFill>
                        <a:latin typeface="+mn-lt"/>
                        <a:ea typeface="+mn-ea"/>
                        <a:cs typeface="+mn-cs"/>
                      </a:endParaRPr>
                    </a:p>
                    <a:p>
                      <a:r>
                        <a:rPr lang="el-GR" sz="1470" kern="1200" dirty="0" smtClean="0">
                          <a:solidFill>
                            <a:schemeClr val="dk1"/>
                          </a:solidFill>
                          <a:latin typeface="+mn-lt"/>
                          <a:ea typeface="+mn-ea"/>
                          <a:cs typeface="+mn-cs"/>
                        </a:rPr>
                        <a:t>14 </a:t>
                      </a:r>
                      <a:r>
                        <a:rPr lang="el-GR" sz="1470" kern="1200" dirty="0" err="1" smtClean="0">
                          <a:solidFill>
                            <a:schemeClr val="dk1"/>
                          </a:solidFill>
                          <a:latin typeface="+mn-lt"/>
                          <a:ea typeface="+mn-ea"/>
                          <a:cs typeface="+mn-cs"/>
                        </a:rPr>
                        <a:t>καὶ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ὅπου</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ἐὰν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εἰσέλθῃ</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εἴπατε</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τῷ</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οἰκοδεσπότῃ</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ὅτι</a:t>
                      </a:r>
                      <a:r>
                        <a:rPr lang="el-GR" sz="1470" kern="1200" dirty="0" smtClean="0">
                          <a:solidFill>
                            <a:schemeClr val="dk1"/>
                          </a:solidFill>
                          <a:latin typeface="+mn-lt"/>
                          <a:ea typeface="+mn-ea"/>
                          <a:cs typeface="+mn-cs"/>
                        </a:rPr>
                        <a:t> ὁ διδάσκαλος </a:t>
                      </a:r>
                      <a:r>
                        <a:rPr lang="el-GR" sz="1470" kern="1200" dirty="0" err="1" smtClean="0">
                          <a:solidFill>
                            <a:schemeClr val="dk1"/>
                          </a:solidFill>
                          <a:latin typeface="+mn-lt"/>
                          <a:ea typeface="+mn-ea"/>
                          <a:cs typeface="+mn-cs"/>
                        </a:rPr>
                        <a:t>λέγει∙</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ποῦ</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ἐστιν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τὸ</a:t>
                      </a:r>
                      <a:r>
                        <a:rPr lang="el-GR" sz="1470" kern="1200" dirty="0" smtClean="0">
                          <a:solidFill>
                            <a:schemeClr val="dk1"/>
                          </a:solidFill>
                          <a:latin typeface="+mn-lt"/>
                          <a:ea typeface="+mn-ea"/>
                          <a:cs typeface="+mn-cs"/>
                        </a:rPr>
                        <a:t> κατάλυμά </a:t>
                      </a:r>
                      <a:r>
                        <a:rPr lang="el-GR" sz="1470" b="1" kern="1200" dirty="0" smtClean="0">
                          <a:solidFill>
                            <a:srgbClr val="0070C0"/>
                          </a:solidFill>
                          <a:latin typeface="+mn-lt"/>
                          <a:ea typeface="+mn-ea"/>
                          <a:cs typeface="+mn-cs"/>
                        </a:rPr>
                        <a:t>μου</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ὅπου</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τὸ</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πάσχα</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μετὰ</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τῶν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μαθητῶν</a:t>
                      </a:r>
                      <a:r>
                        <a:rPr lang="el-GR" sz="1470" kern="1200" dirty="0" smtClean="0">
                          <a:solidFill>
                            <a:schemeClr val="dk1"/>
                          </a:solidFill>
                          <a:latin typeface="+mn-lt"/>
                          <a:ea typeface="+mn-ea"/>
                          <a:cs typeface="+mn-cs"/>
                        </a:rPr>
                        <a:t> μου φάγω;</a:t>
                      </a:r>
                    </a:p>
                    <a:p>
                      <a:r>
                        <a:rPr lang="el-GR" sz="1470" kern="1200" dirty="0" smtClean="0">
                          <a:solidFill>
                            <a:schemeClr val="dk1"/>
                          </a:solidFill>
                          <a:latin typeface="+mn-lt"/>
                          <a:ea typeface="+mn-ea"/>
                          <a:cs typeface="+mn-cs"/>
                        </a:rPr>
                        <a:t>15 </a:t>
                      </a:r>
                      <a:r>
                        <a:rPr lang="el-GR" sz="1470" kern="1200" dirty="0" err="1" smtClean="0">
                          <a:solidFill>
                            <a:schemeClr val="dk1"/>
                          </a:solidFill>
                          <a:latin typeface="+mn-lt"/>
                          <a:ea typeface="+mn-ea"/>
                          <a:cs typeface="+mn-cs"/>
                        </a:rPr>
                        <a:t>καὶ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αὐτὸς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ὑμῖν</a:t>
                      </a:r>
                      <a:r>
                        <a:rPr lang="el-GR" sz="1470" kern="1200" dirty="0" smtClean="0">
                          <a:solidFill>
                            <a:schemeClr val="dk1"/>
                          </a:solidFill>
                          <a:latin typeface="+mn-lt"/>
                          <a:ea typeface="+mn-ea"/>
                          <a:cs typeface="+mn-cs"/>
                        </a:rPr>
                        <a:t> δείξει </a:t>
                      </a:r>
                      <a:r>
                        <a:rPr lang="el-GR" sz="1470" b="1" u="sng" kern="1200" dirty="0" err="1" smtClean="0">
                          <a:solidFill>
                            <a:srgbClr val="C00000"/>
                          </a:solidFill>
                          <a:latin typeface="+mn-lt"/>
                          <a:ea typeface="+mn-ea"/>
                          <a:cs typeface="+mn-cs"/>
                        </a:rPr>
                        <a:t>ἀνάγαιον</a:t>
                      </a:r>
                      <a:r>
                        <a:rPr lang="el-GR" sz="1470" kern="1200" dirty="0" smtClean="0">
                          <a:solidFill>
                            <a:schemeClr val="dk1"/>
                          </a:solidFill>
                          <a:latin typeface="+mn-lt"/>
                          <a:ea typeface="+mn-ea"/>
                          <a:cs typeface="+mn-cs"/>
                        </a:rPr>
                        <a:t> μέγα </a:t>
                      </a:r>
                      <a:r>
                        <a:rPr lang="el-GR" sz="1470" kern="1200" dirty="0" err="1" smtClean="0">
                          <a:solidFill>
                            <a:schemeClr val="dk1"/>
                          </a:solidFill>
                          <a:latin typeface="+mn-lt"/>
                          <a:ea typeface="+mn-ea"/>
                          <a:cs typeface="+mn-cs"/>
                        </a:rPr>
                        <a:t>ἐστρωμένον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ἕτοιμον∙</a:t>
                      </a:r>
                      <a:r>
                        <a:rPr lang="el-GR" sz="1470" kern="1200" dirty="0" smtClean="0">
                          <a:solidFill>
                            <a:schemeClr val="dk1"/>
                          </a:solidFill>
                          <a:latin typeface="+mn-lt"/>
                          <a:ea typeface="+mn-ea"/>
                          <a:cs typeface="+mn-cs"/>
                        </a:rPr>
                        <a:t> </a:t>
                      </a:r>
                      <a:r>
                        <a:rPr lang="el-GR" sz="1470" b="1" kern="1200" dirty="0" err="1" smtClean="0">
                          <a:solidFill>
                            <a:srgbClr val="C00000"/>
                          </a:solidFill>
                          <a:latin typeface="+mn-lt"/>
                          <a:ea typeface="+mn-ea"/>
                          <a:cs typeface="+mn-cs"/>
                        </a:rPr>
                        <a:t>καὶ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ἐκεῖ</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ἐτοιμάσατε</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ἡμῖν</a:t>
                      </a:r>
                      <a:r>
                        <a:rPr lang="el-GR" sz="1470" kern="1200" dirty="0" smtClean="0">
                          <a:solidFill>
                            <a:schemeClr val="dk1"/>
                          </a:solidFill>
                          <a:latin typeface="+mn-lt"/>
                          <a:ea typeface="+mn-ea"/>
                          <a:cs typeface="+mn-cs"/>
                        </a:rPr>
                        <a:t>.</a:t>
                      </a:r>
                    </a:p>
                    <a:p>
                      <a:r>
                        <a:rPr lang="el-GR" sz="1470" kern="1200" dirty="0" smtClean="0">
                          <a:solidFill>
                            <a:schemeClr val="dk1"/>
                          </a:solidFill>
                          <a:latin typeface="+mn-lt"/>
                          <a:ea typeface="+mn-ea"/>
                          <a:cs typeface="+mn-cs"/>
                        </a:rPr>
                        <a:t>16 </a:t>
                      </a:r>
                      <a:r>
                        <a:rPr lang="el-GR" sz="1470" kern="1200" dirty="0" err="1" smtClean="0">
                          <a:solidFill>
                            <a:schemeClr val="dk1"/>
                          </a:solidFill>
                          <a:latin typeface="+mn-lt"/>
                          <a:ea typeface="+mn-ea"/>
                          <a:cs typeface="+mn-cs"/>
                        </a:rPr>
                        <a:t>καὶ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ἐξῆλθον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οἱ</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μαθηταὶ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καὶ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ἦλθον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εἰς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τὴν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πόλιν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καὶ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εὗρον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καθὼς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εἶπεν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αὐτοῖς</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καὶ</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ἡτοίμασαν</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τὸ</a:t>
                      </a:r>
                      <a:r>
                        <a:rPr lang="el-GR" sz="1470" kern="1200" dirty="0" smtClean="0">
                          <a:solidFill>
                            <a:schemeClr val="dk1"/>
                          </a:solidFill>
                          <a:latin typeface="+mn-lt"/>
                          <a:ea typeface="+mn-ea"/>
                          <a:cs typeface="+mn-cs"/>
                        </a:rPr>
                        <a:t> </a:t>
                      </a:r>
                      <a:r>
                        <a:rPr lang="el-GR" sz="1470" kern="1200" dirty="0" err="1" smtClean="0">
                          <a:solidFill>
                            <a:schemeClr val="dk1"/>
                          </a:solidFill>
                          <a:latin typeface="+mn-lt"/>
                          <a:ea typeface="+mn-ea"/>
                          <a:cs typeface="+mn-cs"/>
                        </a:rPr>
                        <a:t>πάσχα</a:t>
                      </a:r>
                      <a:r>
                        <a:rPr lang="el-GR" sz="1470" kern="1200" dirty="0" smtClean="0">
                          <a:solidFill>
                            <a:schemeClr val="dk1"/>
                          </a:solidFill>
                          <a:latin typeface="+mn-lt"/>
                          <a:ea typeface="+mn-ea"/>
                          <a:cs typeface="+mn-cs"/>
                        </a:rPr>
                        <a:t>.</a:t>
                      </a:r>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098" name="1 - Τίτλος"/>
          <p:cNvSpPr>
            <a:spLocks noGrp="1"/>
          </p:cNvSpPr>
          <p:nvPr>
            <p:ph type="title"/>
          </p:nvPr>
        </p:nvSpPr>
        <p:spPr>
          <a:xfrm>
            <a:off x="323850" y="46038"/>
            <a:ext cx="8229600" cy="503237"/>
          </a:xfrm>
        </p:spPr>
        <p:txBody>
          <a:bodyPr/>
          <a:lstStyle/>
          <a:p>
            <a:pPr eaLnBrk="1" hangingPunct="1"/>
            <a:r>
              <a:rPr lang="el-GR" sz="3200" b="1" dirty="0" smtClean="0"/>
              <a:t>Η ΠΕΡΙΚΟΠΗ ΩΣ</a:t>
            </a:r>
            <a:r>
              <a:rPr lang="el-GR" sz="3200" b="1" dirty="0" smtClean="0"/>
              <a:t>  «ΠΟΙΗΜΑ» 2</a:t>
            </a:r>
            <a:endParaRPr lang="el-GR" sz="3200" b="1" dirty="0" smtClean="0"/>
          </a:p>
        </p:txBody>
      </p:sp>
      <p:sp>
        <p:nvSpPr>
          <p:cNvPr id="3" name="2 - Θέση περιεχομένου"/>
          <p:cNvSpPr>
            <a:spLocks noGrp="1"/>
          </p:cNvSpPr>
          <p:nvPr>
            <p:ph idx="1"/>
          </p:nvPr>
        </p:nvSpPr>
        <p:spPr>
          <a:xfrm>
            <a:off x="1187450" y="549275"/>
            <a:ext cx="6480175" cy="6119813"/>
          </a:xfrm>
        </p:spPr>
        <p:txBody>
          <a:bodyPr rtlCol="0">
            <a:normAutofit fontScale="40000" lnSpcReduction="20000"/>
          </a:bodyPr>
          <a:lstStyle/>
          <a:p>
            <a:pPr eaLnBrk="1" fontAlgn="auto" hangingPunct="1">
              <a:spcAft>
                <a:spcPts val="0"/>
              </a:spcAft>
              <a:buFont typeface="Arial" pitchFamily="34" charset="0"/>
              <a:buNone/>
              <a:defRPr/>
            </a:pPr>
            <a:r>
              <a:rPr lang="el-GR" dirty="0" smtClean="0"/>
              <a:t>14.15                                    </a:t>
            </a:r>
            <a:r>
              <a:rPr lang="el-GR" b="1" i="1" dirty="0" err="1" smtClean="0"/>
              <a:t>καὶ</a:t>
            </a:r>
            <a:r>
              <a:rPr lang="el-GR" b="1" i="1" dirty="0" smtClean="0"/>
              <a:t> </a:t>
            </a:r>
            <a:r>
              <a:rPr lang="el-GR" b="1" i="1" dirty="0" err="1" smtClean="0"/>
              <a:t>αὐτὸς</a:t>
            </a:r>
            <a:r>
              <a:rPr lang="el-GR" b="1" i="1" dirty="0" smtClean="0"/>
              <a:t> </a:t>
            </a:r>
            <a:r>
              <a:rPr lang="el-GR" b="1" i="1" dirty="0" err="1" smtClean="0"/>
              <a:t>ὑμῖν</a:t>
            </a:r>
            <a:r>
              <a:rPr lang="el-GR" b="1" i="1" dirty="0" smtClean="0"/>
              <a:t> δείξει </a:t>
            </a:r>
            <a:r>
              <a:rPr lang="el-GR" b="1" i="1" dirty="0" err="1" smtClean="0"/>
              <a:t>ἀνάγαιον</a:t>
            </a:r>
            <a:endParaRPr lang="el-GR" dirty="0" smtClean="0"/>
          </a:p>
          <a:p>
            <a:pPr algn="ctr" eaLnBrk="1" fontAlgn="auto" hangingPunct="1">
              <a:spcAft>
                <a:spcPts val="0"/>
              </a:spcAft>
              <a:buFont typeface="Arial" pitchFamily="34" charset="0"/>
              <a:buNone/>
              <a:defRPr/>
            </a:pPr>
            <a:r>
              <a:rPr lang="el-GR" b="1" i="1" dirty="0" smtClean="0"/>
              <a:t>μέγα </a:t>
            </a:r>
            <a:r>
              <a:rPr lang="el-GR" b="1" i="1" dirty="0" err="1" smtClean="0"/>
              <a:t>ἐστρωμένον</a:t>
            </a:r>
            <a:r>
              <a:rPr lang="el-GR" b="1" i="1" dirty="0" smtClean="0"/>
              <a:t> </a:t>
            </a:r>
            <a:r>
              <a:rPr lang="el-GR" b="1" i="1" dirty="0" err="1" smtClean="0"/>
              <a:t>ἕτοιμον∙</a:t>
            </a:r>
            <a:endParaRPr lang="el-GR" dirty="0" smtClean="0"/>
          </a:p>
          <a:p>
            <a:pPr algn="ctr" eaLnBrk="1" fontAlgn="auto" hangingPunct="1">
              <a:spcAft>
                <a:spcPts val="0"/>
              </a:spcAft>
              <a:buFont typeface="Arial" pitchFamily="34" charset="0"/>
              <a:buNone/>
              <a:defRPr/>
            </a:pPr>
            <a:r>
              <a:rPr lang="el-GR" b="1" i="1" dirty="0" err="1" smtClean="0"/>
              <a:t>ἐκεῖ</a:t>
            </a:r>
            <a:r>
              <a:rPr lang="el-GR" b="1" i="1" dirty="0" smtClean="0"/>
              <a:t> </a:t>
            </a:r>
            <a:r>
              <a:rPr lang="el-GR" b="1" i="1" dirty="0" err="1" smtClean="0"/>
              <a:t>ἐτοιμάσατε</a:t>
            </a:r>
            <a:r>
              <a:rPr lang="el-GR" b="1" i="1" dirty="0" smtClean="0"/>
              <a:t> </a:t>
            </a:r>
            <a:r>
              <a:rPr lang="el-GR" b="1" i="1" dirty="0" err="1" smtClean="0"/>
              <a:t>ἡμῖν</a:t>
            </a:r>
            <a:r>
              <a:rPr lang="el-GR" b="1" i="1" dirty="0" smtClean="0"/>
              <a:t>.</a:t>
            </a:r>
            <a:endParaRPr lang="el-GR" dirty="0" smtClean="0"/>
          </a:p>
          <a:p>
            <a:pPr eaLnBrk="1" fontAlgn="auto" hangingPunct="1">
              <a:spcAft>
                <a:spcPts val="0"/>
              </a:spcAft>
              <a:buFont typeface="Arial" pitchFamily="34" charset="0"/>
              <a:buNone/>
              <a:defRPr/>
            </a:pPr>
            <a:r>
              <a:rPr lang="el-GR" dirty="0" smtClean="0"/>
              <a:t> </a:t>
            </a:r>
          </a:p>
          <a:p>
            <a:pPr eaLnBrk="1" fontAlgn="auto" hangingPunct="1">
              <a:spcAft>
                <a:spcPts val="0"/>
              </a:spcAft>
              <a:buFont typeface="Arial" pitchFamily="34" charset="0"/>
              <a:buNone/>
              <a:defRPr/>
            </a:pPr>
            <a:r>
              <a:rPr lang="el-GR" dirty="0" smtClean="0"/>
              <a:t>14.16   </a:t>
            </a:r>
            <a:r>
              <a:rPr lang="el-GR" dirty="0" err="1" smtClean="0"/>
              <a:t>καὶ</a:t>
            </a:r>
            <a:r>
              <a:rPr lang="el-GR" dirty="0" smtClean="0"/>
              <a:t> </a:t>
            </a:r>
            <a:r>
              <a:rPr lang="el-GR" dirty="0" err="1" smtClean="0"/>
              <a:t>ἐξῆλθον</a:t>
            </a:r>
            <a:r>
              <a:rPr lang="el-GR" dirty="0" smtClean="0"/>
              <a:t> </a:t>
            </a:r>
            <a:r>
              <a:rPr lang="el-GR" dirty="0" err="1" smtClean="0"/>
              <a:t>οἱ</a:t>
            </a:r>
            <a:r>
              <a:rPr lang="el-GR" dirty="0" smtClean="0"/>
              <a:t> </a:t>
            </a:r>
            <a:r>
              <a:rPr lang="el-GR" dirty="0" err="1" smtClean="0"/>
              <a:t>μαθηταὶ</a:t>
            </a:r>
            <a:r>
              <a:rPr lang="el-GR" dirty="0" smtClean="0"/>
              <a:t> </a:t>
            </a:r>
            <a:r>
              <a:rPr lang="el-GR" dirty="0" err="1" smtClean="0"/>
              <a:t>καὶ</a:t>
            </a:r>
            <a:r>
              <a:rPr lang="el-GR" dirty="0" smtClean="0"/>
              <a:t> </a:t>
            </a:r>
            <a:r>
              <a:rPr lang="el-GR" dirty="0" err="1" smtClean="0"/>
              <a:t>ἦλθον</a:t>
            </a:r>
            <a:r>
              <a:rPr lang="el-GR" dirty="0" smtClean="0"/>
              <a:t> </a:t>
            </a:r>
            <a:r>
              <a:rPr lang="el-GR" dirty="0" err="1" smtClean="0"/>
              <a:t>εἰς</a:t>
            </a:r>
            <a:r>
              <a:rPr lang="el-GR" dirty="0" smtClean="0"/>
              <a:t> </a:t>
            </a:r>
            <a:r>
              <a:rPr lang="el-GR" dirty="0" err="1" smtClean="0"/>
              <a:t>τὴν</a:t>
            </a:r>
            <a:r>
              <a:rPr lang="el-GR" dirty="0" smtClean="0"/>
              <a:t> </a:t>
            </a:r>
            <a:r>
              <a:rPr lang="el-GR" dirty="0" err="1" smtClean="0"/>
              <a:t>πόλιν</a:t>
            </a:r>
            <a:r>
              <a:rPr lang="el-GR" dirty="0" smtClean="0"/>
              <a:t>,</a:t>
            </a:r>
          </a:p>
          <a:p>
            <a:pPr eaLnBrk="1" fontAlgn="auto" hangingPunct="1">
              <a:spcAft>
                <a:spcPts val="0"/>
              </a:spcAft>
              <a:buFont typeface="Arial" pitchFamily="34" charset="0"/>
              <a:buNone/>
              <a:defRPr/>
            </a:pPr>
            <a:r>
              <a:rPr lang="el-GR" dirty="0" smtClean="0"/>
              <a:t>             </a:t>
            </a:r>
            <a:r>
              <a:rPr lang="el-GR" dirty="0" err="1" smtClean="0"/>
              <a:t>καὶ</a:t>
            </a:r>
            <a:r>
              <a:rPr lang="el-GR" dirty="0" smtClean="0"/>
              <a:t> </a:t>
            </a:r>
            <a:r>
              <a:rPr lang="el-GR" dirty="0" err="1" smtClean="0"/>
              <a:t>εὗρον</a:t>
            </a:r>
            <a:r>
              <a:rPr lang="el-GR" dirty="0" smtClean="0"/>
              <a:t> </a:t>
            </a:r>
            <a:r>
              <a:rPr lang="el-GR" dirty="0" err="1" smtClean="0"/>
              <a:t>καθὼς</a:t>
            </a:r>
            <a:r>
              <a:rPr lang="el-GR" dirty="0" smtClean="0"/>
              <a:t> </a:t>
            </a:r>
            <a:r>
              <a:rPr lang="el-GR" dirty="0" err="1" smtClean="0"/>
              <a:t>εἶπεν</a:t>
            </a:r>
            <a:r>
              <a:rPr lang="el-GR" dirty="0" smtClean="0"/>
              <a:t> </a:t>
            </a:r>
            <a:r>
              <a:rPr lang="el-GR" dirty="0" err="1" smtClean="0"/>
              <a:t>αὐτοῖς</a:t>
            </a:r>
            <a:r>
              <a:rPr lang="el-GR" dirty="0" smtClean="0"/>
              <a:t> </a:t>
            </a:r>
            <a:r>
              <a:rPr lang="el-GR" dirty="0" err="1" smtClean="0"/>
              <a:t>καὶ</a:t>
            </a:r>
            <a:r>
              <a:rPr lang="el-GR" dirty="0" smtClean="0"/>
              <a:t> </a:t>
            </a:r>
            <a:r>
              <a:rPr lang="el-GR" dirty="0" err="1" smtClean="0"/>
              <a:t>ἡτοίμασαν</a:t>
            </a:r>
            <a:r>
              <a:rPr lang="el-GR" dirty="0" smtClean="0"/>
              <a:t> </a:t>
            </a:r>
            <a:r>
              <a:rPr lang="el-GR" dirty="0" err="1" smtClean="0"/>
              <a:t>τὸ</a:t>
            </a:r>
            <a:r>
              <a:rPr lang="el-GR" dirty="0" smtClean="0"/>
              <a:t> </a:t>
            </a:r>
            <a:r>
              <a:rPr lang="el-GR" dirty="0" err="1" smtClean="0"/>
              <a:t>πάσχα</a:t>
            </a:r>
            <a:r>
              <a:rPr lang="el-GR" dirty="0" smtClean="0"/>
              <a:t>.</a:t>
            </a:r>
          </a:p>
          <a:p>
            <a:pPr eaLnBrk="1" fontAlgn="auto" hangingPunct="1">
              <a:spcAft>
                <a:spcPts val="0"/>
              </a:spcAft>
              <a:buFont typeface="Arial" pitchFamily="34" charset="0"/>
              <a:buNone/>
              <a:defRPr/>
            </a:pPr>
            <a:endParaRPr lang="el-GR" dirty="0" smtClean="0"/>
          </a:p>
          <a:p>
            <a:pPr eaLnBrk="1" fontAlgn="auto" hangingPunct="1">
              <a:spcAft>
                <a:spcPts val="0"/>
              </a:spcAft>
              <a:buFont typeface="Arial" pitchFamily="34" charset="0"/>
              <a:buNone/>
              <a:defRPr/>
            </a:pPr>
            <a:r>
              <a:rPr lang="el-GR" dirty="0" smtClean="0"/>
              <a:t>14.17   </a:t>
            </a:r>
            <a:r>
              <a:rPr lang="el-GR" dirty="0" err="1" smtClean="0"/>
              <a:t>Καὶ</a:t>
            </a:r>
            <a:r>
              <a:rPr lang="el-GR" dirty="0" smtClean="0"/>
              <a:t> </a:t>
            </a:r>
            <a:r>
              <a:rPr lang="el-GR" dirty="0" err="1" smtClean="0"/>
              <a:t>ὀψίας</a:t>
            </a:r>
            <a:r>
              <a:rPr lang="el-GR" dirty="0" smtClean="0"/>
              <a:t> γενομένης </a:t>
            </a:r>
            <a:r>
              <a:rPr lang="el-GR" dirty="0" err="1" smtClean="0"/>
              <a:t>ἔρχεται</a:t>
            </a:r>
            <a:r>
              <a:rPr lang="el-GR" dirty="0" smtClean="0"/>
              <a:t> </a:t>
            </a:r>
            <a:r>
              <a:rPr lang="el-GR" dirty="0" err="1" smtClean="0"/>
              <a:t>μετὰ</a:t>
            </a:r>
            <a:r>
              <a:rPr lang="el-GR" dirty="0" smtClean="0"/>
              <a:t> </a:t>
            </a:r>
            <a:r>
              <a:rPr lang="el-GR" dirty="0" err="1" smtClean="0"/>
              <a:t>τῶν</a:t>
            </a:r>
            <a:r>
              <a:rPr lang="el-GR" dirty="0" smtClean="0"/>
              <a:t> δώδεκα.</a:t>
            </a:r>
          </a:p>
          <a:p>
            <a:pPr eaLnBrk="1" fontAlgn="auto" hangingPunct="1">
              <a:spcAft>
                <a:spcPts val="0"/>
              </a:spcAft>
              <a:buFont typeface="Arial" pitchFamily="34" charset="0"/>
              <a:buNone/>
              <a:defRPr/>
            </a:pPr>
            <a:r>
              <a:rPr lang="el-GR" dirty="0" smtClean="0"/>
              <a:t> </a:t>
            </a:r>
          </a:p>
          <a:p>
            <a:pPr eaLnBrk="1" fontAlgn="auto" hangingPunct="1">
              <a:spcAft>
                <a:spcPts val="0"/>
              </a:spcAft>
              <a:buFont typeface="Arial" pitchFamily="34" charset="0"/>
              <a:buNone/>
              <a:defRPr/>
            </a:pPr>
            <a:r>
              <a:rPr lang="el-GR" dirty="0" smtClean="0"/>
              <a:t>14.18   </a:t>
            </a:r>
            <a:r>
              <a:rPr lang="el-GR" dirty="0" err="1" smtClean="0"/>
              <a:t>καὶ</a:t>
            </a:r>
            <a:r>
              <a:rPr lang="el-GR" dirty="0" smtClean="0"/>
              <a:t> </a:t>
            </a:r>
            <a:r>
              <a:rPr lang="el-GR" dirty="0" err="1" smtClean="0"/>
              <a:t>ἀνακειμένων</a:t>
            </a:r>
            <a:r>
              <a:rPr lang="el-GR" dirty="0" smtClean="0"/>
              <a:t> </a:t>
            </a:r>
            <a:r>
              <a:rPr lang="el-GR" dirty="0" err="1" smtClean="0"/>
              <a:t>αὐτῶν</a:t>
            </a:r>
            <a:r>
              <a:rPr lang="el-GR" dirty="0" smtClean="0"/>
              <a:t> </a:t>
            </a:r>
            <a:r>
              <a:rPr lang="el-GR" dirty="0" err="1" smtClean="0"/>
              <a:t>καὶ</a:t>
            </a:r>
            <a:r>
              <a:rPr lang="el-GR" dirty="0" smtClean="0"/>
              <a:t> </a:t>
            </a:r>
            <a:r>
              <a:rPr lang="el-GR" dirty="0" err="1" smtClean="0"/>
              <a:t>ἐσθιόντων</a:t>
            </a:r>
            <a:r>
              <a:rPr lang="el-GR" dirty="0" smtClean="0"/>
              <a:t> ὁ </a:t>
            </a:r>
            <a:r>
              <a:rPr lang="el-GR" dirty="0" err="1" smtClean="0"/>
              <a:t>Ἰησοῦς</a:t>
            </a:r>
            <a:r>
              <a:rPr lang="el-GR" dirty="0" smtClean="0"/>
              <a:t> </a:t>
            </a:r>
            <a:r>
              <a:rPr lang="el-GR" dirty="0" err="1" smtClean="0"/>
              <a:t>εἶπεν∙</a:t>
            </a:r>
            <a:endParaRPr lang="el-GR" dirty="0" smtClean="0"/>
          </a:p>
          <a:p>
            <a:pPr algn="ctr" eaLnBrk="1" fontAlgn="auto" hangingPunct="1">
              <a:spcAft>
                <a:spcPts val="0"/>
              </a:spcAft>
              <a:buFont typeface="Arial" pitchFamily="34" charset="0"/>
              <a:buNone/>
              <a:defRPr/>
            </a:pPr>
            <a:r>
              <a:rPr lang="el-GR" b="1" i="1" dirty="0" err="1" smtClean="0"/>
              <a:t>ἀμὴν</a:t>
            </a:r>
            <a:r>
              <a:rPr lang="el-GR" b="1" i="1" dirty="0" smtClean="0"/>
              <a:t> λέγω </a:t>
            </a:r>
            <a:r>
              <a:rPr lang="el-GR" b="1" i="1" dirty="0" err="1" smtClean="0"/>
              <a:t>ὑμῖν</a:t>
            </a:r>
            <a:endParaRPr lang="el-GR" dirty="0" smtClean="0"/>
          </a:p>
          <a:p>
            <a:pPr algn="ctr" eaLnBrk="1" fontAlgn="auto" hangingPunct="1">
              <a:spcAft>
                <a:spcPts val="0"/>
              </a:spcAft>
              <a:buFont typeface="Arial" pitchFamily="34" charset="0"/>
              <a:buNone/>
              <a:defRPr/>
            </a:pPr>
            <a:r>
              <a:rPr lang="el-GR" b="1" i="1" dirty="0" err="1" smtClean="0"/>
              <a:t>ὅτι</a:t>
            </a:r>
            <a:r>
              <a:rPr lang="el-GR" b="1" i="1" dirty="0" smtClean="0"/>
              <a:t> </a:t>
            </a:r>
            <a:r>
              <a:rPr lang="el-GR" b="1" i="1" dirty="0" err="1" smtClean="0"/>
              <a:t>εἷς</a:t>
            </a:r>
            <a:r>
              <a:rPr lang="el-GR" b="1" i="1" dirty="0" smtClean="0"/>
              <a:t> </a:t>
            </a:r>
            <a:r>
              <a:rPr lang="el-GR" b="1" i="1" dirty="0" err="1" smtClean="0"/>
              <a:t>ἐξ</a:t>
            </a:r>
            <a:r>
              <a:rPr lang="el-GR" b="1" i="1" dirty="0" smtClean="0"/>
              <a:t> </a:t>
            </a:r>
            <a:r>
              <a:rPr lang="el-GR" b="1" i="1" dirty="0" err="1" smtClean="0"/>
              <a:t>ὑμῶν</a:t>
            </a:r>
            <a:r>
              <a:rPr lang="el-GR" b="1" i="1" dirty="0" smtClean="0"/>
              <a:t> παραδώσει με</a:t>
            </a:r>
            <a:endParaRPr lang="el-GR" dirty="0" smtClean="0"/>
          </a:p>
          <a:p>
            <a:pPr algn="ctr" eaLnBrk="1" fontAlgn="auto" hangingPunct="1">
              <a:spcAft>
                <a:spcPts val="0"/>
              </a:spcAft>
              <a:buFont typeface="Arial" pitchFamily="34" charset="0"/>
              <a:buNone/>
              <a:defRPr/>
            </a:pPr>
            <a:r>
              <a:rPr lang="el-GR" b="1" i="1" dirty="0" smtClean="0"/>
              <a:t>ὁ </a:t>
            </a:r>
            <a:r>
              <a:rPr lang="el-GR" b="1" i="1" dirty="0" err="1" smtClean="0"/>
              <a:t>ἐσθίων</a:t>
            </a:r>
            <a:r>
              <a:rPr lang="el-GR" b="1" i="1" dirty="0" smtClean="0"/>
              <a:t> μετ’ </a:t>
            </a:r>
            <a:r>
              <a:rPr lang="el-GR" b="1" i="1" dirty="0" err="1" smtClean="0"/>
              <a:t>ἐμοῦ</a:t>
            </a:r>
            <a:r>
              <a:rPr lang="el-GR" b="1" i="1" dirty="0" smtClean="0"/>
              <a:t>.</a:t>
            </a:r>
            <a:endParaRPr lang="el-GR" dirty="0" smtClean="0"/>
          </a:p>
          <a:p>
            <a:pPr eaLnBrk="1" fontAlgn="auto" hangingPunct="1">
              <a:spcAft>
                <a:spcPts val="0"/>
              </a:spcAft>
              <a:buFont typeface="Arial" pitchFamily="34" charset="0"/>
              <a:buNone/>
              <a:defRPr/>
            </a:pPr>
            <a:r>
              <a:rPr lang="el-GR" dirty="0" smtClean="0"/>
              <a:t> </a:t>
            </a:r>
          </a:p>
          <a:p>
            <a:pPr eaLnBrk="1" fontAlgn="auto" hangingPunct="1">
              <a:spcAft>
                <a:spcPts val="0"/>
              </a:spcAft>
              <a:buFont typeface="Arial" pitchFamily="34" charset="0"/>
              <a:buNone/>
              <a:defRPr/>
            </a:pPr>
            <a:r>
              <a:rPr lang="el-GR" dirty="0" smtClean="0"/>
              <a:t>14.19   </a:t>
            </a:r>
            <a:r>
              <a:rPr lang="el-GR" dirty="0" err="1" smtClean="0"/>
              <a:t>οἱ</a:t>
            </a:r>
            <a:r>
              <a:rPr lang="el-GR" dirty="0" smtClean="0"/>
              <a:t> </a:t>
            </a:r>
            <a:r>
              <a:rPr lang="el-GR" dirty="0" err="1" smtClean="0"/>
              <a:t>δὲ</a:t>
            </a:r>
            <a:r>
              <a:rPr lang="el-GR" dirty="0" smtClean="0"/>
              <a:t> </a:t>
            </a:r>
            <a:r>
              <a:rPr lang="el-GR" dirty="0" err="1" smtClean="0"/>
              <a:t>ἤρξαντο</a:t>
            </a:r>
            <a:r>
              <a:rPr lang="el-GR" dirty="0" smtClean="0"/>
              <a:t> </a:t>
            </a:r>
            <a:r>
              <a:rPr lang="el-GR" dirty="0" err="1" smtClean="0"/>
              <a:t>λυπεῖσθαι</a:t>
            </a:r>
            <a:r>
              <a:rPr lang="el-GR" dirty="0" smtClean="0"/>
              <a:t> </a:t>
            </a:r>
            <a:r>
              <a:rPr lang="el-GR" dirty="0" err="1" smtClean="0"/>
              <a:t>καὶ</a:t>
            </a:r>
            <a:r>
              <a:rPr lang="el-GR" dirty="0" smtClean="0"/>
              <a:t> λέγειν </a:t>
            </a:r>
            <a:r>
              <a:rPr lang="el-GR" dirty="0" err="1" smtClean="0"/>
              <a:t>αὐτῷ</a:t>
            </a:r>
            <a:r>
              <a:rPr lang="el-GR" dirty="0" smtClean="0"/>
              <a:t> </a:t>
            </a:r>
            <a:r>
              <a:rPr lang="el-GR" dirty="0" err="1" smtClean="0"/>
              <a:t>εἷς</a:t>
            </a:r>
            <a:r>
              <a:rPr lang="el-GR" dirty="0" smtClean="0"/>
              <a:t> καθ’ </a:t>
            </a:r>
            <a:r>
              <a:rPr lang="el-GR" dirty="0" err="1" smtClean="0"/>
              <a:t>εἷς∙</a:t>
            </a:r>
            <a:endParaRPr lang="el-GR" dirty="0" smtClean="0"/>
          </a:p>
          <a:p>
            <a:pPr algn="ctr" eaLnBrk="1" fontAlgn="auto" hangingPunct="1">
              <a:spcAft>
                <a:spcPts val="0"/>
              </a:spcAft>
              <a:buFont typeface="Arial" pitchFamily="34" charset="0"/>
              <a:buNone/>
              <a:defRPr/>
            </a:pPr>
            <a:endParaRPr lang="el-GR" b="1" i="1" dirty="0" smtClean="0"/>
          </a:p>
          <a:p>
            <a:pPr algn="ctr" eaLnBrk="1" fontAlgn="auto" hangingPunct="1">
              <a:spcAft>
                <a:spcPts val="0"/>
              </a:spcAft>
              <a:buFont typeface="Arial" pitchFamily="34" charset="0"/>
              <a:buNone/>
              <a:defRPr/>
            </a:pPr>
            <a:r>
              <a:rPr lang="el-GR" b="1" i="1" dirty="0" err="1" smtClean="0"/>
              <a:t>μήτι</a:t>
            </a:r>
            <a:r>
              <a:rPr lang="el-GR" b="1" i="1" dirty="0" smtClean="0"/>
              <a:t> </a:t>
            </a:r>
            <a:r>
              <a:rPr lang="el-GR" b="1" i="1" dirty="0" err="1" smtClean="0"/>
              <a:t>ἐγώ</a:t>
            </a:r>
            <a:r>
              <a:rPr lang="el-GR" b="1" i="1" dirty="0" smtClean="0"/>
              <a:t>;</a:t>
            </a:r>
            <a:endParaRPr lang="el-GR" dirty="0" smtClean="0"/>
          </a:p>
          <a:p>
            <a:pPr eaLnBrk="1" fontAlgn="auto" hangingPunct="1">
              <a:spcAft>
                <a:spcPts val="0"/>
              </a:spcAft>
              <a:buFont typeface="Arial" pitchFamily="34" charset="0"/>
              <a:buNone/>
              <a:defRPr/>
            </a:pPr>
            <a:r>
              <a:rPr lang="el-GR" dirty="0" smtClean="0"/>
              <a:t>             </a:t>
            </a:r>
            <a:r>
              <a:rPr lang="el-GR" dirty="0" err="1" smtClean="0"/>
              <a:t>καὶ</a:t>
            </a:r>
            <a:r>
              <a:rPr lang="el-GR" dirty="0" smtClean="0"/>
              <a:t> </a:t>
            </a:r>
            <a:r>
              <a:rPr lang="el-GR" dirty="0" err="1" smtClean="0"/>
              <a:t>ἄλλος∙</a:t>
            </a:r>
            <a:endParaRPr lang="el-GR" dirty="0" smtClean="0"/>
          </a:p>
          <a:p>
            <a:pPr algn="ctr" eaLnBrk="1" fontAlgn="auto" hangingPunct="1">
              <a:spcAft>
                <a:spcPts val="0"/>
              </a:spcAft>
              <a:buFont typeface="Arial" pitchFamily="34" charset="0"/>
              <a:buNone/>
              <a:defRPr/>
            </a:pPr>
            <a:r>
              <a:rPr lang="el-GR" b="1" i="1" dirty="0" err="1" smtClean="0"/>
              <a:t>μήτι</a:t>
            </a:r>
            <a:r>
              <a:rPr lang="el-GR" b="1" i="1" dirty="0" smtClean="0"/>
              <a:t> </a:t>
            </a:r>
            <a:r>
              <a:rPr lang="el-GR" b="1" i="1" dirty="0" err="1" smtClean="0"/>
              <a:t>ἐγώ</a:t>
            </a:r>
            <a:r>
              <a:rPr lang="el-GR" b="1" i="1" dirty="0" smtClean="0"/>
              <a:t>;</a:t>
            </a:r>
            <a:endParaRPr lang="el-GR" dirty="0" smtClean="0"/>
          </a:p>
          <a:p>
            <a:pPr eaLnBrk="1" fontAlgn="auto" hangingPunct="1">
              <a:spcAft>
                <a:spcPts val="0"/>
              </a:spcAft>
              <a:buFont typeface="Arial" pitchFamily="34" charset="0"/>
              <a:buNone/>
              <a:defRPr/>
            </a:pPr>
            <a:endParaRPr lang="el-GR" dirty="0" smtClean="0"/>
          </a:p>
          <a:p>
            <a:pPr eaLnBrk="1" fontAlgn="auto" hangingPunct="1">
              <a:spcAft>
                <a:spcPts val="0"/>
              </a:spcAft>
              <a:buFont typeface="Arial" pitchFamily="34" charset="0"/>
              <a:buNone/>
              <a:defRPr/>
            </a:pPr>
            <a:r>
              <a:rPr lang="el-GR" dirty="0" smtClean="0"/>
              <a:t>14.20   ὁ </a:t>
            </a:r>
            <a:r>
              <a:rPr lang="el-GR" dirty="0" err="1" smtClean="0"/>
              <a:t>δὲ</a:t>
            </a:r>
            <a:r>
              <a:rPr lang="el-GR" dirty="0" smtClean="0"/>
              <a:t> </a:t>
            </a:r>
            <a:r>
              <a:rPr lang="el-GR" dirty="0" err="1" smtClean="0"/>
              <a:t>ἀποκριθεὶς</a:t>
            </a:r>
            <a:r>
              <a:rPr lang="el-GR" dirty="0" smtClean="0"/>
              <a:t> </a:t>
            </a:r>
            <a:r>
              <a:rPr lang="el-GR" dirty="0" err="1" smtClean="0"/>
              <a:t>εἶπεν</a:t>
            </a:r>
            <a:r>
              <a:rPr lang="el-GR" dirty="0" smtClean="0"/>
              <a:t> </a:t>
            </a:r>
            <a:r>
              <a:rPr lang="el-GR" dirty="0" err="1" smtClean="0"/>
              <a:t>αὐτοῖς∙</a:t>
            </a:r>
            <a:endParaRPr lang="el-GR" dirty="0" smtClean="0"/>
          </a:p>
          <a:p>
            <a:pPr algn="ctr" eaLnBrk="1" fontAlgn="auto" hangingPunct="1">
              <a:spcAft>
                <a:spcPts val="0"/>
              </a:spcAft>
              <a:buFont typeface="Arial" pitchFamily="34" charset="0"/>
              <a:buNone/>
              <a:defRPr/>
            </a:pPr>
            <a:r>
              <a:rPr lang="el-GR" b="1" i="1" dirty="0" err="1" smtClean="0"/>
              <a:t>εἷς</a:t>
            </a:r>
            <a:r>
              <a:rPr lang="el-GR" b="1" i="1" dirty="0" smtClean="0"/>
              <a:t> </a:t>
            </a:r>
            <a:r>
              <a:rPr lang="el-GR" b="1" i="1" dirty="0" err="1" smtClean="0"/>
              <a:t>τῶν</a:t>
            </a:r>
            <a:r>
              <a:rPr lang="el-GR" b="1" i="1" dirty="0" smtClean="0"/>
              <a:t> δώδεκα,</a:t>
            </a:r>
            <a:endParaRPr lang="el-GR" dirty="0" smtClean="0"/>
          </a:p>
          <a:p>
            <a:pPr algn="ctr" eaLnBrk="1" fontAlgn="auto" hangingPunct="1">
              <a:spcAft>
                <a:spcPts val="0"/>
              </a:spcAft>
              <a:buFont typeface="Arial" pitchFamily="34" charset="0"/>
              <a:buNone/>
              <a:defRPr/>
            </a:pPr>
            <a:r>
              <a:rPr lang="el-GR" b="1" i="1" dirty="0" smtClean="0"/>
              <a:t>ὁ </a:t>
            </a:r>
            <a:r>
              <a:rPr lang="el-GR" b="1" i="1" dirty="0" err="1" smtClean="0"/>
              <a:t>ἐμβαπτόμενος</a:t>
            </a:r>
            <a:r>
              <a:rPr lang="el-GR" b="1" i="1" dirty="0" smtClean="0"/>
              <a:t> μετ’ </a:t>
            </a:r>
            <a:r>
              <a:rPr lang="el-GR" b="1" i="1" dirty="0" err="1" smtClean="0"/>
              <a:t>ἐμοῦ</a:t>
            </a:r>
            <a:r>
              <a:rPr lang="el-GR" b="1" i="1" dirty="0" smtClean="0"/>
              <a:t> </a:t>
            </a:r>
            <a:r>
              <a:rPr lang="el-GR" b="1" i="1" dirty="0" err="1" smtClean="0"/>
              <a:t>εἰς</a:t>
            </a:r>
            <a:r>
              <a:rPr lang="el-GR" b="1" i="1" dirty="0" smtClean="0"/>
              <a:t> </a:t>
            </a:r>
            <a:r>
              <a:rPr lang="el-GR" b="1" i="1" dirty="0" err="1" smtClean="0"/>
              <a:t>τὸ</a:t>
            </a:r>
            <a:r>
              <a:rPr lang="el-GR" b="1" i="1" dirty="0" smtClean="0"/>
              <a:t> </a:t>
            </a:r>
            <a:r>
              <a:rPr lang="el-GR" b="1" i="1" dirty="0" err="1" smtClean="0"/>
              <a:t>τρύβλιον</a:t>
            </a:r>
            <a:r>
              <a:rPr lang="el-GR" b="1" i="1" dirty="0" smtClean="0"/>
              <a:t>.</a:t>
            </a:r>
            <a:endParaRPr lang="el-GR" dirty="0" smtClean="0"/>
          </a:p>
          <a:p>
            <a:pPr eaLnBrk="1" fontAlgn="auto" hangingPunct="1">
              <a:spcAft>
                <a:spcPts val="0"/>
              </a:spcAft>
              <a:buFont typeface="Arial" pitchFamily="34" charset="0"/>
              <a:buNone/>
              <a:defRPr/>
            </a:pPr>
            <a:endParaRPr lang="el-GR" dirty="0" smtClean="0"/>
          </a:p>
          <a:p>
            <a:pPr eaLnBrk="1" fontAlgn="auto" hangingPunct="1">
              <a:spcAft>
                <a:spcPts val="0"/>
              </a:spcAft>
              <a:buFont typeface="Arial" pitchFamily="34" charset="0"/>
              <a:buNone/>
              <a:defRPr/>
            </a:pPr>
            <a:r>
              <a:rPr lang="el-GR" dirty="0" smtClean="0"/>
              <a:t>14.21    </a:t>
            </a:r>
            <a:r>
              <a:rPr lang="el-GR" b="1" dirty="0" err="1" smtClean="0"/>
              <a:t>ὅτι</a:t>
            </a:r>
            <a:r>
              <a:rPr lang="el-GR" dirty="0" smtClean="0"/>
              <a:t> </a:t>
            </a:r>
            <a:r>
              <a:rPr lang="el-GR" b="1" i="1" dirty="0" smtClean="0"/>
              <a:t>ὁ </a:t>
            </a:r>
            <a:r>
              <a:rPr lang="el-GR" b="1" i="1" dirty="0" err="1" smtClean="0"/>
              <a:t>μὲν</a:t>
            </a:r>
            <a:r>
              <a:rPr lang="el-GR" b="1" i="1" dirty="0" smtClean="0"/>
              <a:t> </a:t>
            </a:r>
            <a:r>
              <a:rPr lang="el-GR" b="1" i="1" dirty="0" err="1" smtClean="0"/>
              <a:t>υἱὸς</a:t>
            </a:r>
            <a:r>
              <a:rPr lang="el-GR" b="1" i="1" dirty="0" smtClean="0"/>
              <a:t> </a:t>
            </a:r>
            <a:r>
              <a:rPr lang="el-GR" b="1" i="1" dirty="0" err="1" smtClean="0"/>
              <a:t>τοῦ</a:t>
            </a:r>
            <a:r>
              <a:rPr lang="el-GR" b="1" i="1" dirty="0" smtClean="0"/>
              <a:t> </a:t>
            </a:r>
            <a:r>
              <a:rPr lang="el-GR" b="1" i="1" dirty="0" err="1" smtClean="0"/>
              <a:t>ἀνθρώπου</a:t>
            </a:r>
            <a:r>
              <a:rPr lang="el-GR" b="1" i="1" dirty="0" smtClean="0"/>
              <a:t> </a:t>
            </a:r>
            <a:r>
              <a:rPr lang="el-GR" b="1" i="1" dirty="0" err="1" smtClean="0"/>
              <a:t>ὑπάγει</a:t>
            </a:r>
            <a:r>
              <a:rPr lang="el-GR" b="1" i="1" dirty="0" smtClean="0"/>
              <a:t> </a:t>
            </a:r>
            <a:r>
              <a:rPr lang="el-GR" b="1" i="1" dirty="0" err="1" smtClean="0"/>
              <a:t>καθὼς</a:t>
            </a:r>
            <a:r>
              <a:rPr lang="el-GR" b="1" i="1" dirty="0" smtClean="0"/>
              <a:t> </a:t>
            </a:r>
            <a:r>
              <a:rPr lang="el-GR" b="1" i="1" dirty="0" err="1" smtClean="0"/>
              <a:t>γέγραπται</a:t>
            </a:r>
            <a:r>
              <a:rPr lang="el-GR" b="1" i="1" dirty="0" smtClean="0"/>
              <a:t> </a:t>
            </a:r>
            <a:r>
              <a:rPr lang="el-GR" b="1" i="1" dirty="0" err="1" smtClean="0"/>
              <a:t>περὶ</a:t>
            </a:r>
            <a:r>
              <a:rPr lang="el-GR" b="1" i="1" dirty="0" smtClean="0"/>
              <a:t> </a:t>
            </a:r>
            <a:r>
              <a:rPr lang="el-GR" b="1" i="1" dirty="0" err="1" smtClean="0"/>
              <a:t>αὐτοῦ</a:t>
            </a:r>
            <a:r>
              <a:rPr lang="el-GR" b="1" i="1" dirty="0" smtClean="0"/>
              <a:t>,</a:t>
            </a:r>
            <a:endParaRPr lang="el-GR" dirty="0" smtClean="0"/>
          </a:p>
          <a:p>
            <a:pPr algn="ctr" eaLnBrk="1" fontAlgn="auto" hangingPunct="1">
              <a:spcAft>
                <a:spcPts val="0"/>
              </a:spcAft>
              <a:buFont typeface="Arial" pitchFamily="34" charset="0"/>
              <a:buNone/>
              <a:defRPr/>
            </a:pPr>
            <a:r>
              <a:rPr lang="el-GR" b="1" i="1" dirty="0" err="1" smtClean="0"/>
              <a:t>οὐαὶ</a:t>
            </a:r>
            <a:r>
              <a:rPr lang="el-GR" b="1" i="1" dirty="0" smtClean="0"/>
              <a:t> </a:t>
            </a:r>
            <a:r>
              <a:rPr lang="el-GR" b="1" i="1" dirty="0" err="1" smtClean="0"/>
              <a:t>δὲ</a:t>
            </a:r>
            <a:r>
              <a:rPr lang="el-GR" b="1" i="1" dirty="0" smtClean="0"/>
              <a:t> </a:t>
            </a:r>
            <a:r>
              <a:rPr lang="el-GR" b="1" i="1" dirty="0" err="1" smtClean="0"/>
              <a:t>τῷ</a:t>
            </a:r>
            <a:r>
              <a:rPr lang="el-GR" b="1" i="1" dirty="0" smtClean="0"/>
              <a:t> </a:t>
            </a:r>
            <a:r>
              <a:rPr lang="el-GR" b="1" i="1" dirty="0" err="1" smtClean="0"/>
              <a:t>ἀνθρώπῳ</a:t>
            </a:r>
            <a:r>
              <a:rPr lang="el-GR" b="1" i="1" dirty="0" smtClean="0"/>
              <a:t> </a:t>
            </a:r>
            <a:r>
              <a:rPr lang="el-GR" b="1" i="1" dirty="0" err="1" smtClean="0"/>
              <a:t>ἐκείνῳ</a:t>
            </a:r>
            <a:r>
              <a:rPr lang="el-GR" b="1" i="1" dirty="0" smtClean="0"/>
              <a:t> </a:t>
            </a:r>
            <a:r>
              <a:rPr lang="el-GR" b="1" i="1" dirty="0" err="1" smtClean="0"/>
              <a:t>δι</a:t>
            </a:r>
            <a:r>
              <a:rPr lang="el-GR" b="1" i="1" dirty="0" smtClean="0"/>
              <a:t>’ </a:t>
            </a:r>
            <a:r>
              <a:rPr lang="el-GR" b="1" i="1" dirty="0" err="1" smtClean="0"/>
              <a:t>οὗ</a:t>
            </a:r>
            <a:r>
              <a:rPr lang="el-GR" b="1" i="1" dirty="0" smtClean="0"/>
              <a:t> ὁ </a:t>
            </a:r>
            <a:r>
              <a:rPr lang="el-GR" b="1" i="1" dirty="0" err="1" smtClean="0"/>
              <a:t>υἱὸς</a:t>
            </a:r>
            <a:r>
              <a:rPr lang="el-GR" b="1" i="1" dirty="0" smtClean="0"/>
              <a:t> </a:t>
            </a:r>
            <a:r>
              <a:rPr lang="el-GR" b="1" i="1" dirty="0" err="1" smtClean="0"/>
              <a:t>τοῦ</a:t>
            </a:r>
            <a:r>
              <a:rPr lang="el-GR" b="1" i="1" dirty="0" smtClean="0"/>
              <a:t> </a:t>
            </a:r>
            <a:r>
              <a:rPr lang="el-GR" b="1" i="1" dirty="0" err="1" smtClean="0"/>
              <a:t>ἀνθρώπου</a:t>
            </a:r>
            <a:r>
              <a:rPr lang="el-GR" b="1" i="1" dirty="0" smtClean="0"/>
              <a:t> </a:t>
            </a:r>
            <a:r>
              <a:rPr lang="el-GR" b="1" i="1" dirty="0" err="1" smtClean="0"/>
              <a:t>παραδίδοται∙</a:t>
            </a:r>
            <a:endParaRPr lang="el-GR" dirty="0" smtClean="0"/>
          </a:p>
          <a:p>
            <a:pPr algn="ctr" eaLnBrk="1" fontAlgn="auto" hangingPunct="1">
              <a:spcAft>
                <a:spcPts val="0"/>
              </a:spcAft>
              <a:buFont typeface="Arial" pitchFamily="34" charset="0"/>
              <a:buNone/>
              <a:defRPr/>
            </a:pPr>
            <a:r>
              <a:rPr lang="el-GR" b="1" i="1" dirty="0" err="1" smtClean="0"/>
              <a:t>καλὸν</a:t>
            </a:r>
            <a:r>
              <a:rPr lang="el-GR" b="1" i="1" dirty="0" smtClean="0"/>
              <a:t> </a:t>
            </a:r>
            <a:r>
              <a:rPr lang="el-GR" b="1" i="1" dirty="0" err="1" smtClean="0"/>
              <a:t>αὐτῷ</a:t>
            </a:r>
            <a:r>
              <a:rPr lang="el-GR" b="1" i="1" dirty="0" smtClean="0"/>
              <a:t> </a:t>
            </a:r>
            <a:r>
              <a:rPr lang="el-GR" b="1" i="1" dirty="0" err="1" smtClean="0"/>
              <a:t>εἰ</a:t>
            </a:r>
            <a:r>
              <a:rPr lang="el-GR" b="1" i="1" dirty="0" smtClean="0"/>
              <a:t> </a:t>
            </a:r>
            <a:r>
              <a:rPr lang="el-GR" b="1" i="1" dirty="0" err="1" smtClean="0"/>
              <a:t>οὐκ</a:t>
            </a:r>
            <a:r>
              <a:rPr lang="el-GR" b="1" i="1" dirty="0" smtClean="0"/>
              <a:t> </a:t>
            </a:r>
            <a:r>
              <a:rPr lang="el-GR" b="1" i="1" dirty="0" err="1" smtClean="0"/>
              <a:t>ἐγεννήθη</a:t>
            </a:r>
            <a:r>
              <a:rPr lang="el-GR" b="1" i="1" dirty="0" smtClean="0"/>
              <a:t> ὁ ἄνθρωπος </a:t>
            </a:r>
            <a:r>
              <a:rPr lang="el-GR" b="1" i="1" dirty="0" err="1" smtClean="0"/>
              <a:t>ἐκεῖνος</a:t>
            </a:r>
            <a:r>
              <a:rPr lang="el-GR" b="1" i="1" dirty="0" smtClean="0"/>
              <a:t>.</a:t>
            </a:r>
            <a:endParaRPr lang="el-GR" dirty="0" smtClean="0"/>
          </a:p>
          <a:p>
            <a:pPr eaLnBrk="1" fontAlgn="auto" hangingPunct="1">
              <a:spcAft>
                <a:spcPts val="0"/>
              </a:spcAft>
              <a:buFont typeface="Arial" pitchFamily="34" charset="0"/>
              <a:buNone/>
              <a:defRPr/>
            </a:pPr>
            <a:endParaRPr lang="el-GR"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0" y="0"/>
          <a:ext cx="9144000" cy="7016443"/>
        </p:xfrm>
        <a:graphic>
          <a:graphicData uri="http://schemas.openxmlformats.org/drawingml/2006/table">
            <a:tbl>
              <a:tblPr firstRow="1" bandRow="1">
                <a:tableStyleId>{5C22544A-7EE6-4342-B048-85BDC9FD1C3A}</a:tableStyleId>
              </a:tblPr>
              <a:tblGrid>
                <a:gridCol w="3048000"/>
                <a:gridCol w="3048000"/>
                <a:gridCol w="3048000"/>
              </a:tblGrid>
              <a:tr h="548680">
                <a:tc>
                  <a:txBody>
                    <a:bodyPr/>
                    <a:lstStyle/>
                    <a:p>
                      <a:r>
                        <a:rPr lang="el-GR" dirty="0" err="1" smtClean="0"/>
                        <a:t>Μκ</a:t>
                      </a:r>
                      <a:r>
                        <a:rPr lang="el-GR" dirty="0" smtClean="0"/>
                        <a:t>.</a:t>
                      </a:r>
                      <a:r>
                        <a:rPr lang="el-GR" baseline="0" dirty="0" smtClean="0"/>
                        <a:t> 14, 10-21   (</a:t>
                      </a:r>
                      <a:r>
                        <a:rPr lang="en-US" baseline="0" dirty="0" smtClean="0"/>
                        <a:t>GOT</a:t>
                      </a:r>
                      <a:r>
                        <a:rPr lang="el-GR" baseline="0" dirty="0" smtClean="0"/>
                        <a:t>)</a:t>
                      </a:r>
                      <a:endParaRPr lang="el-GR" dirty="0"/>
                    </a:p>
                  </a:txBody>
                  <a:tcPr/>
                </a:tc>
                <a:tc>
                  <a:txBody>
                    <a:bodyPr/>
                    <a:lstStyle/>
                    <a:p>
                      <a:r>
                        <a:rPr lang="el-GR" dirty="0" err="1" smtClean="0"/>
                        <a:t>Μκ</a:t>
                      </a:r>
                      <a:r>
                        <a:rPr lang="el-GR" dirty="0" smtClean="0"/>
                        <a:t>. 14, 10-21  (ΒΥΖ, </a:t>
                      </a:r>
                      <a:r>
                        <a:rPr lang="en-US" dirty="0" smtClean="0"/>
                        <a:t>Majority</a:t>
                      </a:r>
                      <a:r>
                        <a:rPr lang="el-GR" dirty="0" smtClean="0"/>
                        <a:t>)</a:t>
                      </a:r>
                      <a:endParaRPr lang="el-GR" dirty="0"/>
                    </a:p>
                  </a:txBody>
                  <a:tcPr/>
                </a:tc>
                <a:tc>
                  <a:txBody>
                    <a:bodyPr/>
                    <a:lstStyle/>
                    <a:p>
                      <a:r>
                        <a:rPr lang="el-GR" dirty="0" err="1" smtClean="0"/>
                        <a:t>Μκ</a:t>
                      </a:r>
                      <a:r>
                        <a:rPr lang="el-GR" dirty="0" smtClean="0"/>
                        <a:t>. 14, 10-21   (ΒΝΤ)</a:t>
                      </a:r>
                      <a:endParaRPr lang="el-GR" dirty="0"/>
                    </a:p>
                  </a:txBody>
                  <a:tcPr/>
                </a:tc>
              </a:tr>
              <a:tr h="6467763">
                <a:tc>
                  <a:txBody>
                    <a:bodyPr/>
                    <a:lstStyle/>
                    <a:p>
                      <a:r>
                        <a:rPr lang="el-GR" sz="1600" b="1" kern="1200" baseline="0" dirty="0" smtClean="0">
                          <a:solidFill>
                            <a:schemeClr val="dk1"/>
                          </a:solidFill>
                          <a:latin typeface="+mn-lt"/>
                          <a:ea typeface="+mn-ea"/>
                          <a:cs typeface="+mn-cs"/>
                        </a:rPr>
                        <a:t>17</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Καὶ</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ὀψίας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γενομένης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ἔρχεται</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μετὰ</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τῶν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δώδεκα</a:t>
                      </a:r>
                      <a:r>
                        <a:rPr lang="el-GR" sz="1600" b="1" kern="1200" baseline="0" dirty="0" err="1" smtClean="0">
                          <a:solidFill>
                            <a:srgbClr val="C00000"/>
                          </a:solidFill>
                          <a:latin typeface="+mn-lt"/>
                          <a:ea typeface="+mn-ea"/>
                          <a:cs typeface="+mn-cs"/>
                        </a:rPr>
                        <a:t>∙</a:t>
                      </a:r>
                      <a:endParaRPr lang="el-GR" sz="1600" b="1" kern="1200" baseline="0" dirty="0" smtClean="0">
                        <a:solidFill>
                          <a:srgbClr val="C00000"/>
                        </a:solidFill>
                        <a:latin typeface="+mn-lt"/>
                        <a:ea typeface="+mn-ea"/>
                        <a:cs typeface="+mn-cs"/>
                      </a:endParaRPr>
                    </a:p>
                    <a:p>
                      <a:r>
                        <a:rPr lang="el-GR" sz="1600" b="1" kern="1200" baseline="0" dirty="0" smtClean="0">
                          <a:solidFill>
                            <a:schemeClr val="dk1"/>
                          </a:solidFill>
                          <a:latin typeface="+mn-lt"/>
                          <a:ea typeface="+mn-ea"/>
                          <a:cs typeface="+mn-cs"/>
                        </a:rPr>
                        <a:t>18</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καὶ</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ἀνακειμένων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αὐτῶν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καὶ</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ἐσθιόντων</a:t>
                      </a:r>
                      <a:r>
                        <a:rPr lang="el-GR" sz="160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εἶπεν</a:t>
                      </a:r>
                      <a:r>
                        <a:rPr lang="el-GR" sz="1600" kern="1200" baseline="0" dirty="0" smtClean="0">
                          <a:solidFill>
                            <a:schemeClr val="dk1"/>
                          </a:solidFill>
                          <a:latin typeface="+mn-lt"/>
                          <a:ea typeface="+mn-ea"/>
                          <a:cs typeface="+mn-cs"/>
                        </a:rPr>
                        <a:t> ὁ </a:t>
                      </a:r>
                      <a:r>
                        <a:rPr lang="el-GR" sz="1600" kern="1200" baseline="0" dirty="0" err="1" smtClean="0">
                          <a:solidFill>
                            <a:schemeClr val="dk1"/>
                          </a:solidFill>
                          <a:latin typeface="+mn-lt"/>
                          <a:ea typeface="+mn-ea"/>
                          <a:cs typeface="+mn-cs"/>
                        </a:rPr>
                        <a:t>᾿Ιησοῦς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ἀμὴν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λέγω</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ὑμῖν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ὅτι</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εἷς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ἐξ</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ὑμῶν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παραδώσει</a:t>
                      </a:r>
                      <a:r>
                        <a:rPr lang="el-GR" sz="1600" kern="1200" baseline="0" dirty="0" smtClean="0">
                          <a:solidFill>
                            <a:schemeClr val="dk1"/>
                          </a:solidFill>
                          <a:latin typeface="+mn-lt"/>
                          <a:ea typeface="+mn-ea"/>
                          <a:cs typeface="+mn-cs"/>
                        </a:rPr>
                        <a:t> με</a:t>
                      </a:r>
                      <a:r>
                        <a:rPr lang="el-GR" sz="1600" b="1" kern="1200" baseline="0" dirty="0" smtClean="0">
                          <a:solidFill>
                            <a:srgbClr val="0070C0"/>
                          </a:solidFill>
                          <a:latin typeface="+mn-lt"/>
                          <a:ea typeface="+mn-ea"/>
                          <a:cs typeface="+mn-cs"/>
                        </a:rPr>
                        <a:t>,</a:t>
                      </a:r>
                      <a:r>
                        <a:rPr lang="el-GR" sz="1600" kern="1200" baseline="0" dirty="0" smtClean="0">
                          <a:solidFill>
                            <a:schemeClr val="dk1"/>
                          </a:solidFill>
                          <a:latin typeface="+mn-lt"/>
                          <a:ea typeface="+mn-ea"/>
                          <a:cs typeface="+mn-cs"/>
                        </a:rPr>
                        <a:t> ὁ </a:t>
                      </a:r>
                      <a:r>
                        <a:rPr lang="el-GR" sz="1600" kern="1200" baseline="0" dirty="0" err="1" smtClean="0">
                          <a:solidFill>
                            <a:schemeClr val="dk1"/>
                          </a:solidFill>
                          <a:latin typeface="+mn-lt"/>
                          <a:ea typeface="+mn-ea"/>
                          <a:cs typeface="+mn-cs"/>
                        </a:rPr>
                        <a:t>ἐσθίων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μετ᾿</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ἐμοῦ</a:t>
                      </a:r>
                      <a:r>
                        <a:rPr lang="el-GR" sz="1600" kern="1200" baseline="0" dirty="0" smtClean="0">
                          <a:solidFill>
                            <a:schemeClr val="dk1"/>
                          </a:solidFill>
                          <a:latin typeface="+mn-lt"/>
                          <a:ea typeface="+mn-ea"/>
                          <a:cs typeface="+mn-cs"/>
                        </a:rPr>
                        <a:t>.</a:t>
                      </a:r>
                    </a:p>
                    <a:p>
                      <a:r>
                        <a:rPr lang="el-GR" sz="1600" kern="1200" baseline="0" dirty="0" smtClean="0">
                          <a:solidFill>
                            <a:schemeClr val="dk1"/>
                          </a:solidFill>
                          <a:latin typeface="+mn-lt"/>
                          <a:ea typeface="+mn-ea"/>
                          <a:cs typeface="+mn-cs"/>
                        </a:rPr>
                        <a:t> </a:t>
                      </a:r>
                      <a:r>
                        <a:rPr lang="el-GR" sz="1600" b="1" kern="1200" baseline="0" dirty="0" smtClean="0">
                          <a:solidFill>
                            <a:schemeClr val="dk1"/>
                          </a:solidFill>
                          <a:latin typeface="+mn-lt"/>
                          <a:ea typeface="+mn-ea"/>
                          <a:cs typeface="+mn-cs"/>
                        </a:rPr>
                        <a:t>19</a:t>
                      </a:r>
                      <a:r>
                        <a:rPr lang="el-GR" sz="1600" kern="1200" baseline="0" dirty="0" smtClean="0">
                          <a:solidFill>
                            <a:schemeClr val="dk1"/>
                          </a:solidFill>
                          <a:latin typeface="+mn-lt"/>
                          <a:ea typeface="+mn-ea"/>
                          <a:cs typeface="+mn-cs"/>
                        </a:rPr>
                        <a:t> </a:t>
                      </a:r>
                      <a:r>
                        <a:rPr lang="el-GR" sz="1600" b="1" kern="1200" baseline="0" dirty="0" err="1" smtClean="0">
                          <a:solidFill>
                            <a:srgbClr val="0070C0"/>
                          </a:solidFill>
                          <a:latin typeface="+mn-lt"/>
                          <a:ea typeface="+mn-ea"/>
                          <a:cs typeface="+mn-cs"/>
                        </a:rPr>
                        <a:t>οἱ</a:t>
                      </a:r>
                      <a:r>
                        <a:rPr lang="el-GR" sz="1600" b="1" kern="1200" baseline="0" dirty="0" smtClean="0">
                          <a:solidFill>
                            <a:srgbClr val="0070C0"/>
                          </a:solidFill>
                          <a:latin typeface="+mn-lt"/>
                          <a:ea typeface="+mn-ea"/>
                          <a:cs typeface="+mn-cs"/>
                        </a:rPr>
                        <a:t> </a:t>
                      </a:r>
                      <a:r>
                        <a:rPr lang="el-GR" sz="1600" b="1" kern="1200" baseline="0" dirty="0" err="1" smtClean="0">
                          <a:solidFill>
                            <a:srgbClr val="0070C0"/>
                          </a:solidFill>
                          <a:latin typeface="+mn-lt"/>
                          <a:ea typeface="+mn-ea"/>
                          <a:cs typeface="+mn-cs"/>
                        </a:rPr>
                        <a:t>δὲ</a:t>
                      </a:r>
                      <a:r>
                        <a:rPr lang="el-GR" sz="1600" b="1" kern="1200" baseline="0" dirty="0" smtClean="0">
                          <a:solidFill>
                            <a:srgbClr val="0070C0"/>
                          </a:solidFill>
                          <a:latin typeface="+mn-lt"/>
                          <a:ea typeface="+mn-ea"/>
                          <a:cs typeface="+mn-cs"/>
                        </a:rPr>
                        <a:t> </a:t>
                      </a:r>
                      <a:r>
                        <a:rPr lang="el-GR" sz="1600" kern="1200" baseline="0" dirty="0" err="1" smtClean="0">
                          <a:solidFill>
                            <a:schemeClr val="dk1"/>
                          </a:solidFill>
                          <a:latin typeface="+mn-lt"/>
                          <a:ea typeface="+mn-ea"/>
                          <a:cs typeface="+mn-cs"/>
                        </a:rPr>
                        <a:t>ἤρξαντο</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λυπεῖσθαι</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καὶ</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λέγειν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αὐτῷ</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εἷς</a:t>
                      </a:r>
                      <a:r>
                        <a:rPr lang="el-GR" sz="160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καθ᾿</a:t>
                      </a:r>
                      <a:r>
                        <a:rPr lang="el-GR" sz="1600" b="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εἷς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μήτι</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ἐγώ</a:t>
                      </a:r>
                      <a:r>
                        <a:rPr lang="el-GR" sz="1600" kern="1200" baseline="0" dirty="0" smtClean="0">
                          <a:solidFill>
                            <a:schemeClr val="dk1"/>
                          </a:solidFill>
                          <a:latin typeface="+mn-lt"/>
                          <a:ea typeface="+mn-ea"/>
                          <a:cs typeface="+mn-cs"/>
                        </a:rPr>
                        <a:t>; </a:t>
                      </a:r>
                      <a:r>
                        <a:rPr lang="el-GR" sz="1600" b="1" kern="1200" baseline="0" dirty="0" err="1" smtClean="0">
                          <a:solidFill>
                            <a:srgbClr val="0070C0"/>
                          </a:solidFill>
                          <a:latin typeface="+mn-lt"/>
                          <a:ea typeface="+mn-ea"/>
                          <a:cs typeface="+mn-cs"/>
                        </a:rPr>
                        <a:t>καὶ</a:t>
                      </a:r>
                      <a:r>
                        <a:rPr lang="el-GR" sz="1600" b="1" kern="1200" baseline="0" dirty="0" smtClean="0">
                          <a:solidFill>
                            <a:srgbClr val="0070C0"/>
                          </a:solidFill>
                          <a:latin typeface="+mn-lt"/>
                          <a:ea typeface="+mn-ea"/>
                          <a:cs typeface="+mn-cs"/>
                        </a:rPr>
                        <a:t> </a:t>
                      </a:r>
                      <a:r>
                        <a:rPr lang="el-GR" sz="1600" b="1" kern="1200" baseline="0" dirty="0" err="1" smtClean="0">
                          <a:solidFill>
                            <a:srgbClr val="0070C0"/>
                          </a:solidFill>
                          <a:latin typeface="+mn-lt"/>
                          <a:ea typeface="+mn-ea"/>
                          <a:cs typeface="+mn-cs"/>
                        </a:rPr>
                        <a:t>ἄλλος</a:t>
                      </a:r>
                      <a:r>
                        <a:rPr lang="el-GR" sz="1600" b="1" kern="1200" baseline="0" dirty="0" smtClean="0">
                          <a:solidFill>
                            <a:srgbClr val="0070C0"/>
                          </a:solidFill>
                          <a:latin typeface="+mn-lt"/>
                          <a:ea typeface="+mn-ea"/>
                          <a:cs typeface="+mn-cs"/>
                        </a:rPr>
                        <a:t>· </a:t>
                      </a:r>
                      <a:r>
                        <a:rPr lang="el-GR" sz="1600" b="1" kern="1200" baseline="0" dirty="0" err="1" smtClean="0">
                          <a:solidFill>
                            <a:srgbClr val="0070C0"/>
                          </a:solidFill>
                          <a:latin typeface="+mn-lt"/>
                          <a:ea typeface="+mn-ea"/>
                          <a:cs typeface="+mn-cs"/>
                        </a:rPr>
                        <a:t>μήτι</a:t>
                      </a:r>
                      <a:r>
                        <a:rPr lang="el-GR" sz="1600" b="1" kern="1200" baseline="0" dirty="0" smtClean="0">
                          <a:solidFill>
                            <a:srgbClr val="0070C0"/>
                          </a:solidFill>
                          <a:latin typeface="+mn-lt"/>
                          <a:ea typeface="+mn-ea"/>
                          <a:cs typeface="+mn-cs"/>
                        </a:rPr>
                        <a:t> </a:t>
                      </a:r>
                      <a:r>
                        <a:rPr lang="el-GR" sz="1600" b="1" kern="1200" baseline="0" dirty="0" err="1" smtClean="0">
                          <a:solidFill>
                            <a:srgbClr val="0070C0"/>
                          </a:solidFill>
                          <a:latin typeface="+mn-lt"/>
                          <a:ea typeface="+mn-ea"/>
                          <a:cs typeface="+mn-cs"/>
                        </a:rPr>
                        <a:t>ἐγώ</a:t>
                      </a:r>
                      <a:r>
                        <a:rPr lang="el-GR" sz="1600" b="1" kern="1200" baseline="0" dirty="0" smtClean="0">
                          <a:solidFill>
                            <a:srgbClr val="0070C0"/>
                          </a:solidFill>
                          <a:latin typeface="+mn-lt"/>
                          <a:ea typeface="+mn-ea"/>
                          <a:cs typeface="+mn-cs"/>
                        </a:rPr>
                        <a:t>;</a:t>
                      </a:r>
                      <a:endParaRPr lang="el-GR" sz="1600" kern="1200" baseline="0" dirty="0" smtClean="0">
                        <a:solidFill>
                          <a:srgbClr val="0070C0"/>
                        </a:solidFill>
                        <a:latin typeface="+mn-lt"/>
                        <a:ea typeface="+mn-ea"/>
                        <a:cs typeface="+mn-cs"/>
                      </a:endParaRPr>
                    </a:p>
                    <a:p>
                      <a:r>
                        <a:rPr lang="el-GR" sz="1600" b="1" kern="1200" baseline="0" dirty="0" smtClean="0">
                          <a:solidFill>
                            <a:schemeClr val="dk1"/>
                          </a:solidFill>
                          <a:latin typeface="+mn-lt"/>
                          <a:ea typeface="+mn-ea"/>
                          <a:cs typeface="+mn-cs"/>
                        </a:rPr>
                        <a:t>20</a:t>
                      </a:r>
                      <a:r>
                        <a:rPr lang="el-GR" sz="1600" kern="1200" baseline="0" dirty="0" smtClean="0">
                          <a:solidFill>
                            <a:schemeClr val="dk1"/>
                          </a:solidFill>
                          <a:latin typeface="+mn-lt"/>
                          <a:ea typeface="+mn-ea"/>
                          <a:cs typeface="+mn-cs"/>
                        </a:rPr>
                        <a:t> ὁ </a:t>
                      </a:r>
                      <a:r>
                        <a:rPr lang="el-GR" sz="1600" kern="1200" baseline="0" dirty="0" err="1" smtClean="0">
                          <a:solidFill>
                            <a:schemeClr val="dk1"/>
                          </a:solidFill>
                          <a:latin typeface="+mn-lt"/>
                          <a:ea typeface="+mn-ea"/>
                          <a:cs typeface="+mn-cs"/>
                        </a:rPr>
                        <a:t>δὲ</a:t>
                      </a:r>
                      <a:r>
                        <a:rPr lang="el-GR" sz="1600" kern="1200" baseline="0" dirty="0" smtClean="0">
                          <a:solidFill>
                            <a:schemeClr val="dk1"/>
                          </a:solidFill>
                          <a:latin typeface="+mn-lt"/>
                          <a:ea typeface="+mn-ea"/>
                          <a:cs typeface="+mn-cs"/>
                        </a:rPr>
                        <a:t> </a:t>
                      </a:r>
                      <a:r>
                        <a:rPr lang="el-GR" sz="1600" b="1" kern="1200" baseline="0" dirty="0" err="1" smtClean="0">
                          <a:solidFill>
                            <a:srgbClr val="0070C0"/>
                          </a:solidFill>
                          <a:latin typeface="+mn-lt"/>
                          <a:ea typeface="+mn-ea"/>
                          <a:cs typeface="+mn-cs"/>
                        </a:rPr>
                        <a:t>ἀποκριθεὶς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εἶπεν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αὐτοῖς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εἷς</a:t>
                      </a:r>
                      <a:r>
                        <a:rPr lang="el-GR" sz="1600" kern="1200" baseline="0" dirty="0" smtClean="0">
                          <a:solidFill>
                            <a:schemeClr val="dk1"/>
                          </a:solidFill>
                          <a:latin typeface="+mn-lt"/>
                          <a:ea typeface="+mn-ea"/>
                          <a:cs typeface="+mn-cs"/>
                        </a:rPr>
                        <a:t> </a:t>
                      </a:r>
                      <a:r>
                        <a:rPr lang="el-GR" sz="1600" b="1" kern="1200" baseline="0" dirty="0" err="1" smtClean="0">
                          <a:solidFill>
                            <a:srgbClr val="0070C0"/>
                          </a:solidFill>
                          <a:latin typeface="+mn-lt"/>
                          <a:ea typeface="+mn-ea"/>
                          <a:cs typeface="+mn-cs"/>
                        </a:rPr>
                        <a:t>ἐκ</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τῶν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δώδεκα</a:t>
                      </a:r>
                      <a:r>
                        <a:rPr lang="el-GR" sz="1600" kern="1200" baseline="0" dirty="0" smtClean="0">
                          <a:solidFill>
                            <a:schemeClr val="dk1"/>
                          </a:solidFill>
                          <a:latin typeface="+mn-lt"/>
                          <a:ea typeface="+mn-ea"/>
                          <a:cs typeface="+mn-cs"/>
                        </a:rPr>
                        <a:t>, ὁ </a:t>
                      </a:r>
                      <a:r>
                        <a:rPr lang="el-GR" sz="1600" kern="1200" baseline="0" dirty="0" err="1" smtClean="0">
                          <a:solidFill>
                            <a:schemeClr val="dk1"/>
                          </a:solidFill>
                          <a:latin typeface="+mn-lt"/>
                          <a:ea typeface="+mn-ea"/>
                          <a:cs typeface="+mn-cs"/>
                        </a:rPr>
                        <a:t>ἐμβαπτόμενος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μετ᾿</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ἐμοῦ</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εἰς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τὸ</a:t>
                      </a:r>
                      <a:r>
                        <a:rPr lang="el-GR" sz="1600" kern="1200" baseline="0" dirty="0" smtClean="0">
                          <a:solidFill>
                            <a:schemeClr val="dk1"/>
                          </a:solidFill>
                          <a:latin typeface="+mn-lt"/>
                          <a:ea typeface="+mn-ea"/>
                          <a:cs typeface="+mn-cs"/>
                        </a:rPr>
                        <a:t> </a:t>
                      </a:r>
                      <a:r>
                        <a:rPr lang="el-GR" sz="1600" b="1" kern="1200" baseline="0" dirty="0" err="1" smtClean="0">
                          <a:solidFill>
                            <a:srgbClr val="0070C0"/>
                          </a:solidFill>
                          <a:latin typeface="+mn-lt"/>
                          <a:ea typeface="+mn-ea"/>
                          <a:cs typeface="+mn-cs"/>
                        </a:rPr>
                        <a:t>τρυβλίον</a:t>
                      </a:r>
                      <a:r>
                        <a:rPr lang="el-GR" sz="1600" b="1" kern="1200" baseline="0" dirty="0" smtClean="0">
                          <a:solidFill>
                            <a:srgbClr val="0070C0"/>
                          </a:solidFill>
                          <a:latin typeface="+mn-lt"/>
                          <a:ea typeface="+mn-ea"/>
                          <a:cs typeface="+mn-cs"/>
                        </a:rPr>
                        <a:t>.</a:t>
                      </a:r>
                    </a:p>
                    <a:p>
                      <a:r>
                        <a:rPr lang="el-GR" sz="1600" b="1" kern="1200" baseline="0" dirty="0" smtClean="0">
                          <a:solidFill>
                            <a:schemeClr val="dk1"/>
                          </a:solidFill>
                          <a:latin typeface="+mn-lt"/>
                          <a:ea typeface="+mn-ea"/>
                          <a:cs typeface="+mn-cs"/>
                        </a:rPr>
                        <a:t>21</a:t>
                      </a:r>
                      <a:r>
                        <a:rPr lang="el-GR" sz="1600" kern="1200" baseline="0" dirty="0" smtClean="0">
                          <a:solidFill>
                            <a:schemeClr val="dk1"/>
                          </a:solidFill>
                          <a:latin typeface="+mn-lt"/>
                          <a:ea typeface="+mn-ea"/>
                          <a:cs typeface="+mn-cs"/>
                        </a:rPr>
                        <a:t> ὁ </a:t>
                      </a:r>
                      <a:r>
                        <a:rPr lang="el-GR" sz="1600" kern="1200" baseline="0" dirty="0" err="1" smtClean="0">
                          <a:solidFill>
                            <a:schemeClr val="dk1"/>
                          </a:solidFill>
                          <a:latin typeface="+mn-lt"/>
                          <a:ea typeface="+mn-ea"/>
                          <a:cs typeface="+mn-cs"/>
                        </a:rPr>
                        <a:t>μὲν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υἱὸς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τοῦ</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ἀνθρώπου</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ὑπάγει</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καθὼς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γέγραπται</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περὶ</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αὐτοῦ</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οὐαὶ</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δὲ</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τῷ</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ἀνθρώπῳ</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ἐκείνῳ</a:t>
                      </a:r>
                      <a:r>
                        <a:rPr lang="el-GR" sz="1600" b="1" kern="1200" baseline="0" dirty="0" smtClean="0">
                          <a:solidFill>
                            <a:srgbClr val="0070C0"/>
                          </a:solidFill>
                          <a:latin typeface="+mn-lt"/>
                          <a:ea typeface="+mn-ea"/>
                          <a:cs typeface="+mn-cs"/>
                        </a:rPr>
                        <a:t>,</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δι᾿</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οὗ</a:t>
                      </a:r>
                      <a:r>
                        <a:rPr lang="el-GR" sz="1600" kern="1200" baseline="0" dirty="0" smtClean="0">
                          <a:solidFill>
                            <a:schemeClr val="dk1"/>
                          </a:solidFill>
                          <a:latin typeface="+mn-lt"/>
                          <a:ea typeface="+mn-ea"/>
                          <a:cs typeface="+mn-cs"/>
                        </a:rPr>
                        <a:t> ὁ </a:t>
                      </a:r>
                      <a:r>
                        <a:rPr lang="el-GR" sz="1600" kern="1200" baseline="0" dirty="0" err="1" smtClean="0">
                          <a:solidFill>
                            <a:schemeClr val="dk1"/>
                          </a:solidFill>
                          <a:latin typeface="+mn-lt"/>
                          <a:ea typeface="+mn-ea"/>
                          <a:cs typeface="+mn-cs"/>
                        </a:rPr>
                        <a:t>υἱὸς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τοῦ</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ἀνθρώπου</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παραδίδοται</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καλὸν</a:t>
                      </a:r>
                      <a:r>
                        <a:rPr lang="el-GR" sz="1600" kern="1200" baseline="0" dirty="0" smtClean="0">
                          <a:solidFill>
                            <a:schemeClr val="dk1"/>
                          </a:solidFill>
                          <a:latin typeface="+mn-lt"/>
                          <a:ea typeface="+mn-ea"/>
                          <a:cs typeface="+mn-cs"/>
                        </a:rPr>
                        <a:t> </a:t>
                      </a:r>
                      <a:r>
                        <a:rPr lang="el-GR" sz="1600" b="1" kern="1200" baseline="0" dirty="0" err="1" smtClean="0">
                          <a:solidFill>
                            <a:srgbClr val="0070C0"/>
                          </a:solidFill>
                          <a:latin typeface="+mn-lt"/>
                          <a:ea typeface="+mn-ea"/>
                          <a:cs typeface="+mn-cs"/>
                        </a:rPr>
                        <a:t>ἦν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αὐτῷ</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εἰ</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οὐκ</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ἐγεννήθη</a:t>
                      </a:r>
                      <a:r>
                        <a:rPr lang="el-GR" sz="1600" kern="1200" baseline="0" dirty="0" smtClean="0">
                          <a:solidFill>
                            <a:schemeClr val="dk1"/>
                          </a:solidFill>
                          <a:latin typeface="+mn-lt"/>
                          <a:ea typeface="+mn-ea"/>
                          <a:cs typeface="+mn-cs"/>
                        </a:rPr>
                        <a:t> ὁ ἄνθρωπος </a:t>
                      </a:r>
                      <a:r>
                        <a:rPr lang="el-GR" sz="1600" kern="1200" baseline="0" dirty="0" err="1" smtClean="0">
                          <a:solidFill>
                            <a:schemeClr val="dk1"/>
                          </a:solidFill>
                          <a:latin typeface="+mn-lt"/>
                          <a:ea typeface="+mn-ea"/>
                          <a:cs typeface="+mn-cs"/>
                        </a:rPr>
                        <a:t>ἐκεῖνος</a:t>
                      </a:r>
                      <a:r>
                        <a:rPr lang="el-GR" sz="1600" kern="1200" baseline="0" dirty="0" smtClean="0">
                          <a:solidFill>
                            <a:schemeClr val="dk1"/>
                          </a:solidFill>
                          <a:latin typeface="+mn-lt"/>
                          <a:ea typeface="+mn-ea"/>
                          <a:cs typeface="+mn-cs"/>
                        </a:rPr>
                        <a:t>.</a:t>
                      </a:r>
                      <a:endParaRPr lang="el-GR" sz="1600" baseline="0" dirty="0"/>
                    </a:p>
                  </a:txBody>
                  <a:tcPr/>
                </a:tc>
                <a:tc>
                  <a:txBody>
                    <a:bodyPr/>
                    <a:lstStyle/>
                    <a:p>
                      <a:r>
                        <a:rPr lang="el-GR" sz="1600" b="1" kern="1200" baseline="0" dirty="0" smtClean="0">
                          <a:solidFill>
                            <a:schemeClr val="dk1"/>
                          </a:solidFill>
                          <a:latin typeface="+mn-lt"/>
                          <a:ea typeface="+mn-ea"/>
                          <a:cs typeface="+mn-cs"/>
                        </a:rPr>
                        <a:t>17</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Καὶ</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ὀψίας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γενομένης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ἔρχεται</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μετὰ</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τῶν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δώδεκα</a:t>
                      </a:r>
                      <a:r>
                        <a:rPr lang="el-GR" sz="1600" b="0" kern="1200" baseline="0" dirty="0" smtClean="0">
                          <a:solidFill>
                            <a:schemeClr val="tx1"/>
                          </a:solidFill>
                          <a:latin typeface="+mn-lt"/>
                          <a:ea typeface="+mn-ea"/>
                          <a:cs typeface="+mn-cs"/>
                        </a:rPr>
                        <a:t>.</a:t>
                      </a:r>
                    </a:p>
                    <a:p>
                      <a:r>
                        <a:rPr lang="el-GR" sz="1600" b="1" kern="1200" baseline="0" dirty="0" smtClean="0">
                          <a:solidFill>
                            <a:schemeClr val="dk1"/>
                          </a:solidFill>
                          <a:latin typeface="+mn-lt"/>
                          <a:ea typeface="+mn-ea"/>
                          <a:cs typeface="+mn-cs"/>
                        </a:rPr>
                        <a:t>18</a:t>
                      </a:r>
                      <a:r>
                        <a:rPr lang="el-GR" sz="160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καὶ</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ἀνακειμένων</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αὐτῶν</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καὶ</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ἐσθιόντων</a:t>
                      </a:r>
                      <a:r>
                        <a:rPr lang="el-GR" sz="1600" b="1" kern="1200" baseline="0" dirty="0" smtClean="0">
                          <a:solidFill>
                            <a:srgbClr val="C00000"/>
                          </a:solidFill>
                          <a:latin typeface="+mn-lt"/>
                          <a:ea typeface="+mn-ea"/>
                          <a:cs typeface="+mn-cs"/>
                        </a:rPr>
                        <a:t>,</a:t>
                      </a:r>
                      <a:r>
                        <a:rPr lang="el-GR" sz="1600" b="0" kern="1200" baseline="0" dirty="0" smtClean="0">
                          <a:solidFill>
                            <a:srgbClr val="C00000"/>
                          </a:solidFill>
                          <a:latin typeface="+mn-lt"/>
                          <a:ea typeface="+mn-ea"/>
                          <a:cs typeface="+mn-cs"/>
                        </a:rPr>
                        <a:t> </a:t>
                      </a:r>
                      <a:r>
                        <a:rPr lang="el-GR" sz="1600" b="0" kern="1200" baseline="0" dirty="0" err="1" smtClean="0">
                          <a:solidFill>
                            <a:schemeClr val="dk1"/>
                          </a:solidFill>
                          <a:latin typeface="+mn-lt"/>
                          <a:ea typeface="+mn-ea"/>
                          <a:cs typeface="+mn-cs"/>
                        </a:rPr>
                        <a:t>εἶπεν</a:t>
                      </a:r>
                      <a:r>
                        <a:rPr lang="el-GR" sz="1600" b="0" kern="1200" baseline="0" dirty="0" smtClean="0">
                          <a:solidFill>
                            <a:schemeClr val="dk1"/>
                          </a:solidFill>
                          <a:latin typeface="+mn-lt"/>
                          <a:ea typeface="+mn-ea"/>
                          <a:cs typeface="+mn-cs"/>
                        </a:rPr>
                        <a:t> ὁ </a:t>
                      </a:r>
                      <a:r>
                        <a:rPr lang="el-GR" sz="1600" b="0" kern="1200" baseline="0" dirty="0" err="1" smtClean="0">
                          <a:solidFill>
                            <a:schemeClr val="dk1"/>
                          </a:solidFill>
                          <a:latin typeface="+mn-lt"/>
                          <a:ea typeface="+mn-ea"/>
                          <a:cs typeface="+mn-cs"/>
                        </a:rPr>
                        <a:t>᾿Ιησοῦς</a:t>
                      </a:r>
                      <a:r>
                        <a:rPr lang="el-GR" sz="1600" b="1" kern="1200" baseline="0" dirty="0" smtClean="0">
                          <a:solidFill>
                            <a:srgbClr val="C00000"/>
                          </a:solidFill>
                          <a:latin typeface="+mn-lt"/>
                          <a:ea typeface="+mn-ea"/>
                          <a:cs typeface="+mn-cs"/>
                        </a:rPr>
                        <a:t>, </a:t>
                      </a:r>
                      <a:r>
                        <a:rPr lang="el-GR" sz="1600" b="1" kern="1200" baseline="0" dirty="0" err="1" smtClean="0">
                          <a:solidFill>
                            <a:srgbClr val="C00000"/>
                          </a:solidFill>
                          <a:latin typeface="+mn-lt"/>
                          <a:ea typeface="+mn-ea"/>
                          <a:cs typeface="+mn-cs"/>
                        </a:rPr>
                        <a:t>Ἀ</a:t>
                      </a:r>
                      <a:r>
                        <a:rPr lang="el-GR" sz="1600" b="0" kern="1200" baseline="0" dirty="0" err="1" smtClean="0">
                          <a:solidFill>
                            <a:schemeClr val="dk1"/>
                          </a:solidFill>
                          <a:latin typeface="+mn-lt"/>
                          <a:ea typeface="+mn-ea"/>
                          <a:cs typeface="+mn-cs"/>
                        </a:rPr>
                        <a:t>μὴν</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λέγω</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ὑμῖν</a:t>
                      </a:r>
                      <a:r>
                        <a:rPr lang="el-GR" sz="1600" b="1" kern="1200" baseline="0" dirty="0" smtClean="0">
                          <a:solidFill>
                            <a:srgbClr val="C00000"/>
                          </a:solidFill>
                          <a:latin typeface="+mn-lt"/>
                          <a:ea typeface="+mn-ea"/>
                          <a:cs typeface="+mn-cs"/>
                        </a:rPr>
                        <a:t>,</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ὅτι</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εἷς</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ἐξ</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ὑμῶν</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παραδώσει</a:t>
                      </a:r>
                      <a:r>
                        <a:rPr lang="el-GR" sz="1600" b="0" kern="1200" baseline="0" dirty="0" smtClean="0">
                          <a:solidFill>
                            <a:schemeClr val="dk1"/>
                          </a:solidFill>
                          <a:latin typeface="+mn-lt"/>
                          <a:ea typeface="+mn-ea"/>
                          <a:cs typeface="+mn-cs"/>
                        </a:rPr>
                        <a:t> με</a:t>
                      </a:r>
                      <a:r>
                        <a:rPr lang="el-GR" sz="1600" b="1" kern="1200" baseline="0" dirty="0" smtClean="0">
                          <a:solidFill>
                            <a:srgbClr val="0070C0"/>
                          </a:solidFill>
                          <a:latin typeface="+mn-lt"/>
                          <a:ea typeface="+mn-ea"/>
                          <a:cs typeface="+mn-cs"/>
                        </a:rPr>
                        <a:t>,</a:t>
                      </a:r>
                      <a:r>
                        <a:rPr lang="el-GR" sz="1600" b="0" kern="1200" baseline="0" dirty="0" smtClean="0">
                          <a:solidFill>
                            <a:schemeClr val="dk1"/>
                          </a:solidFill>
                          <a:latin typeface="+mn-lt"/>
                          <a:ea typeface="+mn-ea"/>
                          <a:cs typeface="+mn-cs"/>
                        </a:rPr>
                        <a:t> ὁ </a:t>
                      </a:r>
                      <a:r>
                        <a:rPr lang="el-GR" sz="1600" b="0" kern="1200" baseline="0" dirty="0" err="1" smtClean="0">
                          <a:solidFill>
                            <a:schemeClr val="dk1"/>
                          </a:solidFill>
                          <a:latin typeface="+mn-lt"/>
                          <a:ea typeface="+mn-ea"/>
                          <a:cs typeface="+mn-cs"/>
                        </a:rPr>
                        <a:t>ἐσθίων</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μετ᾿</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ἐμοῦ</a:t>
                      </a:r>
                      <a:r>
                        <a:rPr lang="el-GR" sz="1600" b="0" kern="1200" baseline="0" dirty="0" smtClean="0">
                          <a:solidFill>
                            <a:schemeClr val="dk1"/>
                          </a:solidFill>
                          <a:latin typeface="+mn-lt"/>
                          <a:ea typeface="+mn-ea"/>
                          <a:cs typeface="+mn-cs"/>
                        </a:rPr>
                        <a:t>.</a:t>
                      </a:r>
                    </a:p>
                    <a:p>
                      <a:r>
                        <a:rPr lang="el-GR" sz="1600" kern="1200" baseline="0" dirty="0" smtClean="0">
                          <a:solidFill>
                            <a:schemeClr val="dk1"/>
                          </a:solidFill>
                          <a:latin typeface="+mn-lt"/>
                          <a:ea typeface="+mn-ea"/>
                          <a:cs typeface="+mn-cs"/>
                        </a:rPr>
                        <a:t> </a:t>
                      </a:r>
                      <a:r>
                        <a:rPr lang="el-GR" sz="1600" b="1" kern="1200" baseline="0" dirty="0" smtClean="0">
                          <a:solidFill>
                            <a:schemeClr val="dk1"/>
                          </a:solidFill>
                          <a:latin typeface="+mn-lt"/>
                          <a:ea typeface="+mn-ea"/>
                          <a:cs typeface="+mn-cs"/>
                        </a:rPr>
                        <a:t>19</a:t>
                      </a:r>
                      <a:r>
                        <a:rPr lang="el-GR" sz="1600" kern="1200" baseline="0" dirty="0" smtClean="0">
                          <a:solidFill>
                            <a:schemeClr val="dk1"/>
                          </a:solidFill>
                          <a:latin typeface="+mn-lt"/>
                          <a:ea typeface="+mn-ea"/>
                          <a:cs typeface="+mn-cs"/>
                        </a:rPr>
                        <a:t> </a:t>
                      </a:r>
                      <a:r>
                        <a:rPr lang="el-GR" sz="1600" b="1" kern="1200" baseline="0" dirty="0" err="1" smtClean="0">
                          <a:solidFill>
                            <a:srgbClr val="C00000"/>
                          </a:solidFill>
                          <a:latin typeface="+mn-lt"/>
                          <a:ea typeface="+mn-ea"/>
                          <a:cs typeface="+mn-cs"/>
                        </a:rPr>
                        <a:t>Ο</a:t>
                      </a:r>
                      <a:r>
                        <a:rPr lang="el-GR" sz="1600" b="1" kern="1200" baseline="0" dirty="0" err="1" smtClean="0">
                          <a:solidFill>
                            <a:srgbClr val="0070C0"/>
                          </a:solidFill>
                          <a:latin typeface="+mn-lt"/>
                          <a:ea typeface="+mn-ea"/>
                          <a:cs typeface="+mn-cs"/>
                        </a:rPr>
                        <a:t>ἱ</a:t>
                      </a:r>
                      <a:r>
                        <a:rPr lang="el-GR" sz="1600" b="1" kern="1200" baseline="0" dirty="0" smtClean="0">
                          <a:solidFill>
                            <a:srgbClr val="0070C0"/>
                          </a:solidFill>
                          <a:latin typeface="+mn-lt"/>
                          <a:ea typeface="+mn-ea"/>
                          <a:cs typeface="+mn-cs"/>
                        </a:rPr>
                        <a:t> </a:t>
                      </a:r>
                      <a:r>
                        <a:rPr lang="el-GR" sz="1600" b="1" kern="1200" baseline="0" dirty="0" err="1" smtClean="0">
                          <a:solidFill>
                            <a:srgbClr val="0070C0"/>
                          </a:solidFill>
                          <a:latin typeface="+mn-lt"/>
                          <a:ea typeface="+mn-ea"/>
                          <a:cs typeface="+mn-cs"/>
                        </a:rPr>
                        <a:t>δὲ</a:t>
                      </a:r>
                      <a:r>
                        <a:rPr lang="el-GR" sz="1600" b="1" kern="1200" baseline="0" dirty="0" smtClean="0">
                          <a:solidFill>
                            <a:srgbClr val="0070C0"/>
                          </a:solidFill>
                          <a:latin typeface="+mn-lt"/>
                          <a:ea typeface="+mn-ea"/>
                          <a:cs typeface="+mn-cs"/>
                        </a:rPr>
                        <a:t> </a:t>
                      </a:r>
                      <a:r>
                        <a:rPr lang="el-GR" sz="1600" b="0" kern="1200" baseline="0" dirty="0" err="1" smtClean="0">
                          <a:solidFill>
                            <a:schemeClr val="dk1"/>
                          </a:solidFill>
                          <a:latin typeface="+mn-lt"/>
                          <a:ea typeface="+mn-ea"/>
                          <a:cs typeface="+mn-cs"/>
                        </a:rPr>
                        <a:t>ἤρξαντο</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λυπεῖσθαι</a:t>
                      </a:r>
                      <a:r>
                        <a:rPr lang="el-GR" sz="1600" b="1" kern="1200" baseline="0" dirty="0" smtClean="0">
                          <a:solidFill>
                            <a:srgbClr val="C00000"/>
                          </a:solidFill>
                          <a:latin typeface="+mn-lt"/>
                          <a:ea typeface="+mn-ea"/>
                          <a:cs typeface="+mn-cs"/>
                        </a:rPr>
                        <a:t>,</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καὶ</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λέγειν</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αὐτῷ</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εἷς</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καθ᾿</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εἷς</a:t>
                      </a:r>
                      <a:r>
                        <a:rPr lang="el-GR" sz="1600" b="1" kern="1200" baseline="0" dirty="0" smtClean="0">
                          <a:solidFill>
                            <a:srgbClr val="C00000"/>
                          </a:solidFill>
                          <a:latin typeface="+mn-lt"/>
                          <a:ea typeface="+mn-ea"/>
                          <a:cs typeface="+mn-cs"/>
                        </a:rPr>
                        <a:t>, </a:t>
                      </a:r>
                      <a:r>
                        <a:rPr lang="el-GR" sz="1600" b="1" kern="1200" baseline="0" dirty="0" err="1" smtClean="0">
                          <a:solidFill>
                            <a:srgbClr val="C00000"/>
                          </a:solidFill>
                          <a:latin typeface="+mn-lt"/>
                          <a:ea typeface="+mn-ea"/>
                          <a:cs typeface="+mn-cs"/>
                        </a:rPr>
                        <a:t>Μ</a:t>
                      </a:r>
                      <a:r>
                        <a:rPr lang="el-GR" sz="1600" b="0" kern="1200" baseline="0" dirty="0" err="1" smtClean="0">
                          <a:solidFill>
                            <a:schemeClr val="dk1"/>
                          </a:solidFill>
                          <a:latin typeface="+mn-lt"/>
                          <a:ea typeface="+mn-ea"/>
                          <a:cs typeface="+mn-cs"/>
                        </a:rPr>
                        <a:t>ήτι</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ἐγώ</a:t>
                      </a:r>
                      <a:r>
                        <a:rPr lang="el-GR" sz="1600" b="0" kern="1200" baseline="0" dirty="0" smtClean="0">
                          <a:solidFill>
                            <a:schemeClr val="dk1"/>
                          </a:solidFill>
                          <a:latin typeface="+mn-lt"/>
                          <a:ea typeface="+mn-ea"/>
                          <a:cs typeface="+mn-cs"/>
                        </a:rPr>
                        <a:t>; </a:t>
                      </a:r>
                      <a:r>
                        <a:rPr lang="el-GR" sz="1600" b="1" kern="1200" baseline="0" dirty="0" err="1" smtClean="0">
                          <a:solidFill>
                            <a:srgbClr val="C00000"/>
                          </a:solidFill>
                          <a:latin typeface="+mn-lt"/>
                          <a:ea typeface="+mn-ea"/>
                          <a:cs typeface="+mn-cs"/>
                        </a:rPr>
                        <a:t>Κ</a:t>
                      </a:r>
                      <a:r>
                        <a:rPr lang="el-GR" sz="1600" b="1" kern="1200" baseline="0" dirty="0" err="1" smtClean="0">
                          <a:solidFill>
                            <a:srgbClr val="0070C0"/>
                          </a:solidFill>
                          <a:latin typeface="+mn-lt"/>
                          <a:ea typeface="+mn-ea"/>
                          <a:cs typeface="+mn-cs"/>
                        </a:rPr>
                        <a:t>αὶ</a:t>
                      </a:r>
                      <a:r>
                        <a:rPr lang="el-GR" sz="1600" b="1" kern="1200" baseline="0" dirty="0" smtClean="0">
                          <a:solidFill>
                            <a:srgbClr val="0070C0"/>
                          </a:solidFill>
                          <a:latin typeface="+mn-lt"/>
                          <a:ea typeface="+mn-ea"/>
                          <a:cs typeface="+mn-cs"/>
                        </a:rPr>
                        <a:t> </a:t>
                      </a:r>
                      <a:r>
                        <a:rPr lang="el-GR" sz="1600" b="1" kern="1200" baseline="0" dirty="0" err="1" smtClean="0">
                          <a:solidFill>
                            <a:srgbClr val="0070C0"/>
                          </a:solidFill>
                          <a:latin typeface="+mn-lt"/>
                          <a:ea typeface="+mn-ea"/>
                          <a:cs typeface="+mn-cs"/>
                        </a:rPr>
                        <a:t>ἄλλος</a:t>
                      </a:r>
                      <a:r>
                        <a:rPr lang="el-GR" sz="1600" b="1" kern="1200" baseline="0" dirty="0" smtClean="0">
                          <a:solidFill>
                            <a:srgbClr val="C00000"/>
                          </a:solidFill>
                          <a:latin typeface="+mn-lt"/>
                          <a:ea typeface="+mn-ea"/>
                          <a:cs typeface="+mn-cs"/>
                        </a:rPr>
                        <a:t>, </a:t>
                      </a:r>
                      <a:r>
                        <a:rPr lang="el-GR" sz="1600" b="1" kern="1200" baseline="0" dirty="0" err="1" smtClean="0">
                          <a:solidFill>
                            <a:srgbClr val="C00000"/>
                          </a:solidFill>
                          <a:latin typeface="+mn-lt"/>
                          <a:ea typeface="+mn-ea"/>
                          <a:cs typeface="+mn-cs"/>
                        </a:rPr>
                        <a:t>Μ</a:t>
                      </a:r>
                      <a:r>
                        <a:rPr lang="el-GR" sz="1600" b="1" kern="1200" baseline="0" dirty="0" err="1" smtClean="0">
                          <a:solidFill>
                            <a:srgbClr val="0070C0"/>
                          </a:solidFill>
                          <a:latin typeface="+mn-lt"/>
                          <a:ea typeface="+mn-ea"/>
                          <a:cs typeface="+mn-cs"/>
                        </a:rPr>
                        <a:t>ήτι</a:t>
                      </a:r>
                      <a:r>
                        <a:rPr lang="el-GR" sz="1600" b="1" kern="1200" baseline="0" dirty="0" smtClean="0">
                          <a:solidFill>
                            <a:srgbClr val="0070C0"/>
                          </a:solidFill>
                          <a:latin typeface="+mn-lt"/>
                          <a:ea typeface="+mn-ea"/>
                          <a:cs typeface="+mn-cs"/>
                        </a:rPr>
                        <a:t> </a:t>
                      </a:r>
                      <a:r>
                        <a:rPr lang="el-GR" sz="1600" b="1" kern="1200" baseline="0" dirty="0" err="1" smtClean="0">
                          <a:solidFill>
                            <a:srgbClr val="0070C0"/>
                          </a:solidFill>
                          <a:latin typeface="+mn-lt"/>
                          <a:ea typeface="+mn-ea"/>
                          <a:cs typeface="+mn-cs"/>
                        </a:rPr>
                        <a:t>ἐγώ</a:t>
                      </a:r>
                      <a:r>
                        <a:rPr lang="el-GR" sz="1600" b="1" kern="1200" baseline="0" dirty="0" smtClean="0">
                          <a:solidFill>
                            <a:srgbClr val="0070C0"/>
                          </a:solidFill>
                          <a:latin typeface="+mn-lt"/>
                          <a:ea typeface="+mn-ea"/>
                          <a:cs typeface="+mn-cs"/>
                        </a:rPr>
                        <a:t>;</a:t>
                      </a:r>
                    </a:p>
                    <a:p>
                      <a:r>
                        <a:rPr lang="el-GR" sz="1600" b="0" kern="1200" baseline="0" dirty="0" smtClean="0">
                          <a:solidFill>
                            <a:schemeClr val="dk1"/>
                          </a:solidFill>
                          <a:latin typeface="+mn-lt"/>
                          <a:ea typeface="+mn-ea"/>
                          <a:cs typeface="+mn-cs"/>
                        </a:rPr>
                        <a:t>20 </a:t>
                      </a:r>
                      <a:r>
                        <a:rPr lang="el-GR" sz="1600" b="1" kern="1200" baseline="0" dirty="0" smtClean="0">
                          <a:solidFill>
                            <a:srgbClr val="C00000"/>
                          </a:solidFill>
                          <a:latin typeface="+mn-lt"/>
                          <a:ea typeface="+mn-ea"/>
                          <a:cs typeface="+mn-cs"/>
                        </a:rPr>
                        <a:t>Ὁ</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δὲ</a:t>
                      </a:r>
                      <a:r>
                        <a:rPr lang="el-GR" sz="1600" b="0" kern="1200" baseline="0" dirty="0" smtClean="0">
                          <a:solidFill>
                            <a:schemeClr val="dk1"/>
                          </a:solidFill>
                          <a:latin typeface="+mn-lt"/>
                          <a:ea typeface="+mn-ea"/>
                          <a:cs typeface="+mn-cs"/>
                        </a:rPr>
                        <a:t> </a:t>
                      </a:r>
                      <a:r>
                        <a:rPr lang="el-GR" sz="1600" b="1" kern="1200" baseline="0" dirty="0" err="1" smtClean="0">
                          <a:solidFill>
                            <a:srgbClr val="0070C0"/>
                          </a:solidFill>
                          <a:latin typeface="+mn-lt"/>
                          <a:ea typeface="+mn-ea"/>
                          <a:cs typeface="+mn-cs"/>
                        </a:rPr>
                        <a:t>ἀποκριθεὶς</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εἶπεν</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αὐτοῖς</a:t>
                      </a:r>
                      <a:r>
                        <a:rPr lang="el-GR" sz="1600" b="1" kern="1200" baseline="0" dirty="0" smtClean="0">
                          <a:solidFill>
                            <a:srgbClr val="C00000"/>
                          </a:solidFill>
                          <a:latin typeface="+mn-lt"/>
                          <a:ea typeface="+mn-ea"/>
                          <a:cs typeface="+mn-cs"/>
                        </a:rPr>
                        <a:t>,</a:t>
                      </a:r>
                      <a:r>
                        <a:rPr lang="el-GR" sz="1600" b="0" kern="1200" baseline="0" dirty="0" smtClean="0">
                          <a:solidFill>
                            <a:srgbClr val="C00000"/>
                          </a:solidFill>
                          <a:latin typeface="+mn-lt"/>
                          <a:ea typeface="+mn-ea"/>
                          <a:cs typeface="+mn-cs"/>
                        </a:rPr>
                        <a:t> </a:t>
                      </a:r>
                      <a:r>
                        <a:rPr lang="el-GR" sz="1600" b="1" kern="1200" baseline="0" dirty="0" err="1" smtClean="0">
                          <a:solidFill>
                            <a:srgbClr val="C00000"/>
                          </a:solidFill>
                          <a:latin typeface="+mn-lt"/>
                          <a:ea typeface="+mn-ea"/>
                          <a:cs typeface="+mn-cs"/>
                        </a:rPr>
                        <a:t>Ε</a:t>
                      </a:r>
                      <a:r>
                        <a:rPr lang="el-GR" sz="1600" b="0" kern="1200" baseline="0" dirty="0" err="1" smtClean="0">
                          <a:solidFill>
                            <a:schemeClr val="dk1"/>
                          </a:solidFill>
                          <a:latin typeface="+mn-lt"/>
                          <a:ea typeface="+mn-ea"/>
                          <a:cs typeface="+mn-cs"/>
                        </a:rPr>
                        <a:t>ἷς</a:t>
                      </a:r>
                      <a:r>
                        <a:rPr lang="el-GR" sz="1600" b="0" kern="1200" baseline="0" dirty="0" smtClean="0">
                          <a:solidFill>
                            <a:schemeClr val="dk1"/>
                          </a:solidFill>
                          <a:latin typeface="+mn-lt"/>
                          <a:ea typeface="+mn-ea"/>
                          <a:cs typeface="+mn-cs"/>
                        </a:rPr>
                        <a:t> </a:t>
                      </a:r>
                      <a:r>
                        <a:rPr lang="el-GR" sz="1600" b="1" kern="1200" baseline="0" dirty="0" err="1" smtClean="0">
                          <a:solidFill>
                            <a:srgbClr val="0070C0"/>
                          </a:solidFill>
                          <a:latin typeface="+mn-lt"/>
                          <a:ea typeface="+mn-ea"/>
                          <a:cs typeface="+mn-cs"/>
                        </a:rPr>
                        <a:t>ἐκ</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τῶν</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δώδεκα</a:t>
                      </a:r>
                      <a:r>
                        <a:rPr lang="el-GR" sz="1600" b="0" kern="1200" baseline="0" dirty="0" smtClean="0">
                          <a:solidFill>
                            <a:schemeClr val="dk1"/>
                          </a:solidFill>
                          <a:latin typeface="+mn-lt"/>
                          <a:ea typeface="+mn-ea"/>
                          <a:cs typeface="+mn-cs"/>
                        </a:rPr>
                        <a:t>, ὁ </a:t>
                      </a:r>
                      <a:r>
                        <a:rPr lang="el-GR" sz="1600" b="0" kern="1200" baseline="0" dirty="0" err="1" smtClean="0">
                          <a:solidFill>
                            <a:schemeClr val="dk1"/>
                          </a:solidFill>
                          <a:latin typeface="+mn-lt"/>
                          <a:ea typeface="+mn-ea"/>
                          <a:cs typeface="+mn-cs"/>
                        </a:rPr>
                        <a:t>ἐμβαπτόμενος</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μετ᾿</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ἐμοῦ</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εἰς</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τὸ</a:t>
                      </a:r>
                      <a:r>
                        <a:rPr lang="el-GR" sz="1600" b="0" kern="1200" baseline="0" dirty="0" smtClean="0">
                          <a:solidFill>
                            <a:schemeClr val="dk1"/>
                          </a:solidFill>
                          <a:latin typeface="+mn-lt"/>
                          <a:ea typeface="+mn-ea"/>
                          <a:cs typeface="+mn-cs"/>
                        </a:rPr>
                        <a:t> </a:t>
                      </a:r>
                      <a:r>
                        <a:rPr lang="el-GR" sz="1600" b="1" kern="1200" baseline="0" dirty="0" err="1" smtClean="0">
                          <a:solidFill>
                            <a:srgbClr val="0070C0"/>
                          </a:solidFill>
                          <a:latin typeface="+mn-lt"/>
                          <a:ea typeface="+mn-ea"/>
                          <a:cs typeface="+mn-cs"/>
                        </a:rPr>
                        <a:t>τρυβλίον</a:t>
                      </a:r>
                      <a:r>
                        <a:rPr lang="el-GR" sz="1600" b="1" kern="1200" baseline="0" dirty="0" smtClean="0">
                          <a:solidFill>
                            <a:srgbClr val="0070C0"/>
                          </a:solidFill>
                          <a:latin typeface="+mn-lt"/>
                          <a:ea typeface="+mn-ea"/>
                          <a:cs typeface="+mn-cs"/>
                        </a:rPr>
                        <a:t>.</a:t>
                      </a:r>
                    </a:p>
                    <a:p>
                      <a:r>
                        <a:rPr lang="el-GR" sz="1600" b="1" kern="1200" baseline="0" dirty="0" smtClean="0">
                          <a:solidFill>
                            <a:schemeClr val="dk1"/>
                          </a:solidFill>
                          <a:latin typeface="+mn-lt"/>
                          <a:ea typeface="+mn-ea"/>
                          <a:cs typeface="+mn-cs"/>
                        </a:rPr>
                        <a:t>21</a:t>
                      </a:r>
                      <a:r>
                        <a:rPr lang="el-GR" sz="1600" kern="1200" baseline="0" dirty="0" smtClean="0">
                          <a:solidFill>
                            <a:schemeClr val="dk1"/>
                          </a:solidFill>
                          <a:latin typeface="+mn-lt"/>
                          <a:ea typeface="+mn-ea"/>
                          <a:cs typeface="+mn-cs"/>
                        </a:rPr>
                        <a:t> </a:t>
                      </a:r>
                      <a:r>
                        <a:rPr lang="el-GR" sz="1600" b="0" kern="1200" baseline="0" dirty="0" smtClean="0">
                          <a:solidFill>
                            <a:schemeClr val="dk1"/>
                          </a:solidFill>
                          <a:latin typeface="+mn-lt"/>
                          <a:ea typeface="+mn-ea"/>
                          <a:cs typeface="+mn-cs"/>
                        </a:rPr>
                        <a:t>Ὁ </a:t>
                      </a:r>
                      <a:r>
                        <a:rPr lang="el-GR" sz="1600" b="0" kern="1200" baseline="0" dirty="0" err="1" smtClean="0">
                          <a:solidFill>
                            <a:schemeClr val="dk1"/>
                          </a:solidFill>
                          <a:latin typeface="+mn-lt"/>
                          <a:ea typeface="+mn-ea"/>
                          <a:cs typeface="+mn-cs"/>
                        </a:rPr>
                        <a:t>μὲν</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υἱὸς</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τοῦ</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ἀνθρώπου</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ὑπάγει</a:t>
                      </a:r>
                      <a:r>
                        <a:rPr lang="el-GR" sz="1600" b="1" kern="1200" baseline="0" dirty="0" smtClean="0">
                          <a:solidFill>
                            <a:srgbClr val="C00000"/>
                          </a:solidFill>
                          <a:latin typeface="+mn-lt"/>
                          <a:ea typeface="+mn-ea"/>
                          <a:cs typeface="+mn-cs"/>
                        </a:rPr>
                        <a:t>,</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καθὼς</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γέγραπται</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περὶ</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αὐτοῦ</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οὐαὶ</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δὲ</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τῷ</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ἀνθρώπῳ</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ἐκείνῳ</a:t>
                      </a:r>
                      <a:r>
                        <a:rPr lang="el-GR" sz="1600" b="1" kern="1200" baseline="0" dirty="0" smtClean="0">
                          <a:solidFill>
                            <a:srgbClr val="0070C0"/>
                          </a:solidFill>
                          <a:latin typeface="+mn-lt"/>
                          <a:ea typeface="+mn-ea"/>
                          <a:cs typeface="+mn-cs"/>
                        </a:rPr>
                        <a:t>,</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δι᾿</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οὗ</a:t>
                      </a:r>
                      <a:r>
                        <a:rPr lang="el-GR" sz="1600" b="0" kern="1200" baseline="0" dirty="0" smtClean="0">
                          <a:solidFill>
                            <a:schemeClr val="dk1"/>
                          </a:solidFill>
                          <a:latin typeface="+mn-lt"/>
                          <a:ea typeface="+mn-ea"/>
                          <a:cs typeface="+mn-cs"/>
                        </a:rPr>
                        <a:t> ὁ </a:t>
                      </a:r>
                      <a:r>
                        <a:rPr lang="el-GR" sz="1600" b="0" kern="1200" baseline="0" dirty="0" err="1" smtClean="0">
                          <a:solidFill>
                            <a:schemeClr val="dk1"/>
                          </a:solidFill>
                          <a:latin typeface="+mn-lt"/>
                          <a:ea typeface="+mn-ea"/>
                          <a:cs typeface="+mn-cs"/>
                        </a:rPr>
                        <a:t>υἱὸς</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τοῦ</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ἀνθρώπου</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παραδίδοται</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καλὸν</a:t>
                      </a:r>
                      <a:r>
                        <a:rPr lang="el-GR" sz="1600" b="0" kern="1200" baseline="0" dirty="0" smtClean="0">
                          <a:solidFill>
                            <a:schemeClr val="dk1"/>
                          </a:solidFill>
                          <a:latin typeface="+mn-lt"/>
                          <a:ea typeface="+mn-ea"/>
                          <a:cs typeface="+mn-cs"/>
                        </a:rPr>
                        <a:t> </a:t>
                      </a:r>
                      <a:r>
                        <a:rPr lang="el-GR" sz="1600" b="1" kern="1200" baseline="0" dirty="0" err="1" smtClean="0">
                          <a:solidFill>
                            <a:srgbClr val="0070C0"/>
                          </a:solidFill>
                          <a:latin typeface="+mn-lt"/>
                          <a:ea typeface="+mn-ea"/>
                          <a:cs typeface="+mn-cs"/>
                        </a:rPr>
                        <a:t>ἦν</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αὐτῷ</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εἰ</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οὐκ</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ἐγεννήθη</a:t>
                      </a:r>
                      <a:r>
                        <a:rPr lang="el-GR" sz="1600" b="0" kern="1200" baseline="0" dirty="0" smtClean="0">
                          <a:solidFill>
                            <a:schemeClr val="dk1"/>
                          </a:solidFill>
                          <a:latin typeface="+mn-lt"/>
                          <a:ea typeface="+mn-ea"/>
                          <a:cs typeface="+mn-cs"/>
                        </a:rPr>
                        <a:t> ὁ ἄνθρωπος </a:t>
                      </a:r>
                      <a:r>
                        <a:rPr lang="el-GR" sz="1600" b="0" kern="1200" baseline="0" dirty="0" err="1" smtClean="0">
                          <a:solidFill>
                            <a:schemeClr val="dk1"/>
                          </a:solidFill>
                          <a:latin typeface="+mn-lt"/>
                          <a:ea typeface="+mn-ea"/>
                          <a:cs typeface="+mn-cs"/>
                        </a:rPr>
                        <a:t>ἐκεῖνος</a:t>
                      </a:r>
                      <a:r>
                        <a:rPr lang="el-GR" sz="1600" b="0" kern="1200" baseline="0" dirty="0" smtClean="0">
                          <a:solidFill>
                            <a:schemeClr val="dk1"/>
                          </a:solidFill>
                          <a:latin typeface="+mn-lt"/>
                          <a:ea typeface="+mn-ea"/>
                          <a:cs typeface="+mn-cs"/>
                        </a:rPr>
                        <a:t>.</a:t>
                      </a:r>
                      <a:endParaRPr lang="el-GR" sz="1600" b="0" baseline="0" dirty="0" smtClean="0"/>
                    </a:p>
                  </a:txBody>
                  <a:tcPr/>
                </a:tc>
                <a:tc>
                  <a:txBody>
                    <a:bodyPr/>
                    <a:lstStyle/>
                    <a:p>
                      <a:r>
                        <a:rPr lang="el-GR" sz="1600" b="1" kern="1200" dirty="0" smtClean="0">
                          <a:solidFill>
                            <a:schemeClr val="dk1"/>
                          </a:solidFill>
                          <a:latin typeface="+mn-lt"/>
                          <a:ea typeface="+mn-ea"/>
                          <a:cs typeface="+mn-cs"/>
                        </a:rPr>
                        <a:t>17</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ὀψίας</a:t>
                      </a:r>
                      <a:r>
                        <a:rPr lang="el-GR" sz="1600" kern="1200" dirty="0" smtClean="0">
                          <a:solidFill>
                            <a:schemeClr val="dk1"/>
                          </a:solidFill>
                          <a:latin typeface="+mn-lt"/>
                          <a:ea typeface="+mn-ea"/>
                          <a:cs typeface="+mn-cs"/>
                        </a:rPr>
                        <a:t> γενομένης </a:t>
                      </a:r>
                      <a:r>
                        <a:rPr lang="el-GR" sz="1600" kern="1200" dirty="0" err="1" smtClean="0">
                          <a:solidFill>
                            <a:schemeClr val="dk1"/>
                          </a:solidFill>
                          <a:latin typeface="+mn-lt"/>
                          <a:ea typeface="+mn-ea"/>
                          <a:cs typeface="+mn-cs"/>
                        </a:rPr>
                        <a:t>ἔρχεται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μετὰ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τῶν</a:t>
                      </a:r>
                      <a:r>
                        <a:rPr lang="el-GR" sz="1600" kern="1200" dirty="0" smtClean="0">
                          <a:solidFill>
                            <a:schemeClr val="dk1"/>
                          </a:solidFill>
                          <a:latin typeface="+mn-lt"/>
                          <a:ea typeface="+mn-ea"/>
                          <a:cs typeface="+mn-cs"/>
                        </a:rPr>
                        <a:t> δώδεκα</a:t>
                      </a:r>
                      <a:r>
                        <a:rPr lang="el-GR" sz="1600" b="0" kern="1200" dirty="0" smtClean="0">
                          <a:solidFill>
                            <a:schemeClr val="tx1"/>
                          </a:solidFill>
                          <a:latin typeface="+mn-lt"/>
                          <a:ea typeface="+mn-ea"/>
                          <a:cs typeface="+mn-cs"/>
                        </a:rPr>
                        <a:t>.</a:t>
                      </a:r>
                    </a:p>
                    <a:p>
                      <a:r>
                        <a:rPr lang="el-GR" sz="1600" b="1" kern="1200" dirty="0" smtClean="0">
                          <a:solidFill>
                            <a:schemeClr val="dk1"/>
                          </a:solidFill>
                          <a:latin typeface="+mn-lt"/>
                          <a:ea typeface="+mn-ea"/>
                          <a:cs typeface="+mn-cs"/>
                        </a:rPr>
                        <a:t>18</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ἀνακειμένων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αὐτῶν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ἐσθιόντων</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Ἰησοῦς</a:t>
                      </a:r>
                      <a:r>
                        <a:rPr lang="el-GR" sz="1600" kern="1200" dirty="0" smtClean="0">
                          <a:solidFill>
                            <a:schemeClr val="dk1"/>
                          </a:solidFill>
                          <a:latin typeface="+mn-lt"/>
                          <a:ea typeface="+mn-ea"/>
                          <a:cs typeface="+mn-cs"/>
                        </a:rPr>
                        <a:t> </a:t>
                      </a:r>
                      <a:r>
                        <a:rPr lang="el-GR" sz="1600" b="1" kern="1200" dirty="0" err="1" smtClean="0">
                          <a:solidFill>
                            <a:srgbClr val="C00000"/>
                          </a:solidFill>
                          <a:latin typeface="+mn-lt"/>
                          <a:ea typeface="+mn-ea"/>
                          <a:cs typeface="+mn-cs"/>
                        </a:rPr>
                        <a:t>εἶπεν</a:t>
                      </a:r>
                      <a:r>
                        <a:rPr lang="el-GR" sz="1600" kern="1200" dirty="0" err="1" smtClean="0">
                          <a:solidFill>
                            <a:schemeClr val="dk1"/>
                          </a:solidFill>
                          <a:latin typeface="+mn-lt"/>
                          <a:ea typeface="+mn-ea"/>
                          <a:cs typeface="+mn-cs"/>
                        </a:rPr>
                        <a:t>∙</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ἀμὴν</a:t>
                      </a:r>
                      <a:r>
                        <a:rPr lang="el-GR" sz="1600" kern="1200" dirty="0" smtClean="0">
                          <a:solidFill>
                            <a:schemeClr val="dk1"/>
                          </a:solidFill>
                          <a:latin typeface="+mn-lt"/>
                          <a:ea typeface="+mn-ea"/>
                          <a:cs typeface="+mn-cs"/>
                        </a:rPr>
                        <a:t> λέγω </a:t>
                      </a:r>
                      <a:r>
                        <a:rPr lang="el-GR" sz="1600" kern="1200" dirty="0" err="1" smtClean="0">
                          <a:solidFill>
                            <a:schemeClr val="dk1"/>
                          </a:solidFill>
                          <a:latin typeface="+mn-lt"/>
                          <a:ea typeface="+mn-ea"/>
                          <a:cs typeface="+mn-cs"/>
                        </a:rPr>
                        <a:t>ὑμῖν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εἷς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ἐξ</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ὑμῶν</a:t>
                      </a:r>
                      <a:r>
                        <a:rPr lang="el-GR" sz="1600" kern="1200" dirty="0" smtClean="0">
                          <a:solidFill>
                            <a:schemeClr val="dk1"/>
                          </a:solidFill>
                          <a:latin typeface="+mn-lt"/>
                          <a:ea typeface="+mn-ea"/>
                          <a:cs typeface="+mn-cs"/>
                        </a:rPr>
                        <a:t> παραδώσει με ὁ </a:t>
                      </a:r>
                      <a:r>
                        <a:rPr lang="el-GR" sz="1600" kern="1200" dirty="0" err="1" smtClean="0">
                          <a:solidFill>
                            <a:schemeClr val="dk1"/>
                          </a:solidFill>
                          <a:latin typeface="+mn-lt"/>
                          <a:ea typeface="+mn-ea"/>
                          <a:cs typeface="+mn-cs"/>
                        </a:rPr>
                        <a:t>ἐσθίων</a:t>
                      </a:r>
                      <a:r>
                        <a:rPr lang="el-GR" sz="1600" kern="1200" dirty="0" smtClean="0">
                          <a:solidFill>
                            <a:schemeClr val="dk1"/>
                          </a:solidFill>
                          <a:latin typeface="+mn-lt"/>
                          <a:ea typeface="+mn-ea"/>
                          <a:cs typeface="+mn-cs"/>
                        </a:rPr>
                        <a:t> μετ’ </a:t>
                      </a:r>
                      <a:r>
                        <a:rPr lang="el-GR" sz="1600" kern="1200" dirty="0" err="1" smtClean="0">
                          <a:solidFill>
                            <a:schemeClr val="dk1"/>
                          </a:solidFill>
                          <a:latin typeface="+mn-lt"/>
                          <a:ea typeface="+mn-ea"/>
                          <a:cs typeface="+mn-cs"/>
                        </a:rPr>
                        <a:t>ἐμοῦ</a:t>
                      </a:r>
                      <a:r>
                        <a:rPr lang="el-GR" sz="1600" kern="1200" dirty="0" smtClean="0">
                          <a:solidFill>
                            <a:schemeClr val="dk1"/>
                          </a:solidFill>
                          <a:latin typeface="+mn-lt"/>
                          <a:ea typeface="+mn-ea"/>
                          <a:cs typeface="+mn-cs"/>
                        </a:rPr>
                        <a:t>.</a:t>
                      </a:r>
                    </a:p>
                    <a:p>
                      <a:r>
                        <a:rPr lang="el-GR" sz="1600" b="1" kern="1200" dirty="0" smtClean="0">
                          <a:solidFill>
                            <a:schemeClr val="dk1"/>
                          </a:solidFill>
                          <a:latin typeface="+mn-lt"/>
                          <a:ea typeface="+mn-ea"/>
                          <a:cs typeface="+mn-cs"/>
                        </a:rPr>
                        <a:t>19</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ἤρξαντο</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λυπεῖσθαι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λέγειν </a:t>
                      </a:r>
                      <a:r>
                        <a:rPr lang="el-GR" sz="1600" kern="1200" dirty="0" err="1" smtClean="0">
                          <a:solidFill>
                            <a:schemeClr val="dk1"/>
                          </a:solidFill>
                          <a:latin typeface="+mn-lt"/>
                          <a:ea typeface="+mn-ea"/>
                          <a:cs typeface="+mn-cs"/>
                        </a:rPr>
                        <a:t>αὐτῷ</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εἷς</a:t>
                      </a:r>
                      <a:r>
                        <a:rPr lang="el-GR" sz="1600" kern="1200" dirty="0" smtClean="0">
                          <a:solidFill>
                            <a:schemeClr val="dk1"/>
                          </a:solidFill>
                          <a:latin typeface="+mn-lt"/>
                          <a:ea typeface="+mn-ea"/>
                          <a:cs typeface="+mn-cs"/>
                        </a:rPr>
                        <a:t> </a:t>
                      </a:r>
                      <a:r>
                        <a:rPr lang="el-GR" sz="1600" b="1" kern="1200" dirty="0" err="1" smtClean="0">
                          <a:solidFill>
                            <a:srgbClr val="C00000"/>
                          </a:solidFill>
                          <a:latin typeface="+mn-lt"/>
                          <a:ea typeface="+mn-ea"/>
                          <a:cs typeface="+mn-cs"/>
                        </a:rPr>
                        <a:t>κατὰ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εἷς∙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μήτι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ἐγώ</a:t>
                      </a:r>
                      <a:r>
                        <a:rPr lang="el-GR" sz="1600" kern="1200" dirty="0" smtClean="0">
                          <a:solidFill>
                            <a:schemeClr val="dk1"/>
                          </a:solidFill>
                          <a:latin typeface="+mn-lt"/>
                          <a:ea typeface="+mn-ea"/>
                          <a:cs typeface="+mn-cs"/>
                        </a:rPr>
                        <a:t>;</a:t>
                      </a:r>
                    </a:p>
                    <a:p>
                      <a:r>
                        <a:rPr lang="el-GR" sz="1600" b="1" kern="1200" dirty="0" smtClean="0">
                          <a:solidFill>
                            <a:schemeClr val="dk1"/>
                          </a:solidFill>
                          <a:latin typeface="+mn-lt"/>
                          <a:ea typeface="+mn-ea"/>
                          <a:cs typeface="+mn-cs"/>
                        </a:rPr>
                        <a:t>20</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δὲ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εἶπεν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αὐτοῖς∙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εἷς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τῶν</a:t>
                      </a:r>
                      <a:r>
                        <a:rPr lang="el-GR" sz="1600" kern="1200" dirty="0" smtClean="0">
                          <a:solidFill>
                            <a:schemeClr val="dk1"/>
                          </a:solidFill>
                          <a:latin typeface="+mn-lt"/>
                          <a:ea typeface="+mn-ea"/>
                          <a:cs typeface="+mn-cs"/>
                        </a:rPr>
                        <a:t> δώδεκα, ὁ </a:t>
                      </a:r>
                      <a:r>
                        <a:rPr lang="el-GR" sz="1600" kern="1200" dirty="0" err="1" smtClean="0">
                          <a:solidFill>
                            <a:schemeClr val="dk1"/>
                          </a:solidFill>
                          <a:latin typeface="+mn-lt"/>
                          <a:ea typeface="+mn-ea"/>
                          <a:cs typeface="+mn-cs"/>
                        </a:rPr>
                        <a:t>ἐμβαπτόμενος</a:t>
                      </a:r>
                      <a:r>
                        <a:rPr lang="el-GR" sz="1600" kern="1200" dirty="0" smtClean="0">
                          <a:solidFill>
                            <a:schemeClr val="dk1"/>
                          </a:solidFill>
                          <a:latin typeface="+mn-lt"/>
                          <a:ea typeface="+mn-ea"/>
                          <a:cs typeface="+mn-cs"/>
                        </a:rPr>
                        <a:t> μετ’ </a:t>
                      </a:r>
                      <a:r>
                        <a:rPr lang="el-GR" sz="1600" kern="1200" dirty="0" err="1" smtClean="0">
                          <a:solidFill>
                            <a:schemeClr val="dk1"/>
                          </a:solidFill>
                          <a:latin typeface="+mn-lt"/>
                          <a:ea typeface="+mn-ea"/>
                          <a:cs typeface="+mn-cs"/>
                        </a:rPr>
                        <a:t>ἐμοῦ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εἰς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b="1" u="none" kern="1200" dirty="0" err="1" smtClean="0">
                          <a:solidFill>
                            <a:srgbClr val="C00000"/>
                          </a:solidFill>
                          <a:latin typeface="+mn-lt"/>
                          <a:ea typeface="+mn-ea"/>
                          <a:cs typeface="+mn-cs"/>
                        </a:rPr>
                        <a:t>τρύβλιον</a:t>
                      </a:r>
                      <a:r>
                        <a:rPr lang="el-GR" sz="1600" kern="1200" dirty="0" smtClean="0">
                          <a:solidFill>
                            <a:schemeClr val="dk1"/>
                          </a:solidFill>
                          <a:latin typeface="+mn-lt"/>
                          <a:ea typeface="+mn-ea"/>
                          <a:cs typeface="+mn-cs"/>
                        </a:rPr>
                        <a:t>.</a:t>
                      </a:r>
                    </a:p>
                    <a:p>
                      <a:r>
                        <a:rPr lang="el-GR" sz="1600" b="1" kern="1200" dirty="0" smtClean="0">
                          <a:solidFill>
                            <a:schemeClr val="dk1"/>
                          </a:solidFill>
                          <a:latin typeface="+mn-lt"/>
                          <a:ea typeface="+mn-ea"/>
                          <a:cs typeface="+mn-cs"/>
                        </a:rPr>
                        <a:t>21</a:t>
                      </a:r>
                      <a:r>
                        <a:rPr lang="el-GR" sz="1600" kern="1200" dirty="0" smtClean="0">
                          <a:solidFill>
                            <a:schemeClr val="dk1"/>
                          </a:solidFill>
                          <a:latin typeface="+mn-lt"/>
                          <a:ea typeface="+mn-ea"/>
                          <a:cs typeface="+mn-cs"/>
                        </a:rPr>
                        <a:t> </a:t>
                      </a:r>
                      <a:r>
                        <a:rPr lang="el-GR" sz="1600" b="1" u="none" kern="1200" dirty="0" err="1" smtClean="0">
                          <a:solidFill>
                            <a:srgbClr val="C00000"/>
                          </a:solidFill>
                          <a:latin typeface="+mn-lt"/>
                          <a:ea typeface="+mn-ea"/>
                          <a:cs typeface="+mn-cs"/>
                        </a:rPr>
                        <a:t>ὅτι</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μὲν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υἱὸς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ἀνθρώπου</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ὑπάγει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καθὼς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γέγραπται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περὶ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αὐτοῦ</a:t>
                      </a:r>
                      <a:r>
                        <a:rPr lang="el-GR" sz="1600" b="1" kern="1200" dirty="0" smtClean="0">
                          <a:solidFill>
                            <a:srgbClr val="C00000"/>
                          </a:solidFill>
                          <a:latin typeface="+mn-lt"/>
                          <a:ea typeface="+mn-ea"/>
                          <a:cs typeface="+mn-cs"/>
                        </a:rPr>
                        <a:t>,</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οὐαὶ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τῷ</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ἀνθρώπῳ</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ἐκείνῳ</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οὗ</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υἱὸς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ἀνθρώπου</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παραδίδοται∙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καλὸν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αὐτῷ</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οὐκ</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ἐγεννήθη</a:t>
                      </a:r>
                      <a:r>
                        <a:rPr lang="el-GR" sz="1600" kern="1200" dirty="0" smtClean="0">
                          <a:solidFill>
                            <a:schemeClr val="dk1"/>
                          </a:solidFill>
                          <a:latin typeface="+mn-lt"/>
                          <a:ea typeface="+mn-ea"/>
                          <a:cs typeface="+mn-cs"/>
                        </a:rPr>
                        <a:t> ὁ ἄνθρωπος </a:t>
                      </a:r>
                      <a:r>
                        <a:rPr lang="el-GR" sz="1600" kern="1200" dirty="0" err="1" smtClean="0">
                          <a:solidFill>
                            <a:schemeClr val="dk1"/>
                          </a:solidFill>
                          <a:latin typeface="+mn-lt"/>
                          <a:ea typeface="+mn-ea"/>
                          <a:cs typeface="+mn-cs"/>
                        </a:rPr>
                        <a:t>ἐκεῖνος</a:t>
                      </a:r>
                      <a:r>
                        <a:rPr lang="el-GR" sz="1600" kern="1200" dirty="0" smtClean="0">
                          <a:solidFill>
                            <a:schemeClr val="dk1"/>
                          </a:solidFill>
                          <a:latin typeface="+mn-lt"/>
                          <a:ea typeface="+mn-ea"/>
                          <a:cs typeface="+mn-cs"/>
                        </a:rPr>
                        <a:t>.</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332656"/>
          </a:xfrm>
          <a:solidFill>
            <a:srgbClr val="C00000"/>
          </a:solidFill>
        </p:spPr>
        <p:txBody>
          <a:bodyPr/>
          <a:lstStyle/>
          <a:p>
            <a:r>
              <a:rPr lang="el-GR" sz="1800" b="1" u="dbl" dirty="0" smtClean="0"/>
              <a:t>Σκηνή 1</a:t>
            </a:r>
            <a:r>
              <a:rPr lang="el-GR" sz="1800" b="1" u="dbl" baseline="30000" dirty="0" smtClean="0"/>
              <a:t>η</a:t>
            </a:r>
            <a:r>
              <a:rPr lang="el-GR" sz="1800" b="1" u="dbl" dirty="0" smtClean="0"/>
              <a:t> (Ἡ Προδοσία: 14, 10-11)</a:t>
            </a:r>
            <a:endParaRPr lang="el-GR" sz="1800" dirty="0"/>
          </a:p>
        </p:txBody>
      </p:sp>
      <p:graphicFrame>
        <p:nvGraphicFramePr>
          <p:cNvPr id="4" name="3 - Θέση περιεχομένου"/>
          <p:cNvGraphicFramePr>
            <a:graphicFrameLocks noGrp="1"/>
          </p:cNvGraphicFramePr>
          <p:nvPr>
            <p:ph idx="1"/>
          </p:nvPr>
        </p:nvGraphicFramePr>
        <p:xfrm>
          <a:off x="2" y="332655"/>
          <a:ext cx="9143995" cy="6750209"/>
        </p:xfrm>
        <a:graphic>
          <a:graphicData uri="http://schemas.openxmlformats.org/drawingml/2006/table">
            <a:tbl>
              <a:tblPr firstRow="1" bandRow="1">
                <a:tableStyleId>{5C22544A-7EE6-4342-B048-85BDC9FD1C3A}</a:tableStyleId>
              </a:tblPr>
              <a:tblGrid>
                <a:gridCol w="1115614"/>
                <a:gridCol w="1080120"/>
                <a:gridCol w="1512168"/>
                <a:gridCol w="936104"/>
                <a:gridCol w="1080120"/>
                <a:gridCol w="1584176"/>
                <a:gridCol w="1835693"/>
              </a:tblGrid>
              <a:tr h="641198">
                <a:tc>
                  <a:txBody>
                    <a:bodyPr/>
                    <a:lstStyle/>
                    <a:p>
                      <a:pPr algn="ctr"/>
                      <a:r>
                        <a:rPr lang="el-GR" sz="1800" b="1" kern="1200" dirty="0" err="1" smtClean="0">
                          <a:solidFill>
                            <a:schemeClr val="lt1"/>
                          </a:solidFill>
                          <a:latin typeface="+mn-lt"/>
                          <a:ea typeface="+mn-ea"/>
                          <a:cs typeface="+mn-cs"/>
                        </a:rPr>
                        <a:t>Πρωτα</a:t>
                      </a:r>
                      <a:r>
                        <a:rPr lang="el-GR" sz="1800" b="1" kern="1200" dirty="0" smtClean="0">
                          <a:solidFill>
                            <a:schemeClr val="lt1"/>
                          </a:solidFill>
                          <a:latin typeface="+mn-lt"/>
                          <a:ea typeface="+mn-ea"/>
                          <a:cs typeface="+mn-cs"/>
                        </a:rPr>
                        <a:t>-</a:t>
                      </a:r>
                      <a:r>
                        <a:rPr lang="el-GR" sz="1800" b="1" kern="1200" dirty="0" err="1" smtClean="0">
                          <a:solidFill>
                            <a:schemeClr val="lt1"/>
                          </a:solidFill>
                          <a:latin typeface="+mn-lt"/>
                          <a:ea typeface="+mn-ea"/>
                          <a:cs typeface="+mn-cs"/>
                        </a:rPr>
                        <a:t>γωνιστής</a:t>
                      </a:r>
                      <a:endParaRPr lang="el-GR" dirty="0"/>
                    </a:p>
                  </a:txBody>
                  <a:tcPr/>
                </a:tc>
                <a:tc>
                  <a:txBody>
                    <a:bodyPr/>
                    <a:lstStyle/>
                    <a:p>
                      <a:pPr algn="ctr"/>
                      <a:r>
                        <a:rPr lang="el-GR" sz="1800" b="1" kern="1200" dirty="0" err="1" smtClean="0">
                          <a:solidFill>
                            <a:schemeClr val="lt1"/>
                          </a:solidFill>
                          <a:latin typeface="+mn-lt"/>
                          <a:ea typeface="+mn-ea"/>
                          <a:cs typeface="+mn-cs"/>
                        </a:rPr>
                        <a:t>Δευτερα</a:t>
                      </a:r>
                      <a:r>
                        <a:rPr lang="el-GR" sz="1800" b="1" kern="1200" dirty="0" smtClean="0">
                          <a:solidFill>
                            <a:schemeClr val="lt1"/>
                          </a:solidFill>
                          <a:latin typeface="+mn-lt"/>
                          <a:ea typeface="+mn-ea"/>
                          <a:cs typeface="+mn-cs"/>
                        </a:rPr>
                        <a:t>-</a:t>
                      </a:r>
                      <a:r>
                        <a:rPr lang="el-GR" sz="1800" b="1" kern="1200" dirty="0" err="1" smtClean="0">
                          <a:solidFill>
                            <a:schemeClr val="lt1"/>
                          </a:solidFill>
                          <a:latin typeface="+mn-lt"/>
                          <a:ea typeface="+mn-ea"/>
                          <a:cs typeface="+mn-cs"/>
                        </a:rPr>
                        <a:t>γωνιστές</a:t>
                      </a:r>
                      <a:endParaRPr lang="el-GR" dirty="0"/>
                    </a:p>
                  </a:txBody>
                  <a:tcPr/>
                </a:tc>
                <a:tc>
                  <a:txBody>
                    <a:bodyPr/>
                    <a:lstStyle/>
                    <a:p>
                      <a:pPr algn="ctr"/>
                      <a:r>
                        <a:rPr lang="el-GR" sz="1800" b="1" kern="1200" dirty="0" smtClean="0">
                          <a:solidFill>
                            <a:schemeClr val="lt1"/>
                          </a:solidFill>
                          <a:latin typeface="+mn-lt"/>
                          <a:ea typeface="+mn-ea"/>
                          <a:cs typeface="+mn-cs"/>
                        </a:rPr>
                        <a:t>Πληροφορίες</a:t>
                      </a:r>
                      <a:endParaRPr lang="el-GR" dirty="0"/>
                    </a:p>
                  </a:txBody>
                  <a:tcPr/>
                </a:tc>
                <a:tc>
                  <a:txBody>
                    <a:bodyPr/>
                    <a:lstStyle/>
                    <a:p>
                      <a:pPr algn="ctr"/>
                      <a:r>
                        <a:rPr lang="el-GR" dirty="0" smtClean="0"/>
                        <a:t>Τόπος</a:t>
                      </a:r>
                      <a:endParaRPr lang="el-GR" dirty="0"/>
                    </a:p>
                  </a:txBody>
                  <a:tcPr/>
                </a:tc>
                <a:tc>
                  <a:txBody>
                    <a:bodyPr/>
                    <a:lstStyle/>
                    <a:p>
                      <a:pPr algn="ctr"/>
                      <a:r>
                        <a:rPr lang="el-GR" sz="1800" b="1" kern="1200" dirty="0" smtClean="0">
                          <a:solidFill>
                            <a:schemeClr val="lt1"/>
                          </a:solidFill>
                          <a:latin typeface="+mn-lt"/>
                          <a:ea typeface="+mn-ea"/>
                          <a:cs typeface="+mn-cs"/>
                        </a:rPr>
                        <a:t>Χρόνος</a:t>
                      </a:r>
                      <a:endParaRPr lang="el-GR" dirty="0"/>
                    </a:p>
                  </a:txBody>
                  <a:tcPr/>
                </a:tc>
                <a:tc>
                  <a:txBody>
                    <a:bodyPr/>
                    <a:lstStyle/>
                    <a:p>
                      <a:pPr algn="ctr"/>
                      <a:r>
                        <a:rPr lang="el-GR" sz="1800" b="1" kern="1200" dirty="0" err="1" smtClean="0">
                          <a:solidFill>
                            <a:schemeClr val="lt1"/>
                          </a:solidFill>
                          <a:latin typeface="+mn-lt"/>
                          <a:ea typeface="+mn-ea"/>
                          <a:cs typeface="+mn-cs"/>
                        </a:rPr>
                        <a:t>Ἐντυπώσεις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αἰσθήσεων</a:t>
                      </a:r>
                      <a:endParaRPr lang="el-GR" dirty="0"/>
                    </a:p>
                  </a:txBody>
                  <a:tcPr/>
                </a:tc>
                <a:tc>
                  <a:txBody>
                    <a:bodyPr/>
                    <a:lstStyle/>
                    <a:p>
                      <a:pPr algn="ctr"/>
                      <a:r>
                        <a:rPr lang="el-GR" sz="1800" b="1" kern="1200" dirty="0" smtClean="0">
                          <a:solidFill>
                            <a:schemeClr val="lt1"/>
                          </a:solidFill>
                          <a:latin typeface="+mn-lt"/>
                          <a:ea typeface="+mn-ea"/>
                          <a:cs typeface="+mn-cs"/>
                        </a:rPr>
                        <a:t>Αισθήματα</a:t>
                      </a:r>
                      <a:endParaRPr lang="el-GR" dirty="0"/>
                    </a:p>
                  </a:txBody>
                  <a:tcPr/>
                </a:tc>
              </a:tr>
              <a:tr h="1412302">
                <a:tc>
                  <a:txBody>
                    <a:bodyPr/>
                    <a:lstStyle/>
                    <a:p>
                      <a:r>
                        <a:rPr lang="el-GR" sz="1400" kern="1200" dirty="0" err="1" smtClean="0">
                          <a:solidFill>
                            <a:schemeClr val="dk1"/>
                          </a:solidFill>
                          <a:latin typeface="Palatino Linotype" pitchFamily="18" charset="0"/>
                          <a:ea typeface="+mn-ea"/>
                          <a:cs typeface="+mn-cs"/>
                        </a:rPr>
                        <a:t>Ἰούδας</a:t>
                      </a:r>
                      <a:endParaRPr lang="el-GR" dirty="0">
                        <a:latin typeface="Palatino Linotype" pitchFamily="18" charset="0"/>
                      </a:endParaRPr>
                    </a:p>
                  </a:txBody>
                  <a:tcPr/>
                </a:tc>
                <a:tc>
                  <a:txBody>
                    <a:bodyPr/>
                    <a:lstStyle/>
                    <a:p>
                      <a:r>
                        <a:rPr lang="el-GR" sz="1400" kern="1200" dirty="0" err="1" smtClean="0">
                          <a:solidFill>
                            <a:schemeClr val="dk1"/>
                          </a:solidFill>
                          <a:latin typeface="Palatino Linotype" pitchFamily="18" charset="0"/>
                          <a:ea typeface="+mn-ea"/>
                          <a:cs typeface="+mn-cs"/>
                        </a:rPr>
                        <a:t>ἀρχιερεῖς</a:t>
                      </a:r>
                      <a:endParaRPr lang="el-GR" dirty="0">
                        <a:latin typeface="Palatino Linotype" pitchFamily="18" charset="0"/>
                      </a:endParaRPr>
                    </a:p>
                  </a:txBody>
                  <a:tcPr/>
                </a:tc>
                <a:tc>
                  <a:txBody>
                    <a:bodyPr/>
                    <a:lstStyle/>
                    <a:p>
                      <a:r>
                        <a:rPr lang="el-GR" sz="1400" kern="1200" dirty="0" smtClean="0">
                          <a:solidFill>
                            <a:schemeClr val="dk1"/>
                          </a:solidFill>
                          <a:latin typeface="Palatino Linotype" pitchFamily="18" charset="0"/>
                          <a:ea typeface="+mn-ea"/>
                          <a:cs typeface="+mn-cs"/>
                        </a:rPr>
                        <a:t>ἡ </a:t>
                      </a:r>
                      <a:r>
                        <a:rPr lang="el-GR" sz="1400" kern="1200" dirty="0" err="1" smtClean="0">
                          <a:solidFill>
                            <a:schemeClr val="dk1"/>
                          </a:solidFill>
                          <a:latin typeface="Palatino Linotype" pitchFamily="18" charset="0"/>
                          <a:ea typeface="+mn-ea"/>
                          <a:cs typeface="+mn-cs"/>
                        </a:rPr>
                        <a:t>ὑπόσχεση</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τῶν</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ἀρχιερέων</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στὸν</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Ἰούδα</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γιὰ</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χρηματικὴ</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ἀνταμοιβή</a:t>
                      </a:r>
                      <a:endParaRPr lang="el-GR" sz="1400" dirty="0">
                        <a:latin typeface="Palatino Linotype" pitchFamily="18" charset="0"/>
                      </a:endParaRPr>
                    </a:p>
                  </a:txBody>
                  <a:tcPr/>
                </a:tc>
                <a:tc>
                  <a:txBody>
                    <a:bodyPr/>
                    <a:lstStyle/>
                    <a:p>
                      <a:r>
                        <a:rPr lang="el-GR" sz="1400" kern="1200" dirty="0" err="1" smtClean="0">
                          <a:solidFill>
                            <a:schemeClr val="dk1"/>
                          </a:solidFill>
                          <a:latin typeface="Palatino Linotype" pitchFamily="18" charset="0"/>
                          <a:ea typeface="+mn-ea"/>
                          <a:cs typeface="+mn-cs"/>
                        </a:rPr>
                        <a:t>Ναὸς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τοῦ</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Σολομῶ</a:t>
                      </a:r>
                      <a:r>
                        <a:rPr lang="el-GR" sz="1400" kern="1200" dirty="0" smtClean="0">
                          <a:solidFill>
                            <a:schemeClr val="dk1"/>
                          </a:solidFill>
                          <a:latin typeface="Palatino Linotype" pitchFamily="18" charset="0"/>
                          <a:ea typeface="+mn-ea"/>
                          <a:cs typeface="+mn-cs"/>
                        </a:rPr>
                        <a:t>-ντος ἢ</a:t>
                      </a:r>
                      <a:r>
                        <a:rPr lang="el-GR" sz="1400" kern="1200" baseline="0" dirty="0" smtClean="0">
                          <a:solidFill>
                            <a:schemeClr val="dk1"/>
                          </a:solidFill>
                          <a:latin typeface="Palatino Linotype" pitchFamily="18" charset="0"/>
                          <a:ea typeface="+mn-ea"/>
                          <a:cs typeface="+mn-cs"/>
                        </a:rPr>
                        <a:t> </a:t>
                      </a:r>
                      <a:r>
                        <a:rPr lang="el-GR" sz="1400" kern="1200" baseline="0" dirty="0" err="1" smtClean="0">
                          <a:solidFill>
                            <a:schemeClr val="dk1"/>
                          </a:solidFill>
                          <a:latin typeface="Palatino Linotype" pitchFamily="18" charset="0"/>
                          <a:ea typeface="+mn-ea"/>
                          <a:cs typeface="+mn-cs"/>
                        </a:rPr>
                        <a:t>οἰκία</a:t>
                      </a:r>
                      <a:r>
                        <a:rPr lang="el-GR" sz="1400" kern="1200" baseline="0" dirty="0" smtClean="0">
                          <a:solidFill>
                            <a:schemeClr val="dk1"/>
                          </a:solidFill>
                          <a:latin typeface="Palatino Linotype" pitchFamily="18" charset="0"/>
                          <a:ea typeface="+mn-ea"/>
                          <a:cs typeface="+mn-cs"/>
                        </a:rPr>
                        <a:t> </a:t>
                      </a:r>
                      <a:r>
                        <a:rPr lang="el-GR" sz="1400" kern="1200" baseline="0" dirty="0" err="1" smtClean="0">
                          <a:solidFill>
                            <a:schemeClr val="dk1"/>
                          </a:solidFill>
                          <a:latin typeface="Palatino Linotype" pitchFamily="18" charset="0"/>
                          <a:ea typeface="+mn-ea"/>
                          <a:cs typeface="+mn-cs"/>
                        </a:rPr>
                        <a:t>ἀρχιερέα</a:t>
                      </a:r>
                      <a:endParaRPr lang="el-GR" sz="1400" dirty="0">
                        <a:latin typeface="Palatino Linotype"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Palatino Linotype" pitchFamily="18" charset="0"/>
                          <a:ea typeface="+mn-ea"/>
                          <a:cs typeface="+mn-cs"/>
                        </a:rPr>
                        <a:t>μία ἢ δύο </a:t>
                      </a:r>
                      <a:r>
                        <a:rPr lang="el-GR" sz="1400" kern="1200" dirty="0" err="1" smtClean="0">
                          <a:solidFill>
                            <a:schemeClr val="dk1"/>
                          </a:solidFill>
                          <a:latin typeface="Palatino Linotype" pitchFamily="18" charset="0"/>
                          <a:ea typeface="+mn-ea"/>
                          <a:cs typeface="+mn-cs"/>
                        </a:rPr>
                        <a:t>ἡμέρες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πρὸ</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τῆς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ἑορτῆς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τοῦ</a:t>
                      </a:r>
                      <a:r>
                        <a:rPr lang="el-GR" sz="1400" kern="1200" dirty="0" smtClean="0">
                          <a:solidFill>
                            <a:schemeClr val="dk1"/>
                          </a:solidFill>
                          <a:latin typeface="Palatino Linotype" pitchFamily="18" charset="0"/>
                          <a:ea typeface="+mn-ea"/>
                          <a:cs typeface="+mn-cs"/>
                        </a:rPr>
                        <a:t> Πάσχα/</a:t>
                      </a:r>
                      <a:r>
                        <a:rPr lang="el-GR" sz="1400" kern="1200" baseline="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Ἀζύμων</a:t>
                      </a:r>
                      <a:endParaRPr lang="el-GR" sz="1400" kern="1200" dirty="0" smtClean="0">
                        <a:solidFill>
                          <a:schemeClr val="dk1"/>
                        </a:solidFill>
                        <a:latin typeface="Palatino Linotype" pitchFamily="18" charset="0"/>
                        <a:ea typeface="+mn-ea"/>
                        <a:cs typeface="+mn-cs"/>
                      </a:endParaRPr>
                    </a:p>
                  </a:txBody>
                  <a:tcPr/>
                </a:tc>
                <a:tc>
                  <a:txBody>
                    <a:bodyPr/>
                    <a:lstStyle/>
                    <a:p>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ἀπῆλθε</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πρὸς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τοὺς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ἀρχιερεῖς</a:t>
                      </a:r>
                      <a:r>
                        <a:rPr lang="el-GR" sz="1400" kern="1200" dirty="0" smtClean="0">
                          <a:solidFill>
                            <a:schemeClr val="dk1"/>
                          </a:solidFill>
                          <a:latin typeface="Palatino Linotype" pitchFamily="18" charset="0"/>
                          <a:ea typeface="+mn-ea"/>
                          <a:cs typeface="+mn-cs"/>
                        </a:rPr>
                        <a:t>» </a:t>
                      </a:r>
                    </a:p>
                    <a:p>
                      <a:endParaRPr lang="el-GR" sz="1400" kern="1200" dirty="0" smtClean="0">
                        <a:solidFill>
                          <a:schemeClr val="dk1"/>
                        </a:solidFill>
                        <a:latin typeface="Palatino Linotype" pitchFamily="18" charset="0"/>
                        <a:ea typeface="+mn-ea"/>
                        <a:cs typeface="+mn-cs"/>
                      </a:endParaRPr>
                    </a:p>
                    <a:p>
                      <a:pPr algn="ctr"/>
                      <a:endParaRPr lang="el-GR" sz="1400" kern="1200" dirty="0" smtClean="0">
                        <a:solidFill>
                          <a:schemeClr val="dk1"/>
                        </a:solidFill>
                        <a:latin typeface="Palatino Linotype" pitchFamily="18" charset="0"/>
                        <a:ea typeface="+mn-ea"/>
                        <a:cs typeface="+mn-cs"/>
                      </a:endParaRPr>
                    </a:p>
                    <a:p>
                      <a:pPr algn="ctr"/>
                      <a:endParaRPr lang="el-GR" sz="1400" b="0" kern="1200" dirty="0" smtClean="0">
                        <a:solidFill>
                          <a:schemeClr val="dk1"/>
                        </a:solidFill>
                        <a:latin typeface="Palatino Linotype" pitchFamily="18" charset="0"/>
                        <a:ea typeface="+mn-ea"/>
                        <a:cs typeface="+mn-cs"/>
                      </a:endParaRPr>
                    </a:p>
                    <a:p>
                      <a:pPr algn="ctr"/>
                      <a:r>
                        <a:rPr lang="el-GR" sz="1400" b="1" kern="1200" dirty="0" smtClean="0">
                          <a:solidFill>
                            <a:schemeClr val="dk1"/>
                          </a:solidFill>
                          <a:latin typeface="Palatino Linotype" pitchFamily="18" charset="0"/>
                          <a:ea typeface="+mn-ea"/>
                          <a:cs typeface="+mn-cs"/>
                        </a:rPr>
                        <a:t>κίνηση</a:t>
                      </a:r>
                      <a:endParaRPr lang="el-GR" sz="1400" b="1" dirty="0">
                        <a:latin typeface="Palatino Linotype"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ἀπῆλθε</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πρὸς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τοὺς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ἀρχιερεῖς</a:t>
                      </a:r>
                      <a:r>
                        <a:rPr lang="el-GR" sz="1400" kern="1200" dirty="0" smtClean="0">
                          <a:solidFill>
                            <a:schemeClr val="dk1"/>
                          </a:solidFill>
                          <a:latin typeface="Palatino Linotype" pitchFamily="18" charset="0"/>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400"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Ἀπελπισία</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Ἀπερισκεψία</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Ἀπογοήτευση</a:t>
                      </a:r>
                      <a:endParaRPr lang="el-GR" sz="1400" b="1" kern="1200" dirty="0" smtClean="0">
                        <a:solidFill>
                          <a:schemeClr val="dk1"/>
                        </a:solidFill>
                        <a:latin typeface="Palatino Linotype" pitchFamily="18" charset="0"/>
                        <a:ea typeface="+mn-ea"/>
                        <a:cs typeface="+mn-cs"/>
                      </a:endParaRPr>
                    </a:p>
                  </a:txBody>
                  <a:tcPr/>
                </a:tc>
              </a:tr>
              <a:tr h="1568145">
                <a:tc>
                  <a:txBody>
                    <a:bodyPr/>
                    <a:lstStyle/>
                    <a:p>
                      <a:endParaRPr lang="el-GR" dirty="0"/>
                    </a:p>
                  </a:txBody>
                  <a:tcPr/>
                </a:tc>
                <a:tc>
                  <a:txBody>
                    <a:bodyPr/>
                    <a:lstStyle/>
                    <a:p>
                      <a:endParaRPr lang="el-GR" dirty="0"/>
                    </a:p>
                  </a:txBody>
                  <a:tcPr/>
                </a:tc>
                <a:tc>
                  <a:txBody>
                    <a:bodyPr/>
                    <a:lstStyle/>
                    <a:p>
                      <a:r>
                        <a:rPr lang="el-GR" sz="1400" kern="1200" dirty="0" err="1" smtClean="0">
                          <a:solidFill>
                            <a:schemeClr val="dk1"/>
                          </a:solidFill>
                          <a:latin typeface="Palatino Linotype" pitchFamily="18" charset="0"/>
                          <a:ea typeface="+mn-ea"/>
                          <a:cs typeface="+mn-cs"/>
                        </a:rPr>
                        <a:t>τὸ</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περιστατικὸ</a:t>
                      </a:r>
                      <a:r>
                        <a:rPr lang="el-GR" sz="1400" kern="1200" dirty="0" smtClean="0">
                          <a:solidFill>
                            <a:schemeClr val="dk1"/>
                          </a:solidFill>
                          <a:latin typeface="Palatino Linotype" pitchFamily="18" charset="0"/>
                          <a:ea typeface="+mn-ea"/>
                          <a:cs typeface="+mn-cs"/>
                        </a:rPr>
                        <a:t> λαμβάνει χώρα </a:t>
                      </a:r>
                      <a:r>
                        <a:rPr lang="el-GR" sz="1400" kern="1200" dirty="0" err="1" smtClean="0">
                          <a:solidFill>
                            <a:schemeClr val="dk1"/>
                          </a:solidFill>
                          <a:latin typeface="Palatino Linotype" pitchFamily="18" charset="0"/>
                          <a:ea typeface="+mn-ea"/>
                          <a:cs typeface="+mn-cs"/>
                        </a:rPr>
                        <a:t>ἀμέσως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μετὰ</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τὴν</a:t>
                      </a:r>
                      <a:r>
                        <a:rPr lang="el-GR" sz="1400" kern="1200" dirty="0" smtClean="0">
                          <a:solidFill>
                            <a:schemeClr val="dk1"/>
                          </a:solidFill>
                          <a:latin typeface="Palatino Linotype" pitchFamily="18" charset="0"/>
                          <a:ea typeface="+mn-ea"/>
                          <a:cs typeface="+mn-cs"/>
                        </a:rPr>
                        <a:t> χρίση </a:t>
                      </a:r>
                      <a:r>
                        <a:rPr lang="el-GR" sz="1400" kern="1200" dirty="0" err="1" smtClean="0">
                          <a:solidFill>
                            <a:schemeClr val="dk1"/>
                          </a:solidFill>
                          <a:latin typeface="Palatino Linotype" pitchFamily="18" charset="0"/>
                          <a:ea typeface="+mn-ea"/>
                          <a:cs typeface="+mn-cs"/>
                        </a:rPr>
                        <a:t>τοῦ</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Ἰησοῦ</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μὲ</a:t>
                      </a:r>
                      <a:r>
                        <a:rPr lang="el-GR" sz="1400" kern="1200" dirty="0" smtClean="0">
                          <a:solidFill>
                            <a:schemeClr val="dk1"/>
                          </a:solidFill>
                          <a:latin typeface="Palatino Linotype" pitchFamily="18" charset="0"/>
                          <a:ea typeface="+mn-ea"/>
                          <a:cs typeface="+mn-cs"/>
                        </a:rPr>
                        <a:t> μύρο</a:t>
                      </a:r>
                      <a:endParaRPr lang="el-GR" sz="1400" dirty="0">
                        <a:latin typeface="Palatino Linotype" pitchFamily="18" charset="0"/>
                      </a:endParaRPr>
                    </a:p>
                  </a:txBody>
                  <a:tcPr/>
                </a:tc>
                <a:tc>
                  <a:txBody>
                    <a:bodyPr/>
                    <a:lstStyle/>
                    <a:p>
                      <a:endParaRPr lang="el-GR"/>
                    </a:p>
                  </a:txBody>
                  <a:tcPr/>
                </a:tc>
                <a:tc>
                  <a:txBody>
                    <a:bodyPr/>
                    <a:lstStyle/>
                    <a:p>
                      <a:endParaRPr lang="el-GR"/>
                    </a:p>
                  </a:txBody>
                  <a:tcPr/>
                </a:tc>
                <a:tc>
                  <a:txBody>
                    <a:bodyPr/>
                    <a:lstStyle/>
                    <a:p>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οἱ</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δὲ</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ἀκούσα</a:t>
                      </a:r>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ντες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ἐχάρησαν</a:t>
                      </a:r>
                      <a:r>
                        <a:rPr lang="el-GR" sz="1400" kern="1200" dirty="0" smtClean="0">
                          <a:solidFill>
                            <a:schemeClr val="dk1"/>
                          </a:solidFill>
                          <a:latin typeface="Palatino Linotype" pitchFamily="18" charset="0"/>
                          <a:ea typeface="+mn-ea"/>
                          <a:cs typeface="+mn-cs"/>
                        </a:rPr>
                        <a:t>»</a:t>
                      </a:r>
                    </a:p>
                    <a:p>
                      <a:endParaRPr lang="el-GR" sz="1400" b="1" u="sng" kern="1200" dirty="0" smtClean="0">
                        <a:solidFill>
                          <a:schemeClr val="dk1"/>
                        </a:solidFill>
                        <a:latin typeface="Palatino Linotype" pitchFamily="18" charset="0"/>
                        <a:ea typeface="+mn-ea"/>
                        <a:cs typeface="+mn-cs"/>
                      </a:endParaRPr>
                    </a:p>
                    <a:p>
                      <a:r>
                        <a:rPr lang="el-GR" sz="1400" b="1" u="sng" kern="1200" dirty="0" err="1" smtClean="0">
                          <a:solidFill>
                            <a:schemeClr val="dk1"/>
                          </a:solidFill>
                          <a:latin typeface="Palatino Linotype" pitchFamily="18" charset="0"/>
                          <a:ea typeface="+mn-ea"/>
                          <a:cs typeface="+mn-cs"/>
                        </a:rPr>
                        <a:t>Ἀκοὴ</a:t>
                      </a:r>
                      <a:r>
                        <a:rPr lang="el-GR" sz="1400" b="1" u="sng" kern="1200" dirty="0" smtClean="0">
                          <a:solidFill>
                            <a:schemeClr val="dk1"/>
                          </a:solidFill>
                          <a:latin typeface="Palatino Linotype" pitchFamily="18" charset="0"/>
                          <a:ea typeface="+mn-ea"/>
                          <a:cs typeface="+mn-cs"/>
                        </a:rPr>
                        <a:t> = Χαρά </a:t>
                      </a:r>
                      <a:r>
                        <a:rPr lang="el-GR" sz="1400" b="1" kern="1200" dirty="0" err="1" smtClean="0">
                          <a:solidFill>
                            <a:schemeClr val="dk1"/>
                          </a:solidFill>
                          <a:latin typeface="Palatino Linotype" pitchFamily="18" charset="0"/>
                          <a:ea typeface="+mn-ea"/>
                          <a:cs typeface="+mn-cs"/>
                        </a:rPr>
                        <a:t>ἐνθουσιασμός</a:t>
                      </a:r>
                      <a:r>
                        <a:rPr lang="el-GR" sz="1400" b="1" kern="1200" dirty="0" smtClean="0">
                          <a:solidFill>
                            <a:schemeClr val="dk1"/>
                          </a:solidFill>
                          <a:latin typeface="Palatino Linotype" pitchFamily="18" charset="0"/>
                          <a:ea typeface="+mn-ea"/>
                          <a:cs typeface="+mn-cs"/>
                        </a:rPr>
                        <a:t>, χαιρεκακία </a:t>
                      </a:r>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ὑποκρισία</a:t>
                      </a:r>
                      <a:r>
                        <a:rPr lang="el-GR" sz="1400" kern="1200" dirty="0" smtClean="0">
                          <a:solidFill>
                            <a:schemeClr val="dk1"/>
                          </a:solidFill>
                          <a:latin typeface="Palatino Linotype" pitchFamily="18" charset="0"/>
                          <a:ea typeface="+mn-ea"/>
                          <a:cs typeface="+mn-cs"/>
                        </a:rPr>
                        <a:t>)</a:t>
                      </a:r>
                      <a:endParaRPr lang="el-GR" sz="1400" dirty="0">
                        <a:latin typeface="Palatino Linotype" pitchFamily="18" charset="0"/>
                      </a:endParaRPr>
                    </a:p>
                  </a:txBody>
                  <a:tcPr/>
                </a:tc>
                <a:tc>
                  <a:txBody>
                    <a:bodyPr/>
                    <a:lstStyle/>
                    <a:p>
                      <a:pPr>
                        <a:spcAft>
                          <a:spcPts val="300"/>
                        </a:spcAft>
                      </a:pPr>
                      <a:r>
                        <a:rPr lang="el-GR" sz="1400" dirty="0">
                          <a:latin typeface="Palatino Linotype"/>
                          <a:ea typeface="Calibri"/>
                          <a:cs typeface="Times New Roman"/>
                        </a:rPr>
                        <a:t>«</a:t>
                      </a:r>
                      <a:r>
                        <a:rPr lang="el-GR" sz="1400" dirty="0" err="1">
                          <a:latin typeface="Palatino Linotype"/>
                          <a:ea typeface="Calibri"/>
                          <a:cs typeface="Times New Roman"/>
                        </a:rPr>
                        <a:t>ἵνα</a:t>
                      </a:r>
                      <a:r>
                        <a:rPr lang="el-GR" sz="1400" dirty="0">
                          <a:latin typeface="Palatino Linotype"/>
                          <a:ea typeface="Calibri"/>
                          <a:cs typeface="Times New Roman"/>
                        </a:rPr>
                        <a:t> </a:t>
                      </a:r>
                      <a:r>
                        <a:rPr lang="el-GR" sz="1400" dirty="0" err="1">
                          <a:latin typeface="Palatino Linotype"/>
                          <a:ea typeface="Calibri"/>
                          <a:cs typeface="Times New Roman"/>
                        </a:rPr>
                        <a:t>παραδῷ</a:t>
                      </a:r>
                      <a:r>
                        <a:rPr lang="el-GR" sz="1400" dirty="0">
                          <a:latin typeface="Palatino Linotype"/>
                          <a:ea typeface="Calibri"/>
                          <a:cs typeface="Times New Roman"/>
                        </a:rPr>
                        <a:t> </a:t>
                      </a:r>
                      <a:r>
                        <a:rPr lang="el-GR" sz="1400" dirty="0" err="1">
                          <a:latin typeface="Palatino Linotype"/>
                          <a:ea typeface="Calibri"/>
                          <a:cs typeface="Times New Roman"/>
                        </a:rPr>
                        <a:t>αὐτὸν</a:t>
                      </a:r>
                      <a:r>
                        <a:rPr lang="el-GR" sz="1400" dirty="0">
                          <a:latin typeface="Palatino Linotype"/>
                          <a:ea typeface="Calibri"/>
                          <a:cs typeface="Times New Roman"/>
                        </a:rPr>
                        <a:t> </a:t>
                      </a:r>
                      <a:r>
                        <a:rPr lang="el-GR" sz="1400" dirty="0" err="1">
                          <a:latin typeface="Palatino Linotype"/>
                          <a:ea typeface="Calibri"/>
                          <a:cs typeface="Times New Roman"/>
                        </a:rPr>
                        <a:t>αὐτοῖς</a:t>
                      </a:r>
                      <a:r>
                        <a:rPr lang="el-GR" sz="1400" dirty="0" smtClean="0">
                          <a:latin typeface="Palatino Linotype"/>
                          <a:ea typeface="Calibri"/>
                          <a:cs typeface="Times New Roman"/>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dirty="0" smtClean="0">
                          <a:latin typeface="Palatino Linotype"/>
                          <a:ea typeface="Calibri"/>
                          <a:cs typeface="Times New Roman"/>
                        </a:rPr>
                        <a:t> </a:t>
                      </a:r>
                      <a:r>
                        <a:rPr lang="el-GR" sz="1200" b="1" kern="1200" dirty="0" err="1" smtClean="0">
                          <a:solidFill>
                            <a:schemeClr val="dk1"/>
                          </a:solidFill>
                          <a:latin typeface="Palatino Linotype" pitchFamily="18" charset="0"/>
                          <a:ea typeface="+mn-ea"/>
                          <a:cs typeface="+mn-cs"/>
                        </a:rPr>
                        <a:t>Ἀγανάκτηση</a:t>
                      </a:r>
                      <a:endParaRPr lang="el-GR" sz="12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200" b="1" kern="1200" dirty="0" smtClean="0">
                          <a:solidFill>
                            <a:schemeClr val="dk1"/>
                          </a:solidFill>
                          <a:latin typeface="Palatino Linotype" pitchFamily="18" charset="0"/>
                          <a:ea typeface="+mn-ea"/>
                          <a:cs typeface="+mn-cs"/>
                        </a:rPr>
                        <a:t> </a:t>
                      </a:r>
                      <a:r>
                        <a:rPr lang="el-GR" sz="1200" b="1" kern="1200" dirty="0" err="1" smtClean="0">
                          <a:solidFill>
                            <a:schemeClr val="dk1"/>
                          </a:solidFill>
                          <a:latin typeface="Palatino Linotype" pitchFamily="18" charset="0"/>
                          <a:ea typeface="+mn-ea"/>
                          <a:cs typeface="+mn-cs"/>
                        </a:rPr>
                        <a:t>Ἀποστροφή</a:t>
                      </a:r>
                      <a:endParaRPr lang="el-GR" sz="12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200" b="1" kern="1200" dirty="0" smtClean="0">
                          <a:solidFill>
                            <a:schemeClr val="dk1"/>
                          </a:solidFill>
                          <a:latin typeface="Palatino Linotype" pitchFamily="18" charset="0"/>
                          <a:ea typeface="+mn-ea"/>
                          <a:cs typeface="+mn-cs"/>
                        </a:rPr>
                        <a:t> Θυμός</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200" b="1" kern="1200" dirty="0" err="1" smtClean="0">
                          <a:solidFill>
                            <a:schemeClr val="dk1"/>
                          </a:solidFill>
                          <a:latin typeface="Palatino Linotype" pitchFamily="18" charset="0"/>
                          <a:ea typeface="+mn-ea"/>
                          <a:cs typeface="+mn-cs"/>
                        </a:rPr>
                        <a:t>Ἐκδίκηση</a:t>
                      </a:r>
                      <a:endParaRPr lang="el-GR" sz="12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200" b="1" kern="1200" dirty="0" smtClean="0">
                          <a:solidFill>
                            <a:schemeClr val="dk1"/>
                          </a:solidFill>
                          <a:latin typeface="Palatino Linotype" pitchFamily="18" charset="0"/>
                          <a:ea typeface="+mn-ea"/>
                          <a:cs typeface="+mn-cs"/>
                        </a:rPr>
                        <a:t> Φθόνος</a:t>
                      </a:r>
                      <a:endParaRPr lang="el-GR" sz="1200" dirty="0">
                        <a:latin typeface="Consolas"/>
                        <a:ea typeface="Calibri"/>
                        <a:cs typeface="Times New Roman"/>
                      </a:endParaRPr>
                    </a:p>
                  </a:txBody>
                  <a:tcPr marL="68580" marR="68580" marT="0" marB="0"/>
                </a:tc>
              </a:tr>
              <a:tr h="1666657">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καὶ</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ἐπηγγείλα</a:t>
                      </a:r>
                      <a:r>
                        <a:rPr lang="el-GR" sz="1400" kern="1200" dirty="0" smtClean="0">
                          <a:solidFill>
                            <a:schemeClr val="dk1"/>
                          </a:solidFill>
                          <a:latin typeface="Palatino Linotype" pitchFamily="18" charset="0"/>
                          <a:ea typeface="+mn-ea"/>
                          <a:cs typeface="+mn-cs"/>
                        </a:rPr>
                        <a:t>-ντο … δοῦναι»</a:t>
                      </a:r>
                    </a:p>
                    <a:p>
                      <a:endParaRPr lang="el-GR" sz="1400" kern="1200" dirty="0" smtClean="0">
                        <a:solidFill>
                          <a:schemeClr val="dk1"/>
                        </a:solidFill>
                        <a:latin typeface="Palatino Linotype" pitchFamily="18" charset="0"/>
                        <a:ea typeface="+mn-ea"/>
                        <a:cs typeface="+mn-cs"/>
                      </a:endParaRPr>
                    </a:p>
                    <a:p>
                      <a:endParaRPr lang="el-GR" sz="1400" b="1" kern="1200" dirty="0" smtClean="0">
                        <a:solidFill>
                          <a:schemeClr val="dk1"/>
                        </a:solidFill>
                        <a:latin typeface="Palatino Linotype" pitchFamily="18" charset="0"/>
                        <a:ea typeface="+mn-ea"/>
                        <a:cs typeface="+mn-cs"/>
                      </a:endParaRPr>
                    </a:p>
                    <a:p>
                      <a:r>
                        <a:rPr lang="el-GR" sz="1400" b="1" u="sng" kern="1200" dirty="0" err="1" smtClean="0">
                          <a:solidFill>
                            <a:schemeClr val="dk1"/>
                          </a:solidFill>
                          <a:latin typeface="Palatino Linotype" pitchFamily="18" charset="0"/>
                          <a:ea typeface="+mn-ea"/>
                          <a:cs typeface="+mn-cs"/>
                        </a:rPr>
                        <a:t>Ἀκοὴ</a:t>
                      </a: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καὶ</a:t>
                      </a: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ἀφὴ</a:t>
                      </a:r>
                      <a:r>
                        <a:rPr lang="el-GR" sz="1400" b="1" kern="1200" dirty="0" smtClean="0">
                          <a:solidFill>
                            <a:schemeClr val="dk1"/>
                          </a:solidFill>
                          <a:latin typeface="Palatino Linotype" pitchFamily="18" charset="0"/>
                          <a:ea typeface="+mn-ea"/>
                          <a:cs typeface="+mn-cs"/>
                        </a:rPr>
                        <a:t>) </a:t>
                      </a:r>
                      <a:r>
                        <a:rPr lang="el-GR" sz="1400" b="1" u="sng" kern="1200" dirty="0" smtClean="0">
                          <a:solidFill>
                            <a:schemeClr val="dk1"/>
                          </a:solidFill>
                          <a:latin typeface="Palatino Linotype" pitchFamily="18" charset="0"/>
                          <a:ea typeface="+mn-ea"/>
                          <a:cs typeface="+mn-cs"/>
                        </a:rPr>
                        <a:t>χρημάτων</a:t>
                      </a:r>
                    </a:p>
                    <a:p>
                      <a:r>
                        <a:rPr lang="el-GR" sz="1400" kern="1200" dirty="0" smtClean="0">
                          <a:solidFill>
                            <a:schemeClr val="dk1"/>
                          </a:solidFill>
                          <a:latin typeface="Palatino Linotype" pitchFamily="18" charset="0"/>
                          <a:ea typeface="+mn-ea"/>
                          <a:cs typeface="+mn-cs"/>
                        </a:rPr>
                        <a:t>(φιλαργυρία)</a:t>
                      </a:r>
                      <a:endParaRPr lang="el-GR" sz="1400" dirty="0">
                        <a:latin typeface="Palatino Linotype" pitchFamily="18" charset="0"/>
                      </a:endParaRPr>
                    </a:p>
                  </a:txBody>
                  <a:tcPr/>
                </a:tc>
                <a:tc>
                  <a:txBody>
                    <a:bodyPr/>
                    <a:lstStyle/>
                    <a:p>
                      <a:pPr algn="just">
                        <a:lnSpc>
                          <a:spcPct val="115000"/>
                        </a:lnSpc>
                        <a:spcAft>
                          <a:spcPts val="1000"/>
                        </a:spcAft>
                      </a:pPr>
                      <a:r>
                        <a:rPr lang="el-GR" sz="1400" baseline="0" dirty="0">
                          <a:latin typeface="Palatino Linotype"/>
                          <a:ea typeface="Calibri"/>
                          <a:cs typeface="Times New Roman"/>
                        </a:rPr>
                        <a:t>«</a:t>
                      </a:r>
                      <a:r>
                        <a:rPr lang="el-GR" sz="1400" baseline="0" dirty="0" err="1" smtClean="0">
                          <a:latin typeface="Palatino Linotype"/>
                          <a:ea typeface="Calibri"/>
                          <a:cs typeface="Times New Roman"/>
                        </a:rPr>
                        <a:t>καὶ</a:t>
                      </a:r>
                      <a:r>
                        <a:rPr lang="el-GR" sz="1400" baseline="0" dirty="0" smtClean="0">
                          <a:latin typeface="Palatino Linotype"/>
                          <a:ea typeface="Calibri"/>
                          <a:cs typeface="Times New Roman"/>
                        </a:rPr>
                        <a:t> </a:t>
                      </a:r>
                      <a:r>
                        <a:rPr lang="el-GR" sz="1400" baseline="0" dirty="0" err="1" smtClean="0">
                          <a:latin typeface="Palatino Linotype"/>
                          <a:ea typeface="Calibri"/>
                          <a:cs typeface="Times New Roman"/>
                        </a:rPr>
                        <a:t>ἐζήτει</a:t>
                      </a:r>
                      <a:r>
                        <a:rPr lang="el-GR" sz="1400" baseline="0" dirty="0" smtClean="0">
                          <a:latin typeface="Palatino Linotype"/>
                          <a:ea typeface="Calibri"/>
                          <a:cs typeface="Times New Roman"/>
                        </a:rPr>
                        <a:t> </a:t>
                      </a:r>
                      <a:r>
                        <a:rPr lang="el-GR" sz="1400" baseline="0" dirty="0" err="1" smtClean="0">
                          <a:latin typeface="Palatino Linotype"/>
                          <a:ea typeface="Calibri"/>
                          <a:cs typeface="Times New Roman"/>
                        </a:rPr>
                        <a:t>πῶς</a:t>
                      </a:r>
                      <a:r>
                        <a:rPr lang="el-GR" sz="1400" baseline="0" dirty="0" smtClean="0">
                          <a:latin typeface="Palatino Linotype"/>
                          <a:ea typeface="Calibri"/>
                          <a:cs typeface="Times New Roman"/>
                        </a:rPr>
                        <a:t>… </a:t>
                      </a:r>
                      <a:r>
                        <a:rPr lang="el-GR" sz="1400" baseline="0" dirty="0" err="1" smtClean="0">
                          <a:latin typeface="Palatino Linotype"/>
                          <a:ea typeface="Calibri"/>
                          <a:cs typeface="Times New Roman"/>
                        </a:rPr>
                        <a:t>εὐκαίρως</a:t>
                      </a:r>
                      <a:r>
                        <a:rPr lang="el-GR" sz="1400" baseline="0" dirty="0" smtClean="0">
                          <a:latin typeface="Palatino Linotype"/>
                          <a:ea typeface="Calibri"/>
                          <a:cs typeface="Times New Roman"/>
                        </a:rPr>
                        <a:t> </a:t>
                      </a:r>
                      <a:r>
                        <a:rPr lang="el-GR" sz="1400" baseline="0" dirty="0" err="1">
                          <a:latin typeface="Palatino Linotype"/>
                          <a:ea typeface="Calibri"/>
                          <a:cs typeface="Times New Roman"/>
                        </a:rPr>
                        <a:t>παραδῷ</a:t>
                      </a:r>
                      <a:r>
                        <a:rPr lang="el-GR" sz="1400" baseline="0" dirty="0">
                          <a:latin typeface="Palatino Linotype"/>
                          <a:ea typeface="Calibri"/>
                          <a:cs typeface="Times New Roman"/>
                        </a:rPr>
                        <a:t>» </a:t>
                      </a:r>
                      <a:endParaRPr lang="el-GR" sz="1400" baseline="0" dirty="0" smtClean="0">
                        <a:latin typeface="Palatino Linotype"/>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Πονηριά</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Ἀσπλαχνία</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Ψυχρότητα</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baseline="0" dirty="0" smtClean="0">
                          <a:solidFill>
                            <a:schemeClr val="dk1"/>
                          </a:solidFill>
                          <a:latin typeface="Palatino Linotype" pitchFamily="18" charset="0"/>
                          <a:ea typeface="+mn-ea"/>
                          <a:cs typeface="+mn-cs"/>
                        </a:rPr>
                        <a:t> Θράσος</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baseline="0" dirty="0" smtClean="0">
                          <a:solidFill>
                            <a:schemeClr val="dk1"/>
                          </a:solidFill>
                          <a:latin typeface="Palatino Linotype" pitchFamily="18" charset="0"/>
                          <a:ea typeface="+mn-ea"/>
                          <a:cs typeface="+mn-cs"/>
                        </a:rPr>
                        <a:t> Δειλία</a:t>
                      </a:r>
                      <a:endParaRPr lang="el-GR" sz="1400" b="1" kern="1200" dirty="0" smtClean="0">
                        <a:solidFill>
                          <a:schemeClr val="dk1"/>
                        </a:solidFill>
                        <a:latin typeface="Palatino Linotype" pitchFamily="18" charset="0"/>
                        <a:ea typeface="+mn-ea"/>
                        <a:cs typeface="+mn-cs"/>
                      </a:endParaRPr>
                    </a:p>
                  </a:txBody>
                  <a:tcPr marL="68580" marR="68580" marT="0" marB="0"/>
                </a:tc>
              </a:tr>
              <a:tr h="1427221">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a:p>
                  </a:txBody>
                  <a:tcPr/>
                </a:tc>
                <a:tc>
                  <a:txBody>
                    <a:bodyPr/>
                    <a:lstStyle/>
                    <a:p>
                      <a:endParaRPr lang="el-GR" dirty="0"/>
                    </a:p>
                  </a:txBody>
                  <a:tcPr/>
                </a:tc>
                <a:tc>
                  <a:txBody>
                    <a:bodyPr/>
                    <a:lstStyle/>
                    <a:p>
                      <a:pPr>
                        <a:spcAft>
                          <a:spcPts val="300"/>
                        </a:spcAft>
                      </a:pPr>
                      <a:r>
                        <a:rPr lang="el-GR" sz="1400" baseline="0" dirty="0">
                          <a:latin typeface="Palatino Linotype"/>
                          <a:ea typeface="Calibri"/>
                          <a:cs typeface="Times New Roman"/>
                        </a:rPr>
                        <a:t>«</a:t>
                      </a:r>
                      <a:r>
                        <a:rPr lang="el-GR" sz="1400" baseline="0" dirty="0" err="1" smtClean="0">
                          <a:latin typeface="Palatino Linotype"/>
                          <a:ea typeface="Calibri"/>
                          <a:cs typeface="Times New Roman"/>
                        </a:rPr>
                        <a:t>καὶ</a:t>
                      </a:r>
                      <a:r>
                        <a:rPr lang="el-GR" sz="1400" baseline="0" dirty="0" smtClean="0">
                          <a:latin typeface="Palatino Linotype"/>
                          <a:ea typeface="Calibri"/>
                          <a:cs typeface="Times New Roman"/>
                        </a:rPr>
                        <a:t>… </a:t>
                      </a:r>
                      <a:r>
                        <a:rPr lang="el-GR" sz="1400" baseline="0" dirty="0" err="1">
                          <a:latin typeface="Palatino Linotype"/>
                          <a:ea typeface="Calibri"/>
                          <a:cs typeface="Times New Roman"/>
                        </a:rPr>
                        <a:t>παραδῷ</a:t>
                      </a:r>
                      <a:r>
                        <a:rPr lang="el-GR" sz="1400" baseline="0" dirty="0" smtClean="0">
                          <a:latin typeface="Palatino Linotype"/>
                          <a:ea typeface="Calibri"/>
                          <a:cs typeface="Times New Roman"/>
                        </a:rPr>
                        <a:t>»</a:t>
                      </a:r>
                    </a:p>
                    <a:p>
                      <a:pPr>
                        <a:spcAft>
                          <a:spcPts val="300"/>
                        </a:spcAft>
                      </a:pPr>
                      <a:r>
                        <a:rPr lang="el-GR" sz="1400" b="1" u="sng" baseline="0" dirty="0" err="1" smtClean="0">
                          <a:latin typeface="Palatino Linotype"/>
                          <a:ea typeface="Calibri"/>
                          <a:cs typeface="Times New Roman"/>
                        </a:rPr>
                        <a:t>Μάτια=Πονηριά</a:t>
                      </a:r>
                      <a:r>
                        <a:rPr lang="el-GR" sz="1400" b="1" u="sng" baseline="0" dirty="0" smtClean="0">
                          <a:latin typeface="Palatino Linotype"/>
                          <a:ea typeface="Calibri"/>
                          <a:cs typeface="Times New Roman"/>
                        </a:rPr>
                        <a:t> </a:t>
                      </a:r>
                      <a:r>
                        <a:rPr lang="el-GR" sz="1400" b="1" u="none" baseline="0" dirty="0" err="1" smtClean="0">
                          <a:latin typeface="Palatino Linotype"/>
                          <a:ea typeface="Calibri"/>
                          <a:cs typeface="Times New Roman"/>
                        </a:rPr>
                        <a:t>Ἀ</a:t>
                      </a:r>
                      <a:r>
                        <a:rPr lang="el-GR" sz="1400" b="1" baseline="0" dirty="0" err="1" smtClean="0">
                          <a:latin typeface="Palatino Linotype"/>
                          <a:ea typeface="Calibri"/>
                          <a:cs typeface="Times New Roman"/>
                        </a:rPr>
                        <a:t>νασφάλεια</a:t>
                      </a:r>
                      <a:r>
                        <a:rPr lang="el-GR" sz="1400" b="1" baseline="0" dirty="0">
                          <a:latin typeface="Palatino Linotype"/>
                          <a:ea typeface="Calibri"/>
                          <a:cs typeface="Times New Roman"/>
                        </a:rPr>
                        <a:t>, </a:t>
                      </a:r>
                      <a:r>
                        <a:rPr lang="el-GR" sz="1400" b="1" baseline="0" dirty="0" err="1" smtClean="0">
                          <a:latin typeface="Palatino Linotype"/>
                          <a:ea typeface="Calibri"/>
                          <a:cs typeface="Times New Roman"/>
                        </a:rPr>
                        <a:t>Ἠθοποιία</a:t>
                      </a:r>
                      <a:r>
                        <a:rPr lang="el-GR" sz="1400" b="1" baseline="0" dirty="0">
                          <a:latin typeface="Palatino Linotype"/>
                          <a:ea typeface="Calibri"/>
                          <a:cs typeface="Times New Roman"/>
                        </a:rPr>
                        <a:t>, </a:t>
                      </a:r>
                      <a:r>
                        <a:rPr lang="el-GR" sz="1400" b="1" baseline="0" dirty="0" err="1" smtClean="0">
                          <a:latin typeface="Palatino Linotype"/>
                          <a:ea typeface="Calibri"/>
                          <a:cs typeface="Times New Roman"/>
                        </a:rPr>
                        <a:t>Ὑποκρισία</a:t>
                      </a:r>
                      <a:r>
                        <a:rPr lang="el-GR" sz="1400" b="1" baseline="0" dirty="0" smtClean="0">
                          <a:latin typeface="Palatino Linotype"/>
                          <a:ea typeface="Calibri"/>
                          <a:cs typeface="Times New Roman"/>
                        </a:rPr>
                        <a:t>.</a:t>
                      </a:r>
                      <a:endParaRPr lang="el-GR" sz="1400" b="1" baseline="0" dirty="0">
                        <a:latin typeface="Consolas"/>
                        <a:ea typeface="Calibri"/>
                        <a:cs typeface="Times New Roman"/>
                      </a:endParaRPr>
                    </a:p>
                  </a:txBody>
                  <a:tcPr marL="68580" marR="68580" marT="0" marB="0"/>
                </a:tc>
                <a:tc>
                  <a:txBody>
                    <a:bodyPr/>
                    <a:lstStyle/>
                    <a:p>
                      <a:pPr>
                        <a:spcAft>
                          <a:spcPts val="300"/>
                        </a:spcAft>
                        <a:buFont typeface="Arial" pitchFamily="34" charset="0"/>
                        <a:buNone/>
                      </a:pPr>
                      <a:endParaRPr lang="el-GR" sz="1600" dirty="0" smtClean="0">
                        <a:latin typeface="Consolas"/>
                        <a:ea typeface="Calibri"/>
                        <a:cs typeface="Times New Roman"/>
                      </a:endParaRPr>
                    </a:p>
                    <a:p>
                      <a:endParaRPr lang="el-GR" dirty="0"/>
                    </a:p>
                  </a:txBody>
                  <a:tcPr/>
                </a:tc>
              </a:tr>
            </a:tbl>
          </a:graphicData>
        </a:graphic>
      </p:graphicFrame>
      <p:sp>
        <p:nvSpPr>
          <p:cNvPr id="8" name="7 - Βέλος προς τα κάτω"/>
          <p:cNvSpPr/>
          <p:nvPr/>
        </p:nvSpPr>
        <p:spPr>
          <a:xfrm>
            <a:off x="6372200" y="1628800"/>
            <a:ext cx="21602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Βέλος προς τα κάτω"/>
          <p:cNvSpPr/>
          <p:nvPr/>
        </p:nvSpPr>
        <p:spPr>
          <a:xfrm>
            <a:off x="6084168" y="4581128"/>
            <a:ext cx="7200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332656"/>
          </a:xfrm>
          <a:solidFill>
            <a:srgbClr val="C00000"/>
          </a:solidFill>
        </p:spPr>
        <p:txBody>
          <a:bodyPr/>
          <a:lstStyle/>
          <a:p>
            <a:r>
              <a:rPr lang="el-GR" sz="1800" b="1" u="dbl" dirty="0" smtClean="0"/>
              <a:t>Σκηνή 2</a:t>
            </a:r>
            <a:r>
              <a:rPr lang="el-GR" sz="1800" b="1" u="dbl" baseline="30000" dirty="0" smtClean="0"/>
              <a:t>η</a:t>
            </a:r>
            <a:r>
              <a:rPr lang="el-GR" sz="1800" b="1" u="dbl" dirty="0" smtClean="0"/>
              <a:t> (Ἡ προετοιμασία του τελευταίου δείπνου: 14, 12-16)</a:t>
            </a:r>
            <a:endParaRPr lang="el-GR" sz="1800" dirty="0"/>
          </a:p>
        </p:txBody>
      </p:sp>
      <p:graphicFrame>
        <p:nvGraphicFramePr>
          <p:cNvPr id="4" name="3 - Θέση περιεχομένου"/>
          <p:cNvGraphicFramePr>
            <a:graphicFrameLocks noGrp="1"/>
          </p:cNvGraphicFramePr>
          <p:nvPr>
            <p:ph idx="1"/>
          </p:nvPr>
        </p:nvGraphicFramePr>
        <p:xfrm>
          <a:off x="-108521" y="260647"/>
          <a:ext cx="9361040" cy="6670285"/>
        </p:xfrm>
        <a:graphic>
          <a:graphicData uri="http://schemas.openxmlformats.org/drawingml/2006/table">
            <a:tbl>
              <a:tblPr firstRow="1" bandRow="1">
                <a:tableStyleId>{5C22544A-7EE6-4342-B048-85BDC9FD1C3A}</a:tableStyleId>
              </a:tblPr>
              <a:tblGrid>
                <a:gridCol w="1142097"/>
                <a:gridCol w="1105757"/>
                <a:gridCol w="1510746"/>
                <a:gridCol w="777905"/>
                <a:gridCol w="995019"/>
                <a:gridCol w="1631090"/>
                <a:gridCol w="2198426"/>
              </a:tblGrid>
              <a:tr h="720081">
                <a:tc>
                  <a:txBody>
                    <a:bodyPr/>
                    <a:lstStyle/>
                    <a:p>
                      <a:pPr algn="ctr"/>
                      <a:r>
                        <a:rPr lang="el-GR" sz="1800" b="1" kern="1200" dirty="0" err="1" smtClean="0">
                          <a:solidFill>
                            <a:schemeClr val="lt1"/>
                          </a:solidFill>
                          <a:latin typeface="+mn-lt"/>
                          <a:ea typeface="+mn-ea"/>
                          <a:cs typeface="+mn-cs"/>
                        </a:rPr>
                        <a:t>Πρωτα</a:t>
                      </a:r>
                      <a:r>
                        <a:rPr lang="el-GR" sz="1800" b="1" kern="1200" dirty="0" smtClean="0">
                          <a:solidFill>
                            <a:schemeClr val="lt1"/>
                          </a:solidFill>
                          <a:latin typeface="+mn-lt"/>
                          <a:ea typeface="+mn-ea"/>
                          <a:cs typeface="+mn-cs"/>
                        </a:rPr>
                        <a:t>-</a:t>
                      </a:r>
                      <a:r>
                        <a:rPr lang="el-GR" sz="1800" b="1" kern="1200" dirty="0" err="1" smtClean="0">
                          <a:solidFill>
                            <a:schemeClr val="lt1"/>
                          </a:solidFill>
                          <a:latin typeface="+mn-lt"/>
                          <a:ea typeface="+mn-ea"/>
                          <a:cs typeface="+mn-cs"/>
                        </a:rPr>
                        <a:t>γωνιστής</a:t>
                      </a:r>
                      <a:endParaRPr lang="el-GR" dirty="0"/>
                    </a:p>
                  </a:txBody>
                  <a:tcPr/>
                </a:tc>
                <a:tc>
                  <a:txBody>
                    <a:bodyPr/>
                    <a:lstStyle/>
                    <a:p>
                      <a:pPr algn="ctr"/>
                      <a:r>
                        <a:rPr lang="el-GR" sz="1800" b="1" kern="1200" dirty="0" err="1" smtClean="0">
                          <a:solidFill>
                            <a:schemeClr val="lt1"/>
                          </a:solidFill>
                          <a:latin typeface="+mn-lt"/>
                          <a:ea typeface="+mn-ea"/>
                          <a:cs typeface="+mn-cs"/>
                        </a:rPr>
                        <a:t>Δευτερα</a:t>
                      </a:r>
                      <a:r>
                        <a:rPr lang="el-GR" sz="1800" b="1" kern="1200" dirty="0" smtClean="0">
                          <a:solidFill>
                            <a:schemeClr val="lt1"/>
                          </a:solidFill>
                          <a:latin typeface="+mn-lt"/>
                          <a:ea typeface="+mn-ea"/>
                          <a:cs typeface="+mn-cs"/>
                        </a:rPr>
                        <a:t>-</a:t>
                      </a:r>
                      <a:r>
                        <a:rPr lang="el-GR" sz="1800" b="1" kern="1200" dirty="0" err="1" smtClean="0">
                          <a:solidFill>
                            <a:schemeClr val="lt1"/>
                          </a:solidFill>
                          <a:latin typeface="+mn-lt"/>
                          <a:ea typeface="+mn-ea"/>
                          <a:cs typeface="+mn-cs"/>
                        </a:rPr>
                        <a:t>γωνιστές</a:t>
                      </a:r>
                      <a:endParaRPr lang="el-GR" dirty="0"/>
                    </a:p>
                  </a:txBody>
                  <a:tcPr/>
                </a:tc>
                <a:tc>
                  <a:txBody>
                    <a:bodyPr/>
                    <a:lstStyle/>
                    <a:p>
                      <a:pPr algn="ctr"/>
                      <a:r>
                        <a:rPr lang="el-GR" sz="1800" b="1" kern="1200" dirty="0" smtClean="0">
                          <a:solidFill>
                            <a:schemeClr val="lt1"/>
                          </a:solidFill>
                          <a:latin typeface="+mn-lt"/>
                          <a:ea typeface="+mn-ea"/>
                          <a:cs typeface="+mn-cs"/>
                        </a:rPr>
                        <a:t>Πληροφορίες</a:t>
                      </a:r>
                      <a:endParaRPr lang="el-GR" dirty="0"/>
                    </a:p>
                  </a:txBody>
                  <a:tcPr/>
                </a:tc>
                <a:tc>
                  <a:txBody>
                    <a:bodyPr/>
                    <a:lstStyle/>
                    <a:p>
                      <a:pPr algn="ctr"/>
                      <a:r>
                        <a:rPr lang="el-GR" dirty="0" smtClean="0"/>
                        <a:t>Τόπος</a:t>
                      </a:r>
                      <a:endParaRPr lang="el-GR" dirty="0"/>
                    </a:p>
                  </a:txBody>
                  <a:tcPr/>
                </a:tc>
                <a:tc>
                  <a:txBody>
                    <a:bodyPr/>
                    <a:lstStyle/>
                    <a:p>
                      <a:pPr algn="ctr"/>
                      <a:r>
                        <a:rPr lang="el-GR" sz="1800" b="1" kern="1200" dirty="0" smtClean="0">
                          <a:solidFill>
                            <a:schemeClr val="lt1"/>
                          </a:solidFill>
                          <a:latin typeface="+mn-lt"/>
                          <a:ea typeface="+mn-ea"/>
                          <a:cs typeface="+mn-cs"/>
                        </a:rPr>
                        <a:t>Χρόνος</a:t>
                      </a:r>
                      <a:endParaRPr lang="el-GR" dirty="0"/>
                    </a:p>
                  </a:txBody>
                  <a:tcPr/>
                </a:tc>
                <a:tc>
                  <a:txBody>
                    <a:bodyPr/>
                    <a:lstStyle/>
                    <a:p>
                      <a:pPr algn="ctr"/>
                      <a:r>
                        <a:rPr lang="el-GR" sz="1800" b="1" kern="1200" dirty="0" err="1" smtClean="0">
                          <a:solidFill>
                            <a:schemeClr val="lt1"/>
                          </a:solidFill>
                          <a:latin typeface="+mn-lt"/>
                          <a:ea typeface="+mn-ea"/>
                          <a:cs typeface="+mn-cs"/>
                        </a:rPr>
                        <a:t>Ἐντυπώσεις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αἰσθήσεων</a:t>
                      </a:r>
                      <a:endParaRPr lang="el-GR" dirty="0"/>
                    </a:p>
                  </a:txBody>
                  <a:tcPr/>
                </a:tc>
                <a:tc>
                  <a:txBody>
                    <a:bodyPr/>
                    <a:lstStyle/>
                    <a:p>
                      <a:pPr algn="ctr"/>
                      <a:r>
                        <a:rPr lang="el-GR" sz="1800" b="1" kern="1200" dirty="0" smtClean="0">
                          <a:solidFill>
                            <a:schemeClr val="lt1"/>
                          </a:solidFill>
                          <a:latin typeface="+mn-lt"/>
                          <a:ea typeface="+mn-ea"/>
                          <a:cs typeface="+mn-cs"/>
                        </a:rPr>
                        <a:t>Αισθήματα</a:t>
                      </a:r>
                      <a:endParaRPr lang="el-GR" dirty="0"/>
                    </a:p>
                  </a:txBody>
                  <a:tcPr/>
                </a:tc>
              </a:tr>
              <a:tr h="1427446">
                <a:tc>
                  <a:txBody>
                    <a:bodyPr/>
                    <a:lstStyle/>
                    <a:p>
                      <a:pPr algn="ctr"/>
                      <a:r>
                        <a:rPr lang="el-GR" sz="1400" kern="1200" dirty="0" smtClean="0">
                          <a:solidFill>
                            <a:schemeClr val="dk1"/>
                          </a:solidFill>
                          <a:latin typeface="Palatino Linotype" pitchFamily="18" charset="0"/>
                          <a:ea typeface="+mn-ea"/>
                          <a:cs typeface="+mn-cs"/>
                        </a:rPr>
                        <a:t>Χριστός</a:t>
                      </a:r>
                      <a:endParaRPr lang="el-GR" dirty="0">
                        <a:latin typeface="Palatino Linotype"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Palatino Linotype" pitchFamily="18" charset="0"/>
                          <a:ea typeface="+mn-ea"/>
                          <a:cs typeface="+mn-cs"/>
                        </a:rPr>
                        <a:t>Δύο μαθητές, ἄνθρωπος </a:t>
                      </a:r>
                      <a:r>
                        <a:rPr lang="el-GR" sz="1400" kern="1200" dirty="0" err="1" smtClean="0">
                          <a:solidFill>
                            <a:schemeClr val="dk1"/>
                          </a:solidFill>
                          <a:latin typeface="Palatino Linotype" pitchFamily="18" charset="0"/>
                          <a:ea typeface="+mn-ea"/>
                          <a:cs typeface="+mn-cs"/>
                        </a:rPr>
                        <a:t>μὲ</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σταμνὶ</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μὲ</a:t>
                      </a:r>
                      <a:r>
                        <a:rPr lang="el-GR" sz="1400" kern="1200" dirty="0" smtClean="0">
                          <a:solidFill>
                            <a:schemeClr val="dk1"/>
                          </a:solidFill>
                          <a:latin typeface="Palatino Linotype" pitchFamily="18" charset="0"/>
                          <a:ea typeface="+mn-ea"/>
                          <a:cs typeface="+mn-cs"/>
                        </a:rPr>
                        <a:t> νερό, </a:t>
                      </a:r>
                      <a:r>
                        <a:rPr lang="el-GR" sz="1400" kern="1200" dirty="0" err="1" smtClean="0">
                          <a:solidFill>
                            <a:schemeClr val="dk1"/>
                          </a:solidFill>
                          <a:latin typeface="Palatino Linotype" pitchFamily="18" charset="0"/>
                          <a:ea typeface="+mn-ea"/>
                          <a:cs typeface="+mn-cs"/>
                        </a:rPr>
                        <a:t>οἰκο</a:t>
                      </a:r>
                      <a:r>
                        <a:rPr lang="el-GR" sz="1400" kern="1200" dirty="0" smtClean="0">
                          <a:solidFill>
                            <a:schemeClr val="dk1"/>
                          </a:solidFill>
                          <a:latin typeface="Palatino Linotype" pitchFamily="18" charset="0"/>
                          <a:ea typeface="+mn-ea"/>
                          <a:cs typeface="+mn-cs"/>
                        </a:rPr>
                        <a:t>-δεσπότης</a:t>
                      </a:r>
                      <a:endParaRPr lang="el-GR" sz="1400" dirty="0" smtClean="0">
                        <a:latin typeface="Palatino Linotype" pitchFamily="18" charset="0"/>
                      </a:endParaRPr>
                    </a:p>
                  </a:txBody>
                  <a:tcPr/>
                </a:tc>
                <a:tc>
                  <a:txBody>
                    <a:bodyPr/>
                    <a:lstStyle/>
                    <a:p>
                      <a:r>
                        <a:rPr lang="el-GR" sz="1400" kern="1200" dirty="0" err="1" smtClean="0">
                          <a:solidFill>
                            <a:schemeClr val="dk1"/>
                          </a:solidFill>
                          <a:latin typeface="Palatino Linotype" pitchFamily="18" charset="0"/>
                          <a:ea typeface="+mn-ea"/>
                          <a:cs typeface="+mn-cs"/>
                        </a:rPr>
                        <a:t>Τὸ</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τελευταῖο</a:t>
                      </a:r>
                      <a:r>
                        <a:rPr lang="el-GR" sz="1400" kern="1200" dirty="0" smtClean="0">
                          <a:solidFill>
                            <a:schemeClr val="dk1"/>
                          </a:solidFill>
                          <a:latin typeface="Palatino Linotype" pitchFamily="18" charset="0"/>
                          <a:ea typeface="+mn-ea"/>
                          <a:cs typeface="+mn-cs"/>
                        </a:rPr>
                        <a:t> πασχάλιο</a:t>
                      </a:r>
                      <a:r>
                        <a:rPr lang="el-GR" sz="1400" kern="1200" baseline="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δεῖπνο</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τοῦ</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Ἰησοῦ</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μὲ</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τοὺς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μαθητὲς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Τοῦ</a:t>
                      </a:r>
                      <a:endParaRPr lang="el-GR" sz="1100" dirty="0">
                        <a:latin typeface="Palatino Linotype" pitchFamily="18" charset="0"/>
                      </a:endParaRPr>
                    </a:p>
                  </a:txBody>
                  <a:tcPr/>
                </a:tc>
                <a:tc>
                  <a:txBody>
                    <a:bodyPr/>
                    <a:lstStyle/>
                    <a:p>
                      <a:r>
                        <a:rPr lang="el-GR" sz="1400" kern="1200" dirty="0" err="1" smtClean="0">
                          <a:solidFill>
                            <a:schemeClr val="dk1"/>
                          </a:solidFill>
                          <a:latin typeface="Palatino Linotype" pitchFamily="18" charset="0"/>
                          <a:ea typeface="+mn-ea"/>
                          <a:cs typeface="+mn-cs"/>
                        </a:rPr>
                        <a:t>Ἱερου</a:t>
                      </a:r>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σαλήμ</a:t>
                      </a:r>
                      <a:endParaRPr lang="el-GR" sz="1400" dirty="0">
                        <a:latin typeface="Palatino Linotype"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Palatino Linotype" pitchFamily="18" charset="0"/>
                          <a:ea typeface="+mn-ea"/>
                          <a:cs typeface="+mn-cs"/>
                        </a:rPr>
                        <a:t>ἡ πρώτη </a:t>
                      </a:r>
                      <a:r>
                        <a:rPr lang="el-GR" sz="1400" kern="1200" dirty="0" err="1" smtClean="0">
                          <a:solidFill>
                            <a:schemeClr val="dk1"/>
                          </a:solidFill>
                          <a:latin typeface="Palatino Linotype" pitchFamily="18" charset="0"/>
                          <a:ea typeface="+mn-ea"/>
                          <a:cs typeface="+mn-cs"/>
                        </a:rPr>
                        <a:t>ἡμέρα</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τῆς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γιορτῆς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τῶν</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Ἀζύμων</a:t>
                      </a:r>
                      <a:endParaRPr lang="el-GR" sz="1400" kern="1200" dirty="0" smtClean="0">
                        <a:solidFill>
                          <a:schemeClr val="dk1"/>
                        </a:solidFill>
                        <a:latin typeface="Palatino Linotype" pitchFamily="18"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Palatino Linotype" pitchFamily="18" charset="0"/>
                          <a:ea typeface="+mn-ea"/>
                          <a:cs typeface="+mn-cs"/>
                        </a:rPr>
                        <a:t>(Πέμπτη πρωί)</a:t>
                      </a:r>
                      <a:endParaRPr lang="el-GR" sz="1100" kern="1200" dirty="0" smtClean="0">
                        <a:solidFill>
                          <a:schemeClr val="dk1"/>
                        </a:solidFill>
                        <a:latin typeface="Palatino Linotype" pitchFamily="18" charset="0"/>
                        <a:ea typeface="+mn-ea"/>
                        <a:cs typeface="+mn-cs"/>
                      </a:endParaRPr>
                    </a:p>
                  </a:txBody>
                  <a:tcPr/>
                </a:tc>
                <a:tc>
                  <a:txBody>
                    <a:bodyPr/>
                    <a:lstStyle/>
                    <a:p>
                      <a:pPr algn="ctr"/>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λέγουσιν</a:t>
                      </a:r>
                      <a:r>
                        <a:rPr lang="el-GR" sz="1400" kern="1200" baseline="0" dirty="0" smtClean="0">
                          <a:solidFill>
                            <a:schemeClr val="dk1"/>
                          </a:solidFill>
                          <a:latin typeface="Palatino Linotype" pitchFamily="18" charset="0"/>
                          <a:ea typeface="+mn-ea"/>
                          <a:cs typeface="+mn-cs"/>
                        </a:rPr>
                        <a:t> </a:t>
                      </a:r>
                      <a:r>
                        <a:rPr lang="el-GR" sz="1400" kern="1200" baseline="0" dirty="0" err="1" smtClean="0">
                          <a:solidFill>
                            <a:schemeClr val="dk1"/>
                          </a:solidFill>
                          <a:latin typeface="Palatino Linotype" pitchFamily="18" charset="0"/>
                          <a:ea typeface="+mn-ea"/>
                          <a:cs typeface="+mn-cs"/>
                        </a:rPr>
                        <a:t>αὐτ</a:t>
                      </a:r>
                      <a:r>
                        <a:rPr lang="el-GR" sz="1400" dirty="0" err="1" smtClean="0">
                          <a:latin typeface="Palatino Linotype"/>
                          <a:ea typeface="Calibri"/>
                          <a:cs typeface="Times New Roman"/>
                        </a:rPr>
                        <a:t>ῷ</a:t>
                      </a:r>
                      <a:r>
                        <a:rPr lang="el-GR" sz="1400" dirty="0" smtClean="0">
                          <a:latin typeface="Palatino Linotype"/>
                          <a:ea typeface="Calibri"/>
                          <a:cs typeface="Times New Roman"/>
                        </a:rPr>
                        <a:t> </a:t>
                      </a:r>
                      <a:r>
                        <a:rPr lang="el-GR" sz="1400" dirty="0" err="1" smtClean="0">
                          <a:latin typeface="Palatino Linotype"/>
                          <a:ea typeface="Calibri"/>
                          <a:cs typeface="Times New Roman"/>
                        </a:rPr>
                        <a:t>οἱ</a:t>
                      </a:r>
                      <a:r>
                        <a:rPr lang="el-GR" sz="1400" dirty="0" smtClean="0">
                          <a:latin typeface="Palatino Linotype"/>
                          <a:ea typeface="Calibri"/>
                          <a:cs typeface="Times New Roman"/>
                        </a:rPr>
                        <a:t> </a:t>
                      </a:r>
                      <a:r>
                        <a:rPr lang="el-GR" sz="1400" dirty="0" err="1" smtClean="0">
                          <a:latin typeface="Palatino Linotype"/>
                          <a:ea typeface="Calibri"/>
                          <a:cs typeface="Times New Roman"/>
                        </a:rPr>
                        <a:t>μαθηταί</a:t>
                      </a:r>
                      <a:r>
                        <a:rPr lang="el-GR" sz="1400" kern="1200" dirty="0" smtClean="0">
                          <a:solidFill>
                            <a:schemeClr val="dk1"/>
                          </a:solidFill>
                          <a:latin typeface="Palatino Linotype" pitchFamily="18" charset="0"/>
                          <a:ea typeface="+mn-ea"/>
                          <a:cs typeface="+mn-cs"/>
                        </a:rPr>
                        <a:t>», </a:t>
                      </a:r>
                      <a:r>
                        <a:rPr lang="el-GR" sz="1400" b="0" i="0" u="none" kern="1200" dirty="0" smtClean="0">
                          <a:solidFill>
                            <a:schemeClr val="dk1"/>
                          </a:solidFill>
                          <a:latin typeface="Palatino Linotype" pitchFamily="18" charset="0"/>
                          <a:ea typeface="+mn-ea"/>
                          <a:cs typeface="+mn-cs"/>
                        </a:rPr>
                        <a:t>«</a:t>
                      </a:r>
                      <a:r>
                        <a:rPr lang="el-GR" sz="1400" b="0" i="0" u="none" kern="1200" dirty="0" err="1" smtClean="0">
                          <a:solidFill>
                            <a:schemeClr val="dk1"/>
                          </a:solidFill>
                          <a:latin typeface="Palatino Linotype" pitchFamily="18" charset="0"/>
                          <a:ea typeface="+mn-ea"/>
                          <a:cs typeface="+mn-cs"/>
                        </a:rPr>
                        <a:t>ἀποστέλλει</a:t>
                      </a:r>
                      <a:r>
                        <a:rPr lang="el-GR" sz="1400" b="0" i="0" u="none" kern="1200" dirty="0" smtClean="0">
                          <a:solidFill>
                            <a:schemeClr val="dk1"/>
                          </a:solidFill>
                          <a:latin typeface="Palatino Linotype" pitchFamily="18" charset="0"/>
                          <a:ea typeface="+mn-ea"/>
                          <a:cs typeface="+mn-cs"/>
                        </a:rPr>
                        <a:t>»,</a:t>
                      </a:r>
                      <a:r>
                        <a:rPr lang="el-GR" sz="1400" b="0" i="0" u="none" kern="1200" baseline="0" dirty="0" smtClean="0">
                          <a:solidFill>
                            <a:schemeClr val="dk1"/>
                          </a:solidFill>
                          <a:latin typeface="Palatino Linotype" pitchFamily="18" charset="0"/>
                          <a:ea typeface="+mn-ea"/>
                          <a:cs typeface="+mn-cs"/>
                        </a:rPr>
                        <a:t> «</a:t>
                      </a:r>
                      <a:r>
                        <a:rPr lang="el-GR" sz="1400" b="0" i="0" u="none" kern="1200" baseline="0" dirty="0" err="1" smtClean="0">
                          <a:solidFill>
                            <a:schemeClr val="dk1"/>
                          </a:solidFill>
                          <a:latin typeface="Palatino Linotype" pitchFamily="18" charset="0"/>
                          <a:ea typeface="+mn-ea"/>
                          <a:cs typeface="+mn-cs"/>
                        </a:rPr>
                        <a:t>ὑπάγετε</a:t>
                      </a:r>
                      <a:r>
                        <a:rPr lang="el-GR" sz="1400" b="0" i="0" u="none" kern="1200" baseline="0" dirty="0" smtClean="0">
                          <a:solidFill>
                            <a:schemeClr val="dk1"/>
                          </a:solidFill>
                          <a:latin typeface="Palatino Linotype" pitchFamily="18" charset="0"/>
                          <a:ea typeface="+mn-ea"/>
                          <a:cs typeface="+mn-cs"/>
                        </a:rPr>
                        <a:t>»,</a:t>
                      </a:r>
                    </a:p>
                    <a:p>
                      <a:pPr algn="ctr"/>
                      <a:r>
                        <a:rPr lang="el-GR" sz="1400" b="0" i="0" u="none" kern="1200" baseline="0" dirty="0" smtClean="0">
                          <a:solidFill>
                            <a:schemeClr val="dk1"/>
                          </a:solidFill>
                          <a:latin typeface="Palatino Linotype" pitchFamily="18" charset="0"/>
                          <a:ea typeface="+mn-ea"/>
                          <a:cs typeface="+mn-cs"/>
                        </a:rPr>
                        <a:t>«</a:t>
                      </a:r>
                      <a:r>
                        <a:rPr lang="el-GR" sz="1400" b="0" i="0" u="none" kern="1200" baseline="0" dirty="0" err="1" smtClean="0">
                          <a:solidFill>
                            <a:schemeClr val="dk1"/>
                          </a:solidFill>
                          <a:latin typeface="Palatino Linotype" pitchFamily="18" charset="0"/>
                          <a:ea typeface="+mn-ea"/>
                          <a:cs typeface="+mn-cs"/>
                        </a:rPr>
                        <a:t>ἀπαντήσει</a:t>
                      </a:r>
                      <a:r>
                        <a:rPr lang="el-GR" sz="1400" b="0" i="0" u="none" kern="1200" baseline="0" dirty="0" smtClean="0">
                          <a:solidFill>
                            <a:schemeClr val="dk1"/>
                          </a:solidFill>
                          <a:latin typeface="Palatino Linotype" pitchFamily="18" charset="0"/>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0" i="0" u="none" kern="1200" baseline="0" dirty="0" smtClean="0">
                          <a:solidFill>
                            <a:schemeClr val="dk1"/>
                          </a:solidFill>
                          <a:latin typeface="Palatino Linotype" pitchFamily="18" charset="0"/>
                          <a:ea typeface="+mn-ea"/>
                          <a:cs typeface="+mn-cs"/>
                        </a:rPr>
                        <a:t>«</a:t>
                      </a:r>
                      <a:r>
                        <a:rPr lang="el-GR" sz="1400" b="0" i="0" u="none" kern="1200" baseline="0" dirty="0" err="1" smtClean="0">
                          <a:solidFill>
                            <a:schemeClr val="dk1"/>
                          </a:solidFill>
                          <a:latin typeface="Palatino Linotype" pitchFamily="18" charset="0"/>
                          <a:ea typeface="+mn-ea"/>
                          <a:cs typeface="+mn-cs"/>
                        </a:rPr>
                        <a:t>ἀκολουθήσατε</a:t>
                      </a:r>
                      <a:r>
                        <a:rPr lang="el-GR" sz="1400" b="0" i="0" u="none" kern="1200" baseline="0" dirty="0" smtClean="0">
                          <a:solidFill>
                            <a:schemeClr val="dk1"/>
                          </a:solidFill>
                          <a:latin typeface="Palatino Linotype" pitchFamily="18" charset="0"/>
                          <a:ea typeface="+mn-ea"/>
                          <a:cs typeface="+mn-cs"/>
                        </a:rPr>
                        <a:t> </a:t>
                      </a:r>
                      <a:r>
                        <a:rPr lang="el-GR" sz="1400" b="0" i="0" u="none" kern="1200" baseline="0" dirty="0" err="1" smtClean="0">
                          <a:solidFill>
                            <a:schemeClr val="dk1"/>
                          </a:solidFill>
                          <a:latin typeface="Palatino Linotype" pitchFamily="18" charset="0"/>
                          <a:ea typeface="+mn-ea"/>
                          <a:cs typeface="+mn-cs"/>
                        </a:rPr>
                        <a:t>αὐτ</a:t>
                      </a:r>
                      <a:r>
                        <a:rPr lang="el-GR" sz="1400" dirty="0" err="1" smtClean="0">
                          <a:latin typeface="Palatino Linotype"/>
                          <a:ea typeface="Calibri"/>
                          <a:cs typeface="Times New Roman"/>
                        </a:rPr>
                        <a:t>ῷ</a:t>
                      </a:r>
                      <a:r>
                        <a:rPr lang="el-GR" sz="1400" b="0" i="0" u="none" kern="1200" baseline="0" dirty="0" err="1" smtClean="0">
                          <a:solidFill>
                            <a:schemeClr val="dk1"/>
                          </a:solidFill>
                          <a:latin typeface="Palatino Linotype" pitchFamily="18" charset="0"/>
                          <a:ea typeface="+mn-ea"/>
                          <a:cs typeface="+mn-cs"/>
                        </a:rPr>
                        <a:t>»,«ἐξῆλθον</a:t>
                      </a:r>
                      <a:r>
                        <a:rPr lang="el-GR" sz="1400" b="0" i="0" u="none" kern="1200" baseline="0" dirty="0" smtClean="0">
                          <a:solidFill>
                            <a:schemeClr val="dk1"/>
                          </a:solidFill>
                          <a:latin typeface="Palatino Linotype" pitchFamily="18" charset="0"/>
                          <a:ea typeface="+mn-ea"/>
                          <a:cs typeface="+mn-cs"/>
                        </a:rPr>
                        <a:t>» «</a:t>
                      </a:r>
                      <a:r>
                        <a:rPr lang="el-GR" sz="1400" b="0" kern="1200" dirty="0" err="1" smtClean="0">
                          <a:solidFill>
                            <a:schemeClr val="dk1"/>
                          </a:solidFill>
                          <a:latin typeface="+mn-lt"/>
                          <a:ea typeface="+mn-ea"/>
                          <a:cs typeface="+mn-cs"/>
                        </a:rPr>
                        <a:t>ἦ</a:t>
                      </a:r>
                      <a:r>
                        <a:rPr lang="el-GR" sz="1400" b="0" i="0" u="none" kern="1200" baseline="0" dirty="0" err="1" smtClean="0">
                          <a:solidFill>
                            <a:schemeClr val="dk1"/>
                          </a:solidFill>
                          <a:latin typeface="Palatino Linotype" pitchFamily="18" charset="0"/>
                          <a:ea typeface="+mn-ea"/>
                          <a:cs typeface="+mn-cs"/>
                        </a:rPr>
                        <a:t>λθον</a:t>
                      </a:r>
                      <a:r>
                        <a:rPr lang="el-GR" sz="1400" b="0" i="0" u="none" kern="1200" baseline="0" dirty="0" smtClean="0">
                          <a:solidFill>
                            <a:schemeClr val="dk1"/>
                          </a:solidFill>
                          <a:latin typeface="Palatino Linotype" pitchFamily="18" charset="0"/>
                          <a:ea typeface="+mn-ea"/>
                          <a:cs typeface="+mn-cs"/>
                        </a:rPr>
                        <a:t>», «</a:t>
                      </a:r>
                      <a:r>
                        <a:rPr lang="el-GR" sz="1400" b="0" i="0" u="none" kern="1200" baseline="0" dirty="0" err="1" smtClean="0">
                          <a:solidFill>
                            <a:schemeClr val="dk1"/>
                          </a:solidFill>
                          <a:latin typeface="Palatino Linotype" pitchFamily="18" charset="0"/>
                          <a:ea typeface="+mn-ea"/>
                          <a:cs typeface="+mn-cs"/>
                        </a:rPr>
                        <a:t>ε</a:t>
                      </a:r>
                      <a:r>
                        <a:rPr lang="el-GR" sz="1400" kern="1200" dirty="0" err="1" smtClean="0">
                          <a:solidFill>
                            <a:schemeClr val="dk1"/>
                          </a:solidFill>
                          <a:latin typeface="Palatino Linotype" pitchFamily="18" charset="0"/>
                          <a:ea typeface="+mn-ea"/>
                          <a:cs typeface="+mn-cs"/>
                        </a:rPr>
                        <a:t>ὗρον</a:t>
                      </a:r>
                      <a:r>
                        <a:rPr lang="el-GR" sz="1400" kern="1200" dirty="0" smtClean="0">
                          <a:solidFill>
                            <a:schemeClr val="dk1"/>
                          </a:solidFill>
                          <a:latin typeface="+mn-lt"/>
                          <a:ea typeface="+mn-ea"/>
                          <a:cs typeface="+mn-cs"/>
                        </a:rPr>
                        <a:t>»</a:t>
                      </a:r>
                      <a:endParaRPr lang="el-GR" sz="1400" b="0" i="0" u="none" kern="1200" dirty="0" smtClean="0">
                        <a:solidFill>
                          <a:schemeClr val="dk1"/>
                        </a:solidFill>
                        <a:latin typeface="Palatino Linotype" pitchFamily="18"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ποῦ</a:t>
                      </a:r>
                      <a:r>
                        <a:rPr lang="el-GR" sz="1400" kern="1200" dirty="0" smtClean="0">
                          <a:solidFill>
                            <a:schemeClr val="dk1"/>
                          </a:solidFill>
                          <a:latin typeface="Palatino Linotype" pitchFamily="18" charset="0"/>
                          <a:ea typeface="+mn-ea"/>
                          <a:cs typeface="+mn-cs"/>
                        </a:rPr>
                        <a:t> θέλεις…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err="1" smtClean="0">
                          <a:solidFill>
                            <a:schemeClr val="dk1"/>
                          </a:solidFill>
                          <a:latin typeface="Palatino Linotype" pitchFamily="18" charset="0"/>
                          <a:ea typeface="+mn-ea"/>
                          <a:cs typeface="+mn-cs"/>
                        </a:rPr>
                        <a:t>φάγ</a:t>
                      </a:r>
                      <a:r>
                        <a:rPr lang="el-GR" sz="1400" b="0" kern="1200" dirty="0" err="1" smtClean="0">
                          <a:solidFill>
                            <a:schemeClr val="dk1"/>
                          </a:solidFill>
                          <a:latin typeface="+mn-lt"/>
                          <a:ea typeface="+mn-ea"/>
                          <a:cs typeface="+mn-cs"/>
                        </a:rPr>
                        <a:t>ῃ</a:t>
                      </a:r>
                      <a:r>
                        <a:rPr lang="el-GR" sz="1400" kern="1200" dirty="0" err="1" smtClean="0">
                          <a:solidFill>
                            <a:schemeClr val="dk1"/>
                          </a:solidFill>
                          <a:latin typeface="Palatino Linotype" pitchFamily="18" charset="0"/>
                          <a:ea typeface="+mn-ea"/>
                          <a:cs typeface="+mn-cs"/>
                        </a:rPr>
                        <a:t>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τὸ</a:t>
                      </a:r>
                      <a:r>
                        <a:rPr lang="el-GR" sz="1400" kern="1200" baseline="0" dirty="0" smtClean="0">
                          <a:solidFill>
                            <a:schemeClr val="dk1"/>
                          </a:solidFill>
                          <a:latin typeface="Palatino Linotype" pitchFamily="18" charset="0"/>
                          <a:ea typeface="+mn-ea"/>
                          <a:cs typeface="+mn-cs"/>
                        </a:rPr>
                        <a:t> </a:t>
                      </a:r>
                      <a:r>
                        <a:rPr lang="el-GR" sz="1400" kern="1200" baseline="0" dirty="0" err="1" smtClean="0">
                          <a:solidFill>
                            <a:schemeClr val="dk1"/>
                          </a:solidFill>
                          <a:latin typeface="Palatino Linotype" pitchFamily="18" charset="0"/>
                          <a:ea typeface="+mn-ea"/>
                          <a:cs typeface="+mn-cs"/>
                        </a:rPr>
                        <a:t>πάσχα</a:t>
                      </a:r>
                      <a:r>
                        <a:rPr lang="el-GR" sz="1400" kern="1200" baseline="0" dirty="0" smtClean="0">
                          <a:solidFill>
                            <a:schemeClr val="dk1"/>
                          </a:solidFill>
                          <a:latin typeface="Palatino Linotype" pitchFamily="18" charset="0"/>
                          <a:ea typeface="+mn-ea"/>
                          <a:cs typeface="+mn-cs"/>
                        </a:rPr>
                        <a:t>;</a:t>
                      </a:r>
                      <a:r>
                        <a:rPr lang="el-GR" sz="1400" kern="1200" dirty="0" smtClean="0">
                          <a:solidFill>
                            <a:schemeClr val="dk1"/>
                          </a:solidFill>
                          <a:latin typeface="Palatino Linotype" pitchFamily="18" charset="0"/>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400"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Ἀγάπη</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Φροντίδα</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Ἐνδιαφέρον</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baseline="0" dirty="0" smtClean="0">
                          <a:solidFill>
                            <a:schemeClr val="dk1"/>
                          </a:solidFill>
                          <a:latin typeface="Palatino Linotype" pitchFamily="18" charset="0"/>
                          <a:ea typeface="+mn-ea"/>
                          <a:cs typeface="+mn-cs"/>
                        </a:rPr>
                        <a:t> </a:t>
                      </a:r>
                      <a:r>
                        <a:rPr lang="el-GR" sz="1400" b="1" kern="1200" baseline="0" dirty="0" err="1" smtClean="0">
                          <a:solidFill>
                            <a:schemeClr val="dk1"/>
                          </a:solidFill>
                          <a:latin typeface="Palatino Linotype" pitchFamily="18" charset="0"/>
                          <a:ea typeface="+mn-ea"/>
                          <a:cs typeface="+mn-cs"/>
                        </a:rPr>
                        <a:t>Οἰκογένεια</a:t>
                      </a:r>
                      <a:endParaRPr lang="el-GR" sz="1400" b="1" kern="1200" baseline="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baseline="0" dirty="0" smtClean="0">
                          <a:solidFill>
                            <a:schemeClr val="dk1"/>
                          </a:solidFill>
                          <a:latin typeface="Palatino Linotype" pitchFamily="18" charset="0"/>
                          <a:ea typeface="+mn-ea"/>
                          <a:cs typeface="+mn-cs"/>
                        </a:rPr>
                        <a:t> Φιλοξενία (</a:t>
                      </a:r>
                      <a:r>
                        <a:rPr lang="el-GR" sz="1400" b="1" kern="1200" baseline="0" dirty="0" err="1" smtClean="0">
                          <a:solidFill>
                            <a:schemeClr val="dk1"/>
                          </a:solidFill>
                          <a:latin typeface="Palatino Linotype" pitchFamily="18" charset="0"/>
                          <a:ea typeface="+mn-ea"/>
                          <a:cs typeface="+mn-cs"/>
                        </a:rPr>
                        <a:t>Ἐστία</a:t>
                      </a:r>
                      <a:r>
                        <a:rPr lang="el-GR" sz="1400" b="1" kern="1200" baseline="0" dirty="0" smtClean="0">
                          <a:solidFill>
                            <a:schemeClr val="dk1"/>
                          </a:solidFill>
                          <a:latin typeface="Palatino Linotype" pitchFamily="18" charset="0"/>
                          <a:ea typeface="+mn-ea"/>
                          <a:cs typeface="+mn-cs"/>
                        </a:rPr>
                        <a:t>)</a:t>
                      </a:r>
                      <a:endParaRPr lang="el-GR" sz="1400" b="1" kern="1200" dirty="0" smtClean="0">
                        <a:solidFill>
                          <a:schemeClr val="dk1"/>
                        </a:solidFill>
                        <a:latin typeface="Palatino Linotype" pitchFamily="18" charset="0"/>
                        <a:ea typeface="+mn-ea"/>
                        <a:cs typeface="+mn-cs"/>
                      </a:endParaRPr>
                    </a:p>
                  </a:txBody>
                  <a:tcPr/>
                </a:tc>
              </a:tr>
              <a:tr h="1143958">
                <a:tc>
                  <a:txBody>
                    <a:bodyPr/>
                    <a:lstStyle/>
                    <a:p>
                      <a:endParaRPr lang="el-GR" dirty="0"/>
                    </a:p>
                  </a:txBody>
                  <a:tcPr/>
                </a:tc>
                <a:tc>
                  <a:txBody>
                    <a:bodyPr/>
                    <a:lstStyle/>
                    <a:p>
                      <a:endParaRPr lang="el-GR" dirty="0"/>
                    </a:p>
                  </a:txBody>
                  <a:tcPr/>
                </a:tc>
                <a:tc>
                  <a:txBody>
                    <a:bodyPr/>
                    <a:lstStyle/>
                    <a:p>
                      <a:r>
                        <a:rPr lang="el-GR" sz="1400" dirty="0" smtClean="0">
                          <a:latin typeface="Palatino Linotype" pitchFamily="18" charset="0"/>
                        </a:rPr>
                        <a:t>Προετοιμασία</a:t>
                      </a:r>
                      <a:r>
                        <a:rPr lang="el-GR" sz="1400" baseline="0" dirty="0" smtClean="0">
                          <a:latin typeface="Palatino Linotype" pitchFamily="18" charset="0"/>
                        </a:rPr>
                        <a:t> </a:t>
                      </a:r>
                      <a:r>
                        <a:rPr lang="el-GR" sz="1400" baseline="0" dirty="0" err="1" smtClean="0">
                          <a:latin typeface="Palatino Linotype" pitchFamily="18" charset="0"/>
                        </a:rPr>
                        <a:t>γιὰ</a:t>
                      </a:r>
                      <a:r>
                        <a:rPr lang="el-GR" sz="1400" baseline="0" dirty="0" smtClean="0">
                          <a:latin typeface="Palatino Linotype" pitchFamily="18" charset="0"/>
                        </a:rPr>
                        <a:t> </a:t>
                      </a:r>
                      <a:r>
                        <a:rPr lang="el-GR" sz="1400" baseline="0" dirty="0" err="1" smtClean="0">
                          <a:latin typeface="Palatino Linotype" pitchFamily="18" charset="0"/>
                        </a:rPr>
                        <a:t>τὴ</a:t>
                      </a:r>
                      <a:r>
                        <a:rPr lang="el-GR" sz="1400" baseline="0" dirty="0" smtClean="0">
                          <a:latin typeface="Palatino Linotype" pitchFamily="18" charset="0"/>
                        </a:rPr>
                        <a:t> θυσία </a:t>
                      </a:r>
                      <a:r>
                        <a:rPr lang="el-GR" sz="1400" baseline="0" dirty="0" err="1" smtClean="0">
                          <a:latin typeface="Palatino Linotype" pitchFamily="18" charset="0"/>
                        </a:rPr>
                        <a:t>τοῦ</a:t>
                      </a:r>
                      <a:r>
                        <a:rPr lang="el-GR" sz="1400" baseline="0" dirty="0" smtClean="0">
                          <a:latin typeface="Palatino Linotype" pitchFamily="18" charset="0"/>
                        </a:rPr>
                        <a:t> </a:t>
                      </a:r>
                      <a:r>
                        <a:rPr lang="el-GR" sz="1400" baseline="0" dirty="0" err="1" smtClean="0">
                          <a:latin typeface="Palatino Linotype" pitchFamily="18" charset="0"/>
                        </a:rPr>
                        <a:t>ἀμνοῦ</a:t>
                      </a:r>
                      <a:r>
                        <a:rPr lang="el-GR" sz="1400" baseline="0" dirty="0" smtClean="0">
                          <a:latin typeface="Palatino Linotype" pitchFamily="18" charset="0"/>
                        </a:rPr>
                        <a:t> </a:t>
                      </a:r>
                      <a:r>
                        <a:rPr lang="el-GR" sz="1400" baseline="0" dirty="0" err="1" smtClean="0">
                          <a:latin typeface="Palatino Linotype" pitchFamily="18" charset="0"/>
                        </a:rPr>
                        <a:t>τοῦ</a:t>
                      </a:r>
                      <a:r>
                        <a:rPr lang="el-GR" sz="1400" baseline="0" dirty="0" smtClean="0">
                          <a:latin typeface="Palatino Linotype" pitchFamily="18" charset="0"/>
                        </a:rPr>
                        <a:t> Πάσχα, </a:t>
                      </a:r>
                      <a:r>
                        <a:rPr lang="el-GR" sz="1400" baseline="0" dirty="0" err="1" smtClean="0">
                          <a:latin typeface="Palatino Linotype" pitchFamily="18" charset="0"/>
                        </a:rPr>
                        <a:t>Χριστὸς</a:t>
                      </a:r>
                      <a:r>
                        <a:rPr lang="el-GR" sz="1400" baseline="0" dirty="0" smtClean="0">
                          <a:latin typeface="Palatino Linotype" pitchFamily="18" charset="0"/>
                        </a:rPr>
                        <a:t> ὁ «Πάσχων</a:t>
                      </a:r>
                    </a:p>
                    <a:p>
                      <a:r>
                        <a:rPr lang="el-GR" sz="1400" baseline="0" dirty="0" err="1" smtClean="0">
                          <a:latin typeface="Palatino Linotype" pitchFamily="18" charset="0"/>
                        </a:rPr>
                        <a:t>Δοῦλος</a:t>
                      </a:r>
                      <a:r>
                        <a:rPr lang="el-GR" sz="1400" baseline="0" dirty="0" smtClean="0">
                          <a:latin typeface="Palatino Linotype" pitchFamily="18" charset="0"/>
                        </a:rPr>
                        <a:t>», ο Υιός του Ανθρώπου</a:t>
                      </a:r>
                      <a:endParaRPr lang="el-GR" sz="1400" dirty="0">
                        <a:latin typeface="Palatino Linotype" pitchFamily="18" charset="0"/>
                      </a:endParaRPr>
                    </a:p>
                  </a:txBody>
                  <a:tcPr/>
                </a:tc>
                <a:tc>
                  <a:txBody>
                    <a:bodyPr/>
                    <a:lstStyle/>
                    <a:p>
                      <a:endParaRPr lang="el-GR"/>
                    </a:p>
                  </a:txBody>
                  <a:tcPr/>
                </a:tc>
                <a:tc>
                  <a:txBody>
                    <a:bodyPr/>
                    <a:lstStyle/>
                    <a:p>
                      <a:endParaRPr lang="el-GR"/>
                    </a:p>
                  </a:txBody>
                  <a:tcPr/>
                </a:tc>
                <a:tc>
                  <a:txBody>
                    <a:bodyPr/>
                    <a:lstStyle/>
                    <a:p>
                      <a:endParaRPr lang="el-GR" sz="1400" b="1" kern="1200" dirty="0" smtClean="0">
                        <a:solidFill>
                          <a:schemeClr val="dk1"/>
                        </a:solidFill>
                        <a:latin typeface="Palatino Linotype" pitchFamily="18" charset="0"/>
                        <a:ea typeface="+mn-ea"/>
                        <a:cs typeface="+mn-cs"/>
                      </a:endParaRPr>
                    </a:p>
                    <a:p>
                      <a:endParaRPr lang="el-GR" sz="1400" b="1" kern="1200" dirty="0" smtClean="0">
                        <a:solidFill>
                          <a:schemeClr val="dk1"/>
                        </a:solidFill>
                        <a:latin typeface="Palatino Linotype" pitchFamily="18" charset="0"/>
                        <a:ea typeface="+mn-ea"/>
                        <a:cs typeface="+mn-cs"/>
                      </a:endParaRPr>
                    </a:p>
                    <a:p>
                      <a:pPr algn="ctr"/>
                      <a:r>
                        <a:rPr lang="el-GR" sz="1400" b="1" kern="1200" dirty="0" smtClean="0">
                          <a:solidFill>
                            <a:schemeClr val="dk1"/>
                          </a:solidFill>
                          <a:latin typeface="Palatino Linotype" pitchFamily="18" charset="0"/>
                          <a:ea typeface="+mn-ea"/>
                          <a:cs typeface="+mn-cs"/>
                        </a:rPr>
                        <a:t>Ρήματα</a:t>
                      </a:r>
                    </a:p>
                    <a:p>
                      <a:pPr algn="ctr"/>
                      <a:r>
                        <a:rPr lang="el-GR" sz="1400" b="1" kern="1200" dirty="0" smtClean="0">
                          <a:solidFill>
                            <a:schemeClr val="dk1"/>
                          </a:solidFill>
                          <a:latin typeface="Palatino Linotype" pitchFamily="18" charset="0"/>
                          <a:ea typeface="+mn-ea"/>
                          <a:cs typeface="+mn-cs"/>
                        </a:rPr>
                        <a:t>που δηλώνουν </a:t>
                      </a:r>
                      <a:r>
                        <a:rPr lang="el-GR" sz="1400" b="1" i="0" u="sng" kern="1200" dirty="0" smtClean="0">
                          <a:solidFill>
                            <a:schemeClr val="dk1"/>
                          </a:solidFill>
                          <a:latin typeface="Palatino Linotype" pitchFamily="18" charset="0"/>
                          <a:ea typeface="+mn-ea"/>
                          <a:cs typeface="+mn-cs"/>
                        </a:rPr>
                        <a:t>Κίνηση</a:t>
                      </a:r>
                    </a:p>
                    <a:p>
                      <a:pPr algn="ctr"/>
                      <a:r>
                        <a:rPr lang="el-GR" sz="1400" b="1" kern="1200" dirty="0" smtClean="0">
                          <a:solidFill>
                            <a:schemeClr val="dk1"/>
                          </a:solidFill>
                          <a:latin typeface="Palatino Linotype" pitchFamily="18" charset="0"/>
                          <a:ea typeface="+mn-ea"/>
                          <a:cs typeface="+mn-cs"/>
                        </a:rPr>
                        <a:t>Δράση</a:t>
                      </a:r>
                    </a:p>
                    <a:p>
                      <a:pPr algn="ctr"/>
                      <a:r>
                        <a:rPr lang="el-GR" sz="1400" b="1" kern="1200" dirty="0" smtClean="0">
                          <a:solidFill>
                            <a:schemeClr val="dk1"/>
                          </a:solidFill>
                          <a:latin typeface="Palatino Linotype" pitchFamily="18" charset="0"/>
                          <a:ea typeface="+mn-ea"/>
                          <a:cs typeface="+mn-cs"/>
                        </a:rPr>
                        <a:t>(</a:t>
                      </a:r>
                      <a:r>
                        <a:rPr lang="el-GR" sz="1400" b="1" kern="1200" dirty="0" err="1" smtClean="0">
                          <a:solidFill>
                            <a:schemeClr val="dk1"/>
                          </a:solidFill>
                          <a:latin typeface="Palatino Linotype" pitchFamily="18" charset="0"/>
                          <a:ea typeface="+mn-ea"/>
                          <a:cs typeface="+mn-cs"/>
                        </a:rPr>
                        <a:t>Ἐνέργεια</a:t>
                      </a:r>
                      <a:r>
                        <a:rPr lang="el-GR" sz="1400" b="1" kern="1200" dirty="0" smtClean="0">
                          <a:solidFill>
                            <a:schemeClr val="dk1"/>
                          </a:solidFill>
                          <a:latin typeface="Palatino Linotype" pitchFamily="18" charset="0"/>
                          <a:ea typeface="+mn-ea"/>
                          <a:cs typeface="+mn-cs"/>
                        </a:rPr>
                        <a:t>)</a:t>
                      </a:r>
                    </a:p>
                  </a:txBody>
                  <a:tcPr/>
                </a:tc>
                <a:tc>
                  <a:txBody>
                    <a:bodyPr/>
                    <a:lstStyle/>
                    <a:p>
                      <a:pPr algn="ctr">
                        <a:spcAft>
                          <a:spcPts val="300"/>
                        </a:spcAft>
                      </a:pPr>
                      <a:r>
                        <a:rPr lang="el-GR" sz="1400" dirty="0" smtClean="0">
                          <a:latin typeface="Palatino Linotype"/>
                          <a:ea typeface="Calibri"/>
                          <a:cs typeface="Times New Roman"/>
                        </a:rPr>
                        <a:t>«</a:t>
                      </a:r>
                      <a:r>
                        <a:rPr lang="el-GR" sz="1400" dirty="0" err="1" smtClean="0">
                          <a:latin typeface="Palatino Linotype"/>
                          <a:ea typeface="Calibri"/>
                          <a:cs typeface="Times New Roman"/>
                        </a:rPr>
                        <a:t>καὶ</a:t>
                      </a:r>
                      <a:r>
                        <a:rPr lang="el-GR" sz="1400" dirty="0" smtClean="0">
                          <a:latin typeface="Palatino Linotype"/>
                          <a:ea typeface="Calibri"/>
                          <a:cs typeface="Times New Roman"/>
                        </a:rPr>
                        <a:t> </a:t>
                      </a:r>
                      <a:r>
                        <a:rPr lang="el-GR" sz="1400" dirty="0" err="1" smtClean="0">
                          <a:latin typeface="Palatino Linotype"/>
                          <a:ea typeface="Calibri"/>
                          <a:cs typeface="Times New Roman"/>
                        </a:rPr>
                        <a:t>ἀποστέλλει</a:t>
                      </a:r>
                      <a:r>
                        <a:rPr lang="el-GR" sz="1400" dirty="0" smtClean="0">
                          <a:latin typeface="Palatino Linotype"/>
                          <a:ea typeface="Calibri"/>
                          <a:cs typeface="Times New Roman"/>
                        </a:rPr>
                        <a:t>…</a:t>
                      </a:r>
                    </a:p>
                    <a:p>
                      <a:pPr algn="ctr">
                        <a:spcAft>
                          <a:spcPts val="300"/>
                        </a:spcAft>
                      </a:pPr>
                      <a:r>
                        <a:rPr lang="el-GR" sz="1400" dirty="0" err="1" smtClean="0">
                          <a:latin typeface="Palatino Linotype"/>
                          <a:ea typeface="Calibri"/>
                          <a:cs typeface="Times New Roman"/>
                        </a:rPr>
                        <a:t>ἀκολουθήσατε</a:t>
                      </a:r>
                      <a:r>
                        <a:rPr lang="el-GR" sz="1400" dirty="0" smtClean="0">
                          <a:latin typeface="Palatino Linotype"/>
                          <a:ea typeface="Calibri"/>
                          <a:cs typeface="Times New Roman"/>
                        </a:rPr>
                        <a:t> </a:t>
                      </a:r>
                      <a:r>
                        <a:rPr lang="el-GR" sz="1400" dirty="0" err="1" smtClean="0">
                          <a:latin typeface="Palatino Linotype"/>
                          <a:ea typeface="Calibri"/>
                          <a:cs typeface="Times New Roman"/>
                        </a:rPr>
                        <a:t>αὐτῷ</a:t>
                      </a:r>
                      <a:r>
                        <a:rPr lang="el-GR" sz="1400" dirty="0" smtClean="0">
                          <a:latin typeface="Palatino Linotype"/>
                          <a:ea typeface="Calibri"/>
                          <a:cs typeface="Times New Roman"/>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Πεῖνα</a:t>
                      </a: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ἀνθρ</a:t>
                      </a:r>
                      <a:r>
                        <a:rPr lang="el-GR" sz="1400" b="1" kern="1200" dirty="0" smtClean="0">
                          <a:solidFill>
                            <a:schemeClr val="dk1"/>
                          </a:solidFill>
                          <a:latin typeface="Palatino Linotype" pitchFamily="18" charset="0"/>
                          <a:ea typeface="+mn-ea"/>
                          <a:cs typeface="+mn-cs"/>
                        </a:rPr>
                        <a:t>. φύση)</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Ἐμπιστοσύνη</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Ὑπακοή</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baseline="0" dirty="0" smtClean="0">
                          <a:solidFill>
                            <a:schemeClr val="dk1"/>
                          </a:solidFill>
                          <a:latin typeface="Palatino Linotype" pitchFamily="18" charset="0"/>
                          <a:ea typeface="+mn-ea"/>
                          <a:cs typeface="+mn-cs"/>
                        </a:rPr>
                        <a:t> </a:t>
                      </a:r>
                      <a:r>
                        <a:rPr lang="el-GR" sz="1400" b="1" kern="1200" baseline="0" dirty="0" err="1" smtClean="0">
                          <a:solidFill>
                            <a:schemeClr val="dk1"/>
                          </a:solidFill>
                          <a:latin typeface="Palatino Linotype" pitchFamily="18" charset="0"/>
                          <a:ea typeface="+mn-ea"/>
                          <a:cs typeface="+mn-cs"/>
                        </a:rPr>
                        <a:t>Ἀπρόσμενο</a:t>
                      </a:r>
                      <a:endParaRPr lang="el-GR" sz="1200" dirty="0">
                        <a:latin typeface="Consolas"/>
                        <a:ea typeface="Calibri"/>
                        <a:cs typeface="Times New Roman"/>
                      </a:endParaRPr>
                    </a:p>
                  </a:txBody>
                  <a:tcPr marL="68580" marR="68580" marT="0" marB="0"/>
                </a:tc>
              </a:tr>
              <a:tr h="1442525">
                <a:tc>
                  <a:txBody>
                    <a:bodyPr/>
                    <a:lstStyle/>
                    <a:p>
                      <a:endParaRPr lang="el-GR" dirty="0"/>
                    </a:p>
                  </a:txBody>
                  <a:tcPr/>
                </a:tc>
                <a:tc>
                  <a:txBody>
                    <a:bodyPr/>
                    <a:lstStyle/>
                    <a:p>
                      <a:endParaRPr lang="el-GR"/>
                    </a:p>
                  </a:txBody>
                  <a:tcPr/>
                </a:tc>
                <a:tc>
                  <a:txBody>
                    <a:bodyPr/>
                    <a:lstStyle/>
                    <a:p>
                      <a:r>
                        <a:rPr lang="el-GR" sz="1400" dirty="0" err="1" smtClean="0">
                          <a:latin typeface="Palatino Linotype" pitchFamily="18" charset="0"/>
                        </a:rPr>
                        <a:t>Ἔναρξη</a:t>
                      </a:r>
                      <a:r>
                        <a:rPr lang="el-GR" sz="1400" baseline="0" dirty="0" smtClean="0">
                          <a:latin typeface="Palatino Linotype" pitchFamily="18" charset="0"/>
                        </a:rPr>
                        <a:t> χρήσης </a:t>
                      </a:r>
                      <a:r>
                        <a:rPr lang="el-GR" sz="1400" baseline="0" dirty="0" err="1" smtClean="0">
                          <a:latin typeface="Palatino Linotype" pitchFamily="18" charset="0"/>
                        </a:rPr>
                        <a:t>ἄζυμου</a:t>
                      </a:r>
                      <a:r>
                        <a:rPr lang="el-GR" sz="1400" baseline="0" dirty="0" smtClean="0">
                          <a:latin typeface="Palatino Linotype" pitchFamily="18" charset="0"/>
                        </a:rPr>
                        <a:t> </a:t>
                      </a:r>
                      <a:r>
                        <a:rPr lang="el-GR" sz="1400" baseline="0" dirty="0" err="1" smtClean="0">
                          <a:latin typeface="Palatino Linotype" pitchFamily="18" charset="0"/>
                        </a:rPr>
                        <a:t>ἄρτου</a:t>
                      </a:r>
                      <a:r>
                        <a:rPr lang="el-GR" sz="1400" baseline="0" dirty="0" smtClean="0">
                          <a:latin typeface="Palatino Linotype" pitchFamily="18" charset="0"/>
                        </a:rPr>
                        <a:t>, </a:t>
                      </a:r>
                      <a:r>
                        <a:rPr lang="el-GR" sz="1400" baseline="0" dirty="0" err="1" smtClean="0">
                          <a:latin typeface="Palatino Linotype" pitchFamily="18" charset="0"/>
                        </a:rPr>
                        <a:t>μὲ</a:t>
                      </a:r>
                      <a:r>
                        <a:rPr lang="el-GR" sz="1400" baseline="0" dirty="0" smtClean="0">
                          <a:latin typeface="Palatino Linotype" pitchFamily="18" charset="0"/>
                        </a:rPr>
                        <a:t> </a:t>
                      </a:r>
                      <a:r>
                        <a:rPr lang="el-GR" sz="1400" baseline="0" dirty="0" err="1" smtClean="0">
                          <a:latin typeface="Palatino Linotype" pitchFamily="18" charset="0"/>
                        </a:rPr>
                        <a:t>τὴ</a:t>
                      </a:r>
                      <a:r>
                        <a:rPr lang="el-GR" sz="1400" baseline="0" dirty="0" smtClean="0">
                          <a:latin typeface="Palatino Linotype" pitchFamily="18" charset="0"/>
                        </a:rPr>
                        <a:t> διαφορά </a:t>
                      </a:r>
                      <a:r>
                        <a:rPr lang="el-GR" sz="1400" baseline="0" dirty="0" err="1" smtClean="0">
                          <a:latin typeface="Palatino Linotype" pitchFamily="18" charset="0"/>
                        </a:rPr>
                        <a:t>ὅτι</a:t>
                      </a:r>
                      <a:r>
                        <a:rPr lang="el-GR" sz="1400" baseline="0" dirty="0" smtClean="0">
                          <a:latin typeface="Palatino Linotype" pitchFamily="18" charset="0"/>
                        </a:rPr>
                        <a:t> </a:t>
                      </a:r>
                      <a:r>
                        <a:rPr lang="el-GR" sz="1400" baseline="0" dirty="0" err="1" smtClean="0">
                          <a:latin typeface="Palatino Linotype" pitchFamily="18" charset="0"/>
                        </a:rPr>
                        <a:t>στὸ</a:t>
                      </a:r>
                      <a:r>
                        <a:rPr lang="el-GR" sz="1400" baseline="0" dirty="0" smtClean="0">
                          <a:latin typeface="Palatino Linotype" pitchFamily="18" charset="0"/>
                        </a:rPr>
                        <a:t> </a:t>
                      </a:r>
                      <a:r>
                        <a:rPr lang="el-GR" sz="1400" baseline="0" dirty="0" err="1" smtClean="0">
                          <a:latin typeface="Palatino Linotype" pitchFamily="18" charset="0"/>
                        </a:rPr>
                        <a:t>δεῖπνο</a:t>
                      </a:r>
                      <a:r>
                        <a:rPr lang="el-GR" sz="1400" baseline="0" dirty="0" smtClean="0">
                          <a:latin typeface="Palatino Linotype" pitchFamily="18" charset="0"/>
                        </a:rPr>
                        <a:t> ὁ </a:t>
                      </a:r>
                      <a:r>
                        <a:rPr lang="el-GR" sz="1400" baseline="0" dirty="0" err="1" smtClean="0">
                          <a:latin typeface="Palatino Linotype" pitchFamily="18" charset="0"/>
                        </a:rPr>
                        <a:t>Χριστὸς</a:t>
                      </a:r>
                      <a:r>
                        <a:rPr lang="el-GR" sz="1400" baseline="0" dirty="0" smtClean="0">
                          <a:latin typeface="Palatino Linotype" pitchFamily="18" charset="0"/>
                        </a:rPr>
                        <a:t> </a:t>
                      </a:r>
                      <a:r>
                        <a:rPr lang="el-GR" sz="1400" baseline="0" dirty="0" err="1" smtClean="0">
                          <a:latin typeface="Palatino Linotype" pitchFamily="18" charset="0"/>
                        </a:rPr>
                        <a:t>χρησι</a:t>
                      </a:r>
                      <a:r>
                        <a:rPr lang="el-GR" sz="1400" baseline="0" dirty="0" smtClean="0">
                          <a:latin typeface="Palatino Linotype" pitchFamily="18" charset="0"/>
                        </a:rPr>
                        <a:t>-</a:t>
                      </a:r>
                      <a:r>
                        <a:rPr lang="el-GR" sz="1400" baseline="0" dirty="0" err="1" smtClean="0">
                          <a:latin typeface="Palatino Linotype" pitchFamily="18" charset="0"/>
                        </a:rPr>
                        <a:t>μοποιεῖ</a:t>
                      </a:r>
                      <a:r>
                        <a:rPr lang="el-GR" sz="1400" baseline="0" dirty="0" smtClean="0">
                          <a:latin typeface="Palatino Linotype" pitchFamily="18" charset="0"/>
                        </a:rPr>
                        <a:t> </a:t>
                      </a:r>
                      <a:r>
                        <a:rPr lang="el-GR" sz="1400" baseline="0" dirty="0" err="1" smtClean="0">
                          <a:latin typeface="Palatino Linotype" pitchFamily="18" charset="0"/>
                        </a:rPr>
                        <a:t>ἔνζυμο</a:t>
                      </a:r>
                      <a:r>
                        <a:rPr lang="el-GR" sz="1400" baseline="0" dirty="0" smtClean="0">
                          <a:latin typeface="Palatino Linotype" pitchFamily="18" charset="0"/>
                        </a:rPr>
                        <a:t> </a:t>
                      </a:r>
                      <a:r>
                        <a:rPr lang="el-GR" sz="1400" baseline="0" dirty="0" err="1" smtClean="0">
                          <a:latin typeface="Palatino Linotype" pitchFamily="18" charset="0"/>
                        </a:rPr>
                        <a:t>ἄρτο</a:t>
                      </a:r>
                      <a:endParaRPr lang="el-GR" sz="1400" dirty="0">
                        <a:latin typeface="Palatino Linotype" pitchFamily="18" charset="0"/>
                      </a:endParaRPr>
                    </a:p>
                  </a:txBody>
                  <a:tcPr/>
                </a:tc>
                <a:tc>
                  <a:txBody>
                    <a:bodyPr/>
                    <a:lstStyle/>
                    <a:p>
                      <a:endParaRPr lang="el-GR"/>
                    </a:p>
                  </a:txBody>
                  <a:tcPr/>
                </a:tc>
                <a:tc>
                  <a:txBody>
                    <a:bodyPr/>
                    <a:lstStyle/>
                    <a:p>
                      <a:endParaRPr lang="el-GR" dirty="0"/>
                    </a:p>
                  </a:txBody>
                  <a:tcPr/>
                </a:tc>
                <a:tc>
                  <a:txBody>
                    <a:bodyPr/>
                    <a:lstStyle/>
                    <a:p>
                      <a:pPr algn="ctr">
                        <a:lnSpc>
                          <a:spcPct val="115000"/>
                        </a:lnSpc>
                        <a:spcAft>
                          <a:spcPts val="1000"/>
                        </a:spcAft>
                      </a:pPr>
                      <a:r>
                        <a:rPr lang="el-GR" sz="1400" baseline="0" dirty="0" smtClean="0">
                          <a:latin typeface="Palatino Linotype"/>
                          <a:ea typeface="Calibri"/>
                          <a:cs typeface="Times New Roman"/>
                        </a:rPr>
                        <a:t>«</a:t>
                      </a:r>
                      <a:r>
                        <a:rPr lang="el-GR" sz="1350" baseline="0" dirty="0" smtClean="0">
                          <a:latin typeface="Palatino Linotype"/>
                          <a:ea typeface="Calibri"/>
                          <a:cs typeface="Times New Roman"/>
                        </a:rPr>
                        <a:t>ὁ διδάσκαλος λέγει», «</a:t>
                      </a:r>
                      <a:r>
                        <a:rPr lang="el-GR" sz="1350" baseline="0" dirty="0" err="1" smtClean="0">
                          <a:latin typeface="Palatino Linotype"/>
                          <a:ea typeface="Calibri"/>
                          <a:cs typeface="Times New Roman"/>
                        </a:rPr>
                        <a:t>καὶ</a:t>
                      </a:r>
                      <a:r>
                        <a:rPr lang="el-GR" sz="1350" baseline="0" dirty="0" smtClean="0">
                          <a:latin typeface="Palatino Linotype"/>
                          <a:ea typeface="Calibri"/>
                          <a:cs typeface="Times New Roman"/>
                        </a:rPr>
                        <a:t> </a:t>
                      </a:r>
                      <a:r>
                        <a:rPr lang="el-GR" sz="1350" baseline="0" dirty="0" err="1" smtClean="0">
                          <a:latin typeface="Palatino Linotype"/>
                          <a:ea typeface="Calibri"/>
                          <a:cs typeface="Times New Roman"/>
                        </a:rPr>
                        <a:t>αὐτὸς</a:t>
                      </a:r>
                      <a:r>
                        <a:rPr lang="el-GR" sz="1350" baseline="0" dirty="0" smtClean="0">
                          <a:latin typeface="Palatino Linotype"/>
                          <a:ea typeface="Calibri"/>
                          <a:cs typeface="Times New Roman"/>
                        </a:rPr>
                        <a:t> </a:t>
                      </a:r>
                      <a:r>
                        <a:rPr lang="el-GR" sz="1350" baseline="0" dirty="0" err="1" smtClean="0">
                          <a:latin typeface="Palatino Linotype"/>
                          <a:ea typeface="Calibri"/>
                          <a:cs typeface="Times New Roman"/>
                        </a:rPr>
                        <a:t>ὑμῖν</a:t>
                      </a:r>
                      <a:r>
                        <a:rPr lang="el-GR" sz="1350" baseline="0" dirty="0" smtClean="0">
                          <a:latin typeface="Palatino Linotype"/>
                          <a:ea typeface="Calibri"/>
                          <a:cs typeface="Times New Roman"/>
                        </a:rPr>
                        <a:t> δείξει», «</a:t>
                      </a:r>
                      <a:r>
                        <a:rPr lang="el-GR" sz="1350" baseline="0" dirty="0" err="1" smtClean="0">
                          <a:latin typeface="Palatino Linotype"/>
                          <a:ea typeface="Calibri"/>
                          <a:cs typeface="Times New Roman"/>
                        </a:rPr>
                        <a:t>ἐκεῖ</a:t>
                      </a:r>
                      <a:r>
                        <a:rPr lang="el-GR" sz="1350" baseline="0" dirty="0" smtClean="0">
                          <a:latin typeface="Palatino Linotype"/>
                          <a:ea typeface="Calibri"/>
                          <a:cs typeface="Times New Roman"/>
                        </a:rPr>
                        <a:t> </a:t>
                      </a:r>
                      <a:r>
                        <a:rPr lang="el-GR" sz="1350" baseline="0" dirty="0" err="1" smtClean="0">
                          <a:latin typeface="Palatino Linotype"/>
                          <a:ea typeface="Calibri"/>
                          <a:cs typeface="Times New Roman"/>
                        </a:rPr>
                        <a:t>ἐτοιμάσατε</a:t>
                      </a:r>
                      <a:r>
                        <a:rPr lang="el-GR" sz="1350" baseline="0" dirty="0" smtClean="0">
                          <a:latin typeface="Palatino Linotype"/>
                          <a:ea typeface="Calibri"/>
                          <a:cs typeface="Times New Roman"/>
                        </a:rPr>
                        <a:t>»</a:t>
                      </a:r>
                      <a:endParaRPr lang="el-GR" sz="1350" b="1" kern="1200" dirty="0" smtClean="0">
                        <a:solidFill>
                          <a:schemeClr val="dk1"/>
                        </a:solidFill>
                        <a:latin typeface="Palatino Linotype" pitchFamily="18" charset="0"/>
                        <a:ea typeface="+mn-ea"/>
                        <a:cs typeface="+mn-cs"/>
                      </a:endParaRPr>
                    </a:p>
                    <a:p>
                      <a:pPr algn="ctr"/>
                      <a:endParaRPr lang="el-GR" sz="1400" b="1" u="sng" kern="1200" dirty="0" smtClean="0">
                        <a:solidFill>
                          <a:schemeClr val="dk1"/>
                        </a:solidFill>
                        <a:latin typeface="Palatino Linotype" pitchFamily="18" charset="0"/>
                        <a:ea typeface="+mn-ea"/>
                        <a:cs typeface="+mn-cs"/>
                      </a:endParaRPr>
                    </a:p>
                    <a:p>
                      <a:pPr algn="ctr"/>
                      <a:r>
                        <a:rPr lang="el-GR" sz="1400" b="1" u="sng" kern="1200" dirty="0" err="1" smtClean="0">
                          <a:solidFill>
                            <a:schemeClr val="dk1"/>
                          </a:solidFill>
                          <a:latin typeface="Palatino Linotype" pitchFamily="18" charset="0"/>
                          <a:ea typeface="+mn-ea"/>
                          <a:cs typeface="+mn-cs"/>
                        </a:rPr>
                        <a:t>Ἐντολή</a:t>
                      </a:r>
                      <a:endParaRPr lang="el-GR" sz="1400" b="1" u="sng" kern="1200" dirty="0" smtClean="0">
                        <a:solidFill>
                          <a:schemeClr val="dk1"/>
                        </a:solidFill>
                        <a:latin typeface="Palatino Linotype" pitchFamily="18" charset="0"/>
                        <a:ea typeface="+mn-ea"/>
                        <a:cs typeface="+mn-cs"/>
                      </a:endParaRPr>
                    </a:p>
                    <a:p>
                      <a:pPr algn="ctr"/>
                      <a:r>
                        <a:rPr lang="el-GR" sz="1400" b="1" kern="1200" dirty="0" smtClean="0">
                          <a:solidFill>
                            <a:schemeClr val="dk1"/>
                          </a:solidFill>
                          <a:latin typeface="Palatino Linotype" pitchFamily="18" charset="0"/>
                          <a:ea typeface="+mn-ea"/>
                          <a:cs typeface="+mn-cs"/>
                        </a:rPr>
                        <a:t>(Προστακτική)</a:t>
                      </a:r>
                    </a:p>
                    <a:p>
                      <a:pPr algn="ctr"/>
                      <a:r>
                        <a:rPr lang="el-GR" sz="1400" b="1" u="sng" kern="1200" dirty="0" smtClean="0">
                          <a:solidFill>
                            <a:schemeClr val="dk1"/>
                          </a:solidFill>
                          <a:latin typeface="Palatino Linotype" pitchFamily="18" charset="0"/>
                          <a:ea typeface="+mn-ea"/>
                          <a:cs typeface="+mn-cs"/>
                        </a:rPr>
                        <a:t>Δοκιμασία</a:t>
                      </a:r>
                    </a:p>
                    <a:p>
                      <a:pPr algn="ctr"/>
                      <a:r>
                        <a:rPr lang="el-GR" sz="1400" b="1" u="none" kern="1200" dirty="0" smtClean="0">
                          <a:solidFill>
                            <a:schemeClr val="dk1"/>
                          </a:solidFill>
                          <a:latin typeface="Palatino Linotype" pitchFamily="18" charset="0"/>
                          <a:ea typeface="+mn-ea"/>
                          <a:cs typeface="+mn-cs"/>
                        </a:rPr>
                        <a:t>Όραση:</a:t>
                      </a:r>
                      <a:r>
                        <a:rPr lang="el-GR" sz="1400" b="1" u="none" kern="1200" baseline="0" dirty="0" smtClean="0">
                          <a:solidFill>
                            <a:schemeClr val="dk1"/>
                          </a:solidFill>
                          <a:latin typeface="Palatino Linotype" pitchFamily="18" charset="0"/>
                          <a:ea typeface="+mn-ea"/>
                          <a:cs typeface="+mn-cs"/>
                        </a:rPr>
                        <a:t> </a:t>
                      </a:r>
                      <a:r>
                        <a:rPr lang="el-GR" sz="1400" b="1" u="none" kern="1200" dirty="0" smtClean="0">
                          <a:solidFill>
                            <a:schemeClr val="dk1"/>
                          </a:solidFill>
                          <a:latin typeface="Palatino Linotype" pitchFamily="18" charset="0"/>
                          <a:ea typeface="+mn-ea"/>
                          <a:cs typeface="+mn-cs"/>
                        </a:rPr>
                        <a:t>Αρχοντιά</a:t>
                      </a:r>
                      <a:r>
                        <a:rPr lang="el-GR" sz="1400" b="1" u="none" kern="1200" baseline="0" dirty="0" smtClean="0">
                          <a:solidFill>
                            <a:schemeClr val="dk1"/>
                          </a:solidFill>
                          <a:latin typeface="Palatino Linotype" pitchFamily="18" charset="0"/>
                          <a:ea typeface="+mn-ea"/>
                          <a:cs typeface="+mn-cs"/>
                        </a:rPr>
                        <a:t> Θεού</a:t>
                      </a:r>
                      <a:endParaRPr lang="el-GR" sz="1400" b="1" u="none" kern="1200" dirty="0" smtClean="0">
                        <a:solidFill>
                          <a:schemeClr val="dk1"/>
                        </a:solidFill>
                        <a:latin typeface="Palatino Linotype" pitchFamily="18" charset="0"/>
                        <a:ea typeface="+mn-ea"/>
                        <a:cs typeface="+mn-cs"/>
                      </a:endParaRPr>
                    </a:p>
                  </a:txBody>
                  <a:tcPr/>
                </a:tc>
                <a:tc>
                  <a:txBody>
                    <a:bodyPr/>
                    <a:lstStyle/>
                    <a:p>
                      <a:pPr algn="ctr">
                        <a:lnSpc>
                          <a:spcPct val="115000"/>
                        </a:lnSpc>
                        <a:spcAft>
                          <a:spcPts val="1000"/>
                        </a:spcAft>
                      </a:pPr>
                      <a:r>
                        <a:rPr lang="el-GR" sz="1350" baseline="0" dirty="0" smtClean="0">
                          <a:latin typeface="Palatino Linotype"/>
                          <a:ea typeface="Calibri"/>
                          <a:cs typeface="Times New Roman"/>
                        </a:rPr>
                        <a:t>«</a:t>
                      </a:r>
                      <a:r>
                        <a:rPr lang="el-GR" sz="1350" baseline="0" dirty="0" err="1" smtClean="0">
                          <a:latin typeface="Palatino Linotype"/>
                          <a:ea typeface="Calibri"/>
                          <a:cs typeface="Times New Roman"/>
                        </a:rPr>
                        <a:t>ποῦ</a:t>
                      </a:r>
                      <a:r>
                        <a:rPr lang="el-GR" sz="1350" baseline="0" dirty="0" smtClean="0">
                          <a:latin typeface="Palatino Linotype"/>
                          <a:ea typeface="Calibri"/>
                          <a:cs typeface="Times New Roman"/>
                        </a:rPr>
                        <a:t> </a:t>
                      </a:r>
                      <a:r>
                        <a:rPr lang="el-GR" sz="1350" baseline="0" dirty="0" err="1" smtClean="0">
                          <a:latin typeface="Palatino Linotype"/>
                          <a:ea typeface="Calibri"/>
                          <a:cs typeface="Times New Roman"/>
                        </a:rPr>
                        <a:t>ἐστι</a:t>
                      </a:r>
                      <a:r>
                        <a:rPr lang="el-GR" sz="1350" baseline="0" dirty="0" smtClean="0">
                          <a:latin typeface="Palatino Linotype"/>
                          <a:ea typeface="Calibri"/>
                          <a:cs typeface="Times New Roman"/>
                        </a:rPr>
                        <a:t> </a:t>
                      </a:r>
                      <a:r>
                        <a:rPr lang="el-GR" sz="1350" baseline="0" dirty="0" err="1" smtClean="0">
                          <a:latin typeface="Palatino Linotype"/>
                          <a:ea typeface="Calibri"/>
                          <a:cs typeface="Times New Roman"/>
                        </a:rPr>
                        <a:t>τὸ</a:t>
                      </a:r>
                      <a:r>
                        <a:rPr lang="el-GR" sz="1350" baseline="0" dirty="0" smtClean="0">
                          <a:latin typeface="Palatino Linotype"/>
                          <a:ea typeface="Calibri"/>
                          <a:cs typeface="Times New Roman"/>
                        </a:rPr>
                        <a:t> κατάλυμά </a:t>
                      </a:r>
                      <a:r>
                        <a:rPr lang="el-GR" sz="1350" b="1" baseline="0" dirty="0" smtClean="0">
                          <a:latin typeface="Palatino Linotype"/>
                          <a:ea typeface="Calibri"/>
                          <a:cs typeface="Times New Roman"/>
                        </a:rPr>
                        <a:t>μου… </a:t>
                      </a:r>
                      <a:r>
                        <a:rPr lang="el-GR" sz="1350" b="0" baseline="0" dirty="0" err="1" smtClean="0">
                          <a:latin typeface="Palatino Linotype"/>
                          <a:ea typeface="Calibri"/>
                          <a:cs typeface="Times New Roman"/>
                        </a:rPr>
                        <a:t>ὅπου</a:t>
                      </a:r>
                      <a:r>
                        <a:rPr lang="el-GR" sz="1350" b="0" baseline="0" dirty="0" smtClean="0">
                          <a:latin typeface="Palatino Linotype"/>
                          <a:ea typeface="Calibri"/>
                          <a:cs typeface="Times New Roman"/>
                        </a:rPr>
                        <a:t> </a:t>
                      </a:r>
                      <a:r>
                        <a:rPr lang="el-GR" sz="1350" b="0" baseline="0" dirty="0" err="1" smtClean="0">
                          <a:latin typeface="Palatino Linotype"/>
                          <a:ea typeface="Calibri"/>
                          <a:cs typeface="Times New Roman"/>
                        </a:rPr>
                        <a:t>μετὰ</a:t>
                      </a:r>
                      <a:r>
                        <a:rPr lang="el-GR" sz="1350" b="0" baseline="0" dirty="0" smtClean="0">
                          <a:latin typeface="Palatino Linotype"/>
                          <a:ea typeface="Calibri"/>
                          <a:cs typeface="Times New Roman"/>
                        </a:rPr>
                        <a:t> </a:t>
                      </a:r>
                      <a:r>
                        <a:rPr lang="el-GR" sz="1350" b="0" baseline="0" dirty="0" err="1" smtClean="0">
                          <a:latin typeface="Palatino Linotype"/>
                          <a:ea typeface="Calibri"/>
                          <a:cs typeface="Times New Roman"/>
                        </a:rPr>
                        <a:t>τῶν</a:t>
                      </a:r>
                      <a:r>
                        <a:rPr lang="el-GR" sz="1350" b="0" baseline="0" dirty="0" smtClean="0">
                          <a:latin typeface="Palatino Linotype"/>
                          <a:ea typeface="Calibri"/>
                          <a:cs typeface="Times New Roman"/>
                        </a:rPr>
                        <a:t> </a:t>
                      </a:r>
                      <a:r>
                        <a:rPr lang="el-GR" sz="1350" b="0" baseline="0" dirty="0" err="1" smtClean="0">
                          <a:latin typeface="Palatino Linotype"/>
                          <a:ea typeface="Calibri"/>
                          <a:cs typeface="Times New Roman"/>
                        </a:rPr>
                        <a:t>μαθητῶν</a:t>
                      </a:r>
                      <a:r>
                        <a:rPr lang="el-GR" sz="1350" b="0" baseline="0" dirty="0" smtClean="0">
                          <a:latin typeface="Palatino Linotype"/>
                          <a:ea typeface="Calibri"/>
                          <a:cs typeface="Times New Roman"/>
                        </a:rPr>
                        <a:t> μου φάγω», «</a:t>
                      </a:r>
                      <a:r>
                        <a:rPr lang="el-GR" sz="1350" b="0" baseline="0" dirty="0" err="1" smtClean="0">
                          <a:latin typeface="Palatino Linotype"/>
                          <a:ea typeface="Calibri"/>
                          <a:cs typeface="Times New Roman"/>
                        </a:rPr>
                        <a:t>καθὼς</a:t>
                      </a:r>
                      <a:r>
                        <a:rPr lang="el-GR" sz="1350" b="0" baseline="0" dirty="0" smtClean="0">
                          <a:latin typeface="Palatino Linotype"/>
                          <a:ea typeface="Calibri"/>
                          <a:cs typeface="Times New Roman"/>
                        </a:rPr>
                        <a:t> </a:t>
                      </a:r>
                      <a:r>
                        <a:rPr lang="el-GR" sz="1350" b="0" baseline="0" dirty="0" err="1" smtClean="0">
                          <a:latin typeface="Palatino Linotype"/>
                          <a:ea typeface="Calibri"/>
                          <a:cs typeface="Times New Roman"/>
                        </a:rPr>
                        <a:t>ε</a:t>
                      </a:r>
                      <a:r>
                        <a:rPr lang="el-GR" sz="1350" b="0" kern="1200" dirty="0" err="1" smtClean="0">
                          <a:solidFill>
                            <a:schemeClr val="dk1"/>
                          </a:solidFill>
                          <a:latin typeface="+mn-lt"/>
                          <a:ea typeface="+mn-ea"/>
                          <a:cs typeface="+mn-cs"/>
                        </a:rPr>
                        <a:t>ἶ</a:t>
                      </a:r>
                      <a:r>
                        <a:rPr lang="el-GR" sz="1350" b="0" baseline="0" dirty="0" err="1" smtClean="0">
                          <a:latin typeface="Palatino Linotype"/>
                          <a:ea typeface="Calibri"/>
                          <a:cs typeface="Times New Roman"/>
                        </a:rPr>
                        <a:t>πεν</a:t>
                      </a:r>
                      <a:r>
                        <a:rPr lang="el-GR" sz="1350" b="0" baseline="0" dirty="0" smtClean="0">
                          <a:latin typeface="Palatino Linotype"/>
                          <a:ea typeface="Calibri"/>
                          <a:cs typeface="Times New Roman"/>
                        </a:rPr>
                        <a:t> </a:t>
                      </a:r>
                      <a:r>
                        <a:rPr lang="el-GR" sz="1350" b="0" baseline="0" dirty="0" err="1" smtClean="0">
                          <a:latin typeface="Palatino Linotype"/>
                          <a:ea typeface="Calibri"/>
                          <a:cs typeface="Times New Roman"/>
                        </a:rPr>
                        <a:t>αὐτοῖς</a:t>
                      </a:r>
                      <a:r>
                        <a:rPr lang="el-GR" sz="1350" b="0" baseline="0" dirty="0" smtClean="0">
                          <a:latin typeface="Palatino Linotype"/>
                          <a:ea typeface="Calibri"/>
                          <a:cs typeface="Times New Roman"/>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Ἐγκαρδια</a:t>
                      </a:r>
                      <a:r>
                        <a:rPr lang="el-GR" sz="1400" b="1" kern="1200" dirty="0" smtClean="0">
                          <a:solidFill>
                            <a:schemeClr val="dk1"/>
                          </a:solidFill>
                          <a:latin typeface="Palatino Linotype" pitchFamily="18" charset="0"/>
                          <a:ea typeface="+mn-ea"/>
                          <a:cs typeface="+mn-cs"/>
                        </a:rPr>
                        <a:t> φιλοξενία</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Ἀδολη</a:t>
                      </a:r>
                      <a:r>
                        <a:rPr lang="el-GR" sz="1400" b="1" kern="1200" baseline="0" dirty="0" smtClean="0">
                          <a:solidFill>
                            <a:schemeClr val="dk1"/>
                          </a:solidFill>
                          <a:latin typeface="Palatino Linotype" pitchFamily="18" charset="0"/>
                          <a:ea typeface="+mn-ea"/>
                          <a:cs typeface="+mn-cs"/>
                        </a:rPr>
                        <a:t> </a:t>
                      </a:r>
                      <a:r>
                        <a:rPr lang="el-GR" sz="1400" b="1" kern="1200" baseline="0" dirty="0" err="1" smtClean="0">
                          <a:solidFill>
                            <a:schemeClr val="dk1"/>
                          </a:solidFill>
                          <a:latin typeface="Palatino Linotype" pitchFamily="18" charset="0"/>
                          <a:ea typeface="+mn-ea"/>
                          <a:cs typeface="+mn-cs"/>
                        </a:rPr>
                        <a:t>ἀγάπη</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baseline="0" dirty="0" smtClean="0">
                          <a:solidFill>
                            <a:schemeClr val="dk1"/>
                          </a:solidFill>
                          <a:latin typeface="Palatino Linotype" pitchFamily="18" charset="0"/>
                          <a:ea typeface="+mn-ea"/>
                          <a:cs typeface="+mn-cs"/>
                        </a:rPr>
                        <a:t> Σιγουριά, </a:t>
                      </a:r>
                      <a:r>
                        <a:rPr lang="el-GR" sz="1400" b="1" kern="1200" baseline="0" dirty="0" err="1" smtClean="0">
                          <a:solidFill>
                            <a:schemeClr val="dk1"/>
                          </a:solidFill>
                          <a:latin typeface="Palatino Linotype" pitchFamily="18" charset="0"/>
                          <a:ea typeface="+mn-ea"/>
                          <a:cs typeface="+mn-cs"/>
                        </a:rPr>
                        <a:t>Ἀσφάλεια</a:t>
                      </a:r>
                      <a:endParaRPr lang="el-GR" sz="1400" b="1" kern="1200" baseline="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baseline="0" dirty="0" smtClean="0">
                          <a:solidFill>
                            <a:schemeClr val="dk1"/>
                          </a:solidFill>
                          <a:latin typeface="Palatino Linotype" pitchFamily="18" charset="0"/>
                          <a:ea typeface="+mn-ea"/>
                          <a:cs typeface="+mn-cs"/>
                        </a:rPr>
                        <a:t> </a:t>
                      </a:r>
                      <a:r>
                        <a:rPr lang="el-GR" sz="1400" b="1" kern="1200" baseline="0" dirty="0" err="1" smtClean="0">
                          <a:solidFill>
                            <a:schemeClr val="dk1"/>
                          </a:solidFill>
                          <a:latin typeface="Palatino Linotype" pitchFamily="18" charset="0"/>
                          <a:ea typeface="+mn-ea"/>
                          <a:cs typeface="+mn-cs"/>
                        </a:rPr>
                        <a:t>Ἀναγνωριση</a:t>
                      </a:r>
                      <a:r>
                        <a:rPr lang="el-GR" sz="1400" b="1" kern="1200" baseline="0" dirty="0" smtClean="0">
                          <a:solidFill>
                            <a:schemeClr val="dk1"/>
                          </a:solidFill>
                          <a:latin typeface="Palatino Linotype" pitchFamily="18" charset="0"/>
                          <a:ea typeface="+mn-ea"/>
                          <a:cs typeface="+mn-cs"/>
                        </a:rPr>
                        <a:t> (</a:t>
                      </a:r>
                      <a:r>
                        <a:rPr lang="el-GR" sz="1400" b="1" kern="1200" baseline="0" dirty="0" err="1" smtClean="0">
                          <a:solidFill>
                            <a:schemeClr val="dk1"/>
                          </a:solidFill>
                          <a:latin typeface="Palatino Linotype" pitchFamily="18" charset="0"/>
                          <a:ea typeface="+mn-ea"/>
                          <a:cs typeface="+mn-cs"/>
                        </a:rPr>
                        <a:t>τῆς</a:t>
                      </a:r>
                      <a:r>
                        <a:rPr lang="el-GR" sz="1400" b="1" kern="1200" baseline="0" dirty="0" smtClean="0">
                          <a:solidFill>
                            <a:schemeClr val="dk1"/>
                          </a:solidFill>
                          <a:latin typeface="Palatino Linotype" pitchFamily="18" charset="0"/>
                          <a:ea typeface="+mn-ea"/>
                          <a:cs typeface="+mn-cs"/>
                        </a:rPr>
                        <a:t> </a:t>
                      </a:r>
                      <a:r>
                        <a:rPr lang="el-GR" sz="1400" b="1" kern="1200" baseline="0" dirty="0" err="1" smtClean="0">
                          <a:solidFill>
                            <a:schemeClr val="dk1"/>
                          </a:solidFill>
                          <a:latin typeface="Palatino Linotype" pitchFamily="18" charset="0"/>
                          <a:ea typeface="+mn-ea"/>
                          <a:cs typeface="+mn-cs"/>
                        </a:rPr>
                        <a:t>μεσσιανικότητας</a:t>
                      </a:r>
                      <a:r>
                        <a:rPr lang="el-GR" sz="1400" b="1" kern="1200" baseline="0" dirty="0" smtClean="0">
                          <a:solidFill>
                            <a:schemeClr val="dk1"/>
                          </a:solidFill>
                          <a:latin typeface="Palatino Linotype" pitchFamily="18" charset="0"/>
                          <a:ea typeface="+mn-ea"/>
                          <a:cs typeface="+mn-cs"/>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baseline="0" dirty="0" smtClean="0">
                          <a:solidFill>
                            <a:schemeClr val="dk1"/>
                          </a:solidFill>
                          <a:latin typeface="Palatino Linotype" pitchFamily="18" charset="0"/>
                          <a:ea typeface="+mn-ea"/>
                          <a:cs typeface="+mn-cs"/>
                        </a:rPr>
                        <a:t> Προσφορά, Θυσία</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1400" b="1" kern="1200" dirty="0" smtClean="0">
                        <a:solidFill>
                          <a:schemeClr val="dk1"/>
                        </a:solidFill>
                        <a:latin typeface="Palatino Linotype" pitchFamily="18" charset="0"/>
                        <a:ea typeface="+mn-ea"/>
                        <a:cs typeface="+mn-cs"/>
                      </a:endParaRPr>
                    </a:p>
                  </a:txBody>
                  <a:tcPr marL="68580" marR="68580" marT="0" marB="0"/>
                </a:tc>
              </a:tr>
            </a:tbl>
          </a:graphicData>
        </a:graphic>
      </p:graphicFrame>
      <p:sp>
        <p:nvSpPr>
          <p:cNvPr id="8" name="7 - Βέλος προς τα κάτω"/>
          <p:cNvSpPr/>
          <p:nvPr/>
        </p:nvSpPr>
        <p:spPr>
          <a:xfrm>
            <a:off x="6156176" y="2780928"/>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Βέλος προς τα κάτω"/>
          <p:cNvSpPr/>
          <p:nvPr/>
        </p:nvSpPr>
        <p:spPr>
          <a:xfrm>
            <a:off x="6156176" y="5373216"/>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332656"/>
          </a:xfrm>
          <a:solidFill>
            <a:srgbClr val="C00000"/>
          </a:solidFill>
        </p:spPr>
        <p:txBody>
          <a:bodyPr/>
          <a:lstStyle/>
          <a:p>
            <a:r>
              <a:rPr lang="el-GR" sz="1800" b="1" u="dbl" dirty="0" err="1" smtClean="0"/>
              <a:t>Σκηνὴ</a:t>
            </a:r>
            <a:r>
              <a:rPr lang="el-GR" sz="1800" b="1" u="dbl" dirty="0" smtClean="0"/>
              <a:t> 3</a:t>
            </a:r>
            <a:r>
              <a:rPr lang="el-GR" sz="1800" b="1" u="dbl" baseline="30000" dirty="0" smtClean="0"/>
              <a:t>η</a:t>
            </a:r>
            <a:r>
              <a:rPr lang="el-GR" sz="1800" b="1" u="dbl" dirty="0" smtClean="0"/>
              <a:t> [Α’] (Ἡ </a:t>
            </a:r>
            <a:r>
              <a:rPr lang="el-GR" sz="1800" b="1" u="dbl" dirty="0" err="1" smtClean="0"/>
              <a:t>ἀποκάλυψη</a:t>
            </a:r>
            <a:r>
              <a:rPr lang="el-GR" sz="1800" b="1" u="dbl" dirty="0" smtClean="0"/>
              <a:t> του Ιησού για τον προδότη: 14, 17-21)</a:t>
            </a:r>
            <a:endParaRPr lang="el-GR" sz="1800" dirty="0"/>
          </a:p>
        </p:txBody>
      </p:sp>
      <p:graphicFrame>
        <p:nvGraphicFramePr>
          <p:cNvPr id="4" name="3 - Θέση περιεχομένου"/>
          <p:cNvGraphicFramePr>
            <a:graphicFrameLocks noGrp="1"/>
          </p:cNvGraphicFramePr>
          <p:nvPr>
            <p:ph idx="1"/>
          </p:nvPr>
        </p:nvGraphicFramePr>
        <p:xfrm>
          <a:off x="2" y="260647"/>
          <a:ext cx="9143995" cy="7807345"/>
        </p:xfrm>
        <a:graphic>
          <a:graphicData uri="http://schemas.openxmlformats.org/drawingml/2006/table">
            <a:tbl>
              <a:tblPr firstRow="1" bandRow="1">
                <a:tableStyleId>{5C22544A-7EE6-4342-B048-85BDC9FD1C3A}</a:tableStyleId>
              </a:tblPr>
              <a:tblGrid>
                <a:gridCol w="1115614"/>
                <a:gridCol w="1080120"/>
                <a:gridCol w="1512168"/>
                <a:gridCol w="1008112"/>
                <a:gridCol w="1008112"/>
                <a:gridCol w="1584176"/>
                <a:gridCol w="1835693"/>
              </a:tblGrid>
              <a:tr h="792806">
                <a:tc>
                  <a:txBody>
                    <a:bodyPr/>
                    <a:lstStyle/>
                    <a:p>
                      <a:pPr algn="ctr"/>
                      <a:r>
                        <a:rPr lang="el-GR" sz="1800" b="1" kern="1200" dirty="0" err="1" smtClean="0">
                          <a:solidFill>
                            <a:schemeClr val="lt1"/>
                          </a:solidFill>
                          <a:latin typeface="+mn-lt"/>
                          <a:ea typeface="+mn-ea"/>
                          <a:cs typeface="+mn-cs"/>
                        </a:rPr>
                        <a:t>Πρωτα</a:t>
                      </a:r>
                      <a:r>
                        <a:rPr lang="el-GR" sz="1800" b="1" kern="1200" dirty="0" smtClean="0">
                          <a:solidFill>
                            <a:schemeClr val="lt1"/>
                          </a:solidFill>
                          <a:latin typeface="+mn-lt"/>
                          <a:ea typeface="+mn-ea"/>
                          <a:cs typeface="+mn-cs"/>
                        </a:rPr>
                        <a:t>-</a:t>
                      </a:r>
                      <a:r>
                        <a:rPr lang="el-GR" sz="1800" b="1" kern="1200" dirty="0" err="1" smtClean="0">
                          <a:solidFill>
                            <a:schemeClr val="lt1"/>
                          </a:solidFill>
                          <a:latin typeface="+mn-lt"/>
                          <a:ea typeface="+mn-ea"/>
                          <a:cs typeface="+mn-cs"/>
                        </a:rPr>
                        <a:t>γωνιστής</a:t>
                      </a:r>
                      <a:endParaRPr lang="el-GR" dirty="0"/>
                    </a:p>
                  </a:txBody>
                  <a:tcPr/>
                </a:tc>
                <a:tc>
                  <a:txBody>
                    <a:bodyPr/>
                    <a:lstStyle/>
                    <a:p>
                      <a:pPr algn="ctr"/>
                      <a:r>
                        <a:rPr lang="el-GR" sz="1800" b="1" kern="1200" dirty="0" err="1" smtClean="0">
                          <a:solidFill>
                            <a:schemeClr val="lt1"/>
                          </a:solidFill>
                          <a:latin typeface="+mn-lt"/>
                          <a:ea typeface="+mn-ea"/>
                          <a:cs typeface="+mn-cs"/>
                        </a:rPr>
                        <a:t>Δευτερα</a:t>
                      </a:r>
                      <a:r>
                        <a:rPr lang="el-GR" sz="1800" b="1" kern="1200" dirty="0" smtClean="0">
                          <a:solidFill>
                            <a:schemeClr val="lt1"/>
                          </a:solidFill>
                          <a:latin typeface="+mn-lt"/>
                          <a:ea typeface="+mn-ea"/>
                          <a:cs typeface="+mn-cs"/>
                        </a:rPr>
                        <a:t>-</a:t>
                      </a:r>
                      <a:r>
                        <a:rPr lang="el-GR" sz="1800" b="1" kern="1200" dirty="0" err="1" smtClean="0">
                          <a:solidFill>
                            <a:schemeClr val="lt1"/>
                          </a:solidFill>
                          <a:latin typeface="+mn-lt"/>
                          <a:ea typeface="+mn-ea"/>
                          <a:cs typeface="+mn-cs"/>
                        </a:rPr>
                        <a:t>γωνιστές</a:t>
                      </a:r>
                      <a:endParaRPr lang="el-GR" dirty="0"/>
                    </a:p>
                  </a:txBody>
                  <a:tcPr/>
                </a:tc>
                <a:tc>
                  <a:txBody>
                    <a:bodyPr/>
                    <a:lstStyle/>
                    <a:p>
                      <a:pPr algn="ctr"/>
                      <a:r>
                        <a:rPr lang="el-GR" sz="1800" b="1" kern="1200" dirty="0" smtClean="0">
                          <a:solidFill>
                            <a:schemeClr val="lt1"/>
                          </a:solidFill>
                          <a:latin typeface="+mn-lt"/>
                          <a:ea typeface="+mn-ea"/>
                          <a:cs typeface="+mn-cs"/>
                        </a:rPr>
                        <a:t>Πληροφορίες</a:t>
                      </a:r>
                      <a:endParaRPr lang="el-GR" dirty="0"/>
                    </a:p>
                  </a:txBody>
                  <a:tcPr/>
                </a:tc>
                <a:tc>
                  <a:txBody>
                    <a:bodyPr/>
                    <a:lstStyle/>
                    <a:p>
                      <a:pPr algn="ctr"/>
                      <a:r>
                        <a:rPr lang="el-GR" dirty="0" smtClean="0"/>
                        <a:t>Τόπος</a:t>
                      </a:r>
                      <a:endParaRPr lang="el-GR" dirty="0"/>
                    </a:p>
                  </a:txBody>
                  <a:tcPr/>
                </a:tc>
                <a:tc>
                  <a:txBody>
                    <a:bodyPr/>
                    <a:lstStyle/>
                    <a:p>
                      <a:pPr algn="ctr"/>
                      <a:r>
                        <a:rPr lang="el-GR" sz="1800" b="1" kern="1200" dirty="0" smtClean="0">
                          <a:solidFill>
                            <a:schemeClr val="lt1"/>
                          </a:solidFill>
                          <a:latin typeface="+mn-lt"/>
                          <a:ea typeface="+mn-ea"/>
                          <a:cs typeface="+mn-cs"/>
                        </a:rPr>
                        <a:t>Χρόνος</a:t>
                      </a:r>
                      <a:endParaRPr lang="el-GR" dirty="0"/>
                    </a:p>
                  </a:txBody>
                  <a:tcPr/>
                </a:tc>
                <a:tc>
                  <a:txBody>
                    <a:bodyPr/>
                    <a:lstStyle/>
                    <a:p>
                      <a:pPr algn="ctr"/>
                      <a:r>
                        <a:rPr lang="el-GR" sz="1800" b="1" kern="1200" dirty="0" err="1" smtClean="0">
                          <a:solidFill>
                            <a:schemeClr val="lt1"/>
                          </a:solidFill>
                          <a:latin typeface="+mn-lt"/>
                          <a:ea typeface="+mn-ea"/>
                          <a:cs typeface="+mn-cs"/>
                        </a:rPr>
                        <a:t>Ἐντυπώσεις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αἰσθήσεων</a:t>
                      </a:r>
                      <a:endParaRPr lang="el-GR" dirty="0"/>
                    </a:p>
                  </a:txBody>
                  <a:tcPr/>
                </a:tc>
                <a:tc>
                  <a:txBody>
                    <a:bodyPr/>
                    <a:lstStyle/>
                    <a:p>
                      <a:pPr algn="ctr"/>
                      <a:r>
                        <a:rPr lang="el-GR" sz="1800" b="1" kern="1200" dirty="0" smtClean="0">
                          <a:solidFill>
                            <a:schemeClr val="lt1"/>
                          </a:solidFill>
                          <a:latin typeface="+mn-lt"/>
                          <a:ea typeface="+mn-ea"/>
                          <a:cs typeface="+mn-cs"/>
                        </a:rPr>
                        <a:t>Αισθήματα</a:t>
                      </a:r>
                      <a:endParaRPr lang="el-GR" dirty="0"/>
                    </a:p>
                  </a:txBody>
                  <a:tcPr/>
                </a:tc>
              </a:tr>
              <a:tr h="1561333">
                <a:tc>
                  <a:txBody>
                    <a:bodyPr/>
                    <a:lstStyle/>
                    <a:p>
                      <a:pPr algn="ctr"/>
                      <a:r>
                        <a:rPr lang="el-GR" sz="1600" kern="1200" dirty="0" smtClean="0">
                          <a:solidFill>
                            <a:schemeClr val="dk1"/>
                          </a:solidFill>
                          <a:latin typeface="Palatino Linotype" pitchFamily="18" charset="0"/>
                          <a:ea typeface="+mn-ea"/>
                          <a:cs typeface="+mn-cs"/>
                        </a:rPr>
                        <a:t>Χριστός</a:t>
                      </a:r>
                      <a:endParaRPr lang="el-GR" dirty="0">
                        <a:latin typeface="Palatino Linotype" pitchFamily="18" charset="0"/>
                      </a:endParaRPr>
                    </a:p>
                  </a:txBody>
                  <a:tcPr/>
                </a:tc>
                <a:tc>
                  <a:txBody>
                    <a:bodyPr/>
                    <a:lstStyle/>
                    <a:p>
                      <a:r>
                        <a:rPr lang="el-GR" sz="1400" kern="1200" dirty="0" smtClean="0">
                          <a:solidFill>
                            <a:schemeClr val="dk1"/>
                          </a:solidFill>
                          <a:latin typeface="Palatino Linotype" pitchFamily="18" charset="0"/>
                          <a:ea typeface="+mn-ea"/>
                          <a:cs typeface="+mn-cs"/>
                        </a:rPr>
                        <a:t>Μαθητές, ἄνθρωπος </a:t>
                      </a:r>
                      <a:r>
                        <a:rPr lang="el-GR" sz="1400" kern="1200" dirty="0" err="1" smtClean="0">
                          <a:solidFill>
                            <a:schemeClr val="dk1"/>
                          </a:solidFill>
                          <a:latin typeface="Palatino Linotype" pitchFamily="18" charset="0"/>
                          <a:ea typeface="+mn-ea"/>
                          <a:cs typeface="+mn-cs"/>
                        </a:rPr>
                        <a:t>μὲ</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σταμνὶ</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μὲ</a:t>
                      </a:r>
                      <a:r>
                        <a:rPr lang="el-GR" sz="1400" kern="1200" dirty="0" smtClean="0">
                          <a:solidFill>
                            <a:schemeClr val="dk1"/>
                          </a:solidFill>
                          <a:latin typeface="Palatino Linotype" pitchFamily="18" charset="0"/>
                          <a:ea typeface="+mn-ea"/>
                          <a:cs typeface="+mn-cs"/>
                        </a:rPr>
                        <a:t> νερό, </a:t>
                      </a:r>
                      <a:r>
                        <a:rPr lang="el-GR" sz="1400" kern="1200" dirty="0" err="1" smtClean="0">
                          <a:solidFill>
                            <a:schemeClr val="dk1"/>
                          </a:solidFill>
                          <a:latin typeface="Palatino Linotype" pitchFamily="18" charset="0"/>
                          <a:ea typeface="+mn-ea"/>
                          <a:cs typeface="+mn-cs"/>
                        </a:rPr>
                        <a:t>οἰκο</a:t>
                      </a:r>
                      <a:r>
                        <a:rPr lang="el-GR" sz="1400" kern="1200" dirty="0" smtClean="0">
                          <a:solidFill>
                            <a:schemeClr val="dk1"/>
                          </a:solidFill>
                          <a:latin typeface="Palatino Linotype" pitchFamily="18" charset="0"/>
                          <a:ea typeface="+mn-ea"/>
                          <a:cs typeface="+mn-cs"/>
                        </a:rPr>
                        <a:t>-δεσπότης</a:t>
                      </a:r>
                      <a:endParaRPr lang="el-GR" sz="1400" dirty="0">
                        <a:latin typeface="Palatino Linotype"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err="1" smtClean="0">
                          <a:solidFill>
                            <a:schemeClr val="dk1"/>
                          </a:solidFill>
                          <a:latin typeface="Palatino Linotype" pitchFamily="18" charset="0"/>
                          <a:ea typeface="+mn-ea"/>
                          <a:cs typeface="+mn-cs"/>
                        </a:rPr>
                        <a:t>τὸ</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τελευταῖο</a:t>
                      </a:r>
                      <a:r>
                        <a:rPr lang="el-GR" sz="1400" kern="1200" dirty="0" smtClean="0">
                          <a:solidFill>
                            <a:schemeClr val="dk1"/>
                          </a:solidFill>
                          <a:latin typeface="Palatino Linotype" pitchFamily="18" charset="0"/>
                          <a:ea typeface="+mn-ea"/>
                          <a:cs typeface="+mn-cs"/>
                        </a:rPr>
                        <a:t> πασχάλιο</a:t>
                      </a:r>
                      <a:r>
                        <a:rPr lang="el-GR" sz="1400" kern="1200" baseline="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δεῖπνο</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τοῦ</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Ἰησοῦ</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μὲ</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τοὺς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μαθητὲς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Τοῦ</a:t>
                      </a:r>
                      <a:endParaRPr lang="el-GR" sz="1400" dirty="0" smtClean="0">
                        <a:latin typeface="Palatino Linotype" pitchFamily="18" charset="0"/>
                      </a:endParaRPr>
                    </a:p>
                    <a:p>
                      <a:endParaRPr lang="el-GR" sz="1100" dirty="0">
                        <a:latin typeface="Palatino Linotype" pitchFamily="18" charset="0"/>
                      </a:endParaRPr>
                    </a:p>
                  </a:txBody>
                  <a:tcPr/>
                </a:tc>
                <a:tc>
                  <a:txBody>
                    <a:bodyPr/>
                    <a:lstStyle/>
                    <a:p>
                      <a:r>
                        <a:rPr lang="el-GR" sz="1400" kern="1200" dirty="0" err="1" smtClean="0">
                          <a:solidFill>
                            <a:schemeClr val="dk1"/>
                          </a:solidFill>
                          <a:latin typeface="Palatino Linotype" pitchFamily="18" charset="0"/>
                          <a:ea typeface="+mn-ea"/>
                          <a:cs typeface="+mn-cs"/>
                        </a:rPr>
                        <a:t>ἀνώγαιον</a:t>
                      </a:r>
                      <a:r>
                        <a:rPr lang="el-GR" sz="1400" kern="1200" dirty="0" smtClean="0">
                          <a:solidFill>
                            <a:schemeClr val="dk1"/>
                          </a:solidFill>
                          <a:latin typeface="Palatino Linotype" pitchFamily="18" charset="0"/>
                          <a:ea typeface="+mn-ea"/>
                          <a:cs typeface="+mn-cs"/>
                        </a:rPr>
                        <a:t> (</a:t>
                      </a:r>
                      <a:r>
                        <a:rPr lang="el-GR" sz="1400" kern="1200" baseline="0" dirty="0" smtClean="0">
                          <a:solidFill>
                            <a:schemeClr val="dk1"/>
                          </a:solidFill>
                          <a:latin typeface="Palatino Linotype" pitchFamily="18" charset="0"/>
                          <a:ea typeface="+mn-ea"/>
                          <a:cs typeface="+mn-cs"/>
                        </a:rPr>
                        <a:t>οικία του Ιωάννη-Μάρκου; ίσως </a:t>
                      </a:r>
                      <a:r>
                        <a:rPr lang="el-GR" sz="1400" kern="1200" dirty="0" err="1" smtClean="0">
                          <a:solidFill>
                            <a:schemeClr val="dk1"/>
                          </a:solidFill>
                          <a:latin typeface="Palatino Linotype" pitchFamily="18" charset="0"/>
                          <a:ea typeface="+mn-ea"/>
                          <a:cs typeface="+mn-cs"/>
                        </a:rPr>
                        <a:t>τὸ</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ὑπερώον</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Πεντη</a:t>
                      </a:r>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κοστῆς</a:t>
                      </a:r>
                      <a:r>
                        <a:rPr lang="el-GR" sz="1400" kern="1200" dirty="0" smtClean="0">
                          <a:solidFill>
                            <a:schemeClr val="dk1"/>
                          </a:solidFill>
                          <a:latin typeface="Palatino Linotype" pitchFamily="18" charset="0"/>
                          <a:ea typeface="+mn-ea"/>
                          <a:cs typeface="+mn-cs"/>
                        </a:rPr>
                        <a:t>)</a:t>
                      </a:r>
                      <a:endParaRPr lang="el-GR" sz="1100" dirty="0">
                        <a:latin typeface="Palatino Linotype"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Palatino Linotype" pitchFamily="18" charset="0"/>
                          <a:ea typeface="+mn-ea"/>
                          <a:cs typeface="+mn-cs"/>
                        </a:rPr>
                        <a:t>ἡ δεύτερη </a:t>
                      </a:r>
                      <a:r>
                        <a:rPr lang="el-GR" sz="1400" kern="1200" dirty="0" err="1" smtClean="0">
                          <a:solidFill>
                            <a:schemeClr val="dk1"/>
                          </a:solidFill>
                          <a:latin typeface="Palatino Linotype" pitchFamily="18" charset="0"/>
                          <a:ea typeface="+mn-ea"/>
                          <a:cs typeface="+mn-cs"/>
                        </a:rPr>
                        <a:t>ἡμέρα</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τῆς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γιορτῆς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τῶν</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Ἀζύμων</a:t>
                      </a:r>
                      <a:endParaRPr lang="el-GR" sz="1400" kern="1200" dirty="0" smtClean="0">
                        <a:solidFill>
                          <a:schemeClr val="dk1"/>
                        </a:solidFill>
                        <a:latin typeface="Palatino Linotype" pitchFamily="18"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Palatino Linotype" pitchFamily="18" charset="0"/>
                          <a:ea typeface="+mn-ea"/>
                          <a:cs typeface="+mn-cs"/>
                        </a:rPr>
                        <a:t>(Πέμπτη βράδυ)</a:t>
                      </a:r>
                      <a:endParaRPr lang="el-GR" sz="1100" kern="1200" dirty="0" smtClean="0">
                        <a:solidFill>
                          <a:schemeClr val="dk1"/>
                        </a:solidFill>
                        <a:latin typeface="Palatino Linotype" pitchFamily="18" charset="0"/>
                        <a:ea typeface="+mn-ea"/>
                        <a:cs typeface="+mn-cs"/>
                      </a:endParaRPr>
                    </a:p>
                  </a:txBody>
                  <a:tcPr/>
                </a:tc>
                <a:tc>
                  <a:txBody>
                    <a:bodyPr/>
                    <a:lstStyle/>
                    <a:p>
                      <a:pPr algn="ctr"/>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ἀνακειμένων</a:t>
                      </a:r>
                      <a:r>
                        <a:rPr lang="el-GR" sz="1400" kern="1200" dirty="0" smtClean="0">
                          <a:solidFill>
                            <a:schemeClr val="dk1"/>
                          </a:solidFill>
                          <a:latin typeface="Palatino Linotype" pitchFamily="18" charset="0"/>
                          <a:ea typeface="+mn-ea"/>
                          <a:cs typeface="+mn-cs"/>
                        </a:rPr>
                        <a:t> … </a:t>
                      </a:r>
                      <a:r>
                        <a:rPr lang="el-GR" sz="1400" kern="1200" dirty="0" err="1" smtClean="0">
                          <a:solidFill>
                            <a:schemeClr val="dk1"/>
                          </a:solidFill>
                          <a:latin typeface="Palatino Linotype" pitchFamily="18" charset="0"/>
                          <a:ea typeface="+mn-ea"/>
                          <a:cs typeface="+mn-cs"/>
                        </a:rPr>
                        <a:t>ἐσθιόντων</a:t>
                      </a:r>
                      <a:r>
                        <a:rPr lang="el-GR" sz="1400" kern="1200" dirty="0" smtClean="0">
                          <a:solidFill>
                            <a:schemeClr val="dk1"/>
                          </a:solidFill>
                          <a:latin typeface="Palatino Linotype" pitchFamily="18" charset="0"/>
                          <a:ea typeface="+mn-ea"/>
                          <a:cs typeface="+mn-cs"/>
                        </a:rPr>
                        <a:t>»</a:t>
                      </a:r>
                    </a:p>
                    <a:p>
                      <a:endParaRPr lang="el-GR" sz="1400" kern="1200" dirty="0" smtClean="0">
                        <a:solidFill>
                          <a:schemeClr val="dk1"/>
                        </a:solidFill>
                        <a:latin typeface="Palatino Linotype" pitchFamily="18" charset="0"/>
                        <a:ea typeface="+mn-ea"/>
                        <a:cs typeface="+mn-cs"/>
                      </a:endParaRPr>
                    </a:p>
                    <a:p>
                      <a:pPr algn="ctr"/>
                      <a:endParaRPr lang="el-GR" sz="1400" kern="1200" dirty="0" smtClean="0">
                        <a:solidFill>
                          <a:schemeClr val="dk1"/>
                        </a:solidFill>
                        <a:latin typeface="Palatino Linotype" pitchFamily="18" charset="0"/>
                        <a:ea typeface="+mn-ea"/>
                        <a:cs typeface="+mn-cs"/>
                      </a:endParaRPr>
                    </a:p>
                    <a:p>
                      <a:pPr algn="ctr"/>
                      <a:endParaRPr lang="el-GR" sz="1400" b="0" kern="1200" dirty="0" smtClean="0">
                        <a:solidFill>
                          <a:schemeClr val="dk1"/>
                        </a:solidFill>
                        <a:latin typeface="Palatino Linotype" pitchFamily="18" charset="0"/>
                        <a:ea typeface="+mn-ea"/>
                        <a:cs typeface="+mn-cs"/>
                      </a:endParaRPr>
                    </a:p>
                    <a:p>
                      <a:pPr algn="ctr"/>
                      <a:r>
                        <a:rPr lang="el-GR" sz="1400" b="1" kern="1200" dirty="0" smtClean="0">
                          <a:solidFill>
                            <a:schemeClr val="dk1"/>
                          </a:solidFill>
                          <a:latin typeface="Palatino Linotype" pitchFamily="18" charset="0"/>
                          <a:ea typeface="+mn-ea"/>
                          <a:cs typeface="+mn-cs"/>
                        </a:rPr>
                        <a:t>Στάση</a:t>
                      </a:r>
                      <a:endParaRPr lang="el-GR" sz="1400" b="0" kern="1200" dirty="0" smtClean="0">
                        <a:solidFill>
                          <a:schemeClr val="dk1"/>
                        </a:solidFill>
                        <a:latin typeface="Palatino Linotype" pitchFamily="18" charset="0"/>
                        <a:ea typeface="+mn-ea"/>
                        <a:cs typeface="+mn-cs"/>
                      </a:endParaRPr>
                    </a:p>
                    <a:p>
                      <a:pPr algn="ctr"/>
                      <a:r>
                        <a:rPr lang="el-GR" sz="1400" kern="1200" dirty="0" smtClean="0">
                          <a:solidFill>
                            <a:schemeClr val="dk1"/>
                          </a:solidFill>
                          <a:latin typeface="Palatino Linotype" pitchFamily="18" charset="0"/>
                          <a:ea typeface="+mn-ea"/>
                          <a:cs typeface="+mn-cs"/>
                        </a:rPr>
                        <a:t>(ξαπλωμένοι </a:t>
                      </a:r>
                      <a:r>
                        <a:rPr lang="el-GR" sz="1400" kern="1200" dirty="0" err="1" smtClean="0">
                          <a:solidFill>
                            <a:schemeClr val="dk1"/>
                          </a:solidFill>
                          <a:latin typeface="Palatino Linotype" pitchFamily="18" charset="0"/>
                          <a:ea typeface="+mn-ea"/>
                          <a:cs typeface="+mn-cs"/>
                        </a:rPr>
                        <a:t>στὴν</a:t>
                      </a:r>
                      <a:r>
                        <a:rPr lang="el-GR" sz="1400" kern="1200" dirty="0" smtClean="0">
                          <a:solidFill>
                            <a:schemeClr val="dk1"/>
                          </a:solidFill>
                          <a:latin typeface="Palatino Linotype" pitchFamily="18" charset="0"/>
                          <a:ea typeface="+mn-ea"/>
                          <a:cs typeface="+mn-cs"/>
                        </a:rPr>
                        <a:t> τράπεζα) </a:t>
                      </a:r>
                      <a:endParaRPr lang="el-GR" sz="1400" b="1" dirty="0">
                        <a:latin typeface="Palatino Linotype"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mn-lt"/>
                          <a:ea typeface="+mn-ea"/>
                          <a:cs typeface="+mn-cs"/>
                        </a:rPr>
                        <a:t>«</a:t>
                      </a:r>
                      <a:r>
                        <a:rPr lang="el-GR" sz="1400" kern="1200" dirty="0" err="1" smtClean="0">
                          <a:solidFill>
                            <a:schemeClr val="dk1"/>
                          </a:solidFill>
                          <a:latin typeface="+mn-lt"/>
                          <a:ea typeface="+mn-ea"/>
                          <a:cs typeface="+mn-cs"/>
                        </a:rPr>
                        <a:t>ὅτι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εἷς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ἐξ</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ὑμῶν</a:t>
                      </a:r>
                      <a:r>
                        <a:rPr lang="el-GR" sz="1400" kern="1200" dirty="0" smtClean="0">
                          <a:solidFill>
                            <a:schemeClr val="dk1"/>
                          </a:solidFill>
                          <a:latin typeface="+mn-lt"/>
                          <a:ea typeface="+mn-ea"/>
                          <a:cs typeface="+mn-cs"/>
                        </a:rPr>
                        <a:t> παραδώσει με, ὁ </a:t>
                      </a:r>
                      <a:r>
                        <a:rPr lang="el-GR" sz="1400" kern="1200" dirty="0" err="1" smtClean="0">
                          <a:solidFill>
                            <a:schemeClr val="dk1"/>
                          </a:solidFill>
                          <a:latin typeface="+mn-lt"/>
                          <a:ea typeface="+mn-ea"/>
                          <a:cs typeface="+mn-cs"/>
                        </a:rPr>
                        <a:t>ἐσθίων</a:t>
                      </a:r>
                      <a:r>
                        <a:rPr lang="el-GR" sz="1400" kern="1200" dirty="0" smtClean="0">
                          <a:solidFill>
                            <a:schemeClr val="dk1"/>
                          </a:solidFill>
                          <a:latin typeface="+mn-lt"/>
                          <a:ea typeface="+mn-ea"/>
                          <a:cs typeface="+mn-cs"/>
                        </a:rPr>
                        <a:t> μετ’ </a:t>
                      </a:r>
                      <a:r>
                        <a:rPr lang="el-GR" sz="1400" kern="1200" dirty="0" err="1" smtClean="0">
                          <a:solidFill>
                            <a:schemeClr val="dk1"/>
                          </a:solidFill>
                          <a:latin typeface="+mn-lt"/>
                          <a:ea typeface="+mn-ea"/>
                          <a:cs typeface="+mn-cs"/>
                        </a:rPr>
                        <a:t>ἐμοῦ</a:t>
                      </a:r>
                      <a:r>
                        <a:rPr lang="el-GR" sz="1400" kern="1200" dirty="0" smtClean="0">
                          <a:solidFill>
                            <a:schemeClr val="dk1"/>
                          </a:solidFill>
                          <a:latin typeface="+mn-lt"/>
                          <a:ea typeface="+mn-ea"/>
                          <a:cs typeface="+mn-cs"/>
                        </a:rPr>
                        <a:t>»</a:t>
                      </a:r>
                      <a:r>
                        <a:rPr lang="el-GR" sz="1400" kern="1200" dirty="0" smtClean="0">
                          <a:solidFill>
                            <a:schemeClr val="dk1"/>
                          </a:solidFill>
                          <a:latin typeface="Palatino Linotype" pitchFamily="18" charset="0"/>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400"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Λύπη</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Οἶκτος</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Συμπόνοια</a:t>
                      </a:r>
                      <a:endParaRPr lang="el-GR" sz="1400" b="1" kern="1200" dirty="0" smtClean="0">
                        <a:solidFill>
                          <a:schemeClr val="dk1"/>
                        </a:solidFill>
                        <a:latin typeface="Palatino Linotype" pitchFamily="18" charset="0"/>
                        <a:ea typeface="+mn-ea"/>
                        <a:cs typeface="+mn-cs"/>
                      </a:endParaRPr>
                    </a:p>
                  </a:txBody>
                  <a:tcPr/>
                </a:tc>
              </a:tr>
              <a:tr h="1771513">
                <a:tc>
                  <a:txBody>
                    <a:bodyPr/>
                    <a:lstStyle/>
                    <a:p>
                      <a:endParaRPr lang="el-GR" dirty="0"/>
                    </a:p>
                  </a:txBody>
                  <a:tcPr/>
                </a:tc>
                <a:tc>
                  <a:txBody>
                    <a:bodyPr/>
                    <a:lstStyle/>
                    <a:p>
                      <a:endParaRPr lang="el-GR" dirty="0"/>
                    </a:p>
                  </a:txBody>
                  <a:tcPr/>
                </a:tc>
                <a:tc>
                  <a:txBody>
                    <a:bodyPr/>
                    <a:lstStyle/>
                    <a:p>
                      <a:r>
                        <a:rPr lang="el-GR" sz="1400" kern="1200" dirty="0" smtClean="0">
                          <a:solidFill>
                            <a:schemeClr val="dk1"/>
                          </a:solidFill>
                          <a:latin typeface="Palatino Linotype" pitchFamily="18" charset="0"/>
                          <a:ea typeface="+mn-ea"/>
                          <a:cs typeface="+mn-cs"/>
                        </a:rPr>
                        <a:t>Ὁ </a:t>
                      </a:r>
                      <a:r>
                        <a:rPr lang="el-GR" sz="1400" kern="1200" dirty="0" err="1" smtClean="0">
                          <a:solidFill>
                            <a:schemeClr val="dk1"/>
                          </a:solidFill>
                          <a:latin typeface="Palatino Linotype" pitchFamily="18" charset="0"/>
                          <a:ea typeface="+mn-ea"/>
                          <a:cs typeface="+mn-cs"/>
                        </a:rPr>
                        <a:t>Ἰούδας</a:t>
                      </a:r>
                      <a:r>
                        <a:rPr lang="el-GR" sz="1400" kern="1200" dirty="0" smtClean="0">
                          <a:solidFill>
                            <a:schemeClr val="dk1"/>
                          </a:solidFill>
                          <a:latin typeface="Palatino Linotype" pitchFamily="18" charset="0"/>
                          <a:ea typeface="+mn-ea"/>
                          <a:cs typeface="+mn-cs"/>
                        </a:rPr>
                        <a:t> κάθεται </a:t>
                      </a:r>
                      <a:r>
                        <a:rPr lang="el-GR" sz="1400" kern="1200" dirty="0" err="1" smtClean="0">
                          <a:solidFill>
                            <a:schemeClr val="dk1"/>
                          </a:solidFill>
                          <a:latin typeface="Palatino Linotype" pitchFamily="18" charset="0"/>
                          <a:ea typeface="+mn-ea"/>
                          <a:cs typeface="+mn-cs"/>
                        </a:rPr>
                        <a:t>στὰ</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ἀριστερὰ</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τοῦ</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Ἰησοῦ</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στὴν</a:t>
                      </a:r>
                      <a:r>
                        <a:rPr lang="el-GR" sz="1400" kern="1200" dirty="0" smtClean="0">
                          <a:solidFill>
                            <a:schemeClr val="dk1"/>
                          </a:solidFill>
                          <a:latin typeface="Palatino Linotype" pitchFamily="18" charset="0"/>
                          <a:ea typeface="+mn-ea"/>
                          <a:cs typeface="+mn-cs"/>
                        </a:rPr>
                        <a:t> τιμητικότερη θέση (βλ. Δεσπότης </a:t>
                      </a:r>
                      <a:r>
                        <a:rPr lang="el-GR" sz="1400" kern="1200" dirty="0" err="1" smtClean="0">
                          <a:solidFill>
                            <a:schemeClr val="dk1"/>
                          </a:solidFill>
                          <a:latin typeface="Palatino Linotype" pitchFamily="18" charset="0"/>
                          <a:ea typeface="+mn-ea"/>
                          <a:cs typeface="+mn-cs"/>
                        </a:rPr>
                        <a:t>Σωτ</a:t>
                      </a:r>
                      <a:r>
                        <a:rPr lang="el-GR" sz="1400" kern="1200" dirty="0" smtClean="0">
                          <a:solidFill>
                            <a:schemeClr val="dk1"/>
                          </a:solidFill>
                          <a:latin typeface="Palatino Linotype" pitchFamily="18" charset="0"/>
                          <a:ea typeface="+mn-ea"/>
                          <a:cs typeface="+mn-cs"/>
                        </a:rPr>
                        <a:t>., </a:t>
                      </a:r>
                      <a:r>
                        <a:rPr lang="el-GR" sz="1400" u="sng" kern="1200" dirty="0" smtClean="0">
                          <a:solidFill>
                            <a:schemeClr val="dk1"/>
                          </a:solidFill>
                          <a:latin typeface="Palatino Linotype" pitchFamily="18" charset="0"/>
                          <a:ea typeface="+mn-ea"/>
                          <a:cs typeface="+mn-cs"/>
                          <a:hlinkClick r:id="rId2"/>
                        </a:rPr>
                        <a:t>https://www.youtube.com/watch?v=cnm8hg3DDvE</a:t>
                      </a:r>
                      <a:r>
                        <a:rPr lang="el-GR" sz="1400" kern="1200" dirty="0" smtClean="0">
                          <a:solidFill>
                            <a:schemeClr val="dk1"/>
                          </a:solidFill>
                          <a:latin typeface="Palatino Linotype" pitchFamily="18" charset="0"/>
                          <a:ea typeface="+mn-ea"/>
                          <a:cs typeface="+mn-cs"/>
                        </a:rPr>
                        <a:t>)</a:t>
                      </a:r>
                      <a:endParaRPr lang="el-GR" sz="1100" dirty="0">
                        <a:latin typeface="Palatino Linotype" pitchFamily="18" charset="0"/>
                      </a:endParaRPr>
                    </a:p>
                  </a:txBody>
                  <a:tcPr/>
                </a:tc>
                <a:tc>
                  <a:txBody>
                    <a:bodyPr/>
                    <a:lstStyle/>
                    <a:p>
                      <a:endParaRPr lang="el-G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300" dirty="0" err="1" smtClean="0">
                          <a:latin typeface="Palatino Linotype" pitchFamily="18" charset="0"/>
                        </a:rPr>
                        <a:t>Τὸ</a:t>
                      </a:r>
                      <a:r>
                        <a:rPr lang="el-GR" sz="1300" dirty="0" smtClean="0">
                          <a:latin typeface="Palatino Linotype" pitchFamily="18" charset="0"/>
                        </a:rPr>
                        <a:t> </a:t>
                      </a:r>
                      <a:r>
                        <a:rPr lang="el-GR" sz="1300" dirty="0" err="1" smtClean="0">
                          <a:latin typeface="Palatino Linotype" pitchFamily="18" charset="0"/>
                        </a:rPr>
                        <a:t>νομικὸ</a:t>
                      </a:r>
                      <a:r>
                        <a:rPr lang="el-GR" sz="1300" dirty="0" smtClean="0">
                          <a:latin typeface="Palatino Linotype" pitchFamily="18" charset="0"/>
                        </a:rPr>
                        <a:t> Πάσχα συνέπιπτε Παρασκευή, </a:t>
                      </a:r>
                      <a:r>
                        <a:rPr lang="el-GR" sz="1300" dirty="0" err="1" smtClean="0">
                          <a:latin typeface="Palatino Linotype" pitchFamily="18" charset="0"/>
                        </a:rPr>
                        <a:t>ὅμως</a:t>
                      </a:r>
                      <a:r>
                        <a:rPr lang="el-GR" sz="1300" dirty="0" smtClean="0">
                          <a:latin typeface="Palatino Linotype" pitchFamily="18" charset="0"/>
                        </a:rPr>
                        <a:t> μετετέθη για</a:t>
                      </a:r>
                      <a:r>
                        <a:rPr lang="el-GR" sz="1300" baseline="0" dirty="0" smtClean="0">
                          <a:latin typeface="Palatino Linotype" pitchFamily="18" charset="0"/>
                        </a:rPr>
                        <a:t> το </a:t>
                      </a:r>
                      <a:r>
                        <a:rPr lang="el-GR" sz="1300" dirty="0" smtClean="0">
                          <a:latin typeface="Palatino Linotype" pitchFamily="18" charset="0"/>
                        </a:rPr>
                        <a:t>Σάββατο</a:t>
                      </a:r>
                    </a:p>
                    <a:p>
                      <a:pPr marL="0" marR="0" indent="0" algn="l" defTabSz="914400" rtl="0" eaLnBrk="1" fontAlgn="auto" latinLnBrk="0" hangingPunct="1">
                        <a:lnSpc>
                          <a:spcPct val="100000"/>
                        </a:lnSpc>
                        <a:spcBef>
                          <a:spcPts val="0"/>
                        </a:spcBef>
                        <a:spcAft>
                          <a:spcPts val="0"/>
                        </a:spcAft>
                        <a:buClrTx/>
                        <a:buSzTx/>
                        <a:buFontTx/>
                        <a:buNone/>
                        <a:tabLst/>
                        <a:defRPr/>
                      </a:pPr>
                      <a:r>
                        <a:rPr lang="el-GR" sz="1300" dirty="0" smtClean="0">
                          <a:latin typeface="Palatino Linotype" pitchFamily="18" charset="0"/>
                        </a:rPr>
                        <a:t>(</a:t>
                      </a:r>
                      <a:r>
                        <a:rPr lang="el-GR" sz="1300" dirty="0" err="1" smtClean="0">
                          <a:latin typeface="Palatino Linotype" pitchFamily="18" charset="0"/>
                        </a:rPr>
                        <a:t>Μκ</a:t>
                      </a:r>
                      <a:r>
                        <a:rPr lang="el-GR" sz="1300" dirty="0" smtClean="0">
                          <a:latin typeface="Palatino Linotype" pitchFamily="18" charset="0"/>
                        </a:rPr>
                        <a:t>. 15, 42 </a:t>
                      </a:r>
                      <a:r>
                        <a:rPr lang="el-GR" sz="1300" dirty="0" err="1" smtClean="0">
                          <a:latin typeface="Palatino Linotype" pitchFamily="18" charset="0"/>
                        </a:rPr>
                        <a:t>Ἰω</a:t>
                      </a:r>
                      <a:r>
                        <a:rPr lang="el-GR" sz="1300" dirty="0" smtClean="0">
                          <a:latin typeface="Palatino Linotype" pitchFamily="18" charset="0"/>
                        </a:rPr>
                        <a:t>. 19, 14 </a:t>
                      </a:r>
                      <a:r>
                        <a:rPr lang="el-GR" sz="1300" dirty="0" err="1" smtClean="0">
                          <a:latin typeface="Palatino Linotype" pitchFamily="18" charset="0"/>
                        </a:rPr>
                        <a:t>Ἰω</a:t>
                      </a:r>
                      <a:r>
                        <a:rPr lang="el-GR" sz="1300" dirty="0" smtClean="0">
                          <a:latin typeface="Palatino Linotype" pitchFamily="18" charset="0"/>
                        </a:rPr>
                        <a:t>. 19, 31    </a:t>
                      </a:r>
                      <a:r>
                        <a:rPr lang="el-GR" sz="1300" dirty="0" err="1" smtClean="0">
                          <a:latin typeface="Palatino Linotype" pitchFamily="18" charset="0"/>
                        </a:rPr>
                        <a:t>Ἰω</a:t>
                      </a:r>
                      <a:r>
                        <a:rPr lang="el-GR" sz="1300" dirty="0" smtClean="0">
                          <a:latin typeface="Palatino Linotype" pitchFamily="18" charset="0"/>
                        </a:rPr>
                        <a:t>. 19, 42)</a:t>
                      </a:r>
                    </a:p>
                  </a:txBody>
                  <a:tcPr/>
                </a:tc>
                <a:tc>
                  <a:txBody>
                    <a:bodyPr/>
                    <a:lstStyle/>
                    <a:p>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ὅτι</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εἷς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ἐξ</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ὑμῶν</a:t>
                      </a:r>
                      <a:r>
                        <a:rPr lang="el-GR" sz="1400" kern="1200" dirty="0" smtClean="0">
                          <a:solidFill>
                            <a:schemeClr val="dk1"/>
                          </a:solidFill>
                          <a:latin typeface="Palatino Linotype" pitchFamily="18" charset="0"/>
                          <a:ea typeface="+mn-ea"/>
                          <a:cs typeface="+mn-cs"/>
                        </a:rPr>
                        <a:t> παραδώσει με, ὁ </a:t>
                      </a:r>
                      <a:r>
                        <a:rPr lang="el-GR" sz="1400" kern="1200" dirty="0" err="1" smtClean="0">
                          <a:solidFill>
                            <a:schemeClr val="dk1"/>
                          </a:solidFill>
                          <a:latin typeface="Palatino Linotype" pitchFamily="18" charset="0"/>
                          <a:ea typeface="+mn-ea"/>
                          <a:cs typeface="+mn-cs"/>
                        </a:rPr>
                        <a:t>ἐσθίων</a:t>
                      </a:r>
                      <a:r>
                        <a:rPr lang="el-GR" sz="1400" kern="1200" dirty="0" smtClean="0">
                          <a:solidFill>
                            <a:schemeClr val="dk1"/>
                          </a:solidFill>
                          <a:latin typeface="Palatino Linotype" pitchFamily="18" charset="0"/>
                          <a:ea typeface="+mn-ea"/>
                          <a:cs typeface="+mn-cs"/>
                        </a:rPr>
                        <a:t> μετ’ </a:t>
                      </a:r>
                      <a:r>
                        <a:rPr lang="el-GR" sz="1400" kern="1200" dirty="0" err="1" smtClean="0">
                          <a:solidFill>
                            <a:schemeClr val="dk1"/>
                          </a:solidFill>
                          <a:latin typeface="Palatino Linotype" pitchFamily="18" charset="0"/>
                          <a:ea typeface="+mn-ea"/>
                          <a:cs typeface="+mn-cs"/>
                        </a:rPr>
                        <a:t>ἐμοῦ</a:t>
                      </a:r>
                      <a:r>
                        <a:rPr lang="el-GR" sz="1400" kern="1200" dirty="0" smtClean="0">
                          <a:solidFill>
                            <a:schemeClr val="dk1"/>
                          </a:solidFill>
                          <a:latin typeface="Palatino Linotype" pitchFamily="18" charset="0"/>
                          <a:ea typeface="+mn-ea"/>
                          <a:cs typeface="+mn-cs"/>
                        </a:rPr>
                        <a:t>»</a:t>
                      </a:r>
                    </a:p>
                    <a:p>
                      <a:endParaRPr lang="el-GR" sz="1400" kern="1200" dirty="0" smtClean="0">
                        <a:solidFill>
                          <a:schemeClr val="dk1"/>
                        </a:solidFill>
                        <a:latin typeface="Palatino Linotype" pitchFamily="18" charset="0"/>
                        <a:ea typeface="+mn-ea"/>
                        <a:cs typeface="+mn-cs"/>
                      </a:endParaRPr>
                    </a:p>
                    <a:p>
                      <a:endParaRPr lang="el-GR" sz="1400" b="1" kern="1200" dirty="0" smtClean="0">
                        <a:solidFill>
                          <a:schemeClr val="dk1"/>
                        </a:solidFill>
                        <a:latin typeface="Palatino Linotype" pitchFamily="18" charset="0"/>
                        <a:ea typeface="+mn-ea"/>
                        <a:cs typeface="+mn-cs"/>
                      </a:endParaRPr>
                    </a:p>
                    <a:p>
                      <a:pPr algn="ctr"/>
                      <a:endParaRPr lang="el-GR" sz="1400" b="1" kern="1200" dirty="0" smtClean="0">
                        <a:solidFill>
                          <a:schemeClr val="dk1"/>
                        </a:solidFill>
                        <a:latin typeface="Palatino Linotype" pitchFamily="18" charset="0"/>
                        <a:ea typeface="+mn-ea"/>
                        <a:cs typeface="+mn-cs"/>
                      </a:endParaRPr>
                    </a:p>
                    <a:p>
                      <a:pPr algn="ctr"/>
                      <a:r>
                        <a:rPr lang="el-GR" sz="1400" b="1" kern="1200" dirty="0" err="1" smtClean="0">
                          <a:solidFill>
                            <a:schemeClr val="dk1"/>
                          </a:solidFill>
                          <a:latin typeface="Palatino Linotype" pitchFamily="18" charset="0"/>
                          <a:ea typeface="+mn-ea"/>
                          <a:cs typeface="+mn-cs"/>
                        </a:rPr>
                        <a:t>Ἀκοὴ</a:t>
                      </a: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ἔκπλήξη</a:t>
                      </a:r>
                      <a:r>
                        <a:rPr lang="el-GR" sz="1400" b="1"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ἐγγύτητα</a:t>
                      </a:r>
                      <a:r>
                        <a:rPr lang="el-GR" sz="1400" kern="1200" dirty="0" smtClean="0">
                          <a:solidFill>
                            <a:schemeClr val="dk1"/>
                          </a:solidFill>
                          <a:latin typeface="Palatino Linotype" pitchFamily="18" charset="0"/>
                          <a:ea typeface="+mn-ea"/>
                          <a:cs typeface="+mn-cs"/>
                        </a:rPr>
                        <a:t>, προφητεία, </a:t>
                      </a:r>
                      <a:r>
                        <a:rPr lang="el-GR" sz="1400" kern="1200" dirty="0" err="1" smtClean="0">
                          <a:solidFill>
                            <a:schemeClr val="dk1"/>
                          </a:solidFill>
                          <a:latin typeface="Palatino Linotype" pitchFamily="18" charset="0"/>
                          <a:ea typeface="+mn-ea"/>
                          <a:cs typeface="+mn-cs"/>
                        </a:rPr>
                        <a:t>προγνωρίζει</a:t>
                      </a:r>
                      <a:r>
                        <a:rPr lang="el-GR" sz="1400" kern="1200" dirty="0" smtClean="0">
                          <a:solidFill>
                            <a:schemeClr val="dk1"/>
                          </a:solidFill>
                          <a:latin typeface="Palatino Linotype" pitchFamily="18" charset="0"/>
                          <a:ea typeface="+mn-ea"/>
                          <a:cs typeface="+mn-cs"/>
                        </a:rPr>
                        <a:t>)</a:t>
                      </a:r>
                      <a:endParaRPr lang="el-GR" sz="1400" dirty="0">
                        <a:latin typeface="Palatino Linotype" pitchFamily="18" charset="0"/>
                      </a:endParaRPr>
                    </a:p>
                  </a:txBody>
                  <a:tcPr/>
                </a:tc>
                <a:tc>
                  <a:txBody>
                    <a:bodyPr/>
                    <a:lstStyle/>
                    <a:p>
                      <a:pPr>
                        <a:spcAft>
                          <a:spcPts val="300"/>
                        </a:spcAft>
                      </a:pPr>
                      <a:r>
                        <a:rPr lang="el-GR" sz="1400" b="1" kern="1200" dirty="0" smtClean="0">
                          <a:solidFill>
                            <a:schemeClr val="dk1"/>
                          </a:solidFill>
                          <a:latin typeface="Palatino Linotype" pitchFamily="18" charset="0"/>
                          <a:ea typeface="+mn-ea"/>
                          <a:cs typeface="+mn-cs"/>
                        </a:rPr>
                        <a:t>«</a:t>
                      </a:r>
                      <a:r>
                        <a:rPr lang="el-GR" sz="1400" b="1" kern="1200" dirty="0" err="1" smtClean="0">
                          <a:solidFill>
                            <a:schemeClr val="dk1"/>
                          </a:solidFill>
                          <a:latin typeface="Palatino Linotype" pitchFamily="18" charset="0"/>
                          <a:ea typeface="+mn-ea"/>
                          <a:cs typeface="+mn-cs"/>
                        </a:rPr>
                        <a:t>οἱ</a:t>
                      </a: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δὲ</a:t>
                      </a:r>
                      <a:r>
                        <a:rPr lang="el-GR" sz="1400" b="1" kern="1200" baseline="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ἤρξαντο</a:t>
                      </a: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λυπεῖσθαι</a:t>
                      </a:r>
                      <a:r>
                        <a:rPr lang="el-GR" sz="1400" b="1" kern="1200" dirty="0" smtClean="0">
                          <a:solidFill>
                            <a:schemeClr val="dk1"/>
                          </a:solidFill>
                          <a:latin typeface="Palatino Linotype" pitchFamily="18" charset="0"/>
                          <a:ea typeface="+mn-ea"/>
                          <a:cs typeface="+mn-cs"/>
                        </a:rPr>
                        <a:t>»</a:t>
                      </a:r>
                    </a:p>
                    <a:p>
                      <a:pPr>
                        <a:spcAft>
                          <a:spcPts val="300"/>
                        </a:spcAft>
                      </a:pPr>
                      <a:endParaRPr lang="el-GR" sz="1400" b="1" dirty="0" smtClean="0">
                        <a:latin typeface="Palatino Linotype" pitchFamily="18" charset="0"/>
                        <a:ea typeface="Calibri"/>
                        <a:cs typeface="Times New Roman"/>
                      </a:endParaRPr>
                    </a:p>
                    <a:p>
                      <a:pPr>
                        <a:spcAft>
                          <a:spcPts val="300"/>
                        </a:spcAft>
                        <a:buFont typeface="Arial" pitchFamily="34" charset="0"/>
                        <a:buChar char="•"/>
                      </a:pPr>
                      <a:r>
                        <a:rPr lang="el-GR" sz="1400" b="1" dirty="0" smtClean="0">
                          <a:latin typeface="Palatino Linotype"/>
                          <a:ea typeface="Calibri"/>
                          <a:cs typeface="Times New Roman"/>
                        </a:rPr>
                        <a:t> Λύπη</a:t>
                      </a:r>
                    </a:p>
                    <a:p>
                      <a:pPr>
                        <a:spcAft>
                          <a:spcPts val="300"/>
                        </a:spcAft>
                        <a:buFont typeface="Arial" pitchFamily="34" charset="0"/>
                        <a:buChar char="•"/>
                      </a:pPr>
                      <a:r>
                        <a:rPr lang="el-GR" sz="1400" b="1" dirty="0" smtClean="0">
                          <a:latin typeface="Palatino Linotype"/>
                          <a:ea typeface="Calibri"/>
                          <a:cs typeface="Times New Roman"/>
                        </a:rPr>
                        <a:t> </a:t>
                      </a:r>
                      <a:r>
                        <a:rPr lang="el-GR" sz="1400" b="1" dirty="0" err="1" smtClean="0">
                          <a:latin typeface="Palatino Linotype"/>
                          <a:ea typeface="Calibri"/>
                          <a:cs typeface="Times New Roman"/>
                        </a:rPr>
                        <a:t>Ῥῖγος</a:t>
                      </a:r>
                      <a:endParaRPr lang="el-GR" sz="1400" b="1" dirty="0" smtClean="0">
                        <a:latin typeface="Palatino Linotype"/>
                        <a:ea typeface="Calibri"/>
                        <a:cs typeface="Times New Roman"/>
                      </a:endParaRPr>
                    </a:p>
                    <a:p>
                      <a:pPr>
                        <a:spcAft>
                          <a:spcPts val="300"/>
                        </a:spcAft>
                        <a:buFont typeface="Arial" pitchFamily="34" charset="0"/>
                        <a:buChar char="•"/>
                      </a:pPr>
                      <a:r>
                        <a:rPr lang="el-GR" sz="1400" b="1" dirty="0" smtClean="0">
                          <a:latin typeface="Palatino Linotype"/>
                          <a:ea typeface="Calibri"/>
                          <a:cs typeface="Times New Roman"/>
                        </a:rPr>
                        <a:t> Θλίψη</a:t>
                      </a:r>
                    </a:p>
                    <a:p>
                      <a:pPr>
                        <a:spcAft>
                          <a:spcPts val="300"/>
                        </a:spcAft>
                        <a:buFont typeface="Arial" pitchFamily="34" charset="0"/>
                        <a:buChar char="•"/>
                      </a:pPr>
                      <a:r>
                        <a:rPr lang="el-GR" sz="1400" b="1" dirty="0" smtClean="0">
                          <a:latin typeface="Palatino Linotype"/>
                          <a:ea typeface="Calibri"/>
                          <a:cs typeface="Times New Roman"/>
                        </a:rPr>
                        <a:t> Στενοχώρια</a:t>
                      </a:r>
                    </a:p>
                    <a:p>
                      <a:pPr>
                        <a:spcAft>
                          <a:spcPts val="300"/>
                        </a:spcAft>
                        <a:buFont typeface="Arial" pitchFamily="34" charset="0"/>
                        <a:buChar char="•"/>
                      </a:pPr>
                      <a:r>
                        <a:rPr lang="el-GR" sz="1200" b="1" dirty="0" smtClean="0">
                          <a:latin typeface="Consolas"/>
                          <a:ea typeface="Calibri"/>
                          <a:cs typeface="Times New Roman"/>
                        </a:rPr>
                        <a:t> </a:t>
                      </a:r>
                      <a:r>
                        <a:rPr lang="el-GR" sz="1400" b="1" dirty="0" smtClean="0">
                          <a:latin typeface="Consolas"/>
                          <a:ea typeface="Calibri"/>
                          <a:cs typeface="Times New Roman"/>
                        </a:rPr>
                        <a:t>Παράπονο</a:t>
                      </a:r>
                      <a:endParaRPr lang="el-GR" sz="1400" b="1" dirty="0">
                        <a:latin typeface="Consolas"/>
                        <a:ea typeface="Calibri"/>
                        <a:cs typeface="Times New Roman"/>
                      </a:endParaRPr>
                    </a:p>
                  </a:txBody>
                  <a:tcPr marL="68580" marR="68580" marT="0" marB="0"/>
                </a:tc>
              </a:tr>
              <a:tr h="2747339">
                <a:tc>
                  <a:txBody>
                    <a:bodyPr/>
                    <a:lstStyle/>
                    <a:p>
                      <a:endParaRPr lang="el-GR" dirty="0"/>
                    </a:p>
                  </a:txBody>
                  <a:tcPr/>
                </a:tc>
                <a:tc>
                  <a:txBody>
                    <a:bodyPr/>
                    <a:lstStyle/>
                    <a:p>
                      <a:endParaRPr lang="el-GR" dirty="0"/>
                    </a:p>
                  </a:txBody>
                  <a:tcPr/>
                </a:tc>
                <a:tc>
                  <a:txBody>
                    <a:bodyPr/>
                    <a:lstStyle/>
                    <a:p>
                      <a:pPr algn="l"/>
                      <a:r>
                        <a:rPr lang="el-GR" sz="1400" kern="1200" dirty="0" smtClean="0">
                          <a:solidFill>
                            <a:schemeClr val="dk1"/>
                          </a:solidFill>
                          <a:latin typeface="Palatino Linotype" pitchFamily="18" charset="0"/>
                          <a:ea typeface="+mn-ea"/>
                          <a:cs typeface="+mn-cs"/>
                        </a:rPr>
                        <a:t>Σύνδεση της προδοσίας </a:t>
                      </a:r>
                      <a:r>
                        <a:rPr lang="el-GR" sz="1400" kern="1200" dirty="0" err="1" smtClean="0">
                          <a:solidFill>
                            <a:schemeClr val="dk1"/>
                          </a:solidFill>
                          <a:latin typeface="Palatino Linotype" pitchFamily="18" charset="0"/>
                          <a:ea typeface="+mn-ea"/>
                          <a:cs typeface="+mn-cs"/>
                        </a:rPr>
                        <a:t>μὲ</a:t>
                      </a:r>
                      <a:r>
                        <a:rPr lang="el-GR" sz="1400" kern="1200" dirty="0" smtClean="0">
                          <a:solidFill>
                            <a:schemeClr val="dk1"/>
                          </a:solidFill>
                          <a:latin typeface="Palatino Linotype" pitchFamily="18" charset="0"/>
                          <a:ea typeface="+mn-ea"/>
                          <a:cs typeface="+mn-cs"/>
                        </a:rPr>
                        <a:t> προφητεία </a:t>
                      </a:r>
                      <a:r>
                        <a:rPr lang="el-GR" sz="1400" kern="1200" dirty="0" err="1" smtClean="0">
                          <a:solidFill>
                            <a:schemeClr val="dk1"/>
                          </a:solidFill>
                          <a:latin typeface="Palatino Linotype" pitchFamily="18" charset="0"/>
                          <a:ea typeface="+mn-ea"/>
                          <a:cs typeface="+mn-cs"/>
                        </a:rPr>
                        <a:t>γιὰ</a:t>
                      </a:r>
                      <a:r>
                        <a:rPr lang="el-GR" sz="1400" kern="1200" dirty="0" smtClean="0">
                          <a:solidFill>
                            <a:schemeClr val="dk1"/>
                          </a:solidFill>
                          <a:latin typeface="Palatino Linotype" pitchFamily="18" charset="0"/>
                          <a:ea typeface="+mn-ea"/>
                          <a:cs typeface="+mn-cs"/>
                        </a:rPr>
                        <a:t> τον προδότη </a:t>
                      </a:r>
                      <a:r>
                        <a:rPr lang="el-GR" sz="1400" kern="1200" dirty="0" err="1" smtClean="0">
                          <a:solidFill>
                            <a:schemeClr val="dk1"/>
                          </a:solidFill>
                          <a:latin typeface="Palatino Linotype" pitchFamily="18" charset="0"/>
                          <a:ea typeface="+mn-ea"/>
                          <a:cs typeface="+mn-cs"/>
                        </a:rPr>
                        <a:t>καὶ</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ἐκπλήρωσή</a:t>
                      </a:r>
                      <a:r>
                        <a:rPr lang="el-GR" sz="1400" kern="1200" dirty="0" smtClean="0">
                          <a:solidFill>
                            <a:schemeClr val="dk1"/>
                          </a:solidFill>
                          <a:latin typeface="Palatino Linotype" pitchFamily="18" charset="0"/>
                          <a:ea typeface="+mn-ea"/>
                          <a:cs typeface="+mn-cs"/>
                        </a:rPr>
                        <a:t> της (Ψλ. 41,10)</a:t>
                      </a:r>
                      <a:endParaRPr lang="el-GR" sz="1400" dirty="0">
                        <a:latin typeface="Palatino Linotype" pitchFamily="18" charset="0"/>
                      </a:endParaRPr>
                    </a:p>
                  </a:txBody>
                  <a:tcPr/>
                </a:tc>
                <a:tc>
                  <a:txBody>
                    <a:bodyPr/>
                    <a:lstStyle/>
                    <a:p>
                      <a:endParaRPr lang="el-GR" dirty="0"/>
                    </a:p>
                  </a:txBody>
                  <a:tcPr/>
                </a:tc>
                <a:tc>
                  <a:txBody>
                    <a:bodyPr/>
                    <a:lstStyle/>
                    <a:p>
                      <a:endParaRPr lang="el-GR"/>
                    </a:p>
                  </a:txBody>
                  <a:tcPr/>
                </a:tc>
                <a:tc>
                  <a:txBody>
                    <a:bodyPr/>
                    <a:lstStyle/>
                    <a:p>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οἱ</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δὲ</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ἤρξαντο</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λυπεῖσθαι</a:t>
                      </a:r>
                      <a:r>
                        <a:rPr lang="el-GR" sz="1400" kern="1200" dirty="0" smtClean="0">
                          <a:solidFill>
                            <a:schemeClr val="dk1"/>
                          </a:solidFill>
                          <a:latin typeface="Palatino Linotype" pitchFamily="18" charset="0"/>
                          <a:ea typeface="+mn-ea"/>
                          <a:cs typeface="+mn-cs"/>
                        </a:rPr>
                        <a:t>» </a:t>
                      </a:r>
                    </a:p>
                    <a:p>
                      <a:endParaRPr lang="el-GR" sz="1400" b="1" kern="1200" dirty="0" smtClean="0">
                        <a:solidFill>
                          <a:schemeClr val="dk1"/>
                        </a:solidFill>
                        <a:latin typeface="Palatino Linotype" pitchFamily="18" charset="0"/>
                        <a:ea typeface="+mn-ea"/>
                        <a:cs typeface="+mn-cs"/>
                      </a:endParaRPr>
                    </a:p>
                    <a:p>
                      <a:endParaRPr lang="el-GR" sz="1400" b="1" kern="1200" dirty="0" smtClean="0">
                        <a:solidFill>
                          <a:schemeClr val="dk1"/>
                        </a:solidFill>
                        <a:latin typeface="Palatino Linotype" pitchFamily="18" charset="0"/>
                        <a:ea typeface="+mn-ea"/>
                        <a:cs typeface="+mn-cs"/>
                      </a:endParaRPr>
                    </a:p>
                    <a:p>
                      <a:pPr algn="ctr"/>
                      <a:r>
                        <a:rPr lang="el-GR" sz="1400" b="1" kern="1200" dirty="0" err="1" smtClean="0">
                          <a:solidFill>
                            <a:schemeClr val="dk1"/>
                          </a:solidFill>
                          <a:latin typeface="Palatino Linotype" pitchFamily="18" charset="0"/>
                          <a:ea typeface="+mn-ea"/>
                          <a:cs typeface="+mn-cs"/>
                        </a:rPr>
                        <a:t>Ἀκοὴ</a:t>
                      </a:r>
                      <a:r>
                        <a:rPr lang="el-GR" sz="1400" b="1" kern="1200" dirty="0" smtClean="0">
                          <a:solidFill>
                            <a:schemeClr val="dk1"/>
                          </a:solidFill>
                          <a:latin typeface="Palatino Linotype" pitchFamily="18" charset="0"/>
                          <a:ea typeface="+mn-ea"/>
                          <a:cs typeface="+mn-cs"/>
                        </a:rPr>
                        <a:t> </a:t>
                      </a:r>
                    </a:p>
                    <a:p>
                      <a:pPr algn="ctr"/>
                      <a:r>
                        <a:rPr lang="el-GR" sz="1400" b="1" kern="1200" dirty="0" smtClean="0">
                          <a:solidFill>
                            <a:schemeClr val="dk1"/>
                          </a:solidFill>
                          <a:latin typeface="Palatino Linotype" pitchFamily="18" charset="0"/>
                          <a:ea typeface="+mn-ea"/>
                          <a:cs typeface="+mn-cs"/>
                        </a:rPr>
                        <a:t>=</a:t>
                      </a:r>
                    </a:p>
                    <a:p>
                      <a:pPr algn="ctr"/>
                      <a:r>
                        <a:rPr lang="el-GR" sz="1400" b="1" kern="1200" dirty="0" smtClean="0">
                          <a:solidFill>
                            <a:schemeClr val="dk1"/>
                          </a:solidFill>
                          <a:latin typeface="Palatino Linotype" pitchFamily="18" charset="0"/>
                          <a:ea typeface="+mn-ea"/>
                          <a:cs typeface="+mn-cs"/>
                        </a:rPr>
                        <a:t>Ταραχή</a:t>
                      </a:r>
                    </a:p>
                  </a:txBody>
                  <a:tcPr/>
                </a:tc>
                <a:tc>
                  <a:txBody>
                    <a:bodyPr/>
                    <a:lstStyle/>
                    <a:p>
                      <a:pPr algn="just">
                        <a:lnSpc>
                          <a:spcPct val="115000"/>
                        </a:lnSpc>
                        <a:spcAft>
                          <a:spcPts val="1000"/>
                        </a:spcAft>
                      </a:pPr>
                      <a:r>
                        <a:rPr lang="el-GR" sz="1300" kern="1200" dirty="0" smtClean="0">
                          <a:solidFill>
                            <a:schemeClr val="dk1"/>
                          </a:solidFill>
                          <a:latin typeface="Palatino Linotype" pitchFamily="18" charset="0"/>
                          <a:ea typeface="+mn-ea"/>
                          <a:cs typeface="+mn-cs"/>
                        </a:rPr>
                        <a:t>«</a:t>
                      </a:r>
                      <a:r>
                        <a:rPr lang="el-GR" sz="1300" kern="1200" dirty="0" err="1" smtClean="0">
                          <a:solidFill>
                            <a:schemeClr val="dk1"/>
                          </a:solidFill>
                          <a:latin typeface="Palatino Linotype" pitchFamily="18" charset="0"/>
                          <a:ea typeface="+mn-ea"/>
                          <a:cs typeface="+mn-cs"/>
                        </a:rPr>
                        <a:t>καὶ</a:t>
                      </a:r>
                      <a:r>
                        <a:rPr lang="el-GR" sz="1300" kern="1200" dirty="0" smtClean="0">
                          <a:solidFill>
                            <a:schemeClr val="dk1"/>
                          </a:solidFill>
                          <a:latin typeface="Palatino Linotype" pitchFamily="18" charset="0"/>
                          <a:ea typeface="+mn-ea"/>
                          <a:cs typeface="+mn-cs"/>
                        </a:rPr>
                        <a:t> λέγειν </a:t>
                      </a:r>
                      <a:r>
                        <a:rPr lang="el-GR" sz="1300" kern="1200" dirty="0" err="1" smtClean="0">
                          <a:solidFill>
                            <a:schemeClr val="dk1"/>
                          </a:solidFill>
                          <a:latin typeface="Palatino Linotype" pitchFamily="18" charset="0"/>
                          <a:ea typeface="+mn-ea"/>
                          <a:cs typeface="+mn-cs"/>
                        </a:rPr>
                        <a:t>αὐτῷ</a:t>
                      </a:r>
                      <a:r>
                        <a:rPr lang="el-GR" sz="1300" kern="1200" dirty="0" smtClean="0">
                          <a:solidFill>
                            <a:schemeClr val="dk1"/>
                          </a:solidFill>
                          <a:latin typeface="Palatino Linotype" pitchFamily="18" charset="0"/>
                          <a:ea typeface="+mn-ea"/>
                          <a:cs typeface="+mn-cs"/>
                        </a:rPr>
                        <a:t> </a:t>
                      </a:r>
                      <a:r>
                        <a:rPr lang="el-GR" sz="1300" kern="1200" dirty="0" err="1" smtClean="0">
                          <a:solidFill>
                            <a:schemeClr val="dk1"/>
                          </a:solidFill>
                          <a:latin typeface="Palatino Linotype" pitchFamily="18" charset="0"/>
                          <a:ea typeface="+mn-ea"/>
                          <a:cs typeface="+mn-cs"/>
                        </a:rPr>
                        <a:t>εἷς</a:t>
                      </a:r>
                      <a:r>
                        <a:rPr lang="el-GR" sz="1300" kern="1200" dirty="0" smtClean="0">
                          <a:solidFill>
                            <a:schemeClr val="dk1"/>
                          </a:solidFill>
                          <a:latin typeface="Palatino Linotype" pitchFamily="18" charset="0"/>
                          <a:ea typeface="+mn-ea"/>
                          <a:cs typeface="+mn-cs"/>
                        </a:rPr>
                        <a:t> καθ’ </a:t>
                      </a:r>
                      <a:r>
                        <a:rPr lang="el-GR" sz="1300" kern="1200" dirty="0" err="1" smtClean="0">
                          <a:solidFill>
                            <a:schemeClr val="dk1"/>
                          </a:solidFill>
                          <a:latin typeface="Palatino Linotype" pitchFamily="18" charset="0"/>
                          <a:ea typeface="+mn-ea"/>
                          <a:cs typeface="+mn-cs"/>
                        </a:rPr>
                        <a:t>εἷς∙</a:t>
                      </a:r>
                      <a:r>
                        <a:rPr lang="el-GR" sz="1300" kern="1200" dirty="0" smtClean="0">
                          <a:solidFill>
                            <a:schemeClr val="dk1"/>
                          </a:solidFill>
                          <a:latin typeface="Palatino Linotype" pitchFamily="18" charset="0"/>
                          <a:ea typeface="+mn-ea"/>
                          <a:cs typeface="+mn-cs"/>
                        </a:rPr>
                        <a:t> </a:t>
                      </a:r>
                      <a:r>
                        <a:rPr lang="el-GR" sz="1300" kern="1200" dirty="0" err="1" smtClean="0">
                          <a:solidFill>
                            <a:schemeClr val="dk1"/>
                          </a:solidFill>
                          <a:latin typeface="Palatino Linotype" pitchFamily="18" charset="0"/>
                          <a:ea typeface="+mn-ea"/>
                          <a:cs typeface="+mn-cs"/>
                        </a:rPr>
                        <a:t>μήτι</a:t>
                      </a:r>
                      <a:r>
                        <a:rPr lang="el-GR" sz="1300" kern="1200" dirty="0" smtClean="0">
                          <a:solidFill>
                            <a:schemeClr val="dk1"/>
                          </a:solidFill>
                          <a:latin typeface="Palatino Linotype" pitchFamily="18" charset="0"/>
                          <a:ea typeface="+mn-ea"/>
                          <a:cs typeface="+mn-cs"/>
                        </a:rPr>
                        <a:t> </a:t>
                      </a:r>
                      <a:r>
                        <a:rPr lang="el-GR" sz="1300" kern="1200" dirty="0" err="1" smtClean="0">
                          <a:solidFill>
                            <a:schemeClr val="dk1"/>
                          </a:solidFill>
                          <a:latin typeface="Palatino Linotype" pitchFamily="18" charset="0"/>
                          <a:ea typeface="+mn-ea"/>
                          <a:cs typeface="+mn-cs"/>
                        </a:rPr>
                        <a:t>ἐγώ</a:t>
                      </a:r>
                      <a:r>
                        <a:rPr lang="el-GR" sz="1300" kern="1200" dirty="0" smtClean="0">
                          <a:solidFill>
                            <a:schemeClr val="dk1"/>
                          </a:solidFill>
                          <a:latin typeface="Palatino Linotype" pitchFamily="18" charset="0"/>
                          <a:ea typeface="+mn-ea"/>
                          <a:cs typeface="+mn-cs"/>
                        </a:rPr>
                        <a:t>; </a:t>
                      </a:r>
                      <a:r>
                        <a:rPr lang="el-GR" sz="1300" kern="1200" dirty="0" err="1" smtClean="0">
                          <a:solidFill>
                            <a:schemeClr val="dk1"/>
                          </a:solidFill>
                          <a:latin typeface="Palatino Linotype" pitchFamily="18" charset="0"/>
                          <a:ea typeface="+mn-ea"/>
                          <a:cs typeface="+mn-cs"/>
                        </a:rPr>
                        <a:t>καὶ</a:t>
                      </a:r>
                      <a:r>
                        <a:rPr lang="el-GR" sz="1300" kern="1200" dirty="0" smtClean="0">
                          <a:solidFill>
                            <a:schemeClr val="dk1"/>
                          </a:solidFill>
                          <a:latin typeface="Palatino Linotype" pitchFamily="18" charset="0"/>
                          <a:ea typeface="+mn-ea"/>
                          <a:cs typeface="+mn-cs"/>
                        </a:rPr>
                        <a:t> </a:t>
                      </a:r>
                      <a:r>
                        <a:rPr lang="el-GR" sz="1300" kern="1200" dirty="0" err="1" smtClean="0">
                          <a:solidFill>
                            <a:schemeClr val="dk1"/>
                          </a:solidFill>
                          <a:latin typeface="Palatino Linotype" pitchFamily="18" charset="0"/>
                          <a:ea typeface="+mn-ea"/>
                          <a:cs typeface="+mn-cs"/>
                        </a:rPr>
                        <a:t>ἄλλος∙</a:t>
                      </a:r>
                      <a:r>
                        <a:rPr lang="el-GR" sz="1300" kern="1200" dirty="0" smtClean="0">
                          <a:solidFill>
                            <a:schemeClr val="dk1"/>
                          </a:solidFill>
                          <a:latin typeface="Palatino Linotype" pitchFamily="18" charset="0"/>
                          <a:ea typeface="+mn-ea"/>
                          <a:cs typeface="+mn-cs"/>
                        </a:rPr>
                        <a:t> </a:t>
                      </a:r>
                      <a:r>
                        <a:rPr lang="el-GR" sz="1300" kern="1200" dirty="0" err="1" smtClean="0">
                          <a:solidFill>
                            <a:schemeClr val="dk1"/>
                          </a:solidFill>
                          <a:latin typeface="Palatino Linotype" pitchFamily="18" charset="0"/>
                          <a:ea typeface="+mn-ea"/>
                          <a:cs typeface="+mn-cs"/>
                        </a:rPr>
                        <a:t>μήτι</a:t>
                      </a:r>
                      <a:r>
                        <a:rPr lang="el-GR" sz="1300" kern="1200" dirty="0" smtClean="0">
                          <a:solidFill>
                            <a:schemeClr val="dk1"/>
                          </a:solidFill>
                          <a:latin typeface="Palatino Linotype" pitchFamily="18" charset="0"/>
                          <a:ea typeface="+mn-ea"/>
                          <a:cs typeface="+mn-cs"/>
                        </a:rPr>
                        <a:t> </a:t>
                      </a:r>
                      <a:r>
                        <a:rPr lang="el-GR" sz="1300" kern="1200" dirty="0" err="1" smtClean="0">
                          <a:solidFill>
                            <a:schemeClr val="dk1"/>
                          </a:solidFill>
                          <a:latin typeface="Palatino Linotype" pitchFamily="18" charset="0"/>
                          <a:ea typeface="+mn-ea"/>
                          <a:cs typeface="+mn-cs"/>
                        </a:rPr>
                        <a:t>ἐγώ</a:t>
                      </a:r>
                      <a:r>
                        <a:rPr lang="el-GR" sz="1300" kern="1200" dirty="0" smtClean="0">
                          <a:solidFill>
                            <a:schemeClr val="dk1"/>
                          </a:solidFill>
                          <a:latin typeface="Palatino Linotype" pitchFamily="18" charset="0"/>
                          <a:ea typeface="+mn-ea"/>
                          <a:cs typeface="+mn-cs"/>
                        </a:rPr>
                        <a:t>»</a:t>
                      </a:r>
                      <a:endParaRPr lang="el-GR" sz="1300" b="1" baseline="0" dirty="0" smtClean="0">
                        <a:latin typeface="Palatino Linotype" pitchFamily="18"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Ἀγωνία</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Περιέργεια</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Ἐνδιαφέρον</a:t>
                      </a:r>
                      <a:endParaRPr lang="el-GR" sz="1400" b="1" baseline="0" dirty="0">
                        <a:latin typeface="Palatino Linotype"/>
                        <a:ea typeface="Calibri"/>
                        <a:cs typeface="Times New Roman"/>
                      </a:endParaRPr>
                    </a:p>
                  </a:txBody>
                  <a:tcPr marL="68580" marR="68580" marT="0" marB="0"/>
                </a:tc>
              </a:tr>
            </a:tbl>
          </a:graphicData>
        </a:graphic>
      </p:graphicFrame>
      <p:sp>
        <p:nvSpPr>
          <p:cNvPr id="8" name="7 - Βέλος προς τα κάτω"/>
          <p:cNvSpPr/>
          <p:nvPr/>
        </p:nvSpPr>
        <p:spPr>
          <a:xfrm>
            <a:off x="6372200" y="1556792"/>
            <a:ext cx="21602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Βέλος προς τα κάτω"/>
          <p:cNvSpPr/>
          <p:nvPr/>
        </p:nvSpPr>
        <p:spPr>
          <a:xfrm>
            <a:off x="6300192" y="3789040"/>
            <a:ext cx="21602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Βέλος προς τα κάτω"/>
          <p:cNvSpPr/>
          <p:nvPr/>
        </p:nvSpPr>
        <p:spPr>
          <a:xfrm>
            <a:off x="6372200" y="5805264"/>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332656"/>
          </a:xfrm>
          <a:solidFill>
            <a:srgbClr val="C00000"/>
          </a:solidFill>
        </p:spPr>
        <p:txBody>
          <a:bodyPr/>
          <a:lstStyle/>
          <a:p>
            <a:r>
              <a:rPr lang="el-GR" sz="1800" b="1" u="dbl" dirty="0" err="1" smtClean="0"/>
              <a:t>Σκηνὴ</a:t>
            </a:r>
            <a:r>
              <a:rPr lang="el-GR" sz="1800" b="1" u="dbl" dirty="0" smtClean="0"/>
              <a:t> 3</a:t>
            </a:r>
            <a:r>
              <a:rPr lang="el-GR" sz="1800" b="1" u="dbl" baseline="30000" dirty="0" smtClean="0"/>
              <a:t>η</a:t>
            </a:r>
            <a:r>
              <a:rPr lang="el-GR" sz="1800" b="1" u="dbl" dirty="0" smtClean="0"/>
              <a:t> [Β’] (Ἡ </a:t>
            </a:r>
            <a:r>
              <a:rPr lang="el-GR" sz="1800" b="1" u="dbl" dirty="0" err="1" smtClean="0"/>
              <a:t>ἀποκάλυψη</a:t>
            </a:r>
            <a:r>
              <a:rPr lang="el-GR" sz="1800" b="1" u="dbl" dirty="0" smtClean="0"/>
              <a:t> του Ιησού για τον προδότη: 14, 17-21)</a:t>
            </a:r>
            <a:endParaRPr lang="el-GR" sz="1800" dirty="0"/>
          </a:p>
        </p:txBody>
      </p:sp>
      <p:graphicFrame>
        <p:nvGraphicFramePr>
          <p:cNvPr id="4" name="3 - Θέση περιεχομένου"/>
          <p:cNvGraphicFramePr>
            <a:graphicFrameLocks noGrp="1"/>
          </p:cNvGraphicFramePr>
          <p:nvPr>
            <p:ph idx="1"/>
          </p:nvPr>
        </p:nvGraphicFramePr>
        <p:xfrm>
          <a:off x="2" y="260647"/>
          <a:ext cx="9143995" cy="7053012"/>
        </p:xfrm>
        <a:graphic>
          <a:graphicData uri="http://schemas.openxmlformats.org/drawingml/2006/table">
            <a:tbl>
              <a:tblPr firstRow="1" bandRow="1">
                <a:tableStyleId>{5C22544A-7EE6-4342-B048-85BDC9FD1C3A}</a:tableStyleId>
              </a:tblPr>
              <a:tblGrid>
                <a:gridCol w="1115614"/>
                <a:gridCol w="1080120"/>
                <a:gridCol w="1512168"/>
                <a:gridCol w="1008112"/>
                <a:gridCol w="1008112"/>
                <a:gridCol w="1584176"/>
                <a:gridCol w="1835693"/>
              </a:tblGrid>
              <a:tr h="648073">
                <a:tc>
                  <a:txBody>
                    <a:bodyPr/>
                    <a:lstStyle/>
                    <a:p>
                      <a:pPr algn="ctr"/>
                      <a:r>
                        <a:rPr lang="el-GR" sz="1800" b="1" kern="1200" dirty="0" err="1" smtClean="0">
                          <a:solidFill>
                            <a:schemeClr val="lt1"/>
                          </a:solidFill>
                          <a:latin typeface="+mn-lt"/>
                          <a:ea typeface="+mn-ea"/>
                          <a:cs typeface="+mn-cs"/>
                        </a:rPr>
                        <a:t>Πρωτα</a:t>
                      </a:r>
                      <a:r>
                        <a:rPr lang="el-GR" sz="1800" b="1" kern="1200" dirty="0" smtClean="0">
                          <a:solidFill>
                            <a:schemeClr val="lt1"/>
                          </a:solidFill>
                          <a:latin typeface="+mn-lt"/>
                          <a:ea typeface="+mn-ea"/>
                          <a:cs typeface="+mn-cs"/>
                        </a:rPr>
                        <a:t>-</a:t>
                      </a:r>
                      <a:r>
                        <a:rPr lang="el-GR" sz="1800" b="1" kern="1200" dirty="0" err="1" smtClean="0">
                          <a:solidFill>
                            <a:schemeClr val="lt1"/>
                          </a:solidFill>
                          <a:latin typeface="+mn-lt"/>
                          <a:ea typeface="+mn-ea"/>
                          <a:cs typeface="+mn-cs"/>
                        </a:rPr>
                        <a:t>γωνιστής</a:t>
                      </a:r>
                      <a:endParaRPr lang="el-GR" dirty="0"/>
                    </a:p>
                  </a:txBody>
                  <a:tcPr/>
                </a:tc>
                <a:tc>
                  <a:txBody>
                    <a:bodyPr/>
                    <a:lstStyle/>
                    <a:p>
                      <a:pPr algn="ctr"/>
                      <a:r>
                        <a:rPr lang="el-GR" sz="1800" b="1" kern="1200" dirty="0" err="1" smtClean="0">
                          <a:solidFill>
                            <a:schemeClr val="lt1"/>
                          </a:solidFill>
                          <a:latin typeface="+mn-lt"/>
                          <a:ea typeface="+mn-ea"/>
                          <a:cs typeface="+mn-cs"/>
                        </a:rPr>
                        <a:t>Δευτερα</a:t>
                      </a:r>
                      <a:r>
                        <a:rPr lang="el-GR" sz="1800" b="1" kern="1200" dirty="0" smtClean="0">
                          <a:solidFill>
                            <a:schemeClr val="lt1"/>
                          </a:solidFill>
                          <a:latin typeface="+mn-lt"/>
                          <a:ea typeface="+mn-ea"/>
                          <a:cs typeface="+mn-cs"/>
                        </a:rPr>
                        <a:t>-</a:t>
                      </a:r>
                      <a:r>
                        <a:rPr lang="el-GR" sz="1800" b="1" kern="1200" dirty="0" err="1" smtClean="0">
                          <a:solidFill>
                            <a:schemeClr val="lt1"/>
                          </a:solidFill>
                          <a:latin typeface="+mn-lt"/>
                          <a:ea typeface="+mn-ea"/>
                          <a:cs typeface="+mn-cs"/>
                        </a:rPr>
                        <a:t>γωνιστές</a:t>
                      </a:r>
                      <a:endParaRPr lang="el-GR" dirty="0"/>
                    </a:p>
                  </a:txBody>
                  <a:tcPr/>
                </a:tc>
                <a:tc>
                  <a:txBody>
                    <a:bodyPr/>
                    <a:lstStyle/>
                    <a:p>
                      <a:pPr algn="ctr"/>
                      <a:r>
                        <a:rPr lang="el-GR" sz="1800" b="1" kern="1200" dirty="0" smtClean="0">
                          <a:solidFill>
                            <a:schemeClr val="lt1"/>
                          </a:solidFill>
                          <a:latin typeface="+mn-lt"/>
                          <a:ea typeface="+mn-ea"/>
                          <a:cs typeface="+mn-cs"/>
                        </a:rPr>
                        <a:t>Πληροφορίες</a:t>
                      </a:r>
                      <a:endParaRPr lang="el-GR" dirty="0"/>
                    </a:p>
                  </a:txBody>
                  <a:tcPr/>
                </a:tc>
                <a:tc>
                  <a:txBody>
                    <a:bodyPr/>
                    <a:lstStyle/>
                    <a:p>
                      <a:pPr algn="ctr"/>
                      <a:r>
                        <a:rPr lang="el-GR" dirty="0" smtClean="0"/>
                        <a:t>Τόπος</a:t>
                      </a:r>
                      <a:endParaRPr lang="el-GR" dirty="0"/>
                    </a:p>
                  </a:txBody>
                  <a:tcPr/>
                </a:tc>
                <a:tc>
                  <a:txBody>
                    <a:bodyPr/>
                    <a:lstStyle/>
                    <a:p>
                      <a:pPr algn="ctr"/>
                      <a:r>
                        <a:rPr lang="el-GR" sz="1800" b="1" kern="1200" dirty="0" smtClean="0">
                          <a:solidFill>
                            <a:schemeClr val="lt1"/>
                          </a:solidFill>
                          <a:latin typeface="+mn-lt"/>
                          <a:ea typeface="+mn-ea"/>
                          <a:cs typeface="+mn-cs"/>
                        </a:rPr>
                        <a:t>Χρόνος</a:t>
                      </a:r>
                      <a:endParaRPr lang="el-GR" dirty="0"/>
                    </a:p>
                  </a:txBody>
                  <a:tcPr/>
                </a:tc>
                <a:tc>
                  <a:txBody>
                    <a:bodyPr/>
                    <a:lstStyle/>
                    <a:p>
                      <a:pPr algn="ctr"/>
                      <a:r>
                        <a:rPr lang="el-GR" sz="1800" b="1" kern="1200" dirty="0" err="1" smtClean="0">
                          <a:solidFill>
                            <a:schemeClr val="lt1"/>
                          </a:solidFill>
                          <a:latin typeface="+mn-lt"/>
                          <a:ea typeface="+mn-ea"/>
                          <a:cs typeface="+mn-cs"/>
                        </a:rPr>
                        <a:t>Ἐντυπώσεις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αἰσθήσεων</a:t>
                      </a:r>
                      <a:endParaRPr lang="el-GR" dirty="0"/>
                    </a:p>
                  </a:txBody>
                  <a:tcPr/>
                </a:tc>
                <a:tc>
                  <a:txBody>
                    <a:bodyPr/>
                    <a:lstStyle/>
                    <a:p>
                      <a:pPr algn="ctr"/>
                      <a:r>
                        <a:rPr lang="el-GR" sz="1800" b="1" kern="1200" dirty="0" smtClean="0">
                          <a:solidFill>
                            <a:schemeClr val="lt1"/>
                          </a:solidFill>
                          <a:latin typeface="+mn-lt"/>
                          <a:ea typeface="+mn-ea"/>
                          <a:cs typeface="+mn-cs"/>
                        </a:rPr>
                        <a:t>Αισθήματα</a:t>
                      </a:r>
                      <a:endParaRPr lang="el-GR" dirty="0"/>
                    </a:p>
                  </a:txBody>
                  <a:tcPr/>
                </a:tc>
              </a:tr>
              <a:tr h="1561333">
                <a:tc>
                  <a:txBody>
                    <a:bodyPr/>
                    <a:lstStyle/>
                    <a:p>
                      <a:pPr algn="ctr"/>
                      <a:r>
                        <a:rPr lang="el-GR" sz="1600" kern="1200" dirty="0" smtClean="0">
                          <a:solidFill>
                            <a:schemeClr val="dk1"/>
                          </a:solidFill>
                          <a:latin typeface="Palatino Linotype" pitchFamily="18" charset="0"/>
                          <a:ea typeface="+mn-ea"/>
                          <a:cs typeface="+mn-cs"/>
                        </a:rPr>
                        <a:t>Χριστός</a:t>
                      </a:r>
                      <a:endParaRPr lang="el-GR" dirty="0">
                        <a:latin typeface="Palatino Linotype" pitchFamily="18" charset="0"/>
                      </a:endParaRPr>
                    </a:p>
                  </a:txBody>
                  <a:tcPr/>
                </a:tc>
                <a:tc>
                  <a:txBody>
                    <a:bodyPr/>
                    <a:lstStyle/>
                    <a:p>
                      <a:r>
                        <a:rPr lang="el-GR" sz="1400" kern="1200" dirty="0" smtClean="0">
                          <a:solidFill>
                            <a:schemeClr val="dk1"/>
                          </a:solidFill>
                          <a:latin typeface="Palatino Linotype" pitchFamily="18" charset="0"/>
                          <a:ea typeface="+mn-ea"/>
                          <a:cs typeface="+mn-cs"/>
                        </a:rPr>
                        <a:t>Μαθητές, ἄνθρωπος </a:t>
                      </a:r>
                      <a:r>
                        <a:rPr lang="el-GR" sz="1400" kern="1200" dirty="0" err="1" smtClean="0">
                          <a:solidFill>
                            <a:schemeClr val="dk1"/>
                          </a:solidFill>
                          <a:latin typeface="Palatino Linotype" pitchFamily="18" charset="0"/>
                          <a:ea typeface="+mn-ea"/>
                          <a:cs typeface="+mn-cs"/>
                        </a:rPr>
                        <a:t>μὲ</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σταμνὶ</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μὲ</a:t>
                      </a:r>
                      <a:r>
                        <a:rPr lang="el-GR" sz="1400" kern="1200" dirty="0" smtClean="0">
                          <a:solidFill>
                            <a:schemeClr val="dk1"/>
                          </a:solidFill>
                          <a:latin typeface="Palatino Linotype" pitchFamily="18" charset="0"/>
                          <a:ea typeface="+mn-ea"/>
                          <a:cs typeface="+mn-cs"/>
                        </a:rPr>
                        <a:t> νερό, </a:t>
                      </a:r>
                      <a:r>
                        <a:rPr lang="el-GR" sz="1400" kern="1200" dirty="0" err="1" smtClean="0">
                          <a:solidFill>
                            <a:schemeClr val="dk1"/>
                          </a:solidFill>
                          <a:latin typeface="Palatino Linotype" pitchFamily="18" charset="0"/>
                          <a:ea typeface="+mn-ea"/>
                          <a:cs typeface="+mn-cs"/>
                        </a:rPr>
                        <a:t>οἰκο</a:t>
                      </a:r>
                      <a:r>
                        <a:rPr lang="el-GR" sz="1400" kern="1200" dirty="0" smtClean="0">
                          <a:solidFill>
                            <a:schemeClr val="dk1"/>
                          </a:solidFill>
                          <a:latin typeface="Palatino Linotype" pitchFamily="18" charset="0"/>
                          <a:ea typeface="+mn-ea"/>
                          <a:cs typeface="+mn-cs"/>
                        </a:rPr>
                        <a:t>-δεσπότης</a:t>
                      </a:r>
                      <a:endParaRPr lang="el-GR" sz="1400" dirty="0">
                        <a:latin typeface="Palatino Linotype"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Palatino Linotype" pitchFamily="18" charset="0"/>
                          <a:ea typeface="+mn-ea"/>
                          <a:cs typeface="+mn-cs"/>
                        </a:rPr>
                        <a:t>Μετάληψη </a:t>
                      </a:r>
                      <a:r>
                        <a:rPr lang="el-GR" sz="1400" kern="1200" dirty="0" err="1" smtClean="0">
                          <a:solidFill>
                            <a:schemeClr val="dk1"/>
                          </a:solidFill>
                          <a:latin typeface="Palatino Linotype" pitchFamily="18" charset="0"/>
                          <a:ea typeface="+mn-ea"/>
                          <a:cs typeface="+mn-cs"/>
                        </a:rPr>
                        <a:t>στὸν</a:t>
                      </a:r>
                      <a:r>
                        <a:rPr lang="el-GR" sz="1400" kern="1200" dirty="0" smtClean="0">
                          <a:solidFill>
                            <a:schemeClr val="dk1"/>
                          </a:solidFill>
                          <a:latin typeface="Palatino Linotype" pitchFamily="18" charset="0"/>
                          <a:ea typeface="+mn-ea"/>
                          <a:cs typeface="+mn-cs"/>
                        </a:rPr>
                        <a:t> προδότη </a:t>
                      </a:r>
                      <a:r>
                        <a:rPr lang="el-GR" sz="1400" kern="1200" dirty="0" err="1" smtClean="0">
                          <a:solidFill>
                            <a:schemeClr val="dk1"/>
                          </a:solidFill>
                          <a:latin typeface="Palatino Linotype" pitchFamily="18" charset="0"/>
                          <a:ea typeface="+mn-ea"/>
                          <a:cs typeface="+mn-cs"/>
                        </a:rPr>
                        <a:t>ἀκόμη</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καὶ</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τῆς</a:t>
                      </a:r>
                      <a:r>
                        <a:rPr lang="el-GR" sz="1400" kern="1200" dirty="0" smtClean="0">
                          <a:solidFill>
                            <a:schemeClr val="dk1"/>
                          </a:solidFill>
                          <a:latin typeface="Palatino Linotype" pitchFamily="18" charset="0"/>
                          <a:ea typeface="+mn-ea"/>
                          <a:cs typeface="+mn-cs"/>
                        </a:rPr>
                        <a:t> Θείας Κοινωνίας</a:t>
                      </a:r>
                      <a:endParaRPr lang="el-GR" sz="1400" dirty="0" smtClean="0">
                        <a:latin typeface="Palatino Linotype" pitchFamily="18" charset="0"/>
                      </a:endParaRPr>
                    </a:p>
                    <a:p>
                      <a:endParaRPr lang="el-GR" sz="1100" dirty="0">
                        <a:latin typeface="Palatino Linotype" pitchFamily="18" charset="0"/>
                      </a:endParaRPr>
                    </a:p>
                  </a:txBody>
                  <a:tcPr/>
                </a:tc>
                <a:tc>
                  <a:txBody>
                    <a:bodyPr/>
                    <a:lstStyle/>
                    <a:p>
                      <a:r>
                        <a:rPr lang="el-GR" sz="1400" kern="1200" dirty="0" err="1" smtClean="0">
                          <a:solidFill>
                            <a:schemeClr val="dk1"/>
                          </a:solidFill>
                          <a:latin typeface="Palatino Linotype" pitchFamily="18" charset="0"/>
                          <a:ea typeface="+mn-ea"/>
                          <a:cs typeface="+mn-cs"/>
                        </a:rPr>
                        <a:t>ἀνώγαιον</a:t>
                      </a:r>
                      <a:r>
                        <a:rPr lang="el-GR" sz="1400" kern="1200" dirty="0" smtClean="0">
                          <a:solidFill>
                            <a:schemeClr val="dk1"/>
                          </a:solidFill>
                          <a:latin typeface="Palatino Linotype" pitchFamily="18" charset="0"/>
                          <a:ea typeface="+mn-ea"/>
                          <a:cs typeface="+mn-cs"/>
                        </a:rPr>
                        <a:t> (</a:t>
                      </a:r>
                      <a:r>
                        <a:rPr lang="el-GR" sz="1400" kern="1200" baseline="0" dirty="0" err="1" smtClean="0">
                          <a:solidFill>
                            <a:schemeClr val="dk1"/>
                          </a:solidFill>
                          <a:latin typeface="Palatino Linotype" pitchFamily="18" charset="0"/>
                          <a:ea typeface="+mn-ea"/>
                          <a:cs typeface="+mn-cs"/>
                        </a:rPr>
                        <a:t>οἰκία</a:t>
                      </a:r>
                      <a:r>
                        <a:rPr lang="el-GR" sz="1400" kern="1200" baseline="0" dirty="0" smtClean="0">
                          <a:solidFill>
                            <a:schemeClr val="dk1"/>
                          </a:solidFill>
                          <a:latin typeface="Palatino Linotype" pitchFamily="18" charset="0"/>
                          <a:ea typeface="+mn-ea"/>
                          <a:cs typeface="+mn-cs"/>
                        </a:rPr>
                        <a:t> του </a:t>
                      </a:r>
                      <a:r>
                        <a:rPr lang="el-GR" sz="1400" kern="1200" baseline="0" dirty="0" err="1" smtClean="0">
                          <a:solidFill>
                            <a:schemeClr val="dk1"/>
                          </a:solidFill>
                          <a:latin typeface="Palatino Linotype" pitchFamily="18" charset="0"/>
                          <a:ea typeface="+mn-ea"/>
                          <a:cs typeface="+mn-cs"/>
                        </a:rPr>
                        <a:t>Ἰωάννη</a:t>
                      </a:r>
                      <a:r>
                        <a:rPr lang="el-GR" sz="1400" kern="1200" baseline="0" dirty="0" smtClean="0">
                          <a:solidFill>
                            <a:schemeClr val="dk1"/>
                          </a:solidFill>
                          <a:latin typeface="Palatino Linotype" pitchFamily="18" charset="0"/>
                          <a:ea typeface="+mn-ea"/>
                          <a:cs typeface="+mn-cs"/>
                        </a:rPr>
                        <a:t>-Μάρκου; ίσως </a:t>
                      </a:r>
                      <a:r>
                        <a:rPr lang="el-GR" sz="1400" kern="1200" dirty="0" err="1" smtClean="0">
                          <a:solidFill>
                            <a:schemeClr val="dk1"/>
                          </a:solidFill>
                          <a:latin typeface="Palatino Linotype" pitchFamily="18" charset="0"/>
                          <a:ea typeface="+mn-ea"/>
                          <a:cs typeface="+mn-cs"/>
                        </a:rPr>
                        <a:t>τὸ</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ὑπερώον</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Πεντη</a:t>
                      </a:r>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κοστῆς</a:t>
                      </a:r>
                      <a:r>
                        <a:rPr lang="el-GR" sz="1400" kern="1200" dirty="0" smtClean="0">
                          <a:solidFill>
                            <a:schemeClr val="dk1"/>
                          </a:solidFill>
                          <a:latin typeface="Palatino Linotype" pitchFamily="18" charset="0"/>
                          <a:ea typeface="+mn-ea"/>
                          <a:cs typeface="+mn-cs"/>
                        </a:rPr>
                        <a:t>)</a:t>
                      </a:r>
                      <a:endParaRPr lang="el-GR" sz="1100" dirty="0">
                        <a:latin typeface="Palatino Linotype"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Palatino Linotype" pitchFamily="18" charset="0"/>
                          <a:ea typeface="+mn-ea"/>
                          <a:cs typeface="+mn-cs"/>
                        </a:rPr>
                        <a:t>ἡ δεύτερη </a:t>
                      </a:r>
                      <a:r>
                        <a:rPr lang="el-GR" sz="1400" kern="1200" dirty="0" err="1" smtClean="0">
                          <a:solidFill>
                            <a:schemeClr val="dk1"/>
                          </a:solidFill>
                          <a:latin typeface="Palatino Linotype" pitchFamily="18" charset="0"/>
                          <a:ea typeface="+mn-ea"/>
                          <a:cs typeface="+mn-cs"/>
                        </a:rPr>
                        <a:t>ἡμέρα</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τῆς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γιορτῆς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τῶν</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Ἀζύμων</a:t>
                      </a:r>
                      <a:endParaRPr lang="el-GR" sz="1400" kern="1200" dirty="0" smtClean="0">
                        <a:solidFill>
                          <a:schemeClr val="dk1"/>
                        </a:solidFill>
                        <a:latin typeface="Palatino Linotype" pitchFamily="18"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Palatino Linotype" pitchFamily="18" charset="0"/>
                          <a:ea typeface="+mn-ea"/>
                          <a:cs typeface="+mn-cs"/>
                        </a:rPr>
                        <a:t>(Πέμπτη βράδυ)</a:t>
                      </a:r>
                      <a:endParaRPr lang="el-GR" sz="1100" kern="1200" dirty="0" smtClean="0">
                        <a:solidFill>
                          <a:schemeClr val="dk1"/>
                        </a:solidFill>
                        <a:latin typeface="Palatino Linotype" pitchFamily="18" charset="0"/>
                        <a:ea typeface="+mn-ea"/>
                        <a:cs typeface="+mn-cs"/>
                      </a:endParaRPr>
                    </a:p>
                  </a:txBody>
                  <a:tcPr/>
                </a:tc>
                <a:tc>
                  <a:txBody>
                    <a:bodyPr/>
                    <a:lstStyle/>
                    <a:p>
                      <a:pPr algn="l"/>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καὶ</a:t>
                      </a:r>
                      <a:r>
                        <a:rPr lang="el-GR" sz="1400" kern="1200" dirty="0" smtClean="0">
                          <a:solidFill>
                            <a:schemeClr val="dk1"/>
                          </a:solidFill>
                          <a:latin typeface="Palatino Linotype" pitchFamily="18" charset="0"/>
                          <a:ea typeface="+mn-ea"/>
                          <a:cs typeface="+mn-cs"/>
                        </a:rPr>
                        <a:t> λέγειν </a:t>
                      </a:r>
                      <a:r>
                        <a:rPr lang="el-GR" sz="1400" kern="1200" dirty="0" err="1" smtClean="0">
                          <a:solidFill>
                            <a:schemeClr val="dk1"/>
                          </a:solidFill>
                          <a:latin typeface="Palatino Linotype" pitchFamily="18" charset="0"/>
                          <a:ea typeface="+mn-ea"/>
                          <a:cs typeface="+mn-cs"/>
                        </a:rPr>
                        <a:t>αὐτῷ</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εἷς</a:t>
                      </a:r>
                      <a:r>
                        <a:rPr lang="el-GR" sz="1400" kern="1200" dirty="0" smtClean="0">
                          <a:solidFill>
                            <a:schemeClr val="dk1"/>
                          </a:solidFill>
                          <a:latin typeface="Palatino Linotype" pitchFamily="18" charset="0"/>
                          <a:ea typeface="+mn-ea"/>
                          <a:cs typeface="+mn-cs"/>
                        </a:rPr>
                        <a:t> καθ’ </a:t>
                      </a:r>
                      <a:r>
                        <a:rPr lang="el-GR" sz="1400" kern="1200" dirty="0" err="1" smtClean="0">
                          <a:solidFill>
                            <a:schemeClr val="dk1"/>
                          </a:solidFill>
                          <a:latin typeface="Palatino Linotype" pitchFamily="18" charset="0"/>
                          <a:ea typeface="+mn-ea"/>
                          <a:cs typeface="+mn-cs"/>
                        </a:rPr>
                        <a:t>εἷς∙</a:t>
                      </a:r>
                      <a:r>
                        <a:rPr lang="el-GR" sz="1400" kern="1200" dirty="0" smtClean="0">
                          <a:solidFill>
                            <a:schemeClr val="dk1"/>
                          </a:solidFill>
                          <a:latin typeface="Palatino Linotype" pitchFamily="18" charset="0"/>
                          <a:ea typeface="+mn-ea"/>
                          <a:cs typeface="+mn-cs"/>
                        </a:rPr>
                        <a:t> … </a:t>
                      </a:r>
                      <a:r>
                        <a:rPr lang="el-GR" sz="1400" kern="1200" dirty="0" err="1" smtClean="0">
                          <a:solidFill>
                            <a:schemeClr val="dk1"/>
                          </a:solidFill>
                          <a:latin typeface="Palatino Linotype" pitchFamily="18" charset="0"/>
                          <a:ea typeface="+mn-ea"/>
                          <a:cs typeface="+mn-cs"/>
                        </a:rPr>
                        <a:t>μήτι</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ἐγώ</a:t>
                      </a:r>
                      <a:r>
                        <a:rPr lang="el-GR" sz="1400" kern="1200" dirty="0" smtClean="0">
                          <a:solidFill>
                            <a:schemeClr val="dk1"/>
                          </a:solidFill>
                          <a:latin typeface="Palatino Linotype" pitchFamily="18" charset="0"/>
                          <a:ea typeface="+mn-ea"/>
                          <a:cs typeface="+mn-cs"/>
                        </a:rPr>
                        <a:t>;» </a:t>
                      </a:r>
                    </a:p>
                    <a:p>
                      <a:pPr algn="ctr"/>
                      <a:endParaRPr lang="el-GR" sz="1200" b="0" kern="1200" dirty="0" smtClean="0">
                        <a:solidFill>
                          <a:schemeClr val="dk1"/>
                        </a:solidFill>
                        <a:latin typeface="Palatino Linotype" pitchFamily="18" charset="0"/>
                        <a:ea typeface="+mn-ea"/>
                        <a:cs typeface="+mn-cs"/>
                      </a:endParaRPr>
                    </a:p>
                    <a:p>
                      <a:pPr algn="ctr"/>
                      <a:r>
                        <a:rPr lang="el-GR" sz="1400" b="1" kern="1200" dirty="0" smtClean="0">
                          <a:solidFill>
                            <a:schemeClr val="dk1"/>
                          </a:solidFill>
                          <a:latin typeface="Palatino Linotype" pitchFamily="18" charset="0"/>
                          <a:ea typeface="+mn-ea"/>
                          <a:cs typeface="+mn-cs"/>
                        </a:rPr>
                        <a:t>Κίνηση</a:t>
                      </a:r>
                      <a:endParaRPr lang="el-GR" sz="1400" b="0" kern="1200" dirty="0" smtClean="0">
                        <a:solidFill>
                          <a:schemeClr val="dk1"/>
                        </a:solidFill>
                        <a:latin typeface="Palatino Linotype" pitchFamily="18" charset="0"/>
                        <a:ea typeface="+mn-ea"/>
                        <a:cs typeface="+mn-cs"/>
                      </a:endParaRPr>
                    </a:p>
                    <a:p>
                      <a:pPr algn="ctr"/>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Ἔξαρση</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Ἀναστάτωση</a:t>
                      </a:r>
                      <a:r>
                        <a:rPr lang="el-GR" sz="1400" kern="1200" dirty="0" smtClean="0">
                          <a:solidFill>
                            <a:schemeClr val="dk1"/>
                          </a:solidFill>
                          <a:latin typeface="Palatino Linotype" pitchFamily="18" charset="0"/>
                          <a:ea typeface="+mn-ea"/>
                          <a:cs typeface="+mn-cs"/>
                        </a:rPr>
                        <a:t>, Θόρυβος, </a:t>
                      </a:r>
                      <a:r>
                        <a:rPr lang="el-GR" sz="1400" kern="1200" dirty="0" err="1" smtClean="0">
                          <a:solidFill>
                            <a:schemeClr val="dk1"/>
                          </a:solidFill>
                          <a:latin typeface="Palatino Linotype" pitchFamily="18" charset="0"/>
                          <a:ea typeface="+mn-ea"/>
                          <a:cs typeface="+mn-cs"/>
                        </a:rPr>
                        <a:t>Ὀχλαγωγία</a:t>
                      </a:r>
                      <a:r>
                        <a:rPr lang="el-GR" sz="1400" kern="1200" dirty="0" smtClean="0">
                          <a:solidFill>
                            <a:schemeClr val="dk1"/>
                          </a:solidFill>
                          <a:latin typeface="Palatino Linotype" pitchFamily="18" charset="0"/>
                          <a:ea typeface="+mn-ea"/>
                          <a:cs typeface="+mn-cs"/>
                        </a:rPr>
                        <a:t>) </a:t>
                      </a:r>
                      <a:endParaRPr lang="el-GR" sz="1400" b="1" dirty="0">
                        <a:latin typeface="Palatino Linotype"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300" kern="1200" dirty="0" smtClean="0">
                          <a:solidFill>
                            <a:schemeClr val="dk1"/>
                          </a:solidFill>
                          <a:latin typeface="Palatino Linotype" pitchFamily="18" charset="0"/>
                          <a:ea typeface="+mn-ea"/>
                          <a:cs typeface="+mn-cs"/>
                        </a:rPr>
                        <a:t>«ὁ </a:t>
                      </a:r>
                      <a:r>
                        <a:rPr lang="el-GR" sz="1300" kern="1200" dirty="0" err="1" smtClean="0">
                          <a:solidFill>
                            <a:schemeClr val="dk1"/>
                          </a:solidFill>
                          <a:latin typeface="Palatino Linotype" pitchFamily="18" charset="0"/>
                          <a:ea typeface="+mn-ea"/>
                          <a:cs typeface="+mn-cs"/>
                        </a:rPr>
                        <a:t>ἐμβαπτόμενος</a:t>
                      </a:r>
                      <a:r>
                        <a:rPr lang="el-GR" sz="1300" kern="1200" dirty="0" smtClean="0">
                          <a:solidFill>
                            <a:schemeClr val="dk1"/>
                          </a:solidFill>
                          <a:latin typeface="Palatino Linotype" pitchFamily="18" charset="0"/>
                          <a:ea typeface="+mn-ea"/>
                          <a:cs typeface="+mn-cs"/>
                        </a:rPr>
                        <a:t> μετ’ </a:t>
                      </a:r>
                      <a:r>
                        <a:rPr lang="el-GR" sz="1300" kern="1200" dirty="0" err="1" smtClean="0">
                          <a:solidFill>
                            <a:schemeClr val="dk1"/>
                          </a:solidFill>
                          <a:latin typeface="Palatino Linotype" pitchFamily="18" charset="0"/>
                          <a:ea typeface="+mn-ea"/>
                          <a:cs typeface="+mn-cs"/>
                        </a:rPr>
                        <a:t>ἐμοῦ</a:t>
                      </a:r>
                      <a:r>
                        <a:rPr lang="el-GR" sz="1300" kern="1200" dirty="0" smtClean="0">
                          <a:solidFill>
                            <a:schemeClr val="dk1"/>
                          </a:solidFill>
                          <a:latin typeface="Palatino Linotype" pitchFamily="18" charset="0"/>
                          <a:ea typeface="+mn-ea"/>
                          <a:cs typeface="+mn-cs"/>
                        </a:rPr>
                        <a:t>...</a:t>
                      </a:r>
                      <a:r>
                        <a:rPr lang="el-GR" sz="1300" kern="1200" baseline="0" dirty="0" smtClean="0">
                          <a:solidFill>
                            <a:schemeClr val="dk1"/>
                          </a:solidFill>
                          <a:latin typeface="Palatino Linotype" pitchFamily="18" charset="0"/>
                          <a:ea typeface="+mn-ea"/>
                          <a:cs typeface="+mn-cs"/>
                        </a:rPr>
                        <a:t> </a:t>
                      </a:r>
                      <a:r>
                        <a:rPr lang="el-GR" sz="1300" kern="1200" dirty="0" err="1" smtClean="0">
                          <a:solidFill>
                            <a:schemeClr val="dk1"/>
                          </a:solidFill>
                          <a:latin typeface="Palatino Linotype" pitchFamily="18" charset="0"/>
                          <a:ea typeface="+mn-ea"/>
                          <a:cs typeface="+mn-cs"/>
                        </a:rPr>
                        <a:t>τρυβλίον</a:t>
                      </a:r>
                      <a:r>
                        <a:rPr lang="el-GR" sz="1300" kern="1200" dirty="0" smtClean="0">
                          <a:solidFill>
                            <a:schemeClr val="dk1"/>
                          </a:solidFill>
                          <a:latin typeface="Palatino Linotype" pitchFamily="18" charset="0"/>
                          <a:ea typeface="+mn-ea"/>
                          <a:cs typeface="+mn-cs"/>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Ἀγάπη</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Ἀπορία</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Συμπόνοια</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Λύπη</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Ἐμπιστοσύνη</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Ἀνακούφιση</a:t>
                      </a:r>
                      <a:endParaRPr lang="el-GR" sz="1400" b="1" kern="1200" dirty="0" smtClean="0">
                        <a:solidFill>
                          <a:schemeClr val="dk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l-GR" sz="1400" b="1" kern="1200" baseline="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τῶν</a:t>
                      </a:r>
                      <a:r>
                        <a:rPr lang="el-GR" sz="1400" b="1" kern="1200" dirty="0" smtClean="0">
                          <a:solidFill>
                            <a:schemeClr val="dk1"/>
                          </a:solidFill>
                          <a:latin typeface="Palatino Linotype" pitchFamily="18" charset="0"/>
                          <a:ea typeface="+mn-ea"/>
                          <a:cs typeface="+mn-cs"/>
                        </a:rPr>
                        <a:t> </a:t>
                      </a:r>
                      <a:r>
                        <a:rPr lang="el-GR" sz="1400" b="1" kern="1200" dirty="0" err="1" smtClean="0">
                          <a:solidFill>
                            <a:schemeClr val="dk1"/>
                          </a:solidFill>
                          <a:latin typeface="Palatino Linotype" pitchFamily="18" charset="0"/>
                          <a:ea typeface="+mn-ea"/>
                          <a:cs typeface="+mn-cs"/>
                        </a:rPr>
                        <a:t>Μαθητῶν</a:t>
                      </a:r>
                      <a:endParaRPr lang="el-GR" sz="1400" b="1" kern="1200" dirty="0" smtClean="0">
                        <a:solidFill>
                          <a:schemeClr val="dk1"/>
                        </a:solidFill>
                        <a:latin typeface="Palatino Linotype" pitchFamily="18" charset="0"/>
                        <a:ea typeface="+mn-ea"/>
                        <a:cs typeface="+mn-cs"/>
                      </a:endParaRPr>
                    </a:p>
                  </a:txBody>
                  <a:tcPr/>
                </a:tc>
              </a:tr>
              <a:tr h="1619200">
                <a:tc>
                  <a:txBody>
                    <a:bodyPr/>
                    <a:lstStyle/>
                    <a:p>
                      <a:endParaRPr lang="el-GR" dirty="0"/>
                    </a:p>
                  </a:txBody>
                  <a:tcPr/>
                </a:tc>
                <a:tc>
                  <a:txBody>
                    <a:bodyPr/>
                    <a:lstStyle/>
                    <a:p>
                      <a:endParaRPr lang="el-GR" dirty="0"/>
                    </a:p>
                  </a:txBody>
                  <a:tcPr/>
                </a:tc>
                <a:tc>
                  <a:txBody>
                    <a:bodyPr/>
                    <a:lstStyle/>
                    <a:p>
                      <a:endParaRPr lang="el-GR" sz="1100" dirty="0">
                        <a:latin typeface="Palatino Linotype" pitchFamily="18" charset="0"/>
                      </a:endParaRPr>
                    </a:p>
                  </a:txBody>
                  <a:tcPr/>
                </a:tc>
                <a:tc>
                  <a:txBody>
                    <a:bodyPr/>
                    <a:lstStyle/>
                    <a:p>
                      <a:endParaRPr lang="el-GR" dirty="0"/>
                    </a:p>
                  </a:txBody>
                  <a:tcPr/>
                </a:tc>
                <a:tc>
                  <a:txBody>
                    <a:bodyPr/>
                    <a:lstStyle/>
                    <a:p>
                      <a:r>
                        <a:rPr lang="el-GR" sz="1300" dirty="0" err="1" smtClean="0">
                          <a:latin typeface="Palatino Linotype" pitchFamily="18" charset="0"/>
                        </a:rPr>
                        <a:t>Τὸ</a:t>
                      </a:r>
                      <a:r>
                        <a:rPr lang="el-GR" sz="1300" dirty="0" smtClean="0">
                          <a:latin typeface="Palatino Linotype" pitchFamily="18" charset="0"/>
                        </a:rPr>
                        <a:t> </a:t>
                      </a:r>
                      <a:r>
                        <a:rPr lang="el-GR" sz="1300" dirty="0" err="1" smtClean="0">
                          <a:latin typeface="Palatino Linotype" pitchFamily="18" charset="0"/>
                        </a:rPr>
                        <a:t>νομικὸ</a:t>
                      </a:r>
                      <a:r>
                        <a:rPr lang="el-GR" sz="1300" dirty="0" smtClean="0">
                          <a:latin typeface="Palatino Linotype" pitchFamily="18" charset="0"/>
                        </a:rPr>
                        <a:t> Πάσχα συνέπιπτε Παρασκευή, </a:t>
                      </a:r>
                      <a:r>
                        <a:rPr lang="el-GR" sz="1300" dirty="0" err="1" smtClean="0">
                          <a:latin typeface="Palatino Linotype" pitchFamily="18" charset="0"/>
                        </a:rPr>
                        <a:t>ὅμως</a:t>
                      </a:r>
                      <a:r>
                        <a:rPr lang="el-GR" sz="1300" dirty="0" smtClean="0">
                          <a:latin typeface="Palatino Linotype" pitchFamily="18" charset="0"/>
                        </a:rPr>
                        <a:t> μετετέθη για</a:t>
                      </a:r>
                      <a:r>
                        <a:rPr lang="el-GR" sz="1300" baseline="0" dirty="0" smtClean="0">
                          <a:latin typeface="Palatino Linotype" pitchFamily="18" charset="0"/>
                        </a:rPr>
                        <a:t> το </a:t>
                      </a:r>
                      <a:r>
                        <a:rPr lang="el-GR" sz="1300" dirty="0" smtClean="0">
                          <a:latin typeface="Palatino Linotype" pitchFamily="18" charset="0"/>
                        </a:rPr>
                        <a:t>Σάββατο</a:t>
                      </a:r>
                      <a:endParaRPr lang="el-GR" sz="1300" dirty="0">
                        <a:latin typeface="Palatino Linotype" pitchFamily="18" charset="0"/>
                      </a:endParaRPr>
                    </a:p>
                  </a:txBody>
                  <a:tcPr/>
                </a:tc>
                <a:tc>
                  <a:txBody>
                    <a:bodyPr/>
                    <a:lstStyle/>
                    <a:p>
                      <a:r>
                        <a:rPr lang="el-GR" sz="1300" kern="1200" dirty="0" smtClean="0">
                          <a:solidFill>
                            <a:schemeClr val="dk1"/>
                          </a:solidFill>
                          <a:latin typeface="Palatino Linotype" pitchFamily="18" charset="0"/>
                          <a:ea typeface="+mn-ea"/>
                          <a:cs typeface="+mn-cs"/>
                        </a:rPr>
                        <a:t>«ὁ </a:t>
                      </a:r>
                      <a:r>
                        <a:rPr lang="el-GR" sz="1300" kern="1200" dirty="0" err="1" smtClean="0">
                          <a:solidFill>
                            <a:schemeClr val="dk1"/>
                          </a:solidFill>
                          <a:latin typeface="Palatino Linotype" pitchFamily="18" charset="0"/>
                          <a:ea typeface="+mn-ea"/>
                          <a:cs typeface="+mn-cs"/>
                        </a:rPr>
                        <a:t>ἐμβαπτόμενος</a:t>
                      </a:r>
                      <a:r>
                        <a:rPr lang="el-GR" sz="1300" kern="1200" dirty="0" smtClean="0">
                          <a:solidFill>
                            <a:schemeClr val="dk1"/>
                          </a:solidFill>
                          <a:latin typeface="Palatino Linotype" pitchFamily="18" charset="0"/>
                          <a:ea typeface="+mn-ea"/>
                          <a:cs typeface="+mn-cs"/>
                        </a:rPr>
                        <a:t> μετ’ </a:t>
                      </a:r>
                      <a:r>
                        <a:rPr lang="el-GR" sz="1300" kern="1200" dirty="0" err="1" smtClean="0">
                          <a:solidFill>
                            <a:schemeClr val="dk1"/>
                          </a:solidFill>
                          <a:latin typeface="Palatino Linotype" pitchFamily="18" charset="0"/>
                          <a:ea typeface="+mn-ea"/>
                          <a:cs typeface="+mn-cs"/>
                        </a:rPr>
                        <a:t>ἐμοῦ</a:t>
                      </a:r>
                      <a:r>
                        <a:rPr lang="el-GR" sz="1300" kern="1200" dirty="0" smtClean="0">
                          <a:solidFill>
                            <a:schemeClr val="dk1"/>
                          </a:solidFill>
                          <a:latin typeface="Palatino Linotype" pitchFamily="18" charset="0"/>
                          <a:ea typeface="+mn-ea"/>
                          <a:cs typeface="+mn-cs"/>
                        </a:rPr>
                        <a:t> </a:t>
                      </a:r>
                      <a:r>
                        <a:rPr lang="el-GR" sz="1300" kern="1200" dirty="0" err="1" smtClean="0">
                          <a:solidFill>
                            <a:schemeClr val="dk1"/>
                          </a:solidFill>
                          <a:latin typeface="Palatino Linotype" pitchFamily="18" charset="0"/>
                          <a:ea typeface="+mn-ea"/>
                          <a:cs typeface="+mn-cs"/>
                        </a:rPr>
                        <a:t>εἰς</a:t>
                      </a:r>
                      <a:r>
                        <a:rPr lang="el-GR" sz="1300" kern="1200" dirty="0" smtClean="0">
                          <a:solidFill>
                            <a:schemeClr val="dk1"/>
                          </a:solidFill>
                          <a:latin typeface="Palatino Linotype" pitchFamily="18" charset="0"/>
                          <a:ea typeface="+mn-ea"/>
                          <a:cs typeface="+mn-cs"/>
                        </a:rPr>
                        <a:t> </a:t>
                      </a:r>
                      <a:r>
                        <a:rPr lang="el-GR" sz="1300" kern="1200" dirty="0" err="1" smtClean="0">
                          <a:solidFill>
                            <a:schemeClr val="dk1"/>
                          </a:solidFill>
                          <a:latin typeface="Palatino Linotype" pitchFamily="18" charset="0"/>
                          <a:ea typeface="+mn-ea"/>
                          <a:cs typeface="+mn-cs"/>
                        </a:rPr>
                        <a:t>τὸ</a:t>
                      </a:r>
                      <a:r>
                        <a:rPr lang="el-GR" sz="1300" kern="1200" dirty="0" smtClean="0">
                          <a:solidFill>
                            <a:schemeClr val="dk1"/>
                          </a:solidFill>
                          <a:latin typeface="Palatino Linotype" pitchFamily="18" charset="0"/>
                          <a:ea typeface="+mn-ea"/>
                          <a:cs typeface="+mn-cs"/>
                        </a:rPr>
                        <a:t> </a:t>
                      </a:r>
                      <a:r>
                        <a:rPr lang="el-GR" sz="1300" kern="1200" dirty="0" err="1" smtClean="0">
                          <a:solidFill>
                            <a:schemeClr val="dk1"/>
                          </a:solidFill>
                          <a:latin typeface="Palatino Linotype" pitchFamily="18" charset="0"/>
                          <a:ea typeface="+mn-ea"/>
                          <a:cs typeface="+mn-cs"/>
                        </a:rPr>
                        <a:t>τρυβλίον</a:t>
                      </a:r>
                      <a:r>
                        <a:rPr lang="el-GR" sz="1300" kern="1200" dirty="0" smtClean="0">
                          <a:solidFill>
                            <a:schemeClr val="dk1"/>
                          </a:solidFill>
                          <a:latin typeface="Palatino Linotype" pitchFamily="18" charset="0"/>
                          <a:ea typeface="+mn-ea"/>
                          <a:cs typeface="+mn-cs"/>
                        </a:rPr>
                        <a:t>» </a:t>
                      </a:r>
                    </a:p>
                    <a:p>
                      <a:pPr algn="ctr"/>
                      <a:endParaRPr lang="el-GR" sz="700" b="1" kern="1200" dirty="0" smtClean="0">
                        <a:solidFill>
                          <a:schemeClr val="dk1"/>
                        </a:solidFill>
                        <a:latin typeface="Palatino Linotype" pitchFamily="18" charset="0"/>
                        <a:ea typeface="+mn-ea"/>
                        <a:cs typeface="+mn-cs"/>
                      </a:endParaRPr>
                    </a:p>
                    <a:p>
                      <a:pPr algn="ctr"/>
                      <a:r>
                        <a:rPr lang="el-GR" sz="1400" b="1" kern="1200" dirty="0" err="1" smtClean="0">
                          <a:solidFill>
                            <a:schemeClr val="dk1"/>
                          </a:solidFill>
                          <a:latin typeface="Palatino Linotype" pitchFamily="18" charset="0"/>
                          <a:ea typeface="+mn-ea"/>
                          <a:cs typeface="+mn-cs"/>
                        </a:rPr>
                        <a:t>Ἀφή</a:t>
                      </a:r>
                      <a:r>
                        <a:rPr lang="el-GR" sz="1400" b="1" kern="1200" dirty="0" smtClean="0">
                          <a:solidFill>
                            <a:schemeClr val="dk1"/>
                          </a:solidFill>
                          <a:latin typeface="Palatino Linotype" pitchFamily="18" charset="0"/>
                          <a:ea typeface="+mn-ea"/>
                          <a:cs typeface="+mn-cs"/>
                        </a:rPr>
                        <a:t> = </a:t>
                      </a:r>
                      <a:r>
                        <a:rPr lang="el-GR" sz="1400" b="1" kern="1200" dirty="0" err="1" smtClean="0">
                          <a:solidFill>
                            <a:schemeClr val="dk1"/>
                          </a:solidFill>
                          <a:latin typeface="Palatino Linotype" pitchFamily="18" charset="0"/>
                          <a:ea typeface="+mn-ea"/>
                          <a:cs typeface="+mn-cs"/>
                        </a:rPr>
                        <a:t>ἠρεμία</a:t>
                      </a:r>
                      <a:r>
                        <a:rPr lang="el-GR" sz="1400" b="1" kern="1200" dirty="0" smtClean="0">
                          <a:solidFill>
                            <a:schemeClr val="dk1"/>
                          </a:solidFill>
                          <a:latin typeface="Palatino Linotype" pitchFamily="18" charset="0"/>
                          <a:ea typeface="+mn-ea"/>
                          <a:cs typeface="+mn-cs"/>
                        </a:rPr>
                        <a:t>    </a:t>
                      </a:r>
                      <a:r>
                        <a:rPr lang="el-GR" sz="1400" kern="1200" dirty="0" smtClean="0">
                          <a:solidFill>
                            <a:schemeClr val="dk1"/>
                          </a:solidFill>
                          <a:latin typeface="Palatino Linotype" pitchFamily="18" charset="0"/>
                          <a:ea typeface="+mn-ea"/>
                          <a:cs typeface="+mn-cs"/>
                        </a:rPr>
                        <a:t>(καθησυχασμός μαθητών, υπό-</a:t>
                      </a:r>
                      <a:r>
                        <a:rPr lang="el-GR" sz="1400" kern="1200" dirty="0" err="1" smtClean="0">
                          <a:solidFill>
                            <a:schemeClr val="dk1"/>
                          </a:solidFill>
                          <a:latin typeface="Palatino Linotype" pitchFamily="18" charset="0"/>
                          <a:ea typeface="+mn-ea"/>
                          <a:cs typeface="+mn-cs"/>
                        </a:rPr>
                        <a:t>δειξη</a:t>
                      </a:r>
                      <a:r>
                        <a:rPr lang="el-GR" sz="1400" kern="1200" dirty="0" smtClean="0">
                          <a:solidFill>
                            <a:schemeClr val="dk1"/>
                          </a:solidFill>
                          <a:latin typeface="Palatino Linotype" pitchFamily="18" charset="0"/>
                          <a:ea typeface="+mn-ea"/>
                          <a:cs typeface="+mn-cs"/>
                        </a:rPr>
                        <a:t> προδότη)</a:t>
                      </a:r>
                      <a:endParaRPr lang="el-GR" sz="1400" dirty="0">
                        <a:latin typeface="Palatino Linotype" pitchFamily="18" charset="0"/>
                      </a:endParaRPr>
                    </a:p>
                  </a:txBody>
                  <a:tcPr/>
                </a:tc>
                <a:tc>
                  <a:txBody>
                    <a:bodyPr/>
                    <a:lstStyle/>
                    <a:p>
                      <a:pPr>
                        <a:spcAft>
                          <a:spcPts val="300"/>
                        </a:spcAft>
                      </a:pPr>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οἱ</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δὲ</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ἤρξαντο</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λυπεῖσθαι</a:t>
                      </a:r>
                      <a:r>
                        <a:rPr lang="el-GR" sz="1400" kern="1200" dirty="0" smtClean="0">
                          <a:solidFill>
                            <a:schemeClr val="dk1"/>
                          </a:solidFill>
                          <a:latin typeface="Palatino Linotype" pitchFamily="18" charset="0"/>
                          <a:ea typeface="+mn-ea"/>
                          <a:cs typeface="+mn-cs"/>
                        </a:rPr>
                        <a:t>»</a:t>
                      </a:r>
                    </a:p>
                    <a:p>
                      <a:pPr>
                        <a:spcAft>
                          <a:spcPts val="300"/>
                        </a:spcAft>
                      </a:pPr>
                      <a:endParaRPr lang="el-GR" sz="1400" dirty="0" smtClean="0">
                        <a:latin typeface="Palatino Linotype" pitchFamily="18" charset="0"/>
                        <a:ea typeface="Calibri"/>
                        <a:cs typeface="Times New Roman"/>
                      </a:endParaRPr>
                    </a:p>
                    <a:p>
                      <a:pPr>
                        <a:spcAft>
                          <a:spcPts val="300"/>
                        </a:spcAft>
                        <a:buFont typeface="Arial" pitchFamily="34" charset="0"/>
                        <a:buChar char="•"/>
                      </a:pPr>
                      <a:r>
                        <a:rPr lang="el-GR" sz="1400" b="1" dirty="0" smtClean="0">
                          <a:latin typeface="Palatino Linotype"/>
                          <a:ea typeface="Calibri"/>
                          <a:cs typeface="Times New Roman"/>
                        </a:rPr>
                        <a:t> Λύπη</a:t>
                      </a:r>
                    </a:p>
                    <a:p>
                      <a:pPr>
                        <a:spcAft>
                          <a:spcPts val="300"/>
                        </a:spcAft>
                        <a:buFont typeface="Arial" pitchFamily="34" charset="0"/>
                        <a:buChar char="•"/>
                      </a:pPr>
                      <a:r>
                        <a:rPr lang="el-GR" sz="1400" b="1" dirty="0" smtClean="0">
                          <a:latin typeface="Palatino Linotype"/>
                          <a:ea typeface="Calibri"/>
                          <a:cs typeface="Times New Roman"/>
                        </a:rPr>
                        <a:t> Στενοχώρια</a:t>
                      </a:r>
                    </a:p>
                    <a:p>
                      <a:pPr>
                        <a:spcAft>
                          <a:spcPts val="300"/>
                        </a:spcAft>
                        <a:buFont typeface="Arial" pitchFamily="34" charset="0"/>
                        <a:buChar char="•"/>
                      </a:pPr>
                      <a:r>
                        <a:rPr lang="el-GR" sz="1400" b="1" dirty="0" smtClean="0">
                          <a:latin typeface="Palatino Linotype"/>
                          <a:ea typeface="Calibri"/>
                          <a:cs typeface="Times New Roman"/>
                        </a:rPr>
                        <a:t> </a:t>
                      </a:r>
                      <a:r>
                        <a:rPr lang="el-GR" sz="1400" b="1" dirty="0" err="1" smtClean="0">
                          <a:latin typeface="Palatino Linotype"/>
                          <a:ea typeface="Calibri"/>
                          <a:cs typeface="Times New Roman"/>
                        </a:rPr>
                        <a:t>Ἀγωνία</a:t>
                      </a:r>
                      <a:endParaRPr lang="el-GR" sz="1200" dirty="0">
                        <a:latin typeface="Consolas"/>
                        <a:ea typeface="Calibri"/>
                        <a:cs typeface="Times New Roman"/>
                      </a:endParaRPr>
                    </a:p>
                  </a:txBody>
                  <a:tcPr marL="68580" marR="68580" marT="0" marB="0"/>
                </a:tc>
              </a:tr>
              <a:tr h="2747339">
                <a:tc>
                  <a:txBody>
                    <a:bodyPr/>
                    <a:lstStyle/>
                    <a:p>
                      <a:endParaRPr lang="el-GR" dirty="0"/>
                    </a:p>
                  </a:txBody>
                  <a:tcPr/>
                </a:tc>
                <a:tc>
                  <a:txBody>
                    <a:bodyPr/>
                    <a:lstStyle/>
                    <a:p>
                      <a:endParaRPr lang="el-GR" dirty="0"/>
                    </a:p>
                  </a:txBody>
                  <a:tcPr/>
                </a:tc>
                <a:tc>
                  <a:txBody>
                    <a:bodyPr/>
                    <a:lstStyle/>
                    <a:p>
                      <a:pPr algn="l"/>
                      <a:endParaRPr lang="el-GR" sz="1400" dirty="0">
                        <a:latin typeface="Palatino Linotype" pitchFamily="18" charset="0"/>
                      </a:endParaRPr>
                    </a:p>
                  </a:txBody>
                  <a:tcPr/>
                </a:tc>
                <a:tc>
                  <a:txBody>
                    <a:bodyPr/>
                    <a:lstStyle/>
                    <a:p>
                      <a:endParaRPr lang="el-GR" dirty="0"/>
                    </a:p>
                  </a:txBody>
                  <a:tcPr/>
                </a:tc>
                <a:tc>
                  <a:txBody>
                    <a:bodyPr/>
                    <a:lstStyle/>
                    <a:p>
                      <a:endParaRPr lang="el-GR"/>
                    </a:p>
                  </a:txBody>
                  <a:tcPr/>
                </a:tc>
                <a:tc>
                  <a:txBody>
                    <a:bodyPr/>
                    <a:lstStyle/>
                    <a:p>
                      <a:pPr algn="l"/>
                      <a:r>
                        <a:rPr lang="el-GR" sz="1400" kern="1200" dirty="0" smtClean="0">
                          <a:solidFill>
                            <a:schemeClr val="dk1"/>
                          </a:solidFill>
                          <a:latin typeface="Palatino Linotype" pitchFamily="18" charset="0"/>
                          <a:ea typeface="+mn-ea"/>
                          <a:cs typeface="+mn-cs"/>
                        </a:rPr>
                        <a:t>«</a:t>
                      </a:r>
                      <a:r>
                        <a:rPr lang="el-GR" sz="1400" kern="1200" dirty="0" err="1" smtClean="0">
                          <a:solidFill>
                            <a:schemeClr val="dk1"/>
                          </a:solidFill>
                          <a:latin typeface="Palatino Linotype" pitchFamily="18" charset="0"/>
                          <a:ea typeface="+mn-ea"/>
                          <a:cs typeface="+mn-cs"/>
                        </a:rPr>
                        <a:t>οὐαὶ</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δὲ</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ἐκεῖνος</a:t>
                      </a:r>
                      <a:r>
                        <a:rPr lang="el-GR" sz="1400" kern="1200" dirty="0" smtClean="0">
                          <a:solidFill>
                            <a:schemeClr val="dk1"/>
                          </a:solidFill>
                          <a:latin typeface="Palatino Linotype" pitchFamily="18" charset="0"/>
                          <a:ea typeface="+mn-ea"/>
                          <a:cs typeface="+mn-cs"/>
                        </a:rPr>
                        <a:t>» </a:t>
                      </a:r>
                    </a:p>
                    <a:p>
                      <a:endParaRPr lang="el-GR" sz="900" b="1" kern="1200" dirty="0" smtClean="0">
                        <a:solidFill>
                          <a:schemeClr val="dk1"/>
                        </a:solidFill>
                        <a:latin typeface="Palatino Linotype" pitchFamily="18" charset="0"/>
                        <a:ea typeface="+mn-ea"/>
                        <a:cs typeface="+mn-cs"/>
                      </a:endParaRPr>
                    </a:p>
                    <a:p>
                      <a:r>
                        <a:rPr lang="el-GR" sz="1400" b="1" kern="1200" dirty="0" err="1" smtClean="0">
                          <a:solidFill>
                            <a:schemeClr val="dk1"/>
                          </a:solidFill>
                          <a:latin typeface="Palatino Linotype" pitchFamily="18" charset="0"/>
                          <a:ea typeface="+mn-ea"/>
                          <a:cs typeface="+mn-cs"/>
                        </a:rPr>
                        <a:t>Ἀκοὴ</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αὐστηρότητα</a:t>
                      </a:r>
                      <a:r>
                        <a:rPr lang="el-GR" sz="1400" kern="1200" dirty="0" smtClean="0">
                          <a:solidFill>
                            <a:schemeClr val="dk1"/>
                          </a:solidFill>
                          <a:latin typeface="Palatino Linotype" pitchFamily="18" charset="0"/>
                          <a:ea typeface="+mn-ea"/>
                          <a:cs typeface="+mn-cs"/>
                        </a:rPr>
                        <a:t>, προειδοποίηση </a:t>
                      </a:r>
                      <a:r>
                        <a:rPr lang="el-GR" sz="1400" kern="1200" dirty="0" err="1" smtClean="0">
                          <a:solidFill>
                            <a:schemeClr val="dk1"/>
                          </a:solidFill>
                          <a:latin typeface="Palatino Linotype" pitchFamily="18" charset="0"/>
                          <a:ea typeface="+mn-ea"/>
                          <a:cs typeface="+mn-cs"/>
                        </a:rPr>
                        <a:t>πρὸς</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τὸν</a:t>
                      </a:r>
                      <a:r>
                        <a:rPr lang="el-GR" sz="1400" kern="1200" dirty="0" smtClean="0">
                          <a:solidFill>
                            <a:schemeClr val="dk1"/>
                          </a:solidFill>
                          <a:latin typeface="Palatino Linotype" pitchFamily="18" charset="0"/>
                          <a:ea typeface="+mn-ea"/>
                          <a:cs typeface="+mn-cs"/>
                        </a:rPr>
                        <a:t> </a:t>
                      </a:r>
                      <a:r>
                        <a:rPr lang="el-GR" sz="1400" kern="1200" dirty="0" err="1" smtClean="0">
                          <a:solidFill>
                            <a:schemeClr val="dk1"/>
                          </a:solidFill>
                          <a:latin typeface="Palatino Linotype" pitchFamily="18" charset="0"/>
                          <a:ea typeface="+mn-ea"/>
                          <a:cs typeface="+mn-cs"/>
                        </a:rPr>
                        <a:t>Ἰούδα</a:t>
                      </a:r>
                      <a:r>
                        <a:rPr lang="el-GR" sz="1400" kern="1200" dirty="0" smtClean="0">
                          <a:solidFill>
                            <a:schemeClr val="dk1"/>
                          </a:solidFill>
                          <a:latin typeface="Palatino Linotype" pitchFamily="18" charset="0"/>
                          <a:ea typeface="+mn-ea"/>
                          <a:cs typeface="+mn-cs"/>
                        </a:rPr>
                        <a:t>, παρακίνησή του </a:t>
                      </a:r>
                      <a:r>
                        <a:rPr lang="el-GR" sz="1400" kern="1200" dirty="0" err="1" smtClean="0">
                          <a:solidFill>
                            <a:schemeClr val="dk1"/>
                          </a:solidFill>
                          <a:latin typeface="Palatino Linotype" pitchFamily="18" charset="0"/>
                          <a:ea typeface="+mn-ea"/>
                          <a:cs typeface="+mn-cs"/>
                        </a:rPr>
                        <a:t>σὲ</a:t>
                      </a:r>
                      <a:r>
                        <a:rPr lang="el-GR" sz="1400" kern="1200" dirty="0" smtClean="0">
                          <a:solidFill>
                            <a:schemeClr val="dk1"/>
                          </a:solidFill>
                          <a:latin typeface="Palatino Linotype" pitchFamily="18" charset="0"/>
                          <a:ea typeface="+mn-ea"/>
                          <a:cs typeface="+mn-cs"/>
                        </a:rPr>
                        <a:t> μετάνοια</a:t>
                      </a:r>
                      <a:endParaRPr lang="el-GR" sz="1400" dirty="0">
                        <a:latin typeface="Palatino Linotype" pitchFamily="18" charset="0"/>
                      </a:endParaRPr>
                    </a:p>
                  </a:txBody>
                  <a:tcPr/>
                </a:tc>
                <a:tc>
                  <a:txBody>
                    <a:bodyPr/>
                    <a:lstStyle/>
                    <a:p>
                      <a:r>
                        <a:rPr lang="el-GR" sz="1300" kern="1200" dirty="0" smtClean="0">
                          <a:solidFill>
                            <a:schemeClr val="dk1"/>
                          </a:solidFill>
                          <a:latin typeface="Palatino Linotype" pitchFamily="18" charset="0"/>
                          <a:ea typeface="+mn-ea"/>
                          <a:cs typeface="+mn-cs"/>
                        </a:rPr>
                        <a:t>«</a:t>
                      </a:r>
                      <a:r>
                        <a:rPr lang="el-GR" sz="1300" kern="1200" dirty="0" err="1" smtClean="0">
                          <a:solidFill>
                            <a:schemeClr val="dk1"/>
                          </a:solidFill>
                          <a:latin typeface="Palatino Linotype" pitchFamily="18" charset="0"/>
                          <a:ea typeface="+mn-ea"/>
                          <a:cs typeface="+mn-cs"/>
                        </a:rPr>
                        <a:t>οὐαὶ</a:t>
                      </a:r>
                      <a:r>
                        <a:rPr lang="el-GR" sz="1300" kern="1200" dirty="0" smtClean="0">
                          <a:solidFill>
                            <a:schemeClr val="dk1"/>
                          </a:solidFill>
                          <a:latin typeface="Palatino Linotype" pitchFamily="18" charset="0"/>
                          <a:ea typeface="+mn-ea"/>
                          <a:cs typeface="+mn-cs"/>
                        </a:rPr>
                        <a:t> </a:t>
                      </a:r>
                      <a:r>
                        <a:rPr lang="el-GR" sz="1300" kern="1200" dirty="0" err="1" smtClean="0">
                          <a:solidFill>
                            <a:schemeClr val="dk1"/>
                          </a:solidFill>
                          <a:latin typeface="Palatino Linotype" pitchFamily="18" charset="0"/>
                          <a:ea typeface="+mn-ea"/>
                          <a:cs typeface="+mn-cs"/>
                        </a:rPr>
                        <a:t>δὲ</a:t>
                      </a:r>
                      <a:r>
                        <a:rPr lang="el-GR" sz="1300" kern="1200" dirty="0" smtClean="0">
                          <a:solidFill>
                            <a:schemeClr val="dk1"/>
                          </a:solidFill>
                          <a:latin typeface="Palatino Linotype" pitchFamily="18" charset="0"/>
                          <a:ea typeface="+mn-ea"/>
                          <a:cs typeface="+mn-cs"/>
                        </a:rPr>
                        <a:t>…  </a:t>
                      </a:r>
                      <a:r>
                        <a:rPr lang="el-GR" sz="1300" kern="1200" dirty="0" err="1" smtClean="0">
                          <a:solidFill>
                            <a:schemeClr val="dk1"/>
                          </a:solidFill>
                          <a:latin typeface="Palatino Linotype" pitchFamily="18" charset="0"/>
                          <a:ea typeface="+mn-ea"/>
                          <a:cs typeface="+mn-cs"/>
                        </a:rPr>
                        <a:t>ἐγεννήθη</a:t>
                      </a:r>
                      <a:r>
                        <a:rPr lang="el-GR" sz="1300" kern="1200" dirty="0" smtClean="0">
                          <a:solidFill>
                            <a:schemeClr val="dk1"/>
                          </a:solidFill>
                          <a:latin typeface="Palatino Linotype" pitchFamily="18" charset="0"/>
                          <a:ea typeface="+mn-ea"/>
                          <a:cs typeface="+mn-cs"/>
                        </a:rPr>
                        <a:t> ὁ ἄνθρωπος </a:t>
                      </a:r>
                      <a:r>
                        <a:rPr lang="el-GR" sz="1300" kern="1200" dirty="0" err="1" smtClean="0">
                          <a:solidFill>
                            <a:schemeClr val="dk1"/>
                          </a:solidFill>
                          <a:latin typeface="Palatino Linotype" pitchFamily="18" charset="0"/>
                          <a:ea typeface="+mn-ea"/>
                          <a:cs typeface="+mn-cs"/>
                        </a:rPr>
                        <a:t>ἐκεῖνος</a:t>
                      </a:r>
                      <a:r>
                        <a:rPr lang="el-GR" sz="1300" kern="1200" dirty="0" smtClean="0">
                          <a:solidFill>
                            <a:schemeClr val="dk1"/>
                          </a:solidFill>
                          <a:latin typeface="Palatino Linotype" pitchFamily="18" charset="0"/>
                          <a:ea typeface="+mn-ea"/>
                          <a:cs typeface="+mn-cs"/>
                        </a:rPr>
                        <a:t>» </a:t>
                      </a:r>
                    </a:p>
                    <a:p>
                      <a:endParaRPr lang="el-GR" sz="300" b="1" baseline="0" dirty="0" smtClean="0">
                        <a:latin typeface="Palatino Linotype"/>
                        <a:ea typeface="Calibri"/>
                        <a:cs typeface="Times New Roman"/>
                      </a:endParaRPr>
                    </a:p>
                    <a:p>
                      <a:pPr>
                        <a:spcAft>
                          <a:spcPts val="300"/>
                        </a:spcAft>
                        <a:buFont typeface="Arial" pitchFamily="34" charset="0"/>
                        <a:buChar char="•"/>
                      </a:pPr>
                      <a:r>
                        <a:rPr lang="el-GR" sz="1400" b="1" dirty="0" smtClean="0">
                          <a:latin typeface="Palatino Linotype"/>
                          <a:ea typeface="Calibri"/>
                          <a:cs typeface="Times New Roman"/>
                        </a:rPr>
                        <a:t> </a:t>
                      </a:r>
                      <a:r>
                        <a:rPr lang="el-GR" sz="1400" b="1" dirty="0" err="1" smtClean="0">
                          <a:latin typeface="Palatino Linotype"/>
                          <a:ea typeface="Calibri"/>
                          <a:cs typeface="Times New Roman"/>
                        </a:rPr>
                        <a:t>Ἀγάπη</a:t>
                      </a:r>
                      <a:endParaRPr lang="el-GR" sz="1400" b="1" dirty="0" smtClean="0">
                        <a:latin typeface="Palatino Linotype"/>
                        <a:ea typeface="Calibri"/>
                        <a:cs typeface="Times New Roman"/>
                      </a:endParaRPr>
                    </a:p>
                    <a:p>
                      <a:pPr>
                        <a:spcAft>
                          <a:spcPts val="300"/>
                        </a:spcAft>
                        <a:buFont typeface="Arial" pitchFamily="34" charset="0"/>
                        <a:buChar char="•"/>
                      </a:pPr>
                      <a:r>
                        <a:rPr lang="el-GR" sz="1400" b="1" dirty="0" smtClean="0">
                          <a:latin typeface="Palatino Linotype"/>
                          <a:ea typeface="Calibri"/>
                          <a:cs typeface="Times New Roman"/>
                        </a:rPr>
                        <a:t> </a:t>
                      </a:r>
                      <a:r>
                        <a:rPr lang="el-GR" sz="1400" b="1" dirty="0" err="1" smtClean="0">
                          <a:latin typeface="Palatino Linotype"/>
                          <a:ea typeface="Calibri"/>
                          <a:cs typeface="Times New Roman"/>
                        </a:rPr>
                        <a:t>Ἐνδιαφέρον</a:t>
                      </a:r>
                      <a:endParaRPr lang="el-GR" sz="1400" b="1" dirty="0" smtClean="0">
                        <a:latin typeface="Palatino Linotype"/>
                        <a:ea typeface="Calibri"/>
                        <a:cs typeface="Times New Roman"/>
                      </a:endParaRPr>
                    </a:p>
                    <a:p>
                      <a:pPr>
                        <a:spcAft>
                          <a:spcPts val="300"/>
                        </a:spcAft>
                        <a:buFont typeface="Arial" pitchFamily="34" charset="0"/>
                        <a:buChar char="•"/>
                      </a:pPr>
                      <a:r>
                        <a:rPr lang="el-GR" sz="1400" b="1" dirty="0" smtClean="0">
                          <a:latin typeface="Palatino Linotype"/>
                          <a:ea typeface="Calibri"/>
                          <a:cs typeface="Times New Roman"/>
                        </a:rPr>
                        <a:t> Μεταμέλεια</a:t>
                      </a:r>
                    </a:p>
                    <a:p>
                      <a:pPr>
                        <a:spcAft>
                          <a:spcPts val="300"/>
                        </a:spcAft>
                        <a:buFont typeface="Arial" pitchFamily="34" charset="0"/>
                        <a:buChar char="•"/>
                      </a:pPr>
                      <a:r>
                        <a:rPr lang="el-GR" sz="1400" kern="1200" dirty="0" smtClean="0">
                          <a:solidFill>
                            <a:schemeClr val="dk1"/>
                          </a:solidFill>
                          <a:latin typeface="Palatino Linotype" pitchFamily="18" charset="0"/>
                          <a:ea typeface="+mn-ea"/>
                          <a:cs typeface="+mn-cs"/>
                        </a:rPr>
                        <a:t> </a:t>
                      </a:r>
                      <a:r>
                        <a:rPr lang="el-GR" sz="1200" b="1" kern="1200" dirty="0" smtClean="0">
                          <a:solidFill>
                            <a:schemeClr val="dk1"/>
                          </a:solidFill>
                          <a:latin typeface="Palatino Linotype" pitchFamily="18" charset="0"/>
                          <a:ea typeface="+mn-ea"/>
                          <a:cs typeface="+mn-cs"/>
                        </a:rPr>
                        <a:t>Φόβος</a:t>
                      </a:r>
                      <a:r>
                        <a:rPr lang="el-GR" sz="1200" kern="1200" dirty="0" smtClean="0">
                          <a:solidFill>
                            <a:schemeClr val="dk1"/>
                          </a:solidFill>
                          <a:latin typeface="Palatino Linotype" pitchFamily="18" charset="0"/>
                          <a:ea typeface="+mn-ea"/>
                          <a:cs typeface="+mn-cs"/>
                        </a:rPr>
                        <a:t> </a:t>
                      </a:r>
                      <a:r>
                        <a:rPr lang="el-GR" sz="1200" kern="1200" dirty="0" err="1" smtClean="0">
                          <a:solidFill>
                            <a:schemeClr val="dk1"/>
                          </a:solidFill>
                          <a:latin typeface="Palatino Linotype" pitchFamily="18" charset="0"/>
                          <a:ea typeface="+mn-ea"/>
                          <a:cs typeface="+mn-cs"/>
                        </a:rPr>
                        <a:t>γιὰ</a:t>
                      </a:r>
                      <a:r>
                        <a:rPr lang="el-GR" sz="1200" kern="1200" dirty="0" smtClean="0">
                          <a:solidFill>
                            <a:schemeClr val="dk1"/>
                          </a:solidFill>
                          <a:latin typeface="Palatino Linotype" pitchFamily="18" charset="0"/>
                          <a:ea typeface="+mn-ea"/>
                          <a:cs typeface="+mn-cs"/>
                        </a:rPr>
                        <a:t> </a:t>
                      </a:r>
                      <a:r>
                        <a:rPr lang="el-GR" sz="1200" kern="1200" dirty="0" err="1" smtClean="0">
                          <a:solidFill>
                            <a:schemeClr val="dk1"/>
                          </a:solidFill>
                          <a:latin typeface="Palatino Linotype" pitchFamily="18" charset="0"/>
                          <a:ea typeface="+mn-ea"/>
                          <a:cs typeface="+mn-cs"/>
                        </a:rPr>
                        <a:t>τὸ</a:t>
                      </a:r>
                      <a:r>
                        <a:rPr lang="el-GR" sz="1200" kern="1200" dirty="0" smtClean="0">
                          <a:solidFill>
                            <a:schemeClr val="dk1"/>
                          </a:solidFill>
                          <a:latin typeface="Palatino Linotype" pitchFamily="18" charset="0"/>
                          <a:ea typeface="+mn-ea"/>
                          <a:cs typeface="+mn-cs"/>
                        </a:rPr>
                        <a:t> </a:t>
                      </a:r>
                      <a:r>
                        <a:rPr lang="el-GR" sz="1200" kern="1200" dirty="0" err="1" smtClean="0">
                          <a:solidFill>
                            <a:schemeClr val="dk1"/>
                          </a:solidFill>
                          <a:latin typeface="Palatino Linotype" pitchFamily="18" charset="0"/>
                          <a:ea typeface="+mn-ea"/>
                          <a:cs typeface="+mn-cs"/>
                        </a:rPr>
                        <a:t>πῶς</a:t>
                      </a:r>
                      <a:r>
                        <a:rPr lang="el-GR" sz="1200" kern="1200" dirty="0" smtClean="0">
                          <a:solidFill>
                            <a:schemeClr val="dk1"/>
                          </a:solidFill>
                          <a:latin typeface="Palatino Linotype" pitchFamily="18" charset="0"/>
                          <a:ea typeface="+mn-ea"/>
                          <a:cs typeface="+mn-cs"/>
                        </a:rPr>
                        <a:t> </a:t>
                      </a:r>
                      <a:r>
                        <a:rPr lang="el-GR" sz="1200" kern="1200" dirty="0" err="1" smtClean="0">
                          <a:solidFill>
                            <a:schemeClr val="dk1"/>
                          </a:solidFill>
                          <a:latin typeface="Palatino Linotype" pitchFamily="18" charset="0"/>
                          <a:ea typeface="+mn-ea"/>
                          <a:cs typeface="+mn-cs"/>
                        </a:rPr>
                        <a:t>μπορεῖ</a:t>
                      </a:r>
                      <a:r>
                        <a:rPr lang="el-GR" sz="1200" kern="1200" dirty="0" smtClean="0">
                          <a:solidFill>
                            <a:schemeClr val="dk1"/>
                          </a:solidFill>
                          <a:latin typeface="Palatino Linotype" pitchFamily="18" charset="0"/>
                          <a:ea typeface="+mn-ea"/>
                          <a:cs typeface="+mn-cs"/>
                        </a:rPr>
                        <a:t> ὁ ἄνθρωπος </a:t>
                      </a:r>
                      <a:r>
                        <a:rPr lang="el-GR" sz="1200" kern="1200" dirty="0" err="1" smtClean="0">
                          <a:solidFill>
                            <a:schemeClr val="dk1"/>
                          </a:solidFill>
                          <a:latin typeface="Palatino Linotype" pitchFamily="18" charset="0"/>
                          <a:ea typeface="+mn-ea"/>
                          <a:cs typeface="+mn-cs"/>
                        </a:rPr>
                        <a:t>νὰ</a:t>
                      </a:r>
                      <a:r>
                        <a:rPr lang="el-GR" sz="1200" kern="1200" dirty="0" smtClean="0">
                          <a:solidFill>
                            <a:schemeClr val="dk1"/>
                          </a:solidFill>
                          <a:latin typeface="Palatino Linotype" pitchFamily="18" charset="0"/>
                          <a:ea typeface="+mn-ea"/>
                          <a:cs typeface="+mn-cs"/>
                        </a:rPr>
                        <a:t> </a:t>
                      </a:r>
                      <a:r>
                        <a:rPr lang="el-GR" sz="1200" kern="1200" dirty="0" err="1" smtClean="0">
                          <a:solidFill>
                            <a:schemeClr val="dk1"/>
                          </a:solidFill>
                          <a:latin typeface="Palatino Linotype" pitchFamily="18" charset="0"/>
                          <a:ea typeface="+mn-ea"/>
                          <a:cs typeface="+mn-cs"/>
                        </a:rPr>
                        <a:t>ἀπομακρυνθεῖ</a:t>
                      </a:r>
                      <a:r>
                        <a:rPr lang="el-GR" sz="1200" kern="1200" dirty="0" smtClean="0">
                          <a:solidFill>
                            <a:schemeClr val="dk1"/>
                          </a:solidFill>
                          <a:latin typeface="Palatino Linotype" pitchFamily="18" charset="0"/>
                          <a:ea typeface="+mn-ea"/>
                          <a:cs typeface="+mn-cs"/>
                        </a:rPr>
                        <a:t> </a:t>
                      </a:r>
                      <a:r>
                        <a:rPr lang="el-GR" sz="1200" kern="1200" dirty="0" err="1" smtClean="0">
                          <a:solidFill>
                            <a:schemeClr val="dk1"/>
                          </a:solidFill>
                          <a:latin typeface="Palatino Linotype" pitchFamily="18" charset="0"/>
                          <a:ea typeface="+mn-ea"/>
                          <a:cs typeface="+mn-cs"/>
                        </a:rPr>
                        <a:t>ἀπὸ</a:t>
                      </a:r>
                      <a:r>
                        <a:rPr lang="el-GR" sz="1200" kern="1200" dirty="0" smtClean="0">
                          <a:solidFill>
                            <a:schemeClr val="dk1"/>
                          </a:solidFill>
                          <a:latin typeface="Palatino Linotype" pitchFamily="18" charset="0"/>
                          <a:ea typeface="+mn-ea"/>
                          <a:cs typeface="+mn-cs"/>
                        </a:rPr>
                        <a:t> </a:t>
                      </a:r>
                      <a:r>
                        <a:rPr lang="el-GR" sz="1200" kern="1200" dirty="0" err="1" smtClean="0">
                          <a:solidFill>
                            <a:schemeClr val="dk1"/>
                          </a:solidFill>
                          <a:latin typeface="Palatino Linotype" pitchFamily="18" charset="0"/>
                          <a:ea typeface="+mn-ea"/>
                          <a:cs typeface="+mn-cs"/>
                        </a:rPr>
                        <a:t>τὸ</a:t>
                      </a:r>
                      <a:r>
                        <a:rPr lang="el-GR" sz="1200" kern="1200" dirty="0" smtClean="0">
                          <a:solidFill>
                            <a:schemeClr val="dk1"/>
                          </a:solidFill>
                          <a:latin typeface="Palatino Linotype" pitchFamily="18" charset="0"/>
                          <a:ea typeface="+mn-ea"/>
                          <a:cs typeface="+mn-cs"/>
                        </a:rPr>
                        <a:t> Θεό, και </a:t>
                      </a:r>
                      <a:r>
                        <a:rPr lang="el-GR" sz="1200" kern="1200" dirty="0" err="1" smtClean="0">
                          <a:solidFill>
                            <a:schemeClr val="dk1"/>
                          </a:solidFill>
                          <a:latin typeface="Palatino Linotype" pitchFamily="18" charset="0"/>
                          <a:ea typeface="+mn-ea"/>
                          <a:cs typeface="+mn-cs"/>
                        </a:rPr>
                        <a:t>γιὰ</a:t>
                      </a:r>
                      <a:r>
                        <a:rPr lang="el-GR" sz="1200" kern="1200" dirty="0" smtClean="0">
                          <a:solidFill>
                            <a:schemeClr val="dk1"/>
                          </a:solidFill>
                          <a:latin typeface="Palatino Linotype" pitchFamily="18" charset="0"/>
                          <a:ea typeface="+mn-ea"/>
                          <a:cs typeface="+mn-cs"/>
                        </a:rPr>
                        <a:t> μία λάθος </a:t>
                      </a:r>
                      <a:r>
                        <a:rPr lang="el-GR" sz="1200" kern="1200" dirty="0" err="1" smtClean="0">
                          <a:solidFill>
                            <a:schemeClr val="dk1"/>
                          </a:solidFill>
                          <a:latin typeface="Palatino Linotype" pitchFamily="18" charset="0"/>
                          <a:ea typeface="+mn-ea"/>
                          <a:cs typeface="+mn-cs"/>
                        </a:rPr>
                        <a:t>ἀπόφαση</a:t>
                      </a:r>
                      <a:r>
                        <a:rPr lang="el-GR" sz="1200" kern="1200" dirty="0" smtClean="0">
                          <a:solidFill>
                            <a:schemeClr val="dk1"/>
                          </a:solidFill>
                          <a:latin typeface="Palatino Linotype" pitchFamily="18" charset="0"/>
                          <a:ea typeface="+mn-ea"/>
                          <a:cs typeface="+mn-cs"/>
                        </a:rPr>
                        <a:t>, </a:t>
                      </a:r>
                      <a:r>
                        <a:rPr lang="el-GR" sz="1200" kern="1200" dirty="0" err="1" smtClean="0">
                          <a:solidFill>
                            <a:schemeClr val="dk1"/>
                          </a:solidFill>
                          <a:latin typeface="Palatino Linotype" pitchFamily="18" charset="0"/>
                          <a:ea typeface="+mn-ea"/>
                          <a:cs typeface="+mn-cs"/>
                        </a:rPr>
                        <a:t>νὰ</a:t>
                      </a:r>
                      <a:r>
                        <a:rPr lang="el-GR" sz="1200" kern="1200" dirty="0" smtClean="0">
                          <a:solidFill>
                            <a:schemeClr val="dk1"/>
                          </a:solidFill>
                          <a:latin typeface="Palatino Linotype" pitchFamily="18" charset="0"/>
                          <a:ea typeface="+mn-ea"/>
                          <a:cs typeface="+mn-cs"/>
                        </a:rPr>
                        <a:t> χάσει </a:t>
                      </a:r>
                      <a:r>
                        <a:rPr lang="el-GR" sz="1200" kern="1200" dirty="0" err="1" smtClean="0">
                          <a:solidFill>
                            <a:schemeClr val="dk1"/>
                          </a:solidFill>
                          <a:latin typeface="Palatino Linotype" pitchFamily="18" charset="0"/>
                          <a:ea typeface="+mn-ea"/>
                          <a:cs typeface="+mn-cs"/>
                        </a:rPr>
                        <a:t>τὸν</a:t>
                      </a:r>
                      <a:r>
                        <a:rPr lang="el-GR" sz="1200" kern="1200" baseline="0" dirty="0">
                          <a:solidFill>
                            <a:schemeClr val="dk1"/>
                          </a:solidFill>
                          <a:latin typeface="Palatino Linotype" pitchFamily="18" charset="0"/>
                          <a:ea typeface="+mn-ea"/>
                          <a:cs typeface="Times New Roman"/>
                        </a:rPr>
                        <a:t> </a:t>
                      </a:r>
                      <a:r>
                        <a:rPr lang="el-GR" sz="1200" kern="1200" baseline="0" dirty="0" smtClean="0">
                          <a:solidFill>
                            <a:schemeClr val="dk1"/>
                          </a:solidFill>
                          <a:latin typeface="Palatino Linotype" pitchFamily="18" charset="0"/>
                          <a:ea typeface="+mn-ea"/>
                          <a:cs typeface="Times New Roman"/>
                        </a:rPr>
                        <a:t>Παράδεισο</a:t>
                      </a:r>
                      <a:endParaRPr lang="el-GR" sz="1200" kern="1200" dirty="0" smtClean="0">
                        <a:solidFill>
                          <a:schemeClr val="dk1"/>
                        </a:solidFill>
                        <a:latin typeface="Palatino Linotype" pitchFamily="18" charset="0"/>
                        <a:ea typeface="+mn-ea"/>
                        <a:cs typeface="+mn-cs"/>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0" y="0"/>
          <a:ext cx="9144000" cy="7015800"/>
        </p:xfrm>
        <a:graphic>
          <a:graphicData uri="http://schemas.openxmlformats.org/drawingml/2006/table">
            <a:tbl>
              <a:tblPr firstRow="1" bandRow="1">
                <a:tableStyleId>{5C22544A-7EE6-4342-B048-85BDC9FD1C3A}</a:tableStyleId>
              </a:tblPr>
              <a:tblGrid>
                <a:gridCol w="2286000"/>
                <a:gridCol w="2286000"/>
                <a:gridCol w="2286000"/>
                <a:gridCol w="2286000"/>
              </a:tblGrid>
              <a:tr h="479184">
                <a:tc>
                  <a:txBody>
                    <a:bodyPr/>
                    <a:lstStyle/>
                    <a:p>
                      <a:pPr algn="ctr"/>
                      <a:r>
                        <a:rPr lang="el-GR" dirty="0" smtClean="0">
                          <a:solidFill>
                            <a:schemeClr val="accent6"/>
                          </a:solidFill>
                        </a:rPr>
                        <a:t>ΜΑΤΘΑΙΟΣ</a:t>
                      </a:r>
                      <a:endParaRPr lang="en-US" dirty="0" smtClean="0">
                        <a:solidFill>
                          <a:schemeClr val="accent6"/>
                        </a:solidFill>
                      </a:endParaRPr>
                    </a:p>
                    <a:p>
                      <a:pPr algn="ctr"/>
                      <a:r>
                        <a:rPr lang="el-GR" sz="1600" dirty="0" err="1" smtClean="0">
                          <a:solidFill>
                            <a:schemeClr val="bg1"/>
                          </a:solidFill>
                        </a:rPr>
                        <a:t>Μτ</a:t>
                      </a:r>
                      <a:r>
                        <a:rPr lang="el-GR" sz="1600" dirty="0" smtClean="0">
                          <a:solidFill>
                            <a:schemeClr val="bg1"/>
                          </a:solidFill>
                        </a:rPr>
                        <a:t>. 26, 1-5/14-25 (</a:t>
                      </a:r>
                      <a:r>
                        <a:rPr lang="en-US" sz="1600" dirty="0" smtClean="0">
                          <a:solidFill>
                            <a:schemeClr val="bg1"/>
                          </a:solidFill>
                        </a:rPr>
                        <a:t>GOT</a:t>
                      </a:r>
                      <a:r>
                        <a:rPr lang="el-GR" sz="1600" dirty="0" smtClean="0">
                          <a:solidFill>
                            <a:schemeClr val="bg1"/>
                          </a:solidFill>
                        </a:rPr>
                        <a:t>)</a:t>
                      </a:r>
                    </a:p>
                  </a:txBody>
                  <a:tcPr/>
                </a:tc>
                <a:tc>
                  <a:txBody>
                    <a:bodyPr/>
                    <a:lstStyle/>
                    <a:p>
                      <a:pPr algn="ctr"/>
                      <a:r>
                        <a:rPr lang="el-GR" dirty="0" smtClean="0">
                          <a:solidFill>
                            <a:schemeClr val="accent6"/>
                          </a:solidFill>
                        </a:rPr>
                        <a:t>ΜΑΡΚΟΣ</a:t>
                      </a:r>
                    </a:p>
                    <a:p>
                      <a:pPr algn="ctr"/>
                      <a:r>
                        <a:rPr lang="el-GR" sz="1600" dirty="0" err="1" smtClean="0">
                          <a:solidFill>
                            <a:schemeClr val="bg1"/>
                          </a:solidFill>
                        </a:rPr>
                        <a:t>Μκ</a:t>
                      </a:r>
                      <a:r>
                        <a:rPr lang="el-GR" sz="1600" dirty="0" smtClean="0">
                          <a:solidFill>
                            <a:schemeClr val="bg1"/>
                          </a:solidFill>
                        </a:rPr>
                        <a:t>.</a:t>
                      </a:r>
                      <a:r>
                        <a:rPr lang="el-GR" sz="1600" baseline="0" dirty="0" smtClean="0">
                          <a:solidFill>
                            <a:schemeClr val="bg1"/>
                          </a:solidFill>
                        </a:rPr>
                        <a:t> 14, 1-2/10-21 (</a:t>
                      </a:r>
                      <a:r>
                        <a:rPr lang="en-US" sz="1600" baseline="0" dirty="0" smtClean="0">
                          <a:solidFill>
                            <a:schemeClr val="bg1"/>
                          </a:solidFill>
                        </a:rPr>
                        <a:t>GOT</a:t>
                      </a:r>
                      <a:r>
                        <a:rPr lang="el-GR" sz="1600" baseline="0" dirty="0" smtClean="0">
                          <a:solidFill>
                            <a:schemeClr val="bg1"/>
                          </a:solidFill>
                        </a:rPr>
                        <a:t>)</a:t>
                      </a:r>
                    </a:p>
                  </a:txBody>
                  <a:tcPr/>
                </a:tc>
                <a:tc>
                  <a:txBody>
                    <a:bodyPr/>
                    <a:lstStyle/>
                    <a:p>
                      <a:pPr algn="ctr"/>
                      <a:r>
                        <a:rPr lang="el-GR" dirty="0" smtClean="0">
                          <a:solidFill>
                            <a:schemeClr val="accent6"/>
                          </a:solidFill>
                        </a:rPr>
                        <a:t>ΛΟΥΚΑΣ</a:t>
                      </a:r>
                    </a:p>
                    <a:p>
                      <a:pPr algn="ctr"/>
                      <a:r>
                        <a:rPr lang="el-GR" sz="1600" dirty="0" err="1" smtClean="0">
                          <a:solidFill>
                            <a:schemeClr val="bg1"/>
                          </a:solidFill>
                        </a:rPr>
                        <a:t>Λκ</a:t>
                      </a:r>
                      <a:r>
                        <a:rPr lang="el-GR" sz="1600" dirty="0" smtClean="0">
                          <a:solidFill>
                            <a:schemeClr val="bg1"/>
                          </a:solidFill>
                        </a:rPr>
                        <a:t>. 22, 1-23 (</a:t>
                      </a:r>
                      <a:r>
                        <a:rPr lang="en-US" sz="1600" dirty="0" smtClean="0">
                          <a:solidFill>
                            <a:schemeClr val="bg1"/>
                          </a:solidFill>
                        </a:rPr>
                        <a:t>GOT</a:t>
                      </a:r>
                      <a:r>
                        <a:rPr lang="el-GR" sz="1600" dirty="0" smtClean="0">
                          <a:solidFill>
                            <a:schemeClr val="bg1"/>
                          </a:solidFill>
                        </a:rPr>
                        <a:t>)</a:t>
                      </a:r>
                    </a:p>
                  </a:txBody>
                  <a:tcPr/>
                </a:tc>
                <a:tc>
                  <a:txBody>
                    <a:bodyPr/>
                    <a:lstStyle/>
                    <a:p>
                      <a:pPr algn="ctr"/>
                      <a:r>
                        <a:rPr lang="el-GR" dirty="0" smtClean="0">
                          <a:solidFill>
                            <a:schemeClr val="accent6"/>
                          </a:solidFill>
                        </a:rPr>
                        <a:t>ΙΩΑΝΝΗΣ</a:t>
                      </a:r>
                    </a:p>
                    <a:p>
                      <a:pPr algn="ctr"/>
                      <a:r>
                        <a:rPr lang="el-GR" sz="1600" dirty="0" err="1" smtClean="0"/>
                        <a:t>Ἰω</a:t>
                      </a:r>
                      <a:r>
                        <a:rPr lang="el-GR" sz="1600" dirty="0" smtClean="0"/>
                        <a:t>.</a:t>
                      </a:r>
                      <a:r>
                        <a:rPr lang="el-GR" sz="1600" baseline="0" dirty="0" smtClean="0"/>
                        <a:t> 13, 1-31 (</a:t>
                      </a:r>
                      <a:r>
                        <a:rPr lang="en-US" sz="1600" baseline="0" dirty="0" smtClean="0"/>
                        <a:t>GOT</a:t>
                      </a:r>
                      <a:r>
                        <a:rPr lang="el-GR" sz="1600" baseline="0" dirty="0" smtClean="0"/>
                        <a:t>)</a:t>
                      </a:r>
                    </a:p>
                  </a:txBody>
                  <a:tcPr/>
                </a:tc>
              </a:tr>
              <a:tr h="6406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370" b="1" i="0" baseline="0" dirty="0" smtClean="0">
                          <a:solidFill>
                            <a:schemeClr val="tx1"/>
                          </a:solidFill>
                        </a:rPr>
                        <a:t>1</a:t>
                      </a:r>
                      <a:r>
                        <a:rPr lang="el-GR" sz="1370" b="0" i="1" baseline="0" dirty="0" smtClean="0">
                          <a:solidFill>
                            <a:schemeClr val="tx1"/>
                          </a:solidFill>
                        </a:rPr>
                        <a:t> </a:t>
                      </a:r>
                      <a:r>
                        <a:rPr lang="el-GR" sz="1370" b="0" i="1" baseline="0" dirty="0" err="1" smtClean="0">
                          <a:solidFill>
                            <a:schemeClr val="tx1"/>
                          </a:solidFill>
                        </a:rPr>
                        <a:t>Καὶ</a:t>
                      </a:r>
                      <a:r>
                        <a:rPr lang="el-GR" sz="1370" b="0" i="1" baseline="0" dirty="0" smtClean="0">
                          <a:solidFill>
                            <a:schemeClr val="tx1"/>
                          </a:solidFill>
                        </a:rPr>
                        <a:t> </a:t>
                      </a:r>
                      <a:r>
                        <a:rPr lang="el-GR" sz="1370" b="0" i="1" baseline="0" dirty="0" err="1" smtClean="0">
                          <a:solidFill>
                            <a:schemeClr val="tx1"/>
                          </a:solidFill>
                        </a:rPr>
                        <a:t>ἐγένετο</a:t>
                      </a:r>
                      <a:r>
                        <a:rPr lang="el-GR" sz="1370" b="0" i="1" baseline="0" dirty="0" smtClean="0">
                          <a:solidFill>
                            <a:schemeClr val="tx1"/>
                          </a:solidFill>
                        </a:rPr>
                        <a:t> </a:t>
                      </a:r>
                      <a:r>
                        <a:rPr lang="el-GR" sz="1370" b="0" i="1" baseline="0" dirty="0" err="1" smtClean="0">
                          <a:solidFill>
                            <a:schemeClr val="tx1"/>
                          </a:solidFill>
                        </a:rPr>
                        <a:t>ὅτε</a:t>
                      </a:r>
                      <a:r>
                        <a:rPr lang="el-GR" sz="1370" b="0" i="1" baseline="0" dirty="0" smtClean="0">
                          <a:solidFill>
                            <a:schemeClr val="tx1"/>
                          </a:solidFill>
                        </a:rPr>
                        <a:t> </a:t>
                      </a:r>
                      <a:r>
                        <a:rPr lang="el-GR" sz="1370" b="0" i="1" baseline="0" dirty="0" err="1" smtClean="0">
                          <a:solidFill>
                            <a:schemeClr val="tx1"/>
                          </a:solidFill>
                        </a:rPr>
                        <a:t>ἐτέλεσεν</a:t>
                      </a:r>
                      <a:r>
                        <a:rPr lang="el-GR" sz="1370" b="0" i="1" baseline="0" dirty="0" smtClean="0">
                          <a:solidFill>
                            <a:schemeClr val="tx1"/>
                          </a:solidFill>
                        </a:rPr>
                        <a:t> ὁ </a:t>
                      </a:r>
                      <a:r>
                        <a:rPr lang="el-GR" sz="1370" b="0" i="1" baseline="0" dirty="0" err="1" smtClean="0">
                          <a:solidFill>
                            <a:schemeClr val="tx1"/>
                          </a:solidFill>
                        </a:rPr>
                        <a:t>Ἰησοῦς</a:t>
                      </a:r>
                      <a:r>
                        <a:rPr lang="el-GR" sz="1370" b="0" i="1" baseline="0" dirty="0" smtClean="0">
                          <a:solidFill>
                            <a:schemeClr val="tx1"/>
                          </a:solidFill>
                        </a:rPr>
                        <a:t> </a:t>
                      </a:r>
                      <a:r>
                        <a:rPr lang="el-GR" sz="1370" b="0" i="1" baseline="0" dirty="0" err="1" smtClean="0">
                          <a:solidFill>
                            <a:schemeClr val="tx1"/>
                          </a:solidFill>
                        </a:rPr>
                        <a:t>πάντας</a:t>
                      </a:r>
                      <a:r>
                        <a:rPr lang="el-GR" sz="1370" b="0" i="1" baseline="0" dirty="0" smtClean="0">
                          <a:solidFill>
                            <a:schemeClr val="tx1"/>
                          </a:solidFill>
                        </a:rPr>
                        <a:t> </a:t>
                      </a:r>
                      <a:r>
                        <a:rPr lang="el-GR" sz="1370" b="0" i="1" baseline="0" dirty="0" err="1" smtClean="0">
                          <a:solidFill>
                            <a:schemeClr val="tx1"/>
                          </a:solidFill>
                        </a:rPr>
                        <a:t>τοὺς</a:t>
                      </a:r>
                      <a:r>
                        <a:rPr lang="el-GR" sz="1370" b="0" i="1" baseline="0" dirty="0" smtClean="0">
                          <a:solidFill>
                            <a:schemeClr val="tx1"/>
                          </a:solidFill>
                        </a:rPr>
                        <a:t> λόγους, </a:t>
                      </a:r>
                      <a:r>
                        <a:rPr lang="el-GR" sz="1370" b="0" i="1" baseline="0" dirty="0" err="1" smtClean="0">
                          <a:solidFill>
                            <a:schemeClr val="tx1"/>
                          </a:solidFill>
                        </a:rPr>
                        <a:t>εἶπε</a:t>
                      </a:r>
                      <a:r>
                        <a:rPr lang="el-GR" sz="1370" b="0" i="1" baseline="0" dirty="0" smtClean="0">
                          <a:solidFill>
                            <a:schemeClr val="tx1"/>
                          </a:solidFill>
                        </a:rPr>
                        <a:t> </a:t>
                      </a:r>
                      <a:r>
                        <a:rPr lang="el-GR" sz="1370" b="0" i="1" baseline="0" dirty="0" err="1" smtClean="0">
                          <a:solidFill>
                            <a:schemeClr val="tx1"/>
                          </a:solidFill>
                        </a:rPr>
                        <a:t>τοῖς</a:t>
                      </a:r>
                      <a:r>
                        <a:rPr lang="el-GR" sz="1370" b="0" i="1" baseline="0" dirty="0" smtClean="0">
                          <a:solidFill>
                            <a:schemeClr val="tx1"/>
                          </a:solidFill>
                        </a:rPr>
                        <a:t> </a:t>
                      </a:r>
                      <a:r>
                        <a:rPr lang="el-GR" sz="1370" b="0" i="1" baseline="0" dirty="0" err="1" smtClean="0">
                          <a:solidFill>
                            <a:schemeClr val="tx1"/>
                          </a:solidFill>
                        </a:rPr>
                        <a:t>μαθηταῖς</a:t>
                      </a:r>
                      <a:r>
                        <a:rPr lang="el-GR" sz="1370" b="0" i="1" baseline="0" dirty="0" smtClean="0">
                          <a:solidFill>
                            <a:schemeClr val="tx1"/>
                          </a:solidFill>
                        </a:rPr>
                        <a:t> </a:t>
                      </a:r>
                      <a:r>
                        <a:rPr lang="el-GR" sz="1370" b="0" i="1" baseline="0" dirty="0" err="1" smtClean="0">
                          <a:solidFill>
                            <a:schemeClr val="tx1"/>
                          </a:solidFill>
                        </a:rPr>
                        <a:t>αὐτοῦ</a:t>
                      </a:r>
                      <a:r>
                        <a:rPr lang="el-GR" sz="1370" b="0" i="1" baseline="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370" b="1" i="0" baseline="0" dirty="0" smtClean="0">
                          <a:solidFill>
                            <a:schemeClr val="tx1"/>
                          </a:solidFill>
                        </a:rPr>
                        <a:t>2</a:t>
                      </a:r>
                      <a:r>
                        <a:rPr lang="el-GR" sz="1370" b="0" i="1" baseline="0" dirty="0" smtClean="0">
                          <a:solidFill>
                            <a:schemeClr val="tx1"/>
                          </a:solidFill>
                        </a:rPr>
                        <a:t> </a:t>
                      </a:r>
                      <a:r>
                        <a:rPr lang="el-GR" sz="1370" b="0" i="1" baseline="0" dirty="0" err="1" smtClean="0">
                          <a:solidFill>
                            <a:schemeClr val="tx1"/>
                          </a:solidFill>
                        </a:rPr>
                        <a:t>οἴδατε</a:t>
                      </a:r>
                      <a:r>
                        <a:rPr lang="el-GR" sz="1370" b="0" i="1" baseline="0" dirty="0" smtClean="0">
                          <a:solidFill>
                            <a:schemeClr val="tx1"/>
                          </a:solidFill>
                        </a:rPr>
                        <a:t> </a:t>
                      </a:r>
                      <a:r>
                        <a:rPr lang="el-GR" sz="1370" b="0" i="1" baseline="0" dirty="0" err="1" smtClean="0">
                          <a:solidFill>
                            <a:schemeClr val="tx1"/>
                          </a:solidFill>
                        </a:rPr>
                        <a:t>ὅτι</a:t>
                      </a:r>
                      <a:r>
                        <a:rPr lang="el-GR" sz="1370" b="0" i="1" baseline="0" dirty="0" smtClean="0">
                          <a:solidFill>
                            <a:schemeClr val="tx1"/>
                          </a:solidFill>
                        </a:rPr>
                        <a:t> </a:t>
                      </a:r>
                      <a:r>
                        <a:rPr lang="el-GR" sz="1370" b="0" i="1" baseline="0" dirty="0" err="1" smtClean="0">
                          <a:solidFill>
                            <a:schemeClr val="tx1"/>
                          </a:solidFill>
                        </a:rPr>
                        <a:t>μετὰ</a:t>
                      </a:r>
                      <a:r>
                        <a:rPr lang="el-GR" sz="1370" b="0" i="1" baseline="0" dirty="0" smtClean="0">
                          <a:solidFill>
                            <a:schemeClr val="tx1"/>
                          </a:solidFill>
                        </a:rPr>
                        <a:t> δύο </a:t>
                      </a:r>
                      <a:r>
                        <a:rPr lang="el-GR" sz="1370" b="0" i="1" baseline="0" dirty="0" err="1" smtClean="0">
                          <a:solidFill>
                            <a:schemeClr val="tx1"/>
                          </a:solidFill>
                        </a:rPr>
                        <a:t>ἡμέρας</a:t>
                      </a:r>
                      <a:r>
                        <a:rPr lang="el-GR" sz="1370" b="0" i="1" baseline="0" dirty="0" smtClean="0">
                          <a:solidFill>
                            <a:schemeClr val="tx1"/>
                          </a:solidFill>
                        </a:rPr>
                        <a:t> </a:t>
                      </a:r>
                      <a:r>
                        <a:rPr lang="el-GR" sz="1370" b="0" i="1" baseline="0" dirty="0" err="1" smtClean="0">
                          <a:solidFill>
                            <a:schemeClr val="tx1"/>
                          </a:solidFill>
                        </a:rPr>
                        <a:t>τὸ</a:t>
                      </a:r>
                      <a:r>
                        <a:rPr lang="el-GR" sz="1370" b="0" i="1" baseline="0" dirty="0" smtClean="0">
                          <a:solidFill>
                            <a:schemeClr val="tx1"/>
                          </a:solidFill>
                        </a:rPr>
                        <a:t> </a:t>
                      </a:r>
                      <a:r>
                        <a:rPr lang="el-GR" sz="1370" b="0" i="1" baseline="0" dirty="0" err="1" smtClean="0">
                          <a:solidFill>
                            <a:schemeClr val="tx1"/>
                          </a:solidFill>
                        </a:rPr>
                        <a:t>πάσχα</a:t>
                      </a:r>
                      <a:r>
                        <a:rPr lang="el-GR" sz="1370" b="0" i="1" baseline="0" dirty="0" smtClean="0">
                          <a:solidFill>
                            <a:schemeClr val="tx1"/>
                          </a:solidFill>
                        </a:rPr>
                        <a:t> γίνεται, </a:t>
                      </a:r>
                      <a:r>
                        <a:rPr lang="el-GR" sz="1370" b="0" i="1" baseline="0" dirty="0" err="1" smtClean="0">
                          <a:solidFill>
                            <a:schemeClr val="tx1"/>
                          </a:solidFill>
                        </a:rPr>
                        <a:t>καὶ</a:t>
                      </a:r>
                      <a:r>
                        <a:rPr lang="el-GR" sz="1370" b="0" i="1" baseline="0" dirty="0" smtClean="0">
                          <a:solidFill>
                            <a:schemeClr val="tx1"/>
                          </a:solidFill>
                        </a:rPr>
                        <a:t> ὁ </a:t>
                      </a:r>
                      <a:r>
                        <a:rPr lang="el-GR" sz="1370" b="0" i="1" baseline="0" dirty="0" err="1" smtClean="0">
                          <a:solidFill>
                            <a:schemeClr val="tx1"/>
                          </a:solidFill>
                        </a:rPr>
                        <a:t>υἱὸς</a:t>
                      </a:r>
                      <a:r>
                        <a:rPr lang="el-GR" sz="1370" b="0" i="1" baseline="0" dirty="0" smtClean="0">
                          <a:solidFill>
                            <a:schemeClr val="tx1"/>
                          </a:solidFill>
                        </a:rPr>
                        <a:t> </a:t>
                      </a:r>
                      <a:r>
                        <a:rPr lang="el-GR" sz="1370" b="0" i="1" baseline="0" dirty="0" err="1" smtClean="0">
                          <a:solidFill>
                            <a:schemeClr val="tx1"/>
                          </a:solidFill>
                        </a:rPr>
                        <a:t>τοῦ</a:t>
                      </a:r>
                      <a:r>
                        <a:rPr lang="el-GR" sz="1370" b="0" i="1" baseline="0" dirty="0" smtClean="0">
                          <a:solidFill>
                            <a:schemeClr val="tx1"/>
                          </a:solidFill>
                        </a:rPr>
                        <a:t> </a:t>
                      </a:r>
                      <a:r>
                        <a:rPr lang="el-GR" sz="1370" b="0" i="1" baseline="0" dirty="0" err="1" smtClean="0">
                          <a:solidFill>
                            <a:schemeClr val="tx1"/>
                          </a:solidFill>
                        </a:rPr>
                        <a:t>ἀνθρώπου</a:t>
                      </a:r>
                      <a:r>
                        <a:rPr lang="el-GR" sz="1370" b="0" i="1" baseline="0" dirty="0" smtClean="0">
                          <a:solidFill>
                            <a:schemeClr val="tx1"/>
                          </a:solidFill>
                        </a:rPr>
                        <a:t> </a:t>
                      </a:r>
                      <a:r>
                        <a:rPr lang="el-GR" sz="1370" b="0" i="1" baseline="0" dirty="0" err="1" smtClean="0">
                          <a:solidFill>
                            <a:schemeClr val="tx1"/>
                          </a:solidFill>
                        </a:rPr>
                        <a:t>παραδίδοται</a:t>
                      </a:r>
                      <a:r>
                        <a:rPr lang="el-GR" sz="1370" b="0" i="1" baseline="0" dirty="0" smtClean="0">
                          <a:solidFill>
                            <a:schemeClr val="tx1"/>
                          </a:solidFill>
                        </a:rPr>
                        <a:t> </a:t>
                      </a:r>
                      <a:r>
                        <a:rPr lang="el-GR" sz="1370" b="0" i="1" baseline="0" dirty="0" err="1" smtClean="0">
                          <a:solidFill>
                            <a:schemeClr val="tx1"/>
                          </a:solidFill>
                        </a:rPr>
                        <a:t>εἰς</a:t>
                      </a:r>
                      <a:r>
                        <a:rPr lang="el-GR" sz="1370" b="0" i="1" baseline="0" dirty="0" smtClean="0">
                          <a:solidFill>
                            <a:schemeClr val="tx1"/>
                          </a:solidFill>
                        </a:rPr>
                        <a:t> </a:t>
                      </a:r>
                      <a:r>
                        <a:rPr lang="el-GR" sz="1370" b="0" i="1" baseline="0" dirty="0" err="1" smtClean="0">
                          <a:solidFill>
                            <a:schemeClr val="tx1"/>
                          </a:solidFill>
                        </a:rPr>
                        <a:t>τὸ</a:t>
                      </a:r>
                      <a:r>
                        <a:rPr lang="el-GR" sz="1370" b="0" i="1" baseline="0" dirty="0" smtClean="0">
                          <a:solidFill>
                            <a:schemeClr val="tx1"/>
                          </a:solidFill>
                        </a:rPr>
                        <a:t> </a:t>
                      </a:r>
                      <a:r>
                        <a:rPr lang="el-GR" sz="1370" b="0" i="1" baseline="0" dirty="0" err="1" smtClean="0">
                          <a:solidFill>
                            <a:schemeClr val="tx1"/>
                          </a:solidFill>
                        </a:rPr>
                        <a:t>σταυρωθῆναι</a:t>
                      </a:r>
                      <a:r>
                        <a:rPr lang="el-GR" sz="1370" b="0" i="1" baseline="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370" b="1" i="0" baseline="0" dirty="0" smtClean="0">
                          <a:solidFill>
                            <a:schemeClr val="tx1"/>
                          </a:solidFill>
                        </a:rPr>
                        <a:t>3</a:t>
                      </a:r>
                      <a:r>
                        <a:rPr lang="el-GR" sz="1370" b="0" i="1" baseline="0" dirty="0" smtClean="0">
                          <a:solidFill>
                            <a:schemeClr val="tx1"/>
                          </a:solidFill>
                        </a:rPr>
                        <a:t> τότε </a:t>
                      </a:r>
                      <a:r>
                        <a:rPr lang="el-GR" sz="1370" b="0" i="1" baseline="0" dirty="0" err="1" smtClean="0">
                          <a:solidFill>
                            <a:schemeClr val="tx1"/>
                          </a:solidFill>
                        </a:rPr>
                        <a:t>συνήχθησαν</a:t>
                      </a:r>
                      <a:r>
                        <a:rPr lang="el-GR" sz="1370" b="0" i="1" baseline="0" dirty="0" smtClean="0">
                          <a:solidFill>
                            <a:schemeClr val="tx1"/>
                          </a:solidFill>
                        </a:rPr>
                        <a:t> </a:t>
                      </a:r>
                      <a:r>
                        <a:rPr lang="el-GR" sz="1370" b="0" i="1" baseline="0" dirty="0" err="1" smtClean="0">
                          <a:solidFill>
                            <a:schemeClr val="tx1"/>
                          </a:solidFill>
                        </a:rPr>
                        <a:t>οἱ</a:t>
                      </a:r>
                      <a:r>
                        <a:rPr lang="el-GR" sz="1370" b="0" i="1" baseline="0" dirty="0" smtClean="0">
                          <a:solidFill>
                            <a:schemeClr val="tx1"/>
                          </a:solidFill>
                        </a:rPr>
                        <a:t> </a:t>
                      </a:r>
                      <a:r>
                        <a:rPr lang="el-GR" sz="1370" b="0" i="1" baseline="0" dirty="0" err="1" smtClean="0">
                          <a:solidFill>
                            <a:schemeClr val="tx1"/>
                          </a:solidFill>
                        </a:rPr>
                        <a:t>ἀρχιερεῖς</a:t>
                      </a:r>
                      <a:r>
                        <a:rPr lang="el-GR" sz="1370" b="0" i="1" baseline="0" dirty="0" smtClean="0">
                          <a:solidFill>
                            <a:schemeClr val="tx1"/>
                          </a:solidFill>
                        </a:rPr>
                        <a:t> </a:t>
                      </a:r>
                      <a:r>
                        <a:rPr lang="el-GR" sz="1370" b="0" i="1" baseline="0" dirty="0" err="1" smtClean="0">
                          <a:solidFill>
                            <a:schemeClr val="tx1"/>
                          </a:solidFill>
                        </a:rPr>
                        <a:t>καὶ</a:t>
                      </a:r>
                      <a:r>
                        <a:rPr lang="el-GR" sz="1370" b="0" i="1" baseline="0" dirty="0" smtClean="0">
                          <a:solidFill>
                            <a:schemeClr val="tx1"/>
                          </a:solidFill>
                        </a:rPr>
                        <a:t> </a:t>
                      </a:r>
                      <a:r>
                        <a:rPr lang="el-GR" sz="1370" b="0" i="1" baseline="0" dirty="0" err="1" smtClean="0">
                          <a:solidFill>
                            <a:schemeClr val="tx1"/>
                          </a:solidFill>
                        </a:rPr>
                        <a:t>οἱ</a:t>
                      </a:r>
                      <a:r>
                        <a:rPr lang="el-GR" sz="1370" b="0" i="1" baseline="0" dirty="0" smtClean="0">
                          <a:solidFill>
                            <a:schemeClr val="tx1"/>
                          </a:solidFill>
                        </a:rPr>
                        <a:t> </a:t>
                      </a:r>
                      <a:r>
                        <a:rPr lang="el-GR" sz="1370" b="0" i="1" baseline="0" dirty="0" err="1" smtClean="0">
                          <a:solidFill>
                            <a:schemeClr val="tx1"/>
                          </a:solidFill>
                        </a:rPr>
                        <a:t>γραμματεῖς</a:t>
                      </a:r>
                      <a:r>
                        <a:rPr lang="el-GR" sz="1370" b="0" i="1" baseline="0" dirty="0" smtClean="0">
                          <a:solidFill>
                            <a:schemeClr val="tx1"/>
                          </a:solidFill>
                        </a:rPr>
                        <a:t> </a:t>
                      </a:r>
                      <a:r>
                        <a:rPr lang="el-GR" sz="1370" b="0" i="1" baseline="0" dirty="0" err="1" smtClean="0">
                          <a:solidFill>
                            <a:schemeClr val="tx1"/>
                          </a:solidFill>
                        </a:rPr>
                        <a:t>καὶ</a:t>
                      </a:r>
                      <a:r>
                        <a:rPr lang="el-GR" sz="1370" b="0" i="1" baseline="0" dirty="0" smtClean="0">
                          <a:solidFill>
                            <a:schemeClr val="tx1"/>
                          </a:solidFill>
                        </a:rPr>
                        <a:t> </a:t>
                      </a:r>
                      <a:r>
                        <a:rPr lang="el-GR" sz="1370" b="0" i="1" baseline="0" dirty="0" err="1" smtClean="0">
                          <a:solidFill>
                            <a:schemeClr val="tx1"/>
                          </a:solidFill>
                        </a:rPr>
                        <a:t>οἱ</a:t>
                      </a:r>
                      <a:r>
                        <a:rPr lang="el-GR" sz="1370" b="0" i="1" baseline="0" dirty="0" smtClean="0">
                          <a:solidFill>
                            <a:schemeClr val="tx1"/>
                          </a:solidFill>
                        </a:rPr>
                        <a:t> πρεσβύτεροι </a:t>
                      </a:r>
                      <a:r>
                        <a:rPr lang="el-GR" sz="1370" b="0" i="1" baseline="0" dirty="0" err="1" smtClean="0">
                          <a:solidFill>
                            <a:schemeClr val="tx1"/>
                          </a:solidFill>
                        </a:rPr>
                        <a:t>τοῦ</a:t>
                      </a:r>
                      <a:r>
                        <a:rPr lang="el-GR" sz="1370" b="0" i="1" baseline="0" dirty="0" smtClean="0">
                          <a:solidFill>
                            <a:schemeClr val="tx1"/>
                          </a:solidFill>
                        </a:rPr>
                        <a:t> </a:t>
                      </a:r>
                      <a:r>
                        <a:rPr lang="el-GR" sz="1370" b="0" i="1" baseline="0" dirty="0" err="1" smtClean="0">
                          <a:solidFill>
                            <a:schemeClr val="tx1"/>
                          </a:solidFill>
                        </a:rPr>
                        <a:t>λαοῦ</a:t>
                      </a:r>
                      <a:r>
                        <a:rPr lang="el-GR" sz="1370" b="0" i="1" baseline="0" dirty="0" smtClean="0">
                          <a:solidFill>
                            <a:schemeClr val="tx1"/>
                          </a:solidFill>
                        </a:rPr>
                        <a:t> </a:t>
                      </a:r>
                      <a:r>
                        <a:rPr lang="el-GR" sz="1370" b="0" i="1" baseline="0" dirty="0" err="1" smtClean="0">
                          <a:solidFill>
                            <a:schemeClr val="tx1"/>
                          </a:solidFill>
                        </a:rPr>
                        <a:t>εἰς</a:t>
                      </a:r>
                      <a:r>
                        <a:rPr lang="el-GR" sz="1370" b="0" i="1" baseline="0" dirty="0" smtClean="0">
                          <a:solidFill>
                            <a:schemeClr val="tx1"/>
                          </a:solidFill>
                        </a:rPr>
                        <a:t> </a:t>
                      </a:r>
                      <a:r>
                        <a:rPr lang="el-GR" sz="1370" b="0" i="1" baseline="0" dirty="0" err="1" smtClean="0">
                          <a:solidFill>
                            <a:schemeClr val="tx1"/>
                          </a:solidFill>
                        </a:rPr>
                        <a:t>τὴν</a:t>
                      </a:r>
                      <a:r>
                        <a:rPr lang="el-GR" sz="1370" b="0" i="1" baseline="0" dirty="0" smtClean="0">
                          <a:solidFill>
                            <a:schemeClr val="tx1"/>
                          </a:solidFill>
                        </a:rPr>
                        <a:t> </a:t>
                      </a:r>
                      <a:r>
                        <a:rPr lang="el-GR" sz="1370" b="0" i="1" baseline="0" dirty="0" err="1" smtClean="0">
                          <a:solidFill>
                            <a:schemeClr val="tx1"/>
                          </a:solidFill>
                        </a:rPr>
                        <a:t>αὐλὴν</a:t>
                      </a:r>
                      <a:r>
                        <a:rPr lang="el-GR" sz="1370" b="0" i="1" baseline="0" dirty="0" smtClean="0">
                          <a:solidFill>
                            <a:schemeClr val="tx1"/>
                          </a:solidFill>
                        </a:rPr>
                        <a:t> </a:t>
                      </a:r>
                      <a:r>
                        <a:rPr lang="el-GR" sz="1370" b="0" i="1" baseline="0" dirty="0" err="1" smtClean="0">
                          <a:solidFill>
                            <a:schemeClr val="tx1"/>
                          </a:solidFill>
                        </a:rPr>
                        <a:t>τοῦ</a:t>
                      </a:r>
                      <a:r>
                        <a:rPr lang="el-GR" sz="1370" b="0" i="1" baseline="0" dirty="0" smtClean="0">
                          <a:solidFill>
                            <a:schemeClr val="tx1"/>
                          </a:solidFill>
                        </a:rPr>
                        <a:t> </a:t>
                      </a:r>
                      <a:r>
                        <a:rPr lang="el-GR" sz="1370" b="0" i="1" baseline="0" dirty="0" err="1" smtClean="0">
                          <a:solidFill>
                            <a:schemeClr val="tx1"/>
                          </a:solidFill>
                        </a:rPr>
                        <a:t>ἀρχιερέως</a:t>
                      </a:r>
                      <a:r>
                        <a:rPr lang="el-GR" sz="1370" b="0" i="1" baseline="0" dirty="0" smtClean="0">
                          <a:solidFill>
                            <a:schemeClr val="tx1"/>
                          </a:solidFill>
                        </a:rPr>
                        <a:t> </a:t>
                      </a:r>
                      <a:r>
                        <a:rPr lang="el-GR" sz="1370" b="0" i="1" baseline="0" dirty="0" err="1" smtClean="0">
                          <a:solidFill>
                            <a:schemeClr val="tx1"/>
                          </a:solidFill>
                        </a:rPr>
                        <a:t>τοῦ</a:t>
                      </a:r>
                      <a:r>
                        <a:rPr lang="el-GR" sz="1370" b="0" i="1" baseline="0" dirty="0" smtClean="0">
                          <a:solidFill>
                            <a:schemeClr val="tx1"/>
                          </a:solidFill>
                        </a:rPr>
                        <a:t> λεγομένου Κα</a:t>
                      </a:r>
                      <a:r>
                        <a:rPr lang="el-GR" sz="1370" b="0" i="1" kern="1200" dirty="0" smtClean="0">
                          <a:solidFill>
                            <a:schemeClr val="tx1"/>
                          </a:solidFill>
                          <a:latin typeface="+mn-lt"/>
                          <a:ea typeface="+mn-ea"/>
                          <a:cs typeface="+mn-cs"/>
                        </a:rPr>
                        <a:t>ϊ</a:t>
                      </a:r>
                      <a:r>
                        <a:rPr lang="el-GR" sz="1370" b="0" i="1" baseline="0" dirty="0" smtClean="0">
                          <a:solidFill>
                            <a:schemeClr val="tx1"/>
                          </a:solidFill>
                        </a:rPr>
                        <a:t>άφα,</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370" b="1" i="0" baseline="0" dirty="0" smtClean="0">
                          <a:solidFill>
                            <a:schemeClr val="tx1"/>
                          </a:solidFill>
                        </a:rPr>
                        <a:t>4</a:t>
                      </a:r>
                      <a:r>
                        <a:rPr lang="el-GR" sz="1370" b="0" i="1" baseline="0" dirty="0" smtClean="0">
                          <a:solidFill>
                            <a:schemeClr val="tx1"/>
                          </a:solidFill>
                        </a:rPr>
                        <a:t> </a:t>
                      </a:r>
                      <a:r>
                        <a:rPr lang="el-GR" sz="1370" b="0" i="1" baseline="0" dirty="0" err="1" smtClean="0">
                          <a:solidFill>
                            <a:schemeClr val="tx1"/>
                          </a:solidFill>
                        </a:rPr>
                        <a:t>καὶ</a:t>
                      </a:r>
                      <a:r>
                        <a:rPr lang="el-GR" sz="1370" b="0" i="1" baseline="0" dirty="0" smtClean="0">
                          <a:solidFill>
                            <a:schemeClr val="tx1"/>
                          </a:solidFill>
                        </a:rPr>
                        <a:t> </a:t>
                      </a:r>
                      <a:r>
                        <a:rPr lang="el-GR" sz="1370" b="0" i="1" baseline="0" dirty="0" err="1" smtClean="0">
                          <a:solidFill>
                            <a:schemeClr val="tx1"/>
                          </a:solidFill>
                        </a:rPr>
                        <a:t>συνεβουλεύσαντο</a:t>
                      </a:r>
                      <a:r>
                        <a:rPr lang="el-GR" sz="1370" b="0" i="1" baseline="0" dirty="0" smtClean="0">
                          <a:solidFill>
                            <a:schemeClr val="tx1"/>
                          </a:solidFill>
                        </a:rPr>
                        <a:t> </a:t>
                      </a:r>
                      <a:r>
                        <a:rPr lang="el-GR" sz="1370" b="0" i="1" baseline="0" dirty="0" err="1" smtClean="0">
                          <a:solidFill>
                            <a:schemeClr val="tx1"/>
                          </a:solidFill>
                        </a:rPr>
                        <a:t>ἵνα</a:t>
                      </a:r>
                      <a:r>
                        <a:rPr lang="el-GR" sz="1370" b="0" i="1" baseline="0" dirty="0" smtClean="0">
                          <a:solidFill>
                            <a:schemeClr val="tx1"/>
                          </a:solidFill>
                        </a:rPr>
                        <a:t> </a:t>
                      </a:r>
                      <a:r>
                        <a:rPr lang="el-GR" sz="1370" b="0" i="1" baseline="0" dirty="0" err="1" smtClean="0">
                          <a:solidFill>
                            <a:schemeClr val="tx1"/>
                          </a:solidFill>
                        </a:rPr>
                        <a:t>τὸν</a:t>
                      </a:r>
                      <a:r>
                        <a:rPr lang="el-GR" sz="1370" b="0" i="1" baseline="0" dirty="0" smtClean="0">
                          <a:solidFill>
                            <a:schemeClr val="tx1"/>
                          </a:solidFill>
                        </a:rPr>
                        <a:t>  </a:t>
                      </a:r>
                      <a:r>
                        <a:rPr lang="el-GR" sz="1370" b="0" i="1" baseline="0" dirty="0" err="1" smtClean="0">
                          <a:solidFill>
                            <a:schemeClr val="tx1"/>
                          </a:solidFill>
                        </a:rPr>
                        <a:t>Ἰησοῦν</a:t>
                      </a:r>
                      <a:r>
                        <a:rPr lang="el-GR" sz="1370" b="0" i="1" baseline="0" dirty="0" smtClean="0">
                          <a:solidFill>
                            <a:schemeClr val="tx1"/>
                          </a:solidFill>
                        </a:rPr>
                        <a:t> </a:t>
                      </a:r>
                      <a:r>
                        <a:rPr lang="el-GR" sz="1370" b="0" i="1" baseline="0" dirty="0" err="1" smtClean="0">
                          <a:solidFill>
                            <a:schemeClr val="tx1"/>
                          </a:solidFill>
                        </a:rPr>
                        <a:t>δόλ</a:t>
                      </a:r>
                      <a:r>
                        <a:rPr lang="el-GR" sz="1370" b="0" i="1" kern="1200" dirty="0" err="1" smtClean="0">
                          <a:solidFill>
                            <a:schemeClr val="tx1"/>
                          </a:solidFill>
                          <a:latin typeface="+mn-lt"/>
                          <a:ea typeface="+mn-ea"/>
                          <a:cs typeface="+mn-cs"/>
                        </a:rPr>
                        <a:t>ῳ</a:t>
                      </a:r>
                      <a:r>
                        <a:rPr lang="el-GR" sz="1370" b="0" i="1" baseline="0" dirty="0" smtClean="0">
                          <a:solidFill>
                            <a:schemeClr val="tx1"/>
                          </a:solidFill>
                        </a:rPr>
                        <a:t> </a:t>
                      </a:r>
                      <a:r>
                        <a:rPr lang="el-GR" sz="1370" b="0" i="1" baseline="0" dirty="0" err="1" smtClean="0">
                          <a:solidFill>
                            <a:schemeClr val="tx1"/>
                          </a:solidFill>
                        </a:rPr>
                        <a:t>κρατήσωσι</a:t>
                      </a:r>
                      <a:r>
                        <a:rPr lang="el-GR" sz="1370" b="0" i="1" baseline="0" dirty="0" smtClean="0">
                          <a:solidFill>
                            <a:schemeClr val="tx1"/>
                          </a:solidFill>
                        </a:rPr>
                        <a:t> </a:t>
                      </a:r>
                      <a:r>
                        <a:rPr lang="el-GR" sz="1370" b="0" i="1" baseline="0" dirty="0" err="1" smtClean="0">
                          <a:solidFill>
                            <a:schemeClr val="tx1"/>
                          </a:solidFill>
                        </a:rPr>
                        <a:t>καὶ</a:t>
                      </a:r>
                      <a:r>
                        <a:rPr lang="el-GR" sz="1370" b="0" i="1" baseline="0" dirty="0" smtClean="0">
                          <a:solidFill>
                            <a:schemeClr val="tx1"/>
                          </a:solidFill>
                        </a:rPr>
                        <a:t> </a:t>
                      </a:r>
                      <a:r>
                        <a:rPr lang="el-GR" sz="1370" b="0" i="1" baseline="0" dirty="0" err="1" smtClean="0">
                          <a:solidFill>
                            <a:schemeClr val="tx1"/>
                          </a:solidFill>
                        </a:rPr>
                        <a:t>ἀποκτείνωσιν</a:t>
                      </a:r>
                      <a:r>
                        <a:rPr lang="el-GR" sz="1370" b="0" i="1" baseline="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370" b="1" i="0" baseline="0" dirty="0" smtClean="0">
                          <a:solidFill>
                            <a:schemeClr val="tx1"/>
                          </a:solidFill>
                        </a:rPr>
                        <a:t>5</a:t>
                      </a:r>
                      <a:r>
                        <a:rPr lang="el-GR" sz="1370" b="0" i="1" baseline="0" dirty="0" smtClean="0">
                          <a:solidFill>
                            <a:schemeClr val="tx1"/>
                          </a:solidFill>
                        </a:rPr>
                        <a:t> </a:t>
                      </a:r>
                      <a:r>
                        <a:rPr lang="el-GR" sz="1370" b="0" i="1" baseline="0" dirty="0" err="1" smtClean="0">
                          <a:solidFill>
                            <a:schemeClr val="tx1"/>
                          </a:solidFill>
                        </a:rPr>
                        <a:t>ἔλεγον</a:t>
                      </a:r>
                      <a:r>
                        <a:rPr lang="el-GR" sz="1370" b="0" i="1" baseline="0" dirty="0" smtClean="0">
                          <a:solidFill>
                            <a:schemeClr val="tx1"/>
                          </a:solidFill>
                        </a:rPr>
                        <a:t> </a:t>
                      </a:r>
                      <a:r>
                        <a:rPr lang="el-GR" sz="1370" b="0" i="1" baseline="0" dirty="0" err="1" smtClean="0">
                          <a:solidFill>
                            <a:schemeClr val="tx1"/>
                          </a:solidFill>
                        </a:rPr>
                        <a:t>δέ</a:t>
                      </a:r>
                      <a:r>
                        <a:rPr lang="el-GR" sz="1370" b="0" i="1" baseline="0" dirty="0" smtClean="0">
                          <a:solidFill>
                            <a:schemeClr val="tx1"/>
                          </a:solidFill>
                        </a:rPr>
                        <a:t>· </a:t>
                      </a:r>
                      <a:r>
                        <a:rPr lang="el-GR" sz="1370" b="0" i="1" dirty="0" err="1" smtClean="0">
                          <a:solidFill>
                            <a:schemeClr val="tx1"/>
                          </a:solidFill>
                        </a:rPr>
                        <a:t>μὴ</a:t>
                      </a:r>
                      <a:r>
                        <a:rPr lang="el-GR" sz="1370" b="0" i="1" dirty="0" smtClean="0">
                          <a:solidFill>
                            <a:schemeClr val="tx1"/>
                          </a:solidFill>
                        </a:rPr>
                        <a:t> ἐν </a:t>
                      </a:r>
                      <a:r>
                        <a:rPr lang="el-GR" sz="1370" b="0" i="1" dirty="0" err="1" smtClean="0">
                          <a:solidFill>
                            <a:schemeClr val="tx1"/>
                          </a:solidFill>
                        </a:rPr>
                        <a:t>τ</a:t>
                      </a:r>
                      <a:r>
                        <a:rPr lang="el-GR" sz="1370" b="0" i="1" kern="1200" dirty="0" err="1" smtClean="0">
                          <a:solidFill>
                            <a:schemeClr val="tx1"/>
                          </a:solidFill>
                          <a:latin typeface="+mn-lt"/>
                          <a:ea typeface="+mn-ea"/>
                          <a:cs typeface="+mn-cs"/>
                        </a:rPr>
                        <a:t>ῇ</a:t>
                      </a:r>
                      <a:r>
                        <a:rPr lang="el-GR" sz="1370" b="0" i="1" kern="1200" dirty="0" smtClean="0">
                          <a:solidFill>
                            <a:schemeClr val="tx1"/>
                          </a:solidFill>
                          <a:latin typeface="+mn-lt"/>
                          <a:ea typeface="+mn-ea"/>
                          <a:cs typeface="+mn-cs"/>
                        </a:rPr>
                        <a:t> </a:t>
                      </a:r>
                      <a:r>
                        <a:rPr lang="el-GR" sz="1370" b="0" i="1" kern="1200" dirty="0" err="1" smtClean="0">
                          <a:solidFill>
                            <a:schemeClr val="tx1"/>
                          </a:solidFill>
                          <a:latin typeface="+mn-lt"/>
                          <a:ea typeface="+mn-ea"/>
                          <a:cs typeface="+mn-cs"/>
                        </a:rPr>
                        <a:t>ἑορτῇ</a:t>
                      </a:r>
                      <a:r>
                        <a:rPr lang="el-GR" sz="1370" b="0" i="1" kern="1200" dirty="0" smtClean="0">
                          <a:solidFill>
                            <a:schemeClr val="tx1"/>
                          </a:solidFill>
                          <a:latin typeface="+mn-lt"/>
                          <a:ea typeface="+mn-ea"/>
                          <a:cs typeface="+mn-cs"/>
                        </a:rPr>
                        <a:t>, </a:t>
                      </a:r>
                      <a:r>
                        <a:rPr lang="el-GR" sz="1370" b="0" i="1" kern="1200" dirty="0" err="1" smtClean="0">
                          <a:solidFill>
                            <a:schemeClr val="tx1"/>
                          </a:solidFill>
                          <a:latin typeface="+mn-lt"/>
                          <a:ea typeface="+mn-ea"/>
                          <a:cs typeface="+mn-cs"/>
                        </a:rPr>
                        <a:t>ἵνα</a:t>
                      </a:r>
                      <a:r>
                        <a:rPr lang="el-GR" sz="1370" b="0" i="1" kern="1200" dirty="0" smtClean="0">
                          <a:solidFill>
                            <a:schemeClr val="tx1"/>
                          </a:solidFill>
                          <a:latin typeface="+mn-lt"/>
                          <a:ea typeface="+mn-ea"/>
                          <a:cs typeface="+mn-cs"/>
                        </a:rPr>
                        <a:t> </a:t>
                      </a:r>
                      <a:r>
                        <a:rPr lang="el-GR" sz="1370" b="0" i="1" kern="1200" dirty="0" err="1" smtClean="0">
                          <a:solidFill>
                            <a:schemeClr val="tx1"/>
                          </a:solidFill>
                          <a:latin typeface="+mn-lt"/>
                          <a:ea typeface="+mn-ea"/>
                          <a:cs typeface="+mn-cs"/>
                        </a:rPr>
                        <a:t>μὴ</a:t>
                      </a:r>
                      <a:r>
                        <a:rPr lang="el-GR" sz="1370" b="0" i="1" kern="1200" dirty="0" smtClean="0">
                          <a:solidFill>
                            <a:schemeClr val="tx1"/>
                          </a:solidFill>
                          <a:latin typeface="+mn-lt"/>
                          <a:ea typeface="+mn-ea"/>
                          <a:cs typeface="+mn-cs"/>
                        </a:rPr>
                        <a:t> θόρυβος </a:t>
                      </a:r>
                      <a:r>
                        <a:rPr lang="el-GR" sz="1370" b="0" i="1" kern="1200" dirty="0" err="1" smtClean="0">
                          <a:solidFill>
                            <a:schemeClr val="tx1"/>
                          </a:solidFill>
                          <a:latin typeface="+mn-lt"/>
                          <a:ea typeface="+mn-ea"/>
                          <a:cs typeface="+mn-cs"/>
                        </a:rPr>
                        <a:t>γένηται</a:t>
                      </a:r>
                      <a:r>
                        <a:rPr lang="el-GR" sz="1370" b="0" i="1" kern="1200" dirty="0" smtClean="0">
                          <a:solidFill>
                            <a:schemeClr val="tx1"/>
                          </a:solidFill>
                          <a:latin typeface="+mn-lt"/>
                          <a:ea typeface="+mn-ea"/>
                          <a:cs typeface="+mn-cs"/>
                        </a:rPr>
                        <a:t> ἐν </a:t>
                      </a:r>
                      <a:r>
                        <a:rPr lang="el-GR" sz="1370" b="0" i="1" kern="1200" dirty="0" err="1" smtClean="0">
                          <a:solidFill>
                            <a:schemeClr val="tx1"/>
                          </a:solidFill>
                          <a:latin typeface="+mn-lt"/>
                          <a:ea typeface="+mn-ea"/>
                          <a:cs typeface="+mn-cs"/>
                        </a:rPr>
                        <a:t>τ</a:t>
                      </a:r>
                      <a:r>
                        <a:rPr lang="el-GR" sz="1370" b="0" i="1" baseline="0" dirty="0" err="1" smtClean="0">
                          <a:solidFill>
                            <a:schemeClr val="tx1"/>
                          </a:solidFill>
                        </a:rPr>
                        <a:t>ῷ</a:t>
                      </a:r>
                      <a:r>
                        <a:rPr lang="el-GR" sz="1370" b="0" i="1" baseline="0" dirty="0" smtClean="0">
                          <a:solidFill>
                            <a:schemeClr val="tx1"/>
                          </a:solidFill>
                        </a:rPr>
                        <a:t> </a:t>
                      </a:r>
                      <a:r>
                        <a:rPr lang="el-GR" sz="1370" b="0" i="1" baseline="0" dirty="0" err="1" smtClean="0">
                          <a:solidFill>
                            <a:schemeClr val="tx1"/>
                          </a:solidFill>
                        </a:rPr>
                        <a:t>λαῷ</a:t>
                      </a:r>
                      <a:r>
                        <a:rPr lang="el-GR" sz="1370" b="0" i="1" baseline="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900" b="0" i="1"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370" b="1" baseline="0" dirty="0" smtClean="0"/>
                        <a:t>14</a:t>
                      </a:r>
                      <a:r>
                        <a:rPr lang="el-GR" sz="1370" baseline="0" dirty="0" smtClean="0"/>
                        <a:t> </a:t>
                      </a:r>
                      <a:r>
                        <a:rPr lang="el-GR" sz="1370" baseline="0" dirty="0" err="1" smtClean="0"/>
                        <a:t>Τότε</a:t>
                      </a:r>
                      <a:r>
                        <a:rPr lang="el-GR" sz="1370" baseline="0" dirty="0" smtClean="0"/>
                        <a:t> </a:t>
                      </a:r>
                      <a:r>
                        <a:rPr lang="el-GR" sz="1370" b="0" u="sng" baseline="0" dirty="0" err="1" smtClean="0">
                          <a:solidFill>
                            <a:srgbClr val="C00000"/>
                          </a:solidFill>
                        </a:rPr>
                        <a:t>πορευθεὶς</a:t>
                      </a:r>
                      <a:r>
                        <a:rPr lang="el-GR" sz="1370" baseline="0" dirty="0" smtClean="0"/>
                        <a:t> </a:t>
                      </a:r>
                      <a:r>
                        <a:rPr lang="el-GR" sz="1370" b="1" baseline="0" dirty="0" err="1" smtClean="0">
                          <a:solidFill>
                            <a:srgbClr val="0070C0"/>
                          </a:solidFill>
                        </a:rPr>
                        <a:t>εἷς</a:t>
                      </a:r>
                      <a:r>
                        <a:rPr lang="el-GR" sz="1370" b="1" baseline="0" dirty="0" smtClean="0">
                          <a:solidFill>
                            <a:srgbClr val="0070C0"/>
                          </a:solidFill>
                        </a:rPr>
                        <a:t> </a:t>
                      </a:r>
                      <a:r>
                        <a:rPr lang="el-GR" sz="1370" b="1" baseline="0" dirty="0" err="1" smtClean="0">
                          <a:solidFill>
                            <a:srgbClr val="0070C0"/>
                          </a:solidFill>
                        </a:rPr>
                        <a:t>τῶν</a:t>
                      </a:r>
                      <a:r>
                        <a:rPr lang="el-GR" sz="1370" b="1" baseline="0" dirty="0" smtClean="0">
                          <a:solidFill>
                            <a:srgbClr val="0070C0"/>
                          </a:solidFill>
                        </a:rPr>
                        <a:t> </a:t>
                      </a:r>
                      <a:r>
                        <a:rPr lang="el-GR" sz="1370" b="1" baseline="0" dirty="0" err="1" smtClean="0">
                          <a:solidFill>
                            <a:srgbClr val="0070C0"/>
                          </a:solidFill>
                        </a:rPr>
                        <a:t>δώδεκα</a:t>
                      </a:r>
                      <a:r>
                        <a:rPr lang="el-GR" sz="1370" baseline="0" dirty="0" smtClean="0"/>
                        <a:t>, </a:t>
                      </a:r>
                      <a:r>
                        <a:rPr lang="el-GR" sz="1370" b="1" baseline="0" dirty="0" smtClean="0">
                          <a:solidFill>
                            <a:srgbClr val="C00000"/>
                          </a:solidFill>
                        </a:rPr>
                        <a:t>ὁ </a:t>
                      </a:r>
                      <a:r>
                        <a:rPr lang="el-GR" sz="1370" b="1" baseline="0" dirty="0" err="1" smtClean="0">
                          <a:solidFill>
                            <a:srgbClr val="C00000"/>
                          </a:solidFill>
                        </a:rPr>
                        <a:t>λεγόμενος</a:t>
                      </a:r>
                      <a:r>
                        <a:rPr lang="el-GR" sz="1370" b="1" baseline="0" dirty="0" smtClean="0">
                          <a:solidFill>
                            <a:srgbClr val="C00000"/>
                          </a:solidFill>
                        </a:rPr>
                        <a:t> </a:t>
                      </a:r>
                      <a:r>
                        <a:rPr lang="el-GR" sz="1370" baseline="0" dirty="0" err="1" smtClean="0"/>
                        <a:t>᾿Ιούδας</a:t>
                      </a:r>
                      <a:r>
                        <a:rPr lang="el-GR" sz="1370" baseline="0" dirty="0" smtClean="0"/>
                        <a:t> </a:t>
                      </a:r>
                      <a:r>
                        <a:rPr lang="el-GR" sz="1370" baseline="0" dirty="0" err="1" smtClean="0"/>
                        <a:t>᾿Ισκαριώτης</a:t>
                      </a:r>
                      <a:r>
                        <a:rPr lang="el-GR" sz="1370" baseline="0" dirty="0" smtClean="0"/>
                        <a:t>, </a:t>
                      </a:r>
                      <a:r>
                        <a:rPr lang="el-GR" sz="1370" baseline="0" dirty="0" err="1" smtClean="0"/>
                        <a:t>πρὸς</a:t>
                      </a:r>
                      <a:r>
                        <a:rPr lang="el-GR" sz="1370" baseline="0" dirty="0" smtClean="0"/>
                        <a:t> </a:t>
                      </a:r>
                      <a:r>
                        <a:rPr lang="el-GR" sz="1370" baseline="0" dirty="0" err="1" smtClean="0"/>
                        <a:t>τοὺς</a:t>
                      </a:r>
                      <a:r>
                        <a:rPr lang="el-GR" sz="1370" baseline="0" dirty="0" smtClean="0"/>
                        <a:t> </a:t>
                      </a:r>
                      <a:r>
                        <a:rPr lang="el-GR" sz="1370" baseline="0" dirty="0" err="1" smtClean="0"/>
                        <a:t>ἀρχιερεῖς</a:t>
                      </a:r>
                      <a:r>
                        <a:rPr lang="el-GR" sz="1370" baseline="0" dirty="0" smtClean="0"/>
                        <a:t> </a:t>
                      </a:r>
                      <a:r>
                        <a:rPr lang="el-GR" sz="1370" baseline="0" dirty="0" err="1" smtClean="0"/>
                        <a:t>εἶπε</a:t>
                      </a:r>
                      <a:r>
                        <a:rPr lang="el-GR" sz="1370"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370" b="1" baseline="0" dirty="0" smtClean="0"/>
                        <a:t>15</a:t>
                      </a:r>
                      <a:r>
                        <a:rPr lang="el-GR" sz="1370" baseline="0" dirty="0" smtClean="0"/>
                        <a:t> </a:t>
                      </a:r>
                      <a:r>
                        <a:rPr lang="el-GR" sz="1370" b="0" u="sng" baseline="0" dirty="0" err="1" smtClean="0">
                          <a:solidFill>
                            <a:srgbClr val="C00000"/>
                          </a:solidFill>
                        </a:rPr>
                        <a:t>τί</a:t>
                      </a:r>
                      <a:r>
                        <a:rPr lang="el-GR" sz="1370" b="0" u="sng" baseline="0" dirty="0" smtClean="0">
                          <a:solidFill>
                            <a:srgbClr val="C00000"/>
                          </a:solidFill>
                        </a:rPr>
                        <a:t> </a:t>
                      </a:r>
                      <a:r>
                        <a:rPr lang="el-GR" sz="1370" b="0" u="sng" baseline="0" dirty="0" err="1" smtClean="0">
                          <a:solidFill>
                            <a:srgbClr val="C00000"/>
                          </a:solidFill>
                        </a:rPr>
                        <a:t>θέλετέ</a:t>
                      </a:r>
                      <a:r>
                        <a:rPr lang="el-GR" sz="1370" b="0" u="sng" baseline="0" dirty="0" smtClean="0">
                          <a:solidFill>
                            <a:srgbClr val="C00000"/>
                          </a:solidFill>
                        </a:rPr>
                        <a:t> </a:t>
                      </a:r>
                      <a:r>
                        <a:rPr lang="el-GR" sz="1370" b="0" u="sng" baseline="0" dirty="0" err="1" smtClean="0">
                          <a:solidFill>
                            <a:srgbClr val="C00000"/>
                          </a:solidFill>
                        </a:rPr>
                        <a:t>μοι</a:t>
                      </a:r>
                      <a:r>
                        <a:rPr lang="el-GR" sz="1370" b="0" u="sng" baseline="0" dirty="0" smtClean="0">
                          <a:solidFill>
                            <a:srgbClr val="C00000"/>
                          </a:solidFill>
                        </a:rPr>
                        <a:t> δοῦναι, </a:t>
                      </a:r>
                      <a:r>
                        <a:rPr lang="el-GR" sz="1370" b="0" u="sng" baseline="0" dirty="0" err="1" smtClean="0">
                          <a:solidFill>
                            <a:srgbClr val="C00000"/>
                          </a:solidFill>
                        </a:rPr>
                        <a:t>καὶ</a:t>
                      </a:r>
                      <a:r>
                        <a:rPr lang="el-GR" sz="1370" b="0" u="sng" baseline="0" dirty="0" smtClean="0">
                          <a:solidFill>
                            <a:srgbClr val="C00000"/>
                          </a:solidFill>
                        </a:rPr>
                        <a:t> </a:t>
                      </a:r>
                      <a:r>
                        <a:rPr lang="el-GR" sz="1370" b="0" u="sng" baseline="0" dirty="0" err="1" smtClean="0">
                          <a:solidFill>
                            <a:srgbClr val="C00000"/>
                          </a:solidFill>
                        </a:rPr>
                        <a:t>ἐγὼ</a:t>
                      </a:r>
                      <a:r>
                        <a:rPr lang="el-GR" sz="1370" b="0" u="sng" baseline="0" dirty="0" smtClean="0">
                          <a:solidFill>
                            <a:srgbClr val="C00000"/>
                          </a:solidFill>
                        </a:rPr>
                        <a:t> </a:t>
                      </a:r>
                      <a:r>
                        <a:rPr lang="el-GR" sz="1370" b="0" u="sng" baseline="0" dirty="0" err="1" smtClean="0">
                          <a:solidFill>
                            <a:srgbClr val="C00000"/>
                          </a:solidFill>
                        </a:rPr>
                        <a:t>ὑμῖν</a:t>
                      </a:r>
                      <a:r>
                        <a:rPr lang="el-GR" sz="1370" b="0" u="sng" baseline="0" dirty="0" smtClean="0">
                          <a:solidFill>
                            <a:srgbClr val="C00000"/>
                          </a:solidFill>
                        </a:rPr>
                        <a:t> </a:t>
                      </a:r>
                      <a:r>
                        <a:rPr lang="el-GR" sz="1370" b="0" u="sng" baseline="0" dirty="0" err="1" smtClean="0">
                          <a:solidFill>
                            <a:srgbClr val="C00000"/>
                          </a:solidFill>
                        </a:rPr>
                        <a:t>παραδώσω</a:t>
                      </a:r>
                      <a:r>
                        <a:rPr lang="el-GR" sz="1370" b="0" u="sng" baseline="0" dirty="0" smtClean="0">
                          <a:solidFill>
                            <a:srgbClr val="C00000"/>
                          </a:solidFill>
                        </a:rPr>
                        <a:t> </a:t>
                      </a:r>
                      <a:r>
                        <a:rPr lang="el-GR" sz="1370" b="0" u="sng" baseline="0" dirty="0" err="1" smtClean="0">
                          <a:solidFill>
                            <a:srgbClr val="C00000"/>
                          </a:solidFill>
                        </a:rPr>
                        <a:t>αὐτόν</a:t>
                      </a:r>
                      <a:r>
                        <a:rPr lang="el-GR" sz="1370" b="0" u="sng" baseline="0" dirty="0" smtClean="0">
                          <a:solidFill>
                            <a:srgbClr val="C00000"/>
                          </a:solidFill>
                        </a:rPr>
                        <a:t>;</a:t>
                      </a:r>
                      <a:r>
                        <a:rPr lang="el-GR" sz="1370" b="0" baseline="0" dirty="0" smtClean="0"/>
                        <a:t> </a:t>
                      </a:r>
                      <a:r>
                        <a:rPr lang="el-GR" sz="1370" baseline="0" dirty="0" err="1" smtClean="0"/>
                        <a:t>οἱ</a:t>
                      </a:r>
                      <a:r>
                        <a:rPr lang="el-GR" sz="1370" baseline="0" dirty="0" smtClean="0"/>
                        <a:t> </a:t>
                      </a:r>
                      <a:r>
                        <a:rPr lang="el-GR" sz="1370" baseline="0" dirty="0" err="1" smtClean="0"/>
                        <a:t>δὲ</a:t>
                      </a:r>
                      <a:r>
                        <a:rPr lang="el-GR" sz="1370" baseline="0" dirty="0" smtClean="0"/>
                        <a:t> </a:t>
                      </a:r>
                      <a:r>
                        <a:rPr lang="el-GR" sz="1370" b="1" u="sng" baseline="0" dirty="0" err="1" smtClean="0">
                          <a:solidFill>
                            <a:srgbClr val="C00000"/>
                          </a:solidFill>
                        </a:rPr>
                        <a:t>ἔστησαν</a:t>
                      </a:r>
                      <a:r>
                        <a:rPr lang="el-GR" sz="1370" baseline="0" dirty="0" smtClean="0"/>
                        <a:t> </a:t>
                      </a:r>
                      <a:r>
                        <a:rPr lang="el-GR" sz="1370" baseline="0" dirty="0" err="1" smtClean="0"/>
                        <a:t>αὐτῷ</a:t>
                      </a:r>
                      <a:r>
                        <a:rPr lang="el-GR" sz="1370" baseline="0" dirty="0" smtClean="0"/>
                        <a:t> </a:t>
                      </a:r>
                      <a:r>
                        <a:rPr lang="el-GR" sz="1370" b="1" u="sng" baseline="0" dirty="0" err="1" smtClean="0">
                          <a:solidFill>
                            <a:srgbClr val="7030A0"/>
                          </a:solidFill>
                        </a:rPr>
                        <a:t>τριάκοντα</a:t>
                      </a:r>
                      <a:r>
                        <a:rPr lang="el-GR" sz="1370" baseline="0" dirty="0" smtClean="0"/>
                        <a:t> </a:t>
                      </a:r>
                      <a:r>
                        <a:rPr lang="el-GR" sz="1370" b="1" baseline="0" dirty="0" err="1" smtClean="0">
                          <a:solidFill>
                            <a:srgbClr val="0070C0"/>
                          </a:solidFill>
                        </a:rPr>
                        <a:t>ἀργύρια</a:t>
                      </a:r>
                      <a:r>
                        <a:rPr lang="el-GR" sz="1370"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370" b="1" baseline="0" dirty="0" smtClean="0"/>
                        <a:t>16</a:t>
                      </a:r>
                      <a:r>
                        <a:rPr lang="el-GR" sz="1370" baseline="0" dirty="0" smtClean="0"/>
                        <a:t> </a:t>
                      </a:r>
                      <a:r>
                        <a:rPr lang="el-GR" sz="1370" baseline="0" dirty="0" err="1" smtClean="0"/>
                        <a:t>καὶ</a:t>
                      </a:r>
                      <a:r>
                        <a:rPr lang="el-GR" sz="1370" baseline="0" dirty="0" smtClean="0"/>
                        <a:t> </a:t>
                      </a:r>
                      <a:r>
                        <a:rPr lang="el-GR" sz="1370" baseline="0" dirty="0" err="1" smtClean="0"/>
                        <a:t>ἀπὸ</a:t>
                      </a:r>
                      <a:r>
                        <a:rPr lang="el-GR" sz="1370" baseline="0" dirty="0" smtClean="0"/>
                        <a:t> </a:t>
                      </a:r>
                      <a:r>
                        <a:rPr lang="el-GR" sz="1370" b="0" u="none" baseline="0" dirty="0" err="1" smtClean="0">
                          <a:solidFill>
                            <a:schemeClr val="tx1"/>
                          </a:solidFill>
                        </a:rPr>
                        <a:t>τότε</a:t>
                      </a:r>
                      <a:r>
                        <a:rPr lang="el-GR" sz="1370" b="0" u="sng" baseline="0" dirty="0" smtClean="0">
                          <a:solidFill>
                            <a:srgbClr val="0070C0"/>
                          </a:solidFill>
                        </a:rPr>
                        <a:t> </a:t>
                      </a:r>
                      <a:r>
                        <a:rPr lang="el-GR" sz="1370" b="0" u="sng" baseline="0" dirty="0" err="1" smtClean="0">
                          <a:solidFill>
                            <a:srgbClr val="0070C0"/>
                          </a:solidFill>
                        </a:rPr>
                        <a:t>ἐζήτει</a:t>
                      </a:r>
                      <a:r>
                        <a:rPr lang="el-GR" sz="1370" b="0" u="sng" baseline="0" dirty="0" smtClean="0">
                          <a:solidFill>
                            <a:srgbClr val="0070C0"/>
                          </a:solidFill>
                        </a:rPr>
                        <a:t> </a:t>
                      </a:r>
                      <a:r>
                        <a:rPr lang="el-GR" sz="1370" b="0" u="sng" baseline="0" dirty="0" err="1" smtClean="0">
                          <a:solidFill>
                            <a:srgbClr val="0070C0"/>
                          </a:solidFill>
                        </a:rPr>
                        <a:t>εὐκαιρίαν</a:t>
                      </a:r>
                      <a:r>
                        <a:rPr lang="el-GR" sz="1370" baseline="0" dirty="0" smtClean="0"/>
                        <a:t> </a:t>
                      </a:r>
                      <a:r>
                        <a:rPr lang="el-GR" sz="1370" baseline="0" dirty="0" err="1" smtClean="0"/>
                        <a:t>ἵνα</a:t>
                      </a:r>
                      <a:r>
                        <a:rPr lang="el-GR" sz="1370" baseline="0" dirty="0" smtClean="0"/>
                        <a:t> </a:t>
                      </a:r>
                      <a:r>
                        <a:rPr lang="el-GR" sz="1370" baseline="0" dirty="0" err="1" smtClean="0"/>
                        <a:t>αὐτὸν</a:t>
                      </a:r>
                      <a:r>
                        <a:rPr lang="el-GR" sz="1370" baseline="0" dirty="0" smtClean="0"/>
                        <a:t> </a:t>
                      </a:r>
                      <a:r>
                        <a:rPr lang="el-GR" sz="1370" b="1" baseline="0" dirty="0" err="1" smtClean="0">
                          <a:solidFill>
                            <a:srgbClr val="0070C0"/>
                          </a:solidFill>
                        </a:rPr>
                        <a:t>παραδῷ</a:t>
                      </a:r>
                      <a:r>
                        <a:rPr lang="el-GR" sz="1370" baseline="0" dirty="0" smtClean="0"/>
                        <a:t>.</a:t>
                      </a:r>
                      <a:endParaRPr lang="el-GR" sz="137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baseline="0" dirty="0" smtClean="0"/>
                        <a:t>1</a:t>
                      </a:r>
                      <a:r>
                        <a:rPr lang="el-GR" sz="1400" baseline="0" dirty="0" smtClean="0"/>
                        <a:t> </a:t>
                      </a:r>
                      <a:r>
                        <a:rPr lang="el-GR" sz="1400" b="0" i="1" kern="1200" dirty="0" err="1" smtClean="0">
                          <a:solidFill>
                            <a:schemeClr val="tx1"/>
                          </a:solidFill>
                          <a:latin typeface="+mn-lt"/>
                          <a:ea typeface="+mn-ea"/>
                          <a:cs typeface="+mn-cs"/>
                        </a:rPr>
                        <a:t>Ἦ</a:t>
                      </a:r>
                      <a:r>
                        <a:rPr lang="el-GR" sz="1400" b="0" i="1" baseline="0" dirty="0" err="1" smtClean="0">
                          <a:solidFill>
                            <a:schemeClr val="tx1"/>
                          </a:solidFill>
                        </a:rPr>
                        <a:t>ν</a:t>
                      </a:r>
                      <a:r>
                        <a:rPr lang="el-GR" sz="1400" b="0" i="1" baseline="0" dirty="0" smtClean="0">
                          <a:solidFill>
                            <a:schemeClr val="tx1"/>
                          </a:solidFill>
                        </a:rPr>
                        <a:t> </a:t>
                      </a:r>
                      <a:r>
                        <a:rPr lang="el-GR" sz="1400" b="0" i="1" baseline="0" dirty="0" err="1" smtClean="0">
                          <a:solidFill>
                            <a:schemeClr val="tx1"/>
                          </a:solidFill>
                        </a:rPr>
                        <a:t>δὲ</a:t>
                      </a:r>
                      <a:r>
                        <a:rPr lang="el-GR" sz="1400" b="0" i="1" baseline="0" dirty="0" smtClean="0">
                          <a:solidFill>
                            <a:schemeClr val="tx1"/>
                          </a:solidFill>
                        </a:rPr>
                        <a:t> </a:t>
                      </a:r>
                      <a:r>
                        <a:rPr lang="el-GR" sz="1400" b="0" i="1" baseline="0" dirty="0" err="1" smtClean="0">
                          <a:solidFill>
                            <a:schemeClr val="tx1"/>
                          </a:solidFill>
                        </a:rPr>
                        <a:t>τὸ</a:t>
                      </a:r>
                      <a:r>
                        <a:rPr lang="el-GR" sz="1400" b="0" i="1" baseline="0" dirty="0" smtClean="0">
                          <a:solidFill>
                            <a:schemeClr val="tx1"/>
                          </a:solidFill>
                        </a:rPr>
                        <a:t> </a:t>
                      </a:r>
                      <a:r>
                        <a:rPr lang="el-GR" sz="1400" b="0" i="1" baseline="0" dirty="0" err="1" smtClean="0">
                          <a:solidFill>
                            <a:schemeClr val="tx1"/>
                          </a:solidFill>
                        </a:rPr>
                        <a:t>πάσχα</a:t>
                      </a:r>
                      <a:r>
                        <a:rPr lang="el-GR" sz="1400" b="0" i="1" baseline="0" dirty="0" smtClean="0">
                          <a:solidFill>
                            <a:schemeClr val="tx1"/>
                          </a:solidFill>
                        </a:rPr>
                        <a:t> </a:t>
                      </a:r>
                      <a:r>
                        <a:rPr lang="el-GR" sz="1400" b="0" i="1" baseline="0" dirty="0" err="1" smtClean="0">
                          <a:solidFill>
                            <a:schemeClr val="tx1"/>
                          </a:solidFill>
                        </a:rPr>
                        <a:t>καὶ</a:t>
                      </a:r>
                      <a:r>
                        <a:rPr lang="el-GR" sz="1400" b="0" i="1" baseline="0" dirty="0" smtClean="0">
                          <a:solidFill>
                            <a:schemeClr val="tx1"/>
                          </a:solidFill>
                        </a:rPr>
                        <a:t> </a:t>
                      </a:r>
                      <a:r>
                        <a:rPr lang="el-GR" sz="1400" b="0" i="1" baseline="0" dirty="0" err="1" smtClean="0">
                          <a:solidFill>
                            <a:schemeClr val="tx1"/>
                          </a:solidFill>
                        </a:rPr>
                        <a:t>τὰ</a:t>
                      </a:r>
                      <a:r>
                        <a:rPr lang="el-GR" sz="1400" b="0" i="1" baseline="0" dirty="0" smtClean="0">
                          <a:solidFill>
                            <a:schemeClr val="tx1"/>
                          </a:solidFill>
                        </a:rPr>
                        <a:t> </a:t>
                      </a:r>
                      <a:r>
                        <a:rPr lang="el-GR" sz="1400" b="0" i="1" baseline="0" dirty="0" err="1" smtClean="0">
                          <a:solidFill>
                            <a:schemeClr val="tx1"/>
                          </a:solidFill>
                        </a:rPr>
                        <a:t>ἄζυμα</a:t>
                      </a:r>
                      <a:r>
                        <a:rPr lang="el-GR" sz="1400" b="0" i="1" baseline="0" dirty="0" smtClean="0">
                          <a:solidFill>
                            <a:schemeClr val="tx1"/>
                          </a:solidFill>
                        </a:rPr>
                        <a:t> </a:t>
                      </a:r>
                      <a:r>
                        <a:rPr lang="el-GR" sz="1400" b="0" i="1" baseline="0" dirty="0" err="1" smtClean="0">
                          <a:solidFill>
                            <a:schemeClr val="tx1"/>
                          </a:solidFill>
                        </a:rPr>
                        <a:t>μετὰ</a:t>
                      </a:r>
                      <a:r>
                        <a:rPr lang="el-GR" sz="1400" b="0" i="1" baseline="0" dirty="0" smtClean="0">
                          <a:solidFill>
                            <a:schemeClr val="tx1"/>
                          </a:solidFill>
                        </a:rPr>
                        <a:t> δύο </a:t>
                      </a:r>
                      <a:r>
                        <a:rPr lang="el-GR" sz="1400" b="0" i="1" baseline="0" dirty="0" err="1" smtClean="0">
                          <a:solidFill>
                            <a:schemeClr val="tx1"/>
                          </a:solidFill>
                        </a:rPr>
                        <a:t>ἡμέρας</a:t>
                      </a:r>
                      <a:r>
                        <a:rPr lang="el-GR" sz="1400" b="0" i="1" baseline="0" dirty="0" smtClean="0">
                          <a:solidFill>
                            <a:schemeClr val="tx1"/>
                          </a:solidFill>
                        </a:rPr>
                        <a:t>. </a:t>
                      </a:r>
                      <a:r>
                        <a:rPr lang="el-GR" sz="1400" b="0" i="1" baseline="0" dirty="0" err="1" smtClean="0">
                          <a:solidFill>
                            <a:schemeClr val="tx1"/>
                          </a:solidFill>
                        </a:rPr>
                        <a:t>καὶ</a:t>
                      </a:r>
                      <a:r>
                        <a:rPr lang="el-GR" sz="1400" b="0" i="1" baseline="0" dirty="0" smtClean="0">
                          <a:solidFill>
                            <a:schemeClr val="tx1"/>
                          </a:solidFill>
                        </a:rPr>
                        <a:t> </a:t>
                      </a:r>
                      <a:r>
                        <a:rPr lang="el-GR" sz="1400" b="0" i="1" baseline="0" dirty="0" err="1" smtClean="0">
                          <a:solidFill>
                            <a:schemeClr val="tx1"/>
                          </a:solidFill>
                        </a:rPr>
                        <a:t>ἐζήτουν</a:t>
                      </a:r>
                      <a:r>
                        <a:rPr lang="el-GR" sz="1400" b="0" i="1" baseline="0" dirty="0" smtClean="0">
                          <a:solidFill>
                            <a:schemeClr val="tx1"/>
                          </a:solidFill>
                        </a:rPr>
                        <a:t> </a:t>
                      </a:r>
                      <a:r>
                        <a:rPr lang="el-GR" sz="1400" b="0" i="1" baseline="0" dirty="0" err="1" smtClean="0">
                          <a:solidFill>
                            <a:schemeClr val="tx1"/>
                          </a:solidFill>
                        </a:rPr>
                        <a:t>οἱ</a:t>
                      </a:r>
                      <a:r>
                        <a:rPr lang="el-GR" sz="1400" b="0" i="1" baseline="0" dirty="0" smtClean="0">
                          <a:solidFill>
                            <a:schemeClr val="tx1"/>
                          </a:solidFill>
                        </a:rPr>
                        <a:t> </a:t>
                      </a:r>
                      <a:r>
                        <a:rPr lang="el-GR" sz="1400" b="0" i="1" baseline="0" dirty="0" err="1" smtClean="0">
                          <a:solidFill>
                            <a:schemeClr val="tx1"/>
                          </a:solidFill>
                        </a:rPr>
                        <a:t>ἀρχιερεῖς</a:t>
                      </a:r>
                      <a:r>
                        <a:rPr lang="el-GR" sz="1400" b="0" i="1" baseline="0" dirty="0" smtClean="0">
                          <a:solidFill>
                            <a:schemeClr val="tx1"/>
                          </a:solidFill>
                        </a:rPr>
                        <a:t> </a:t>
                      </a:r>
                      <a:r>
                        <a:rPr lang="el-GR" sz="1400" b="0" i="1" baseline="0" dirty="0" err="1" smtClean="0">
                          <a:solidFill>
                            <a:schemeClr val="tx1"/>
                          </a:solidFill>
                        </a:rPr>
                        <a:t>καὶ</a:t>
                      </a:r>
                      <a:r>
                        <a:rPr lang="el-GR" sz="1400" b="0" i="1" baseline="0" dirty="0" smtClean="0">
                          <a:solidFill>
                            <a:schemeClr val="tx1"/>
                          </a:solidFill>
                        </a:rPr>
                        <a:t> </a:t>
                      </a:r>
                      <a:r>
                        <a:rPr lang="el-GR" sz="1400" b="0" i="1" baseline="0" dirty="0" err="1" smtClean="0">
                          <a:solidFill>
                            <a:schemeClr val="tx1"/>
                          </a:solidFill>
                        </a:rPr>
                        <a:t>οἱ</a:t>
                      </a:r>
                      <a:r>
                        <a:rPr lang="el-GR" sz="1400" b="0" i="1" baseline="0" dirty="0" smtClean="0">
                          <a:solidFill>
                            <a:schemeClr val="tx1"/>
                          </a:solidFill>
                        </a:rPr>
                        <a:t> </a:t>
                      </a:r>
                      <a:r>
                        <a:rPr lang="el-GR" sz="1400" b="0" i="1" baseline="0" dirty="0" err="1" smtClean="0">
                          <a:solidFill>
                            <a:schemeClr val="tx1"/>
                          </a:solidFill>
                        </a:rPr>
                        <a:t>γραμματεῖς</a:t>
                      </a:r>
                      <a:r>
                        <a:rPr lang="el-GR" sz="1400" b="0" i="1" baseline="0" dirty="0" smtClean="0">
                          <a:solidFill>
                            <a:schemeClr val="tx1"/>
                          </a:solidFill>
                        </a:rPr>
                        <a:t> </a:t>
                      </a:r>
                      <a:r>
                        <a:rPr lang="el-GR" sz="1400" b="0" i="1" baseline="0" dirty="0" err="1" smtClean="0">
                          <a:solidFill>
                            <a:schemeClr val="tx1"/>
                          </a:solidFill>
                        </a:rPr>
                        <a:t>πῶς</a:t>
                      </a:r>
                      <a:r>
                        <a:rPr lang="el-GR" sz="1400" b="0" i="1" baseline="0" dirty="0" smtClean="0">
                          <a:solidFill>
                            <a:schemeClr val="tx1"/>
                          </a:solidFill>
                        </a:rPr>
                        <a:t> </a:t>
                      </a:r>
                      <a:r>
                        <a:rPr lang="el-GR" sz="1400" b="0" i="1" baseline="0" dirty="0" err="1" smtClean="0">
                          <a:solidFill>
                            <a:schemeClr val="tx1"/>
                          </a:solidFill>
                        </a:rPr>
                        <a:t>αὐτὸν</a:t>
                      </a:r>
                      <a:r>
                        <a:rPr lang="el-GR" sz="1400" b="0" i="1" baseline="0" dirty="0" smtClean="0">
                          <a:solidFill>
                            <a:schemeClr val="tx1"/>
                          </a:solidFill>
                        </a:rPr>
                        <a:t> ἐν </a:t>
                      </a:r>
                      <a:r>
                        <a:rPr lang="el-GR" sz="1400" b="0" i="1" baseline="0" dirty="0" err="1" smtClean="0">
                          <a:solidFill>
                            <a:schemeClr val="tx1"/>
                          </a:solidFill>
                        </a:rPr>
                        <a:t>δόλ</a:t>
                      </a:r>
                      <a:r>
                        <a:rPr lang="el-GR" sz="1400" b="0" i="1" kern="1200" dirty="0" err="1" smtClean="0">
                          <a:solidFill>
                            <a:schemeClr val="tx1"/>
                          </a:solidFill>
                          <a:latin typeface="+mn-lt"/>
                          <a:ea typeface="+mn-ea"/>
                          <a:cs typeface="+mn-cs"/>
                        </a:rPr>
                        <a:t>ῳ</a:t>
                      </a:r>
                      <a:r>
                        <a:rPr lang="el-GR" sz="1400" b="0" i="1" baseline="0" dirty="0" smtClean="0">
                          <a:solidFill>
                            <a:schemeClr val="tx1"/>
                          </a:solidFill>
                        </a:rPr>
                        <a:t> </a:t>
                      </a:r>
                      <a:r>
                        <a:rPr lang="el-GR" sz="1400" b="0" i="1" baseline="0" dirty="0" err="1" smtClean="0">
                          <a:solidFill>
                            <a:schemeClr val="tx1"/>
                          </a:solidFill>
                        </a:rPr>
                        <a:t>ἀποκτείνωσιν</a:t>
                      </a:r>
                      <a:r>
                        <a:rPr lang="el-GR" sz="1400" b="0" i="1" baseline="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dirty="0" smtClean="0"/>
                        <a:t>2</a:t>
                      </a:r>
                      <a:r>
                        <a:rPr lang="el-GR" sz="1400" dirty="0" smtClean="0"/>
                        <a:t> </a:t>
                      </a:r>
                      <a:r>
                        <a:rPr lang="el-GR" sz="1400" i="1" dirty="0" err="1" smtClean="0"/>
                        <a:t>ἔλεγον</a:t>
                      </a:r>
                      <a:r>
                        <a:rPr lang="el-GR" sz="1400" i="1" dirty="0" smtClean="0"/>
                        <a:t> </a:t>
                      </a:r>
                      <a:r>
                        <a:rPr lang="el-GR" sz="1400" i="1" dirty="0" err="1" smtClean="0"/>
                        <a:t>δὲ</a:t>
                      </a:r>
                      <a:r>
                        <a:rPr lang="el-GR" sz="1400" i="1" dirty="0" smtClean="0"/>
                        <a:t> </a:t>
                      </a:r>
                      <a:r>
                        <a:rPr lang="el-GR" sz="1400" i="1" dirty="0" err="1" smtClean="0"/>
                        <a:t>μὴ</a:t>
                      </a:r>
                      <a:r>
                        <a:rPr lang="el-GR" sz="1400" i="1" dirty="0" smtClean="0"/>
                        <a:t> ἐν </a:t>
                      </a:r>
                      <a:r>
                        <a:rPr lang="el-GR" sz="1400" i="1" dirty="0" err="1" smtClean="0"/>
                        <a:t>τ</a:t>
                      </a:r>
                      <a:r>
                        <a:rPr lang="el-GR" sz="1400" i="1" kern="1200" dirty="0" err="1" smtClean="0">
                          <a:solidFill>
                            <a:schemeClr val="dk1"/>
                          </a:solidFill>
                          <a:latin typeface="+mn-lt"/>
                          <a:ea typeface="+mn-ea"/>
                          <a:cs typeface="+mn-cs"/>
                        </a:rPr>
                        <a:t>ῇ</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ἑορτῇ</a:t>
                      </a:r>
                      <a:r>
                        <a:rPr lang="el-GR" sz="1400" i="1" kern="1200" dirty="0" smtClean="0">
                          <a:solidFill>
                            <a:schemeClr val="dk1"/>
                          </a:solidFill>
                          <a:latin typeface="+mn-lt"/>
                          <a:ea typeface="+mn-ea"/>
                          <a:cs typeface="+mn-cs"/>
                        </a:rPr>
                        <a:t>,</a:t>
                      </a:r>
                      <a:r>
                        <a:rPr lang="el-GR" sz="1400" i="1" kern="1200" baseline="0" dirty="0" smtClean="0">
                          <a:solidFill>
                            <a:schemeClr val="dk1"/>
                          </a:solidFill>
                          <a:latin typeface="+mn-lt"/>
                          <a:ea typeface="+mn-ea"/>
                          <a:cs typeface="+mn-cs"/>
                        </a:rPr>
                        <a:t> </a:t>
                      </a:r>
                      <a:r>
                        <a:rPr lang="el-GR" sz="1400" i="1" kern="1200" baseline="0" dirty="0" err="1" smtClean="0">
                          <a:solidFill>
                            <a:schemeClr val="dk1"/>
                          </a:solidFill>
                          <a:latin typeface="+mn-lt"/>
                          <a:ea typeface="+mn-ea"/>
                          <a:cs typeface="+mn-cs"/>
                        </a:rPr>
                        <a:t>μήποτε</a:t>
                      </a:r>
                      <a:r>
                        <a:rPr lang="el-GR" sz="1400" i="1" kern="1200" baseline="0" dirty="0" smtClean="0">
                          <a:solidFill>
                            <a:schemeClr val="dk1"/>
                          </a:solidFill>
                          <a:latin typeface="+mn-lt"/>
                          <a:ea typeface="+mn-ea"/>
                          <a:cs typeface="+mn-cs"/>
                        </a:rPr>
                        <a:t> θόρυβος </a:t>
                      </a:r>
                      <a:r>
                        <a:rPr lang="el-GR" sz="1400" i="1" kern="1200" baseline="0" dirty="0" err="1" smtClean="0">
                          <a:solidFill>
                            <a:schemeClr val="dk1"/>
                          </a:solidFill>
                          <a:latin typeface="+mn-lt"/>
                          <a:ea typeface="+mn-ea"/>
                          <a:cs typeface="+mn-cs"/>
                        </a:rPr>
                        <a:t>ἔσται</a:t>
                      </a:r>
                      <a:r>
                        <a:rPr lang="el-GR" sz="1400" i="1" kern="1200" baseline="0" dirty="0" smtClean="0">
                          <a:solidFill>
                            <a:schemeClr val="dk1"/>
                          </a:solidFill>
                          <a:latin typeface="+mn-lt"/>
                          <a:ea typeface="+mn-ea"/>
                          <a:cs typeface="+mn-cs"/>
                        </a:rPr>
                        <a:t> </a:t>
                      </a:r>
                      <a:r>
                        <a:rPr lang="el-GR" sz="1400" i="1" kern="1200" baseline="0" dirty="0" err="1" smtClean="0">
                          <a:solidFill>
                            <a:schemeClr val="dk1"/>
                          </a:solidFill>
                          <a:latin typeface="+mn-lt"/>
                          <a:ea typeface="+mn-ea"/>
                          <a:cs typeface="+mn-cs"/>
                        </a:rPr>
                        <a:t>τοῦ</a:t>
                      </a:r>
                      <a:r>
                        <a:rPr lang="el-GR" sz="1400" i="1" kern="1200" baseline="0" dirty="0" smtClean="0">
                          <a:solidFill>
                            <a:schemeClr val="dk1"/>
                          </a:solidFill>
                          <a:latin typeface="+mn-lt"/>
                          <a:ea typeface="+mn-ea"/>
                          <a:cs typeface="+mn-cs"/>
                        </a:rPr>
                        <a:t> </a:t>
                      </a:r>
                      <a:r>
                        <a:rPr lang="el-GR" sz="1400" i="1" kern="1200" baseline="0" dirty="0" err="1" smtClean="0">
                          <a:solidFill>
                            <a:schemeClr val="dk1"/>
                          </a:solidFill>
                          <a:latin typeface="+mn-lt"/>
                          <a:ea typeface="+mn-ea"/>
                          <a:cs typeface="+mn-cs"/>
                        </a:rPr>
                        <a:t>λαοῦ</a:t>
                      </a:r>
                      <a:endParaRPr lang="el-GR" sz="1400" i="1"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4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dirty="0" smtClean="0"/>
                        <a:t>10</a:t>
                      </a:r>
                      <a:r>
                        <a:rPr lang="el-GR" sz="1400" dirty="0" smtClean="0"/>
                        <a:t> </a:t>
                      </a:r>
                      <a:r>
                        <a:rPr lang="el-GR" sz="1400" dirty="0" err="1" smtClean="0"/>
                        <a:t>Καὶ</a:t>
                      </a:r>
                      <a:r>
                        <a:rPr lang="el-GR" sz="1400" dirty="0" smtClean="0"/>
                        <a:t> </a:t>
                      </a:r>
                      <a:r>
                        <a:rPr lang="el-GR" sz="1400" dirty="0" err="1" smtClean="0"/>
                        <a:t>᾿Ιούδας</a:t>
                      </a:r>
                      <a:r>
                        <a:rPr lang="el-GR" sz="1400" dirty="0" smtClean="0"/>
                        <a:t> ὁ </a:t>
                      </a:r>
                      <a:r>
                        <a:rPr lang="el-GR" sz="1400" dirty="0" err="1" smtClean="0"/>
                        <a:t>᾿Ισκαριώτης</a:t>
                      </a:r>
                      <a:r>
                        <a:rPr lang="el-GR" sz="1400" dirty="0" smtClean="0"/>
                        <a:t>, </a:t>
                      </a:r>
                      <a:r>
                        <a:rPr lang="el-GR" sz="1400" b="1" dirty="0" err="1" smtClean="0">
                          <a:solidFill>
                            <a:srgbClr val="0070C0"/>
                          </a:solidFill>
                        </a:rPr>
                        <a:t>εἷς</a:t>
                      </a:r>
                      <a:r>
                        <a:rPr lang="el-GR" sz="1400" b="1" dirty="0" smtClean="0">
                          <a:solidFill>
                            <a:srgbClr val="0070C0"/>
                          </a:solidFill>
                        </a:rPr>
                        <a:t> </a:t>
                      </a:r>
                      <a:r>
                        <a:rPr lang="el-GR" sz="1400" b="1" dirty="0" err="1" smtClean="0">
                          <a:solidFill>
                            <a:srgbClr val="0070C0"/>
                          </a:solidFill>
                        </a:rPr>
                        <a:t>τῶν</a:t>
                      </a:r>
                      <a:r>
                        <a:rPr lang="el-GR" sz="1400" b="1" dirty="0" smtClean="0">
                          <a:solidFill>
                            <a:srgbClr val="0070C0"/>
                          </a:solidFill>
                        </a:rPr>
                        <a:t> </a:t>
                      </a:r>
                      <a:r>
                        <a:rPr lang="el-GR" sz="1400" b="1" dirty="0" err="1" smtClean="0">
                          <a:solidFill>
                            <a:srgbClr val="0070C0"/>
                          </a:solidFill>
                        </a:rPr>
                        <a:t>δώδεκα</a:t>
                      </a:r>
                      <a:r>
                        <a:rPr lang="el-GR" sz="1400" dirty="0" smtClean="0"/>
                        <a:t>, </a:t>
                      </a:r>
                      <a:r>
                        <a:rPr lang="el-GR" sz="1400" b="0" u="sng" dirty="0" err="1" smtClean="0">
                          <a:solidFill>
                            <a:srgbClr val="C00000"/>
                          </a:solidFill>
                        </a:rPr>
                        <a:t>ἀπῆλθε</a:t>
                      </a:r>
                      <a:r>
                        <a:rPr lang="el-GR" sz="1400" dirty="0" smtClean="0"/>
                        <a:t> </a:t>
                      </a:r>
                      <a:r>
                        <a:rPr lang="el-GR" sz="1400" dirty="0" err="1" smtClean="0"/>
                        <a:t>πρὸς</a:t>
                      </a:r>
                      <a:r>
                        <a:rPr lang="el-GR" sz="1400" dirty="0" smtClean="0"/>
                        <a:t> </a:t>
                      </a:r>
                      <a:r>
                        <a:rPr lang="el-GR" sz="1400" dirty="0" err="1" smtClean="0"/>
                        <a:t>τοὺς</a:t>
                      </a:r>
                      <a:r>
                        <a:rPr lang="el-GR" sz="1400" dirty="0" smtClean="0"/>
                        <a:t> </a:t>
                      </a:r>
                      <a:r>
                        <a:rPr lang="el-GR" sz="1400" dirty="0" err="1" smtClean="0"/>
                        <a:t>ἀρχιερεῖς</a:t>
                      </a:r>
                      <a:r>
                        <a:rPr lang="el-GR" sz="1400" dirty="0" smtClean="0"/>
                        <a:t> </a:t>
                      </a:r>
                      <a:r>
                        <a:rPr lang="el-GR" sz="1400" b="1" u="sng" dirty="0" err="1" smtClean="0">
                          <a:solidFill>
                            <a:srgbClr val="0070C0"/>
                          </a:solidFill>
                        </a:rPr>
                        <a:t>ἵνα</a:t>
                      </a:r>
                      <a:r>
                        <a:rPr lang="el-GR" sz="1400" u="sng" dirty="0" smtClean="0"/>
                        <a:t> </a:t>
                      </a:r>
                      <a:r>
                        <a:rPr lang="el-GR" sz="1400" b="1" u="sng" dirty="0" err="1" smtClean="0">
                          <a:solidFill>
                            <a:srgbClr val="0070C0"/>
                          </a:solidFill>
                        </a:rPr>
                        <a:t>παραδῷ</a:t>
                      </a:r>
                      <a:r>
                        <a:rPr lang="el-GR" sz="1400" b="1" u="sng" dirty="0" smtClean="0">
                          <a:solidFill>
                            <a:srgbClr val="0070C0"/>
                          </a:solidFill>
                        </a:rPr>
                        <a:t> </a:t>
                      </a:r>
                      <a:r>
                        <a:rPr lang="el-GR" sz="1400" b="1" u="sng" dirty="0" err="1" smtClean="0">
                          <a:solidFill>
                            <a:srgbClr val="0070C0"/>
                          </a:solidFill>
                        </a:rPr>
                        <a:t>αὐτὸν</a:t>
                      </a:r>
                      <a:r>
                        <a:rPr lang="el-GR" sz="1400" b="1" u="sng" dirty="0" smtClean="0">
                          <a:solidFill>
                            <a:srgbClr val="0070C0"/>
                          </a:solidFill>
                        </a:rPr>
                        <a:t> </a:t>
                      </a:r>
                      <a:r>
                        <a:rPr lang="el-GR" sz="1400" b="1" u="sng" dirty="0" err="1" smtClean="0">
                          <a:solidFill>
                            <a:srgbClr val="0070C0"/>
                          </a:solidFill>
                        </a:rPr>
                        <a:t>αὐτοῖς</a:t>
                      </a:r>
                      <a:r>
                        <a:rPr lang="el-GR" sz="1400" b="1" dirty="0" smtClean="0">
                          <a:solidFill>
                            <a:srgbClr val="0070C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dirty="0" smtClean="0"/>
                        <a:t>11</a:t>
                      </a:r>
                      <a:r>
                        <a:rPr lang="el-GR" sz="1400" dirty="0" smtClean="0"/>
                        <a:t> </a:t>
                      </a:r>
                      <a:r>
                        <a:rPr lang="el-GR" sz="1400" dirty="0" err="1" smtClean="0"/>
                        <a:t>οἱ</a:t>
                      </a:r>
                      <a:r>
                        <a:rPr lang="el-GR" sz="1400" dirty="0" smtClean="0"/>
                        <a:t> </a:t>
                      </a:r>
                      <a:r>
                        <a:rPr lang="el-GR" sz="1400" dirty="0" err="1" smtClean="0"/>
                        <a:t>δὲ</a:t>
                      </a:r>
                      <a:r>
                        <a:rPr lang="el-GR" sz="1400" dirty="0" smtClean="0"/>
                        <a:t> </a:t>
                      </a:r>
                      <a:r>
                        <a:rPr lang="el-GR" sz="1400" dirty="0" err="1" smtClean="0"/>
                        <a:t>ἀκούσαντες</a:t>
                      </a:r>
                      <a:r>
                        <a:rPr lang="el-GR" sz="1400" dirty="0" smtClean="0"/>
                        <a:t> </a:t>
                      </a:r>
                      <a:r>
                        <a:rPr lang="el-GR" sz="1400" b="1" dirty="0" err="1" smtClean="0">
                          <a:solidFill>
                            <a:srgbClr val="0070C0"/>
                          </a:solidFill>
                        </a:rPr>
                        <a:t>ἐχάρησαν</a:t>
                      </a:r>
                      <a:r>
                        <a:rPr lang="el-GR" sz="1400" dirty="0" smtClean="0"/>
                        <a:t>, </a:t>
                      </a:r>
                      <a:r>
                        <a:rPr lang="el-GR" sz="1400" dirty="0" err="1" smtClean="0"/>
                        <a:t>καὶ</a:t>
                      </a:r>
                      <a:r>
                        <a:rPr lang="el-GR" sz="1400" dirty="0" smtClean="0"/>
                        <a:t> </a:t>
                      </a:r>
                      <a:r>
                        <a:rPr lang="el-GR" sz="1400" b="1" u="sng" dirty="0" err="1" smtClean="0">
                          <a:solidFill>
                            <a:srgbClr val="C00000"/>
                          </a:solidFill>
                        </a:rPr>
                        <a:t>ἐπηγγείλαντο</a:t>
                      </a:r>
                      <a:r>
                        <a:rPr lang="el-GR" sz="1400" u="sng" dirty="0" smtClean="0"/>
                        <a:t> </a:t>
                      </a:r>
                      <a:r>
                        <a:rPr lang="el-GR" sz="1400" b="1" u="none" dirty="0" err="1" smtClean="0">
                          <a:solidFill>
                            <a:srgbClr val="0070C0"/>
                          </a:solidFill>
                        </a:rPr>
                        <a:t>αὐτῷ</a:t>
                      </a:r>
                      <a:r>
                        <a:rPr lang="el-GR" sz="1400" b="1" u="none" dirty="0" smtClean="0">
                          <a:solidFill>
                            <a:srgbClr val="0070C0"/>
                          </a:solidFill>
                        </a:rPr>
                        <a:t> </a:t>
                      </a:r>
                      <a:r>
                        <a:rPr lang="el-GR" sz="1400" b="1" u="none" dirty="0" err="1" smtClean="0">
                          <a:solidFill>
                            <a:srgbClr val="0070C0"/>
                          </a:solidFill>
                        </a:rPr>
                        <a:t>ἀργύρια</a:t>
                      </a:r>
                      <a:r>
                        <a:rPr lang="el-GR" sz="1400" b="1" u="none" dirty="0" smtClean="0">
                          <a:solidFill>
                            <a:srgbClr val="0070C0"/>
                          </a:solidFill>
                        </a:rPr>
                        <a:t> δοῦναι</a:t>
                      </a:r>
                      <a:r>
                        <a:rPr lang="el-GR" sz="1400" dirty="0" smtClean="0"/>
                        <a:t>· </a:t>
                      </a:r>
                      <a:r>
                        <a:rPr lang="el-GR" sz="1400" dirty="0" err="1" smtClean="0"/>
                        <a:t>καὶ</a:t>
                      </a:r>
                      <a:r>
                        <a:rPr lang="el-GR" sz="1400" dirty="0" smtClean="0"/>
                        <a:t> </a:t>
                      </a:r>
                      <a:r>
                        <a:rPr lang="el-GR" sz="1400" u="sng" dirty="0" err="1" smtClean="0">
                          <a:solidFill>
                            <a:srgbClr val="0070C0"/>
                          </a:solidFill>
                        </a:rPr>
                        <a:t>ἐζήτει</a:t>
                      </a:r>
                      <a:r>
                        <a:rPr lang="el-GR" sz="1400" dirty="0" smtClean="0"/>
                        <a:t> </a:t>
                      </a:r>
                      <a:r>
                        <a:rPr lang="el-GR" sz="1400" dirty="0" err="1" smtClean="0"/>
                        <a:t>πῶς</a:t>
                      </a:r>
                      <a:r>
                        <a:rPr lang="el-GR" sz="1400" dirty="0" smtClean="0"/>
                        <a:t> </a:t>
                      </a:r>
                      <a:r>
                        <a:rPr lang="el-GR" sz="1400" u="sng" dirty="0" err="1" smtClean="0">
                          <a:solidFill>
                            <a:srgbClr val="C00000"/>
                          </a:solidFill>
                        </a:rPr>
                        <a:t>εὐκαίρως</a:t>
                      </a:r>
                      <a:r>
                        <a:rPr lang="el-GR" sz="1400" dirty="0" smtClean="0"/>
                        <a:t> </a:t>
                      </a:r>
                      <a:r>
                        <a:rPr lang="el-GR" sz="1400" dirty="0" err="1" smtClean="0"/>
                        <a:t>αὐτὸν</a:t>
                      </a:r>
                      <a:r>
                        <a:rPr lang="el-GR" sz="1400" dirty="0" smtClean="0"/>
                        <a:t> </a:t>
                      </a:r>
                      <a:r>
                        <a:rPr lang="el-GR" sz="1400" b="1" dirty="0" err="1" smtClean="0">
                          <a:solidFill>
                            <a:srgbClr val="0070C0"/>
                          </a:solidFill>
                        </a:rPr>
                        <a:t>παραδῷ</a:t>
                      </a:r>
                      <a:endParaRPr lang="el-GR" sz="1400" b="1" dirty="0" smtClean="0">
                        <a:solidFill>
                          <a:srgbClr val="0070C0"/>
                        </a:solidFill>
                      </a:endParaRPr>
                    </a:p>
                  </a:txBody>
                  <a:tcPr/>
                </a:tc>
                <a:tc>
                  <a:txBody>
                    <a:bodyPr/>
                    <a:lstStyle/>
                    <a:p>
                      <a:r>
                        <a:rPr lang="el-GR" sz="1400" b="1" i="0" kern="1200" dirty="0" smtClean="0">
                          <a:solidFill>
                            <a:schemeClr val="tx1"/>
                          </a:solidFill>
                          <a:latin typeface="+mn-lt"/>
                          <a:ea typeface="+mn-ea"/>
                          <a:cs typeface="+mn-cs"/>
                        </a:rPr>
                        <a:t>1</a:t>
                      </a:r>
                      <a:r>
                        <a:rPr lang="el-GR" sz="1400" b="0" i="1" kern="1200" baseline="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Ἤγγιζε</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δὲ</a:t>
                      </a:r>
                      <a:r>
                        <a:rPr lang="el-GR" sz="1400" b="0" i="1" kern="1200" dirty="0" smtClean="0">
                          <a:solidFill>
                            <a:schemeClr val="tx1"/>
                          </a:solidFill>
                          <a:latin typeface="+mn-lt"/>
                          <a:ea typeface="+mn-ea"/>
                          <a:cs typeface="+mn-cs"/>
                        </a:rPr>
                        <a:t> ἡ </a:t>
                      </a:r>
                      <a:r>
                        <a:rPr lang="el-GR" sz="1400" b="0" i="1" kern="1200" dirty="0" err="1" smtClean="0">
                          <a:solidFill>
                            <a:schemeClr val="tx1"/>
                          </a:solidFill>
                          <a:latin typeface="+mn-lt"/>
                          <a:ea typeface="+mn-ea"/>
                          <a:cs typeface="+mn-cs"/>
                        </a:rPr>
                        <a:t>ἑορτὴ</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τῶν</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ἀζύμων</a:t>
                      </a:r>
                      <a:r>
                        <a:rPr lang="el-GR" sz="1400" b="0" i="1" kern="1200" dirty="0" smtClean="0">
                          <a:solidFill>
                            <a:schemeClr val="tx1"/>
                          </a:solidFill>
                          <a:latin typeface="+mn-lt"/>
                          <a:ea typeface="+mn-ea"/>
                          <a:cs typeface="+mn-cs"/>
                        </a:rPr>
                        <a:t> ἡ </a:t>
                      </a:r>
                      <a:r>
                        <a:rPr lang="el-GR" sz="1400" b="0" i="1" kern="1200" dirty="0" err="1" smtClean="0">
                          <a:solidFill>
                            <a:schemeClr val="tx1"/>
                          </a:solidFill>
                          <a:latin typeface="+mn-lt"/>
                          <a:ea typeface="+mn-ea"/>
                          <a:cs typeface="+mn-cs"/>
                        </a:rPr>
                        <a:t>λεγομένη</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πάσχα</a:t>
                      </a:r>
                      <a:r>
                        <a:rPr lang="el-GR" sz="1400" b="0" i="1" kern="1200" dirty="0" smtClean="0">
                          <a:solidFill>
                            <a:schemeClr val="tx1"/>
                          </a:solidFill>
                          <a:latin typeface="+mn-lt"/>
                          <a:ea typeface="+mn-ea"/>
                          <a:cs typeface="+mn-cs"/>
                        </a:rPr>
                        <a:t>.</a:t>
                      </a:r>
                    </a:p>
                    <a:p>
                      <a:r>
                        <a:rPr lang="el-GR" sz="1400" b="1" i="0" kern="1200" dirty="0" smtClean="0">
                          <a:solidFill>
                            <a:schemeClr val="tx1"/>
                          </a:solidFill>
                          <a:latin typeface="+mn-lt"/>
                          <a:ea typeface="+mn-ea"/>
                          <a:cs typeface="+mn-cs"/>
                        </a:rPr>
                        <a:t>2</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καὶ</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ἐζήτουν</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οἱ</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ἀρχιερεῖς</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καὶ</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οἱ</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γραμματεῖς</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τὸ</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πῶς</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ἀνέλωσιν</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αὐτόν</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ἐφοβοῦντο</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γὰρ</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τὸν</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λαόν</a:t>
                      </a:r>
                      <a:r>
                        <a:rPr lang="el-GR" sz="1400" b="0" i="1" kern="1200" dirty="0" smtClean="0">
                          <a:solidFill>
                            <a:schemeClr val="tx1"/>
                          </a:solidFill>
                          <a:latin typeface="+mn-lt"/>
                          <a:ea typeface="+mn-ea"/>
                          <a:cs typeface="+mn-cs"/>
                        </a:rPr>
                        <a:t>.</a:t>
                      </a:r>
                    </a:p>
                    <a:p>
                      <a:endParaRPr lang="el-GR" sz="1400" b="0" i="1" kern="1200" dirty="0" smtClean="0">
                        <a:solidFill>
                          <a:schemeClr val="tx1"/>
                        </a:solidFill>
                        <a:latin typeface="+mn-lt"/>
                        <a:ea typeface="+mn-ea"/>
                        <a:cs typeface="+mn-cs"/>
                      </a:endParaRPr>
                    </a:p>
                    <a:p>
                      <a:r>
                        <a:rPr lang="el-GR" sz="1400" b="1" i="0" kern="1200" dirty="0" smtClean="0">
                          <a:solidFill>
                            <a:schemeClr val="tx1"/>
                          </a:solidFill>
                          <a:latin typeface="+mn-lt"/>
                          <a:ea typeface="+mn-ea"/>
                          <a:cs typeface="+mn-cs"/>
                        </a:rPr>
                        <a:t>3</a:t>
                      </a:r>
                      <a:r>
                        <a:rPr lang="el-GR" sz="1400" b="0" i="0" kern="1200" dirty="0" smtClean="0">
                          <a:solidFill>
                            <a:schemeClr val="tx1"/>
                          </a:solidFill>
                          <a:latin typeface="+mn-lt"/>
                          <a:ea typeface="+mn-ea"/>
                          <a:cs typeface="+mn-cs"/>
                        </a:rPr>
                        <a:t> </a:t>
                      </a:r>
                      <a:r>
                        <a:rPr lang="el-GR" sz="1400" b="1" i="0" kern="1200" dirty="0" err="1" smtClean="0">
                          <a:solidFill>
                            <a:srgbClr val="00B050"/>
                          </a:solidFill>
                          <a:latin typeface="+mn-lt"/>
                          <a:ea typeface="+mn-ea"/>
                          <a:cs typeface="+mn-cs"/>
                        </a:rPr>
                        <a:t>Εἰσῆλθε</a:t>
                      </a:r>
                      <a:r>
                        <a:rPr lang="el-GR" sz="1400" b="1" i="0" kern="1200" dirty="0" smtClean="0">
                          <a:solidFill>
                            <a:srgbClr val="00B050"/>
                          </a:solidFill>
                          <a:latin typeface="+mn-lt"/>
                          <a:ea typeface="+mn-ea"/>
                          <a:cs typeface="+mn-cs"/>
                        </a:rPr>
                        <a:t> </a:t>
                      </a:r>
                      <a:r>
                        <a:rPr lang="el-GR" sz="1400" b="1" i="0" kern="1200" dirty="0" err="1" smtClean="0">
                          <a:solidFill>
                            <a:srgbClr val="00B050"/>
                          </a:solidFill>
                          <a:latin typeface="+mn-lt"/>
                          <a:ea typeface="+mn-ea"/>
                          <a:cs typeface="+mn-cs"/>
                        </a:rPr>
                        <a:t>δὲ</a:t>
                      </a:r>
                      <a:r>
                        <a:rPr lang="el-GR" sz="1400" b="1" i="0" kern="1200" dirty="0" smtClean="0">
                          <a:solidFill>
                            <a:srgbClr val="00B050"/>
                          </a:solidFill>
                          <a:latin typeface="+mn-lt"/>
                          <a:ea typeface="+mn-ea"/>
                          <a:cs typeface="+mn-cs"/>
                        </a:rPr>
                        <a:t> ὁ </a:t>
                      </a:r>
                      <a:r>
                        <a:rPr lang="el-GR" sz="1400" b="1" i="0" kern="1200" dirty="0" err="1" smtClean="0">
                          <a:solidFill>
                            <a:srgbClr val="00B050"/>
                          </a:solidFill>
                          <a:latin typeface="+mn-lt"/>
                          <a:ea typeface="+mn-ea"/>
                          <a:cs typeface="+mn-cs"/>
                        </a:rPr>
                        <a:t>σατανᾶς</a:t>
                      </a:r>
                      <a:r>
                        <a:rPr lang="el-GR" sz="1400" b="1" i="0" kern="1200" dirty="0" smtClean="0">
                          <a:solidFill>
                            <a:srgbClr val="00B050"/>
                          </a:solidFill>
                          <a:latin typeface="+mn-lt"/>
                          <a:ea typeface="+mn-ea"/>
                          <a:cs typeface="+mn-cs"/>
                        </a:rPr>
                        <a:t> </a:t>
                      </a:r>
                      <a:r>
                        <a:rPr lang="el-GR" sz="1400" b="1" i="0" kern="1200" dirty="0" err="1" smtClean="0">
                          <a:solidFill>
                            <a:srgbClr val="00B050"/>
                          </a:solidFill>
                          <a:latin typeface="+mn-lt"/>
                          <a:ea typeface="+mn-ea"/>
                          <a:cs typeface="+mn-cs"/>
                        </a:rPr>
                        <a:t>εἰς</a:t>
                      </a:r>
                      <a:r>
                        <a:rPr lang="el-GR" sz="1400" b="1" i="0" kern="1200" dirty="0" smtClean="0">
                          <a:solidFill>
                            <a:srgbClr val="00B050"/>
                          </a:solidFill>
                          <a:latin typeface="+mn-lt"/>
                          <a:ea typeface="+mn-ea"/>
                          <a:cs typeface="+mn-cs"/>
                        </a:rPr>
                        <a:t> </a:t>
                      </a:r>
                      <a:r>
                        <a:rPr lang="el-GR" sz="1400" b="1" i="0" kern="1200" dirty="0" err="1" smtClean="0">
                          <a:solidFill>
                            <a:srgbClr val="00B050"/>
                          </a:solidFill>
                          <a:latin typeface="+mn-lt"/>
                          <a:ea typeface="+mn-ea"/>
                          <a:cs typeface="+mn-cs"/>
                        </a:rPr>
                        <a:t>᾿Ιούδαν</a:t>
                      </a:r>
                      <a:r>
                        <a:rPr lang="el-GR" sz="1400" b="1" i="0" kern="1200" dirty="0" smtClean="0">
                          <a:solidFill>
                            <a:srgbClr val="00B050"/>
                          </a:solidFill>
                          <a:latin typeface="+mn-lt"/>
                          <a:ea typeface="+mn-ea"/>
                          <a:cs typeface="+mn-cs"/>
                        </a:rPr>
                        <a:t> </a:t>
                      </a:r>
                      <a:r>
                        <a:rPr lang="el-GR" sz="1400" b="1" i="0" kern="1200" dirty="0" err="1" smtClean="0">
                          <a:solidFill>
                            <a:srgbClr val="00B050"/>
                          </a:solidFill>
                          <a:latin typeface="+mn-lt"/>
                          <a:ea typeface="+mn-ea"/>
                          <a:cs typeface="+mn-cs"/>
                        </a:rPr>
                        <a:t>τὸν</a:t>
                      </a:r>
                      <a:r>
                        <a:rPr lang="el-GR" sz="1400" b="1" i="0" kern="1200" dirty="0" smtClean="0">
                          <a:solidFill>
                            <a:srgbClr val="00B050"/>
                          </a:solidFill>
                          <a:latin typeface="+mn-lt"/>
                          <a:ea typeface="+mn-ea"/>
                          <a:cs typeface="+mn-cs"/>
                        </a:rPr>
                        <a:t> </a:t>
                      </a:r>
                      <a:r>
                        <a:rPr lang="el-GR" sz="1400" b="1" i="0" kern="1200" dirty="0" err="1" smtClean="0">
                          <a:solidFill>
                            <a:srgbClr val="00B050"/>
                          </a:solidFill>
                          <a:latin typeface="+mn-lt"/>
                          <a:ea typeface="+mn-ea"/>
                          <a:cs typeface="+mn-cs"/>
                        </a:rPr>
                        <a:t>ἐπικαλούμενον</a:t>
                      </a:r>
                      <a:r>
                        <a:rPr lang="el-GR" sz="1400" b="1" i="0" kern="1200" dirty="0" smtClean="0">
                          <a:solidFill>
                            <a:srgbClr val="00B050"/>
                          </a:solidFill>
                          <a:latin typeface="+mn-lt"/>
                          <a:ea typeface="+mn-ea"/>
                          <a:cs typeface="+mn-cs"/>
                        </a:rPr>
                        <a:t> </a:t>
                      </a:r>
                      <a:r>
                        <a:rPr lang="el-GR" sz="1400" b="1" i="0" kern="1200" dirty="0" err="1" smtClean="0">
                          <a:solidFill>
                            <a:srgbClr val="00B050"/>
                          </a:solidFill>
                          <a:latin typeface="+mn-lt"/>
                          <a:ea typeface="+mn-ea"/>
                          <a:cs typeface="+mn-cs"/>
                        </a:rPr>
                        <a:t>᾿Ισκαριώτην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ὄντα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ἐκ</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ἀριθμοῦ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τῶν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δώδεκα</a:t>
                      </a:r>
                      <a:r>
                        <a:rPr lang="el-GR" sz="1400" kern="1200" dirty="0" smtClean="0">
                          <a:solidFill>
                            <a:schemeClr val="dk1"/>
                          </a:solidFill>
                          <a:latin typeface="+mn-lt"/>
                          <a:ea typeface="+mn-ea"/>
                          <a:cs typeface="+mn-cs"/>
                        </a:rPr>
                        <a:t>,</a:t>
                      </a:r>
                    </a:p>
                    <a:p>
                      <a:r>
                        <a:rPr lang="el-GR" sz="1400" b="1" kern="1200" dirty="0" smtClean="0">
                          <a:solidFill>
                            <a:schemeClr val="dk1"/>
                          </a:solidFill>
                          <a:latin typeface="+mn-lt"/>
                          <a:ea typeface="+mn-ea"/>
                          <a:cs typeface="+mn-cs"/>
                        </a:rPr>
                        <a:t>4</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ἀπελθὼν</a:t>
                      </a:r>
                      <a:r>
                        <a:rPr lang="el-GR" sz="1400" kern="1200" dirty="0" smtClean="0">
                          <a:solidFill>
                            <a:schemeClr val="dk1"/>
                          </a:solidFill>
                          <a:latin typeface="+mn-lt"/>
                          <a:ea typeface="+mn-ea"/>
                          <a:cs typeface="+mn-cs"/>
                        </a:rPr>
                        <a:t> </a:t>
                      </a:r>
                      <a:r>
                        <a:rPr lang="el-GR" sz="1400" b="0" u="sng" kern="1200" dirty="0" err="1" smtClean="0">
                          <a:solidFill>
                            <a:srgbClr val="C00000"/>
                          </a:solidFill>
                          <a:latin typeface="+mn-lt"/>
                          <a:ea typeface="+mn-ea"/>
                          <a:cs typeface="+mn-cs"/>
                        </a:rPr>
                        <a:t>συνελάλησε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τοῖς</a:t>
                      </a:r>
                      <a:r>
                        <a:rPr lang="el-GR" sz="1400" kern="1200" dirty="0" smtClean="0">
                          <a:solidFill>
                            <a:schemeClr val="dk1"/>
                          </a:solidFill>
                          <a:latin typeface="+mn-lt"/>
                          <a:ea typeface="+mn-ea"/>
                          <a:cs typeface="+mn-cs"/>
                        </a:rPr>
                        <a:t> </a:t>
                      </a:r>
                      <a:r>
                        <a:rPr lang="el-GR" sz="1400" kern="1200" dirty="0" err="1" smtClean="0">
                          <a:solidFill>
                            <a:schemeClr val="tx1"/>
                          </a:solidFill>
                          <a:latin typeface="+mn-lt"/>
                          <a:ea typeface="+mn-ea"/>
                          <a:cs typeface="+mn-cs"/>
                        </a:rPr>
                        <a:t>ἀρχιερεῦσι</a:t>
                      </a:r>
                      <a:r>
                        <a:rPr lang="el-GR" sz="1400" kern="1200" dirty="0" smtClean="0">
                          <a:solidFill>
                            <a:schemeClr val="tx1"/>
                          </a:solidFill>
                          <a:latin typeface="+mn-lt"/>
                          <a:ea typeface="+mn-ea"/>
                          <a:cs typeface="+mn-cs"/>
                        </a:rPr>
                        <a:t> </a:t>
                      </a:r>
                      <a:r>
                        <a:rPr lang="el-GR" sz="1400" kern="1200" dirty="0" err="1" smtClean="0">
                          <a:solidFill>
                            <a:schemeClr val="tx1"/>
                          </a:solidFill>
                          <a:latin typeface="+mn-lt"/>
                          <a:ea typeface="+mn-ea"/>
                          <a:cs typeface="+mn-cs"/>
                        </a:rPr>
                        <a:t>καὶ</a:t>
                      </a:r>
                      <a:r>
                        <a:rPr lang="el-GR" sz="1400" kern="1200" dirty="0" smtClean="0">
                          <a:solidFill>
                            <a:schemeClr val="tx1"/>
                          </a:solidFill>
                          <a:latin typeface="+mn-lt"/>
                          <a:ea typeface="+mn-ea"/>
                          <a:cs typeface="+mn-cs"/>
                        </a:rPr>
                        <a:t> </a:t>
                      </a:r>
                      <a:r>
                        <a:rPr lang="el-GR" sz="1400" kern="1200" dirty="0" err="1" smtClean="0">
                          <a:solidFill>
                            <a:srgbClr val="C00000"/>
                          </a:solidFill>
                          <a:latin typeface="+mn-lt"/>
                          <a:ea typeface="+mn-ea"/>
                          <a:cs typeface="+mn-cs"/>
                        </a:rPr>
                        <a:t>γραμματεῦσι</a:t>
                      </a:r>
                      <a:r>
                        <a:rPr lang="el-GR" sz="1400" kern="1200" dirty="0" smtClean="0">
                          <a:solidFill>
                            <a:srgbClr val="C00000"/>
                          </a:solidFill>
                          <a:latin typeface="+mn-lt"/>
                          <a:ea typeface="+mn-ea"/>
                          <a:cs typeface="+mn-cs"/>
                        </a:rPr>
                        <a:t> </a:t>
                      </a:r>
                      <a:r>
                        <a:rPr lang="el-GR" sz="1400" kern="1200" dirty="0" err="1" smtClean="0">
                          <a:solidFill>
                            <a:srgbClr val="C00000"/>
                          </a:solidFill>
                          <a:latin typeface="+mn-lt"/>
                          <a:ea typeface="+mn-ea"/>
                          <a:cs typeface="+mn-cs"/>
                        </a:rPr>
                        <a:t>καὶ</a:t>
                      </a:r>
                      <a:r>
                        <a:rPr lang="el-GR" sz="1400" kern="1200" dirty="0" smtClean="0">
                          <a:solidFill>
                            <a:srgbClr val="C00000"/>
                          </a:solidFill>
                          <a:latin typeface="+mn-lt"/>
                          <a:ea typeface="+mn-ea"/>
                          <a:cs typeface="+mn-cs"/>
                        </a:rPr>
                        <a:t> </a:t>
                      </a:r>
                      <a:r>
                        <a:rPr lang="el-GR" sz="1400" kern="1200" dirty="0" err="1" smtClean="0">
                          <a:solidFill>
                            <a:srgbClr val="C00000"/>
                          </a:solidFill>
                          <a:latin typeface="+mn-lt"/>
                          <a:ea typeface="+mn-ea"/>
                          <a:cs typeface="+mn-cs"/>
                        </a:rPr>
                        <a:t>στρατηγοῖς</a:t>
                      </a:r>
                      <a:r>
                        <a:rPr lang="el-GR" sz="1400" kern="1200" dirty="0" smtClean="0">
                          <a:solidFill>
                            <a:srgbClr val="C00000"/>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πῶς</a:t>
                      </a:r>
                      <a:r>
                        <a:rPr lang="el-GR" sz="1400" kern="1200" dirty="0" smtClean="0">
                          <a:solidFill>
                            <a:schemeClr val="dk1"/>
                          </a:solidFill>
                          <a:latin typeface="+mn-lt"/>
                          <a:ea typeface="+mn-ea"/>
                          <a:cs typeface="+mn-cs"/>
                        </a:rPr>
                        <a:t> </a:t>
                      </a:r>
                      <a:r>
                        <a:rPr lang="el-GR" sz="1400" b="1" u="sng" kern="1200" dirty="0" err="1" smtClean="0">
                          <a:solidFill>
                            <a:srgbClr val="0070C0"/>
                          </a:solidFill>
                          <a:latin typeface="+mn-lt"/>
                          <a:ea typeface="+mn-ea"/>
                          <a:cs typeface="+mn-cs"/>
                        </a:rPr>
                        <a:t>αὐτὸν</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παραδῶ</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αὐτοῖς</a:t>
                      </a:r>
                      <a:r>
                        <a:rPr lang="el-GR" sz="1400" b="1" kern="1200" dirty="0" smtClean="0">
                          <a:solidFill>
                            <a:srgbClr val="0070C0"/>
                          </a:solidFill>
                          <a:latin typeface="+mn-lt"/>
                          <a:ea typeface="+mn-ea"/>
                          <a:cs typeface="+mn-cs"/>
                        </a:rPr>
                        <a:t>.</a:t>
                      </a:r>
                    </a:p>
                    <a:p>
                      <a:r>
                        <a:rPr lang="el-GR" sz="1400" b="1" kern="1200" dirty="0" smtClean="0">
                          <a:solidFill>
                            <a:schemeClr val="dk1"/>
                          </a:solidFill>
                          <a:latin typeface="+mn-lt"/>
                          <a:ea typeface="+mn-ea"/>
                          <a:cs typeface="+mn-cs"/>
                        </a:rPr>
                        <a:t>5</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b="1" kern="1200" dirty="0" err="1" smtClean="0">
                          <a:solidFill>
                            <a:srgbClr val="0070C0"/>
                          </a:solidFill>
                          <a:latin typeface="+mn-lt"/>
                          <a:ea typeface="+mn-ea"/>
                          <a:cs typeface="+mn-cs"/>
                        </a:rPr>
                        <a:t>ἐχάρησαν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b="1" u="sng" kern="1200" dirty="0" err="1" smtClean="0">
                          <a:solidFill>
                            <a:srgbClr val="C00000"/>
                          </a:solidFill>
                          <a:latin typeface="+mn-lt"/>
                          <a:ea typeface="+mn-ea"/>
                          <a:cs typeface="+mn-cs"/>
                        </a:rPr>
                        <a:t>συνέθεντο</a:t>
                      </a:r>
                      <a:r>
                        <a:rPr lang="el-GR" sz="1400" u="sng" kern="1200" dirty="0" smtClean="0">
                          <a:solidFill>
                            <a:schemeClr val="dk1"/>
                          </a:solidFill>
                          <a:latin typeface="+mn-lt"/>
                          <a:ea typeface="+mn-ea"/>
                          <a:cs typeface="+mn-cs"/>
                        </a:rPr>
                        <a:t> </a:t>
                      </a:r>
                      <a:r>
                        <a:rPr lang="el-GR" sz="1400" b="1" u="none" kern="1200" dirty="0" err="1" smtClean="0">
                          <a:solidFill>
                            <a:srgbClr val="0070C0"/>
                          </a:solidFill>
                          <a:latin typeface="+mn-lt"/>
                          <a:ea typeface="+mn-ea"/>
                          <a:cs typeface="+mn-cs"/>
                        </a:rPr>
                        <a:t>αὐτῷ</a:t>
                      </a:r>
                      <a:r>
                        <a:rPr lang="el-GR" sz="1400" b="1" u="none" kern="1200" dirty="0" smtClean="0">
                          <a:solidFill>
                            <a:srgbClr val="0070C0"/>
                          </a:solidFill>
                          <a:latin typeface="+mn-lt"/>
                          <a:ea typeface="+mn-ea"/>
                          <a:cs typeface="+mn-cs"/>
                        </a:rPr>
                        <a:t> </a:t>
                      </a:r>
                      <a:r>
                        <a:rPr lang="el-GR" sz="1400" b="1" u="none" kern="1200" dirty="0" err="1" smtClean="0">
                          <a:solidFill>
                            <a:srgbClr val="0070C0"/>
                          </a:solidFill>
                          <a:latin typeface="+mn-lt"/>
                          <a:ea typeface="+mn-ea"/>
                          <a:cs typeface="+mn-cs"/>
                        </a:rPr>
                        <a:t>ἀργύρια</a:t>
                      </a:r>
                      <a:r>
                        <a:rPr lang="el-GR" sz="1400" b="1" u="none" kern="1200" dirty="0" smtClean="0">
                          <a:solidFill>
                            <a:srgbClr val="0070C0"/>
                          </a:solidFill>
                          <a:latin typeface="+mn-lt"/>
                          <a:ea typeface="+mn-ea"/>
                          <a:cs typeface="+mn-cs"/>
                        </a:rPr>
                        <a:t> δοῦναι</a:t>
                      </a:r>
                      <a:r>
                        <a:rPr lang="el-GR" sz="1400" kern="1200" dirty="0" smtClean="0">
                          <a:solidFill>
                            <a:schemeClr val="dk1"/>
                          </a:solidFill>
                          <a:latin typeface="+mn-lt"/>
                          <a:ea typeface="+mn-ea"/>
                          <a:cs typeface="+mn-cs"/>
                        </a:rPr>
                        <a:t>·</a:t>
                      </a:r>
                    </a:p>
                    <a:p>
                      <a:r>
                        <a:rPr lang="el-GR" sz="1400" b="1" kern="1200" dirty="0" smtClean="0">
                          <a:solidFill>
                            <a:schemeClr val="dk1"/>
                          </a:solidFill>
                          <a:latin typeface="+mn-lt"/>
                          <a:ea typeface="+mn-ea"/>
                          <a:cs typeface="+mn-cs"/>
                        </a:rPr>
                        <a:t>6</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b="1" kern="1200" dirty="0" err="1" smtClean="0">
                          <a:solidFill>
                            <a:srgbClr val="C00000"/>
                          </a:solidFill>
                          <a:latin typeface="+mn-lt"/>
                          <a:ea typeface="+mn-ea"/>
                          <a:cs typeface="+mn-cs"/>
                        </a:rPr>
                        <a:t>ἐξωμολόγησε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u="sng" kern="1200" dirty="0" err="1" smtClean="0">
                          <a:solidFill>
                            <a:srgbClr val="0070C0"/>
                          </a:solidFill>
                          <a:latin typeface="+mn-lt"/>
                          <a:ea typeface="+mn-ea"/>
                          <a:cs typeface="+mn-cs"/>
                        </a:rPr>
                        <a:t>ἐζήτει</a:t>
                      </a:r>
                      <a:r>
                        <a:rPr lang="el-GR" sz="1400" u="sng" kern="1200" dirty="0" smtClean="0">
                          <a:solidFill>
                            <a:srgbClr val="0070C0"/>
                          </a:solidFill>
                          <a:latin typeface="+mn-lt"/>
                          <a:ea typeface="+mn-ea"/>
                          <a:cs typeface="+mn-cs"/>
                        </a:rPr>
                        <a:t> </a:t>
                      </a:r>
                      <a:r>
                        <a:rPr lang="el-GR" sz="1400" u="sng" kern="1200" dirty="0" err="1" smtClean="0">
                          <a:solidFill>
                            <a:srgbClr val="0070C0"/>
                          </a:solidFill>
                          <a:latin typeface="+mn-lt"/>
                          <a:ea typeface="+mn-ea"/>
                          <a:cs typeface="+mn-cs"/>
                        </a:rPr>
                        <a:t>εὐκαιρίαν</a:t>
                      </a:r>
                      <a:r>
                        <a:rPr lang="el-GR" sz="1400" u="sng" kern="1200" dirty="0" smtClean="0">
                          <a:solidFill>
                            <a:srgbClr val="0070C0"/>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a:t>
                      </a:r>
                      <a:r>
                        <a:rPr lang="el-GR" sz="1400" kern="1200" dirty="0" err="1" smtClean="0">
                          <a:solidFill>
                            <a:srgbClr val="FF0000"/>
                          </a:solidFill>
                          <a:latin typeface="+mn-lt"/>
                          <a:ea typeface="+mn-ea"/>
                          <a:cs typeface="+mn-cs"/>
                        </a:rPr>
                        <a:t>παραδοῦναι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αὐτὸν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αὐτοῖς</a:t>
                      </a:r>
                      <a:r>
                        <a:rPr lang="el-GR" sz="1400" kern="1200" dirty="0" smtClean="0">
                          <a:solidFill>
                            <a:schemeClr val="dk1"/>
                          </a:solidFill>
                          <a:latin typeface="+mn-lt"/>
                          <a:ea typeface="+mn-ea"/>
                          <a:cs typeface="+mn-cs"/>
                        </a:rPr>
                        <a:t> </a:t>
                      </a:r>
                      <a:r>
                        <a:rPr lang="el-GR" sz="1400" b="0" u="sng" kern="1200" dirty="0" err="1" smtClean="0">
                          <a:solidFill>
                            <a:srgbClr val="C00000"/>
                          </a:solidFill>
                          <a:latin typeface="+mn-lt"/>
                          <a:ea typeface="+mn-ea"/>
                          <a:cs typeface="+mn-cs"/>
                        </a:rPr>
                        <a:t>ἄτερ</a:t>
                      </a:r>
                      <a:r>
                        <a:rPr lang="el-GR" sz="1400" b="0" u="sng" kern="1200" dirty="0" smtClean="0">
                          <a:solidFill>
                            <a:srgbClr val="C00000"/>
                          </a:solidFill>
                          <a:latin typeface="+mn-lt"/>
                          <a:ea typeface="+mn-ea"/>
                          <a:cs typeface="+mn-cs"/>
                        </a:rPr>
                        <a:t> </a:t>
                      </a:r>
                      <a:r>
                        <a:rPr lang="el-GR" sz="1400" b="0" u="sng" kern="1200" dirty="0" err="1" smtClean="0">
                          <a:solidFill>
                            <a:srgbClr val="C00000"/>
                          </a:solidFill>
                          <a:latin typeface="+mn-lt"/>
                          <a:ea typeface="+mn-ea"/>
                          <a:cs typeface="+mn-cs"/>
                        </a:rPr>
                        <a:t>ὄχλου</a:t>
                      </a:r>
                      <a:r>
                        <a:rPr lang="el-GR" sz="1400" kern="1200" dirty="0" smtClean="0">
                          <a:solidFill>
                            <a:schemeClr val="dk1"/>
                          </a:solidFill>
                          <a:latin typeface="+mn-lt"/>
                          <a:ea typeface="+mn-ea"/>
                          <a:cs typeface="+mn-cs"/>
                        </a:rPr>
                        <a:t>.</a:t>
                      </a:r>
                      <a:endParaRPr lang="el-GR" sz="1400" dirty="0"/>
                    </a:p>
                  </a:txBody>
                  <a:tcPr/>
                </a:tc>
                <a:tc>
                  <a:txBody>
                    <a:bodyPr/>
                    <a:lstStyle/>
                    <a:p>
                      <a:r>
                        <a:rPr lang="el-GR" sz="1400" b="1" kern="1200" dirty="0" smtClean="0">
                          <a:solidFill>
                            <a:schemeClr val="dk1"/>
                          </a:solidFill>
                          <a:latin typeface="+mn-lt"/>
                          <a:ea typeface="+mn-ea"/>
                          <a:cs typeface="+mn-cs"/>
                        </a:rPr>
                        <a:t>1</a:t>
                      </a:r>
                      <a:r>
                        <a:rPr lang="el-GR" sz="1400" kern="1200" dirty="0" smtClean="0">
                          <a:solidFill>
                            <a:schemeClr val="dk1"/>
                          </a:solidFill>
                          <a:latin typeface="+mn-lt"/>
                          <a:ea typeface="+mn-ea"/>
                          <a:cs typeface="+mn-cs"/>
                        </a:rPr>
                        <a:t> </a:t>
                      </a:r>
                      <a:r>
                        <a:rPr lang="el-GR" sz="1400" b="0" i="1" kern="1200" dirty="0" err="1" smtClean="0">
                          <a:solidFill>
                            <a:schemeClr val="tx1"/>
                          </a:solidFill>
                          <a:latin typeface="+mn-lt"/>
                          <a:ea typeface="+mn-ea"/>
                          <a:cs typeface="+mn-cs"/>
                        </a:rPr>
                        <a:t>Πρὸ</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δὲ</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τῆς</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ἑορτῆς</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τοῦ</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πάσχα</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εἰδὼς</a:t>
                      </a:r>
                      <a:r>
                        <a:rPr lang="el-GR" sz="1400" b="0" i="1" kern="1200" dirty="0" smtClean="0">
                          <a:solidFill>
                            <a:schemeClr val="tx1"/>
                          </a:solidFill>
                          <a:latin typeface="+mn-lt"/>
                          <a:ea typeface="+mn-ea"/>
                          <a:cs typeface="+mn-cs"/>
                        </a:rPr>
                        <a:t> ὁ </a:t>
                      </a:r>
                      <a:r>
                        <a:rPr lang="el-GR" sz="1400" b="0" i="1" kern="1200" dirty="0" err="1" smtClean="0">
                          <a:solidFill>
                            <a:schemeClr val="tx1"/>
                          </a:solidFill>
                          <a:latin typeface="+mn-lt"/>
                          <a:ea typeface="+mn-ea"/>
                          <a:cs typeface="+mn-cs"/>
                        </a:rPr>
                        <a:t>᾿Ιησοῦς</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ὅτι</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ἐλήλυθεν</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αὐτοῦ</a:t>
                      </a:r>
                      <a:r>
                        <a:rPr lang="el-GR" sz="1400" b="0" i="1" kern="1200" dirty="0" smtClean="0">
                          <a:solidFill>
                            <a:schemeClr val="tx1"/>
                          </a:solidFill>
                          <a:latin typeface="+mn-lt"/>
                          <a:ea typeface="+mn-ea"/>
                          <a:cs typeface="+mn-cs"/>
                        </a:rPr>
                        <a:t> ἡ </a:t>
                      </a:r>
                      <a:r>
                        <a:rPr lang="el-GR" sz="1400" b="0" i="1" kern="1200" dirty="0" err="1" smtClean="0">
                          <a:solidFill>
                            <a:schemeClr val="tx1"/>
                          </a:solidFill>
                          <a:latin typeface="+mn-lt"/>
                          <a:ea typeface="+mn-ea"/>
                          <a:cs typeface="+mn-cs"/>
                        </a:rPr>
                        <a:t>ὥρα</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ἵνα</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μεταβῇ</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ἐκ</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τοῦ</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κόσμου</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τούτου</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πρὸς</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τὸν</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πατέρα</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ἀγαπήσας</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τοὺς</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ἰδίους</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τοὺς</a:t>
                      </a:r>
                      <a:r>
                        <a:rPr lang="el-GR" sz="1400" b="0" i="1" kern="1200" dirty="0" smtClean="0">
                          <a:solidFill>
                            <a:schemeClr val="tx1"/>
                          </a:solidFill>
                          <a:latin typeface="+mn-lt"/>
                          <a:ea typeface="+mn-ea"/>
                          <a:cs typeface="+mn-cs"/>
                        </a:rPr>
                        <a:t> ἐν </a:t>
                      </a:r>
                      <a:r>
                        <a:rPr lang="el-GR" sz="1400" b="0" i="1" kern="1200" dirty="0" err="1" smtClean="0">
                          <a:solidFill>
                            <a:schemeClr val="tx1"/>
                          </a:solidFill>
                          <a:latin typeface="+mn-lt"/>
                          <a:ea typeface="+mn-ea"/>
                          <a:cs typeface="+mn-cs"/>
                        </a:rPr>
                        <a:t>τῷ</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κόσμῳ</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εἰς</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τέλος</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ἠγάπησεν</a:t>
                      </a:r>
                      <a:r>
                        <a:rPr lang="el-GR" sz="1400" b="0" i="1" kern="1200" dirty="0" smtClean="0">
                          <a:solidFill>
                            <a:schemeClr val="tx1"/>
                          </a:solidFill>
                          <a:latin typeface="+mn-lt"/>
                          <a:ea typeface="+mn-ea"/>
                          <a:cs typeface="+mn-cs"/>
                        </a:rPr>
                        <a:t> </a:t>
                      </a:r>
                      <a:r>
                        <a:rPr lang="el-GR" sz="1400" b="0" i="1" kern="1200" dirty="0" err="1" smtClean="0">
                          <a:solidFill>
                            <a:schemeClr val="tx1"/>
                          </a:solidFill>
                          <a:latin typeface="+mn-lt"/>
                          <a:ea typeface="+mn-ea"/>
                          <a:cs typeface="+mn-cs"/>
                        </a:rPr>
                        <a:t>αὐτούς</a:t>
                      </a:r>
                      <a:r>
                        <a:rPr lang="el-GR" sz="1400" b="0" i="1" kern="1200" dirty="0" smtClean="0">
                          <a:solidFill>
                            <a:schemeClr val="tx1"/>
                          </a:solidFill>
                          <a:latin typeface="+mn-lt"/>
                          <a:ea typeface="+mn-ea"/>
                          <a:cs typeface="+mn-cs"/>
                        </a:rPr>
                        <a:t>.</a:t>
                      </a:r>
                    </a:p>
                    <a:p>
                      <a:endParaRPr lang="el-GR" sz="1400" b="0" i="1" kern="1200" dirty="0" smtClean="0">
                        <a:solidFill>
                          <a:schemeClr val="tx1"/>
                        </a:solidFill>
                        <a:latin typeface="+mn-lt"/>
                        <a:ea typeface="+mn-ea"/>
                        <a:cs typeface="+mn-cs"/>
                      </a:endParaRPr>
                    </a:p>
                    <a:p>
                      <a:r>
                        <a:rPr lang="el-GR" sz="1400" b="1" kern="1200" dirty="0" smtClean="0">
                          <a:solidFill>
                            <a:schemeClr val="dk1"/>
                          </a:solidFill>
                          <a:latin typeface="+mn-lt"/>
                          <a:ea typeface="+mn-ea"/>
                          <a:cs typeface="+mn-cs"/>
                        </a:rPr>
                        <a:t>2</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b="1" u="sng" kern="1200" dirty="0" err="1" smtClean="0">
                          <a:solidFill>
                            <a:srgbClr val="C00000"/>
                          </a:solidFill>
                          <a:latin typeface="+mn-lt"/>
                          <a:ea typeface="+mn-ea"/>
                          <a:cs typeface="+mn-cs"/>
                        </a:rPr>
                        <a:t>δείπνου</a:t>
                      </a:r>
                      <a:r>
                        <a:rPr lang="el-GR" sz="1400" b="1" u="sng" kern="1200" dirty="0" smtClean="0">
                          <a:solidFill>
                            <a:srgbClr val="C00000"/>
                          </a:solidFill>
                          <a:latin typeface="+mn-lt"/>
                          <a:ea typeface="+mn-ea"/>
                          <a:cs typeface="+mn-cs"/>
                        </a:rPr>
                        <a:t> </a:t>
                      </a:r>
                      <a:r>
                        <a:rPr lang="el-GR" sz="1400" b="1" u="sng" kern="1200" dirty="0" err="1" smtClean="0">
                          <a:solidFill>
                            <a:srgbClr val="C00000"/>
                          </a:solidFill>
                          <a:latin typeface="+mn-lt"/>
                          <a:ea typeface="+mn-ea"/>
                          <a:cs typeface="+mn-cs"/>
                        </a:rPr>
                        <a:t>γενομένου</a:t>
                      </a:r>
                      <a:r>
                        <a:rPr lang="el-GR" sz="1400" kern="1200" dirty="0" smtClean="0">
                          <a:solidFill>
                            <a:schemeClr val="dk1"/>
                          </a:solidFill>
                          <a:latin typeface="+mn-lt"/>
                          <a:ea typeface="+mn-ea"/>
                          <a:cs typeface="+mn-cs"/>
                        </a:rPr>
                        <a:t>, </a:t>
                      </a:r>
                      <a:r>
                        <a:rPr lang="el-GR" sz="1400" b="1" kern="1200" dirty="0" err="1" smtClean="0">
                          <a:solidFill>
                            <a:srgbClr val="00B050"/>
                          </a:solidFill>
                          <a:latin typeface="+mn-lt"/>
                          <a:ea typeface="+mn-ea"/>
                          <a:cs typeface="+mn-cs"/>
                        </a:rPr>
                        <a:t>τοῦ</a:t>
                      </a:r>
                      <a:r>
                        <a:rPr lang="el-GR" sz="1400" b="1" kern="1200" dirty="0" smtClean="0">
                          <a:solidFill>
                            <a:srgbClr val="00B050"/>
                          </a:solidFill>
                          <a:latin typeface="+mn-lt"/>
                          <a:ea typeface="+mn-ea"/>
                          <a:cs typeface="+mn-cs"/>
                        </a:rPr>
                        <a:t> </a:t>
                      </a:r>
                      <a:r>
                        <a:rPr lang="el-GR" sz="1400" b="1" kern="1200" dirty="0" err="1" smtClean="0">
                          <a:solidFill>
                            <a:srgbClr val="00B050"/>
                          </a:solidFill>
                          <a:latin typeface="+mn-lt"/>
                          <a:ea typeface="+mn-ea"/>
                          <a:cs typeface="+mn-cs"/>
                        </a:rPr>
                        <a:t>διαβόλου</a:t>
                      </a:r>
                      <a:r>
                        <a:rPr lang="el-GR" sz="1400" b="1" kern="1200" dirty="0" smtClean="0">
                          <a:solidFill>
                            <a:srgbClr val="00B050"/>
                          </a:solidFill>
                          <a:latin typeface="+mn-lt"/>
                          <a:ea typeface="+mn-ea"/>
                          <a:cs typeface="+mn-cs"/>
                        </a:rPr>
                        <a:t> </a:t>
                      </a:r>
                      <a:r>
                        <a:rPr lang="el-GR" sz="1400" b="1" kern="1200" dirty="0" err="1" smtClean="0">
                          <a:solidFill>
                            <a:srgbClr val="00B050"/>
                          </a:solidFill>
                          <a:latin typeface="+mn-lt"/>
                          <a:ea typeface="+mn-ea"/>
                          <a:cs typeface="+mn-cs"/>
                        </a:rPr>
                        <a:t>ἤδη</a:t>
                      </a:r>
                      <a:r>
                        <a:rPr lang="el-GR" sz="1400" b="1" kern="1200" dirty="0" smtClean="0">
                          <a:solidFill>
                            <a:srgbClr val="00B050"/>
                          </a:solidFill>
                          <a:latin typeface="+mn-lt"/>
                          <a:ea typeface="+mn-ea"/>
                          <a:cs typeface="+mn-cs"/>
                        </a:rPr>
                        <a:t> </a:t>
                      </a:r>
                      <a:r>
                        <a:rPr lang="el-GR" sz="1400" b="1" kern="1200" dirty="0" err="1" smtClean="0">
                          <a:solidFill>
                            <a:srgbClr val="00B050"/>
                          </a:solidFill>
                          <a:latin typeface="+mn-lt"/>
                          <a:ea typeface="+mn-ea"/>
                          <a:cs typeface="+mn-cs"/>
                        </a:rPr>
                        <a:t>βεβληκότος</a:t>
                      </a:r>
                      <a:r>
                        <a:rPr lang="el-GR" sz="1400" b="1" kern="1200" dirty="0" smtClean="0">
                          <a:solidFill>
                            <a:srgbClr val="00B050"/>
                          </a:solidFill>
                          <a:latin typeface="+mn-lt"/>
                          <a:ea typeface="+mn-ea"/>
                          <a:cs typeface="+mn-cs"/>
                        </a:rPr>
                        <a:t> </a:t>
                      </a:r>
                      <a:r>
                        <a:rPr lang="el-GR" sz="1400" b="1" kern="1200" dirty="0" err="1" smtClean="0">
                          <a:solidFill>
                            <a:srgbClr val="00B050"/>
                          </a:solidFill>
                          <a:latin typeface="+mn-lt"/>
                          <a:ea typeface="+mn-ea"/>
                          <a:cs typeface="+mn-cs"/>
                        </a:rPr>
                        <a:t>εἰς</a:t>
                      </a:r>
                      <a:r>
                        <a:rPr lang="el-GR" sz="1400" b="1" kern="1200" dirty="0" smtClean="0">
                          <a:solidFill>
                            <a:srgbClr val="00B050"/>
                          </a:solidFill>
                          <a:latin typeface="+mn-lt"/>
                          <a:ea typeface="+mn-ea"/>
                          <a:cs typeface="+mn-cs"/>
                        </a:rPr>
                        <a:t> </a:t>
                      </a:r>
                      <a:r>
                        <a:rPr lang="el-GR" sz="1400" b="1" kern="1200" dirty="0" err="1" smtClean="0">
                          <a:solidFill>
                            <a:srgbClr val="00B050"/>
                          </a:solidFill>
                          <a:latin typeface="+mn-lt"/>
                          <a:ea typeface="+mn-ea"/>
                          <a:cs typeface="+mn-cs"/>
                        </a:rPr>
                        <a:t>τὴν</a:t>
                      </a:r>
                      <a:r>
                        <a:rPr lang="el-GR" sz="1400" b="1" kern="1200" dirty="0" smtClean="0">
                          <a:solidFill>
                            <a:srgbClr val="00B050"/>
                          </a:solidFill>
                          <a:latin typeface="+mn-lt"/>
                          <a:ea typeface="+mn-ea"/>
                          <a:cs typeface="+mn-cs"/>
                        </a:rPr>
                        <a:t> </a:t>
                      </a:r>
                      <a:r>
                        <a:rPr lang="el-GR" sz="1400" b="1" kern="1200" dirty="0" err="1" smtClean="0">
                          <a:solidFill>
                            <a:srgbClr val="00B050"/>
                          </a:solidFill>
                          <a:latin typeface="+mn-lt"/>
                          <a:ea typeface="+mn-ea"/>
                          <a:cs typeface="+mn-cs"/>
                        </a:rPr>
                        <a:t>καρδίαν</a:t>
                      </a:r>
                      <a:r>
                        <a:rPr lang="el-GR" sz="1400" b="1" kern="1200" dirty="0" smtClean="0">
                          <a:solidFill>
                            <a:srgbClr val="00B050"/>
                          </a:solidFill>
                          <a:latin typeface="+mn-lt"/>
                          <a:ea typeface="+mn-ea"/>
                          <a:cs typeface="+mn-cs"/>
                        </a:rPr>
                        <a:t> </a:t>
                      </a:r>
                      <a:r>
                        <a:rPr lang="el-GR" sz="1400" b="1" kern="1200" dirty="0" err="1" smtClean="0">
                          <a:solidFill>
                            <a:srgbClr val="00B050"/>
                          </a:solidFill>
                          <a:latin typeface="+mn-lt"/>
                          <a:ea typeface="+mn-ea"/>
                          <a:cs typeface="+mn-cs"/>
                        </a:rPr>
                        <a:t>᾿Ιούδα</a:t>
                      </a:r>
                      <a:r>
                        <a:rPr lang="el-GR" sz="1400" b="1" kern="1200" dirty="0" smtClean="0">
                          <a:solidFill>
                            <a:srgbClr val="00B050"/>
                          </a:solidFill>
                          <a:latin typeface="+mn-lt"/>
                          <a:ea typeface="+mn-ea"/>
                          <a:cs typeface="+mn-cs"/>
                        </a:rPr>
                        <a:t> </a:t>
                      </a:r>
                      <a:r>
                        <a:rPr lang="el-GR" sz="1400" b="1" kern="1200" dirty="0" err="1" smtClean="0">
                          <a:solidFill>
                            <a:srgbClr val="00B050"/>
                          </a:solidFill>
                          <a:latin typeface="+mn-lt"/>
                          <a:ea typeface="+mn-ea"/>
                          <a:cs typeface="+mn-cs"/>
                        </a:rPr>
                        <a:t>Σίμωνος</a:t>
                      </a:r>
                      <a:r>
                        <a:rPr lang="el-GR" sz="1400" b="1" kern="1200" dirty="0" smtClean="0">
                          <a:solidFill>
                            <a:srgbClr val="00B050"/>
                          </a:solidFill>
                          <a:latin typeface="+mn-lt"/>
                          <a:ea typeface="+mn-ea"/>
                          <a:cs typeface="+mn-cs"/>
                        </a:rPr>
                        <a:t> </a:t>
                      </a:r>
                      <a:r>
                        <a:rPr lang="el-GR" sz="1400" b="1" kern="1200" dirty="0" err="1" smtClean="0">
                          <a:solidFill>
                            <a:srgbClr val="00B050"/>
                          </a:solidFill>
                          <a:latin typeface="+mn-lt"/>
                          <a:ea typeface="+mn-ea"/>
                          <a:cs typeface="+mn-cs"/>
                        </a:rPr>
                        <a:t>᾿Ισκαριώτου</a:t>
                      </a:r>
                      <a:r>
                        <a:rPr lang="el-GR" sz="1400" b="1" kern="1200" dirty="0" smtClean="0">
                          <a:solidFill>
                            <a:srgbClr val="00B050"/>
                          </a:solidFill>
                          <a:latin typeface="+mn-lt"/>
                          <a:ea typeface="+mn-ea"/>
                          <a:cs typeface="+mn-cs"/>
                        </a:rPr>
                        <a:t> </a:t>
                      </a:r>
                      <a:r>
                        <a:rPr lang="el-GR" sz="1400" b="1" u="sng" kern="1200" dirty="0" err="1" smtClean="0">
                          <a:solidFill>
                            <a:srgbClr val="0070C0"/>
                          </a:solidFill>
                          <a:latin typeface="+mn-lt"/>
                          <a:ea typeface="+mn-ea"/>
                          <a:cs typeface="+mn-cs"/>
                        </a:rPr>
                        <a:t>ἵνα</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αὐτὸν</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παραδῷ</a:t>
                      </a:r>
                      <a:r>
                        <a:rPr lang="el-GR" sz="1400" kern="1200" dirty="0" smtClean="0">
                          <a:solidFill>
                            <a:schemeClr val="dk1"/>
                          </a:solidFill>
                          <a:latin typeface="+mn-lt"/>
                          <a:ea typeface="+mn-ea"/>
                          <a:cs typeface="+mn-cs"/>
                        </a:rPr>
                        <a:t>,</a:t>
                      </a:r>
                    </a:p>
                    <a:p>
                      <a:r>
                        <a:rPr lang="el-GR" sz="1400" b="1" u="none" kern="1200" dirty="0" smtClean="0">
                          <a:solidFill>
                            <a:schemeClr val="dk1"/>
                          </a:solidFill>
                          <a:latin typeface="+mn-lt"/>
                          <a:ea typeface="+mn-ea"/>
                          <a:cs typeface="+mn-cs"/>
                        </a:rPr>
                        <a:t>3</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εἰδὼς</a:t>
                      </a:r>
                      <a:r>
                        <a:rPr lang="el-GR" sz="1400" u="none" kern="1200" dirty="0" smtClean="0">
                          <a:solidFill>
                            <a:schemeClr val="dk1"/>
                          </a:solidFill>
                          <a:latin typeface="+mn-lt"/>
                          <a:ea typeface="+mn-ea"/>
                          <a:cs typeface="+mn-cs"/>
                        </a:rPr>
                        <a:t> ὁ </a:t>
                      </a:r>
                      <a:r>
                        <a:rPr lang="el-GR" sz="1400" u="none" kern="1200" dirty="0" err="1" smtClean="0">
                          <a:solidFill>
                            <a:schemeClr val="dk1"/>
                          </a:solidFill>
                          <a:latin typeface="+mn-lt"/>
                          <a:ea typeface="+mn-ea"/>
                          <a:cs typeface="+mn-cs"/>
                        </a:rPr>
                        <a:t>᾿Ιησοῦς</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ὅτι</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πάντα</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δέδωκεν</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αὐτῷ</a:t>
                      </a:r>
                      <a:r>
                        <a:rPr lang="el-GR" sz="1400" u="none" kern="1200" dirty="0" smtClean="0">
                          <a:solidFill>
                            <a:schemeClr val="dk1"/>
                          </a:solidFill>
                          <a:latin typeface="+mn-lt"/>
                          <a:ea typeface="+mn-ea"/>
                          <a:cs typeface="+mn-cs"/>
                        </a:rPr>
                        <a:t> ὁ </a:t>
                      </a:r>
                      <a:r>
                        <a:rPr lang="el-GR" sz="1400" u="none" kern="1200" dirty="0" err="1" smtClean="0">
                          <a:solidFill>
                            <a:schemeClr val="dk1"/>
                          </a:solidFill>
                          <a:latin typeface="+mn-lt"/>
                          <a:ea typeface="+mn-ea"/>
                          <a:cs typeface="+mn-cs"/>
                        </a:rPr>
                        <a:t>πατὴρ</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εἰς</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τὰς</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χεῖρας</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καὶ</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ὅτι</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ἀπὸ</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Θεοῦ</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ἐξῆλθε</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καὶ</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πρὸς</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τὸν</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Θεὸν</a:t>
                      </a:r>
                      <a:r>
                        <a:rPr lang="el-GR" sz="1400" u="none" kern="1200" dirty="0" smtClean="0">
                          <a:solidFill>
                            <a:schemeClr val="dk1"/>
                          </a:solidFill>
                          <a:latin typeface="+mn-lt"/>
                          <a:ea typeface="+mn-ea"/>
                          <a:cs typeface="+mn-cs"/>
                        </a:rPr>
                        <a:t> </a:t>
                      </a:r>
                      <a:r>
                        <a:rPr lang="el-GR" sz="1400" u="none" kern="1200" dirty="0" err="1" smtClean="0">
                          <a:solidFill>
                            <a:schemeClr val="dk1"/>
                          </a:solidFill>
                          <a:latin typeface="+mn-lt"/>
                          <a:ea typeface="+mn-ea"/>
                          <a:cs typeface="+mn-cs"/>
                        </a:rPr>
                        <a:t>ὑπάγει</a:t>
                      </a:r>
                      <a:r>
                        <a:rPr lang="el-GR" sz="1400" u="none" kern="1200" dirty="0" smtClean="0">
                          <a:solidFill>
                            <a:schemeClr val="dk1"/>
                          </a:solidFill>
                          <a:latin typeface="+mn-lt"/>
                          <a:ea typeface="+mn-ea"/>
                          <a:cs typeface="+mn-cs"/>
                        </a:rPr>
                        <a:t>,</a:t>
                      </a:r>
                      <a:endParaRPr lang="el-GR" sz="1400" u="none" dirty="0"/>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0" y="0"/>
          <a:ext cx="9144000" cy="7015800"/>
        </p:xfrm>
        <a:graphic>
          <a:graphicData uri="http://schemas.openxmlformats.org/drawingml/2006/table">
            <a:tbl>
              <a:tblPr firstRow="1" bandRow="1">
                <a:tableStyleId>{5C22544A-7EE6-4342-B048-85BDC9FD1C3A}</a:tableStyleId>
              </a:tblPr>
              <a:tblGrid>
                <a:gridCol w="2286000"/>
                <a:gridCol w="2286000"/>
                <a:gridCol w="2286000"/>
                <a:gridCol w="2286000"/>
              </a:tblGrid>
              <a:tr h="479184">
                <a:tc>
                  <a:txBody>
                    <a:bodyPr/>
                    <a:lstStyle/>
                    <a:p>
                      <a:pPr algn="ctr"/>
                      <a:r>
                        <a:rPr lang="el-GR" dirty="0" smtClean="0">
                          <a:solidFill>
                            <a:schemeClr val="accent6"/>
                          </a:solidFill>
                        </a:rPr>
                        <a:t>ΜΑΤΘΑΙΟΣ</a:t>
                      </a:r>
                      <a:endParaRPr lang="en-US" dirty="0" smtClean="0">
                        <a:solidFill>
                          <a:schemeClr val="accent6"/>
                        </a:solidFill>
                      </a:endParaRPr>
                    </a:p>
                    <a:p>
                      <a:pPr algn="ctr"/>
                      <a:r>
                        <a:rPr lang="el-GR" sz="1600" dirty="0" err="1" smtClean="0">
                          <a:solidFill>
                            <a:schemeClr val="bg1"/>
                          </a:solidFill>
                        </a:rPr>
                        <a:t>Μτ</a:t>
                      </a:r>
                      <a:r>
                        <a:rPr lang="el-GR" sz="1600" dirty="0" smtClean="0">
                          <a:solidFill>
                            <a:schemeClr val="bg1"/>
                          </a:solidFill>
                        </a:rPr>
                        <a:t>. 26, 17-19 (</a:t>
                      </a:r>
                      <a:r>
                        <a:rPr lang="en-US" sz="1600" dirty="0" smtClean="0">
                          <a:solidFill>
                            <a:schemeClr val="bg1"/>
                          </a:solidFill>
                        </a:rPr>
                        <a:t>GOT</a:t>
                      </a:r>
                      <a:r>
                        <a:rPr lang="el-GR" sz="1600" dirty="0" smtClean="0">
                          <a:solidFill>
                            <a:schemeClr val="bg1"/>
                          </a:solidFill>
                        </a:rPr>
                        <a:t>)</a:t>
                      </a:r>
                      <a:endParaRPr lang="el-GR" sz="1600" dirty="0">
                        <a:solidFill>
                          <a:schemeClr val="bg1"/>
                        </a:solidFill>
                      </a:endParaRPr>
                    </a:p>
                  </a:txBody>
                  <a:tcPr/>
                </a:tc>
                <a:tc>
                  <a:txBody>
                    <a:bodyPr/>
                    <a:lstStyle/>
                    <a:p>
                      <a:pPr algn="ctr"/>
                      <a:r>
                        <a:rPr lang="el-GR" dirty="0" smtClean="0">
                          <a:solidFill>
                            <a:schemeClr val="accent6"/>
                          </a:solidFill>
                        </a:rPr>
                        <a:t>ΜΑΡΚΟΣ</a:t>
                      </a:r>
                    </a:p>
                    <a:p>
                      <a:pPr algn="ctr"/>
                      <a:r>
                        <a:rPr lang="el-GR" sz="1600" dirty="0" err="1" smtClean="0">
                          <a:solidFill>
                            <a:schemeClr val="bg1"/>
                          </a:solidFill>
                        </a:rPr>
                        <a:t>Μκ</a:t>
                      </a:r>
                      <a:r>
                        <a:rPr lang="el-GR" sz="1600" dirty="0" smtClean="0">
                          <a:solidFill>
                            <a:schemeClr val="bg1"/>
                          </a:solidFill>
                        </a:rPr>
                        <a:t>.</a:t>
                      </a:r>
                      <a:r>
                        <a:rPr lang="el-GR" sz="1600" baseline="0" dirty="0" smtClean="0">
                          <a:solidFill>
                            <a:schemeClr val="bg1"/>
                          </a:solidFill>
                        </a:rPr>
                        <a:t> 14, 10216 (</a:t>
                      </a:r>
                      <a:r>
                        <a:rPr lang="en-US" sz="1600" baseline="0" dirty="0" smtClean="0">
                          <a:solidFill>
                            <a:schemeClr val="bg1"/>
                          </a:solidFill>
                        </a:rPr>
                        <a:t>GOT</a:t>
                      </a:r>
                      <a:r>
                        <a:rPr lang="el-GR" sz="1600" baseline="0" dirty="0" smtClean="0">
                          <a:solidFill>
                            <a:schemeClr val="bg1"/>
                          </a:solidFill>
                        </a:rPr>
                        <a:t>)</a:t>
                      </a:r>
                      <a:endParaRPr lang="el-GR" sz="1600" dirty="0">
                        <a:solidFill>
                          <a:schemeClr val="bg1"/>
                        </a:solidFill>
                      </a:endParaRPr>
                    </a:p>
                  </a:txBody>
                  <a:tcPr/>
                </a:tc>
                <a:tc>
                  <a:txBody>
                    <a:bodyPr/>
                    <a:lstStyle/>
                    <a:p>
                      <a:pPr algn="ctr"/>
                      <a:r>
                        <a:rPr lang="el-GR" dirty="0" smtClean="0">
                          <a:solidFill>
                            <a:schemeClr val="accent6"/>
                          </a:solidFill>
                        </a:rPr>
                        <a:t>ΛΟΥΚΑΣ</a:t>
                      </a:r>
                    </a:p>
                    <a:p>
                      <a:pPr algn="ctr"/>
                      <a:r>
                        <a:rPr lang="el-GR" sz="1600" dirty="0" err="1" smtClean="0">
                          <a:solidFill>
                            <a:schemeClr val="bg1"/>
                          </a:solidFill>
                        </a:rPr>
                        <a:t>Λκ</a:t>
                      </a:r>
                      <a:r>
                        <a:rPr lang="el-GR" sz="1600" dirty="0" smtClean="0">
                          <a:solidFill>
                            <a:schemeClr val="bg1"/>
                          </a:solidFill>
                        </a:rPr>
                        <a:t>. 22, 7-13 (</a:t>
                      </a:r>
                      <a:r>
                        <a:rPr lang="en-US" sz="1600" dirty="0" smtClean="0">
                          <a:solidFill>
                            <a:schemeClr val="bg1"/>
                          </a:solidFill>
                        </a:rPr>
                        <a:t>GOT</a:t>
                      </a:r>
                      <a:r>
                        <a:rPr lang="el-GR" sz="1600" dirty="0" smtClean="0">
                          <a:solidFill>
                            <a:schemeClr val="bg1"/>
                          </a:solidFill>
                        </a:rPr>
                        <a:t>)</a:t>
                      </a:r>
                      <a:endParaRPr lang="el-GR" sz="1600" dirty="0">
                        <a:solidFill>
                          <a:schemeClr val="bg1"/>
                        </a:solidFill>
                      </a:endParaRPr>
                    </a:p>
                  </a:txBody>
                  <a:tcPr/>
                </a:tc>
                <a:tc>
                  <a:txBody>
                    <a:bodyPr/>
                    <a:lstStyle/>
                    <a:p>
                      <a:pPr algn="ctr"/>
                      <a:r>
                        <a:rPr lang="el-GR" dirty="0" smtClean="0">
                          <a:solidFill>
                            <a:schemeClr val="accent6"/>
                          </a:solidFill>
                        </a:rPr>
                        <a:t>ΙΩΑΝΝΗΣ</a:t>
                      </a:r>
                    </a:p>
                    <a:p>
                      <a:pPr algn="ctr"/>
                      <a:r>
                        <a:rPr lang="el-GR" sz="1600" dirty="0" err="1" smtClean="0"/>
                        <a:t>Ἰω</a:t>
                      </a:r>
                      <a:r>
                        <a:rPr lang="el-GR" sz="1600" dirty="0" smtClean="0"/>
                        <a:t>.</a:t>
                      </a:r>
                      <a:r>
                        <a:rPr lang="el-GR" sz="1600" baseline="0" dirty="0" smtClean="0"/>
                        <a:t> 13, 4-20 (</a:t>
                      </a:r>
                      <a:r>
                        <a:rPr lang="en-US" sz="1600" baseline="0" dirty="0" smtClean="0"/>
                        <a:t>GOT</a:t>
                      </a:r>
                      <a:r>
                        <a:rPr lang="el-GR" sz="1600" baseline="0" dirty="0" smtClean="0"/>
                        <a:t>)</a:t>
                      </a:r>
                      <a:endParaRPr lang="el-GR" sz="1600" dirty="0" smtClean="0"/>
                    </a:p>
                  </a:txBody>
                  <a:tcPr/>
                </a:tc>
              </a:tr>
              <a:tr h="6406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baseline="0" dirty="0" smtClean="0"/>
                        <a:t>17</a:t>
                      </a:r>
                      <a:r>
                        <a:rPr lang="el-GR" sz="1400" baseline="0" dirty="0" smtClean="0"/>
                        <a:t> </a:t>
                      </a:r>
                      <a:r>
                        <a:rPr lang="el-GR" sz="1400" u="sng" baseline="0" dirty="0" err="1" smtClean="0">
                          <a:solidFill>
                            <a:srgbClr val="0070C0"/>
                          </a:solidFill>
                        </a:rPr>
                        <a:t>Τῇ</a:t>
                      </a:r>
                      <a:r>
                        <a:rPr lang="el-GR" sz="1400" u="none" baseline="0" dirty="0" smtClean="0">
                          <a:solidFill>
                            <a:srgbClr val="0070C0"/>
                          </a:solidFill>
                        </a:rPr>
                        <a:t> </a:t>
                      </a:r>
                      <a:r>
                        <a:rPr lang="el-GR" sz="1400" u="none" baseline="0" dirty="0" err="1" smtClean="0">
                          <a:solidFill>
                            <a:schemeClr val="tx1"/>
                          </a:solidFill>
                        </a:rPr>
                        <a:t>δὲ</a:t>
                      </a:r>
                      <a:r>
                        <a:rPr lang="el-GR" sz="1400" u="none" baseline="0" dirty="0" smtClean="0">
                          <a:solidFill>
                            <a:schemeClr val="tx1"/>
                          </a:solidFill>
                        </a:rPr>
                        <a:t> </a:t>
                      </a:r>
                      <a:r>
                        <a:rPr lang="el-GR" sz="1400" u="sng" baseline="0" dirty="0" err="1" smtClean="0">
                          <a:solidFill>
                            <a:srgbClr val="0070C0"/>
                          </a:solidFill>
                        </a:rPr>
                        <a:t>πρώτῃ</a:t>
                      </a:r>
                      <a:r>
                        <a:rPr lang="el-GR" sz="1400" u="sng" baseline="0" dirty="0" smtClean="0">
                          <a:solidFill>
                            <a:srgbClr val="0070C0"/>
                          </a:solidFill>
                        </a:rPr>
                        <a:t> </a:t>
                      </a:r>
                      <a:r>
                        <a:rPr lang="el-GR" sz="1400" u="sng" baseline="0" dirty="0" err="1" smtClean="0">
                          <a:solidFill>
                            <a:srgbClr val="0070C0"/>
                          </a:solidFill>
                        </a:rPr>
                        <a:t>τῶν</a:t>
                      </a:r>
                      <a:r>
                        <a:rPr lang="el-GR" sz="1400" u="sng" baseline="0" dirty="0" smtClean="0">
                          <a:solidFill>
                            <a:srgbClr val="0070C0"/>
                          </a:solidFill>
                        </a:rPr>
                        <a:t> </a:t>
                      </a:r>
                      <a:r>
                        <a:rPr lang="el-GR" sz="1400" u="sng" baseline="0" dirty="0" err="1" smtClean="0">
                          <a:solidFill>
                            <a:srgbClr val="0070C0"/>
                          </a:solidFill>
                        </a:rPr>
                        <a:t>ἀζύμων</a:t>
                      </a:r>
                      <a:r>
                        <a:rPr lang="el-GR" sz="1400" u="sng" baseline="0" dirty="0" smtClean="0">
                          <a:solidFill>
                            <a:srgbClr val="0070C0"/>
                          </a:solidFill>
                        </a:rPr>
                        <a:t> </a:t>
                      </a:r>
                      <a:r>
                        <a:rPr lang="el-GR" sz="1400" baseline="0" dirty="0" err="1" smtClean="0"/>
                        <a:t>προσῆλθον</a:t>
                      </a:r>
                      <a:r>
                        <a:rPr lang="el-GR" sz="1400" baseline="0" dirty="0" smtClean="0"/>
                        <a:t> </a:t>
                      </a:r>
                      <a:r>
                        <a:rPr lang="el-GR" sz="1400" baseline="0" dirty="0" err="1" smtClean="0"/>
                        <a:t>οἱ</a:t>
                      </a:r>
                      <a:r>
                        <a:rPr lang="el-GR" sz="1400" baseline="0" dirty="0" smtClean="0"/>
                        <a:t> </a:t>
                      </a:r>
                      <a:r>
                        <a:rPr lang="el-GR" sz="1400" baseline="0" dirty="0" err="1" smtClean="0"/>
                        <a:t>μαθηταὶ</a:t>
                      </a:r>
                      <a:r>
                        <a:rPr lang="el-GR" sz="1400" baseline="0" dirty="0" smtClean="0"/>
                        <a:t> </a:t>
                      </a:r>
                      <a:r>
                        <a:rPr lang="el-GR" sz="1400" baseline="0" dirty="0" err="1" smtClean="0"/>
                        <a:t>τῷ</a:t>
                      </a:r>
                      <a:r>
                        <a:rPr lang="el-GR" sz="1400" baseline="0" dirty="0" smtClean="0"/>
                        <a:t> </a:t>
                      </a:r>
                      <a:r>
                        <a:rPr lang="el-GR" sz="1400" baseline="0" dirty="0" err="1" smtClean="0"/>
                        <a:t>᾿Ιησοῦ</a:t>
                      </a:r>
                      <a:r>
                        <a:rPr lang="el-GR" sz="1400" baseline="0" dirty="0" smtClean="0"/>
                        <a:t> </a:t>
                      </a:r>
                      <a:r>
                        <a:rPr lang="el-GR" sz="1400" baseline="0" dirty="0" err="1" smtClean="0"/>
                        <a:t>λέγοντες</a:t>
                      </a:r>
                      <a:r>
                        <a:rPr lang="el-GR" sz="1400" baseline="0" dirty="0" smtClean="0"/>
                        <a:t> </a:t>
                      </a:r>
                      <a:r>
                        <a:rPr lang="el-GR" sz="1400" baseline="0" dirty="0" err="1" smtClean="0"/>
                        <a:t>αὐτῷ</a:t>
                      </a:r>
                      <a:r>
                        <a:rPr lang="el-GR" sz="1400" baseline="0" dirty="0" smtClean="0"/>
                        <a:t>· </a:t>
                      </a:r>
                      <a:r>
                        <a:rPr lang="el-GR" sz="1400" b="1" u="sng" baseline="0" dirty="0" err="1" smtClean="0">
                          <a:solidFill>
                            <a:srgbClr val="0070C0"/>
                          </a:solidFill>
                        </a:rPr>
                        <a:t>ποῦ</a:t>
                      </a:r>
                      <a:r>
                        <a:rPr lang="el-GR" sz="1400" b="1" baseline="0" dirty="0" smtClean="0">
                          <a:solidFill>
                            <a:srgbClr val="0070C0"/>
                          </a:solidFill>
                        </a:rPr>
                        <a:t> </a:t>
                      </a:r>
                      <a:r>
                        <a:rPr lang="el-GR" sz="1400" b="1" u="sng" baseline="0" dirty="0" err="1" smtClean="0">
                          <a:solidFill>
                            <a:srgbClr val="0070C0"/>
                          </a:solidFill>
                        </a:rPr>
                        <a:t>θέλεις</a:t>
                      </a:r>
                      <a:r>
                        <a:rPr lang="el-GR" sz="1400" b="1" u="sng" baseline="0" dirty="0" smtClean="0">
                          <a:solidFill>
                            <a:srgbClr val="0070C0"/>
                          </a:solidFill>
                        </a:rPr>
                        <a:t> </a:t>
                      </a:r>
                      <a:r>
                        <a:rPr lang="el-GR" sz="1400" b="1" u="sng" baseline="0" dirty="0" err="1" smtClean="0">
                          <a:solidFill>
                            <a:srgbClr val="0070C0"/>
                          </a:solidFill>
                        </a:rPr>
                        <a:t>ἑτοιμάσωμέν</a:t>
                      </a:r>
                      <a:r>
                        <a:rPr lang="el-GR" sz="1400" b="1" u="sng" baseline="0" dirty="0" smtClean="0">
                          <a:solidFill>
                            <a:srgbClr val="0070C0"/>
                          </a:solidFill>
                        </a:rPr>
                        <a:t> </a:t>
                      </a:r>
                      <a:r>
                        <a:rPr lang="el-GR" sz="1400" b="1" baseline="0" dirty="0" smtClean="0">
                          <a:solidFill>
                            <a:srgbClr val="0070C0"/>
                          </a:solidFill>
                        </a:rPr>
                        <a:t>σοι </a:t>
                      </a:r>
                      <a:r>
                        <a:rPr lang="el-GR" sz="1400" b="1" baseline="0" dirty="0" err="1" smtClean="0">
                          <a:solidFill>
                            <a:srgbClr val="0070C0"/>
                          </a:solidFill>
                        </a:rPr>
                        <a:t>φαγεῖν</a:t>
                      </a:r>
                      <a:r>
                        <a:rPr lang="el-GR" sz="1400" b="1" baseline="0" dirty="0" smtClean="0">
                          <a:solidFill>
                            <a:srgbClr val="0070C0"/>
                          </a:solidFill>
                        </a:rPr>
                        <a:t> </a:t>
                      </a:r>
                      <a:r>
                        <a:rPr lang="el-GR" sz="1400" b="1" baseline="0" dirty="0" err="1" smtClean="0">
                          <a:solidFill>
                            <a:srgbClr val="0070C0"/>
                          </a:solidFill>
                        </a:rPr>
                        <a:t>τὸ</a:t>
                      </a:r>
                      <a:r>
                        <a:rPr lang="el-GR" sz="1400" b="1" baseline="0" dirty="0" smtClean="0">
                          <a:solidFill>
                            <a:srgbClr val="0070C0"/>
                          </a:solidFill>
                        </a:rPr>
                        <a:t> </a:t>
                      </a:r>
                      <a:r>
                        <a:rPr lang="el-GR" sz="1400" b="1" baseline="0" dirty="0" err="1" smtClean="0">
                          <a:solidFill>
                            <a:srgbClr val="0070C0"/>
                          </a:solidFill>
                        </a:rPr>
                        <a:t>πάσχα</a:t>
                      </a:r>
                      <a:r>
                        <a:rPr lang="el-GR" sz="1400" b="1" baseline="0" dirty="0" smtClean="0">
                          <a:solidFill>
                            <a:srgbClr val="0070C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baseline="0" dirty="0" smtClean="0"/>
                        <a:t>18</a:t>
                      </a:r>
                      <a:r>
                        <a:rPr lang="el-GR" sz="1400" baseline="0" dirty="0" smtClean="0"/>
                        <a:t> ὁ </a:t>
                      </a:r>
                      <a:r>
                        <a:rPr lang="el-GR" sz="1400" baseline="0" dirty="0" err="1" smtClean="0"/>
                        <a:t>δὲ</a:t>
                      </a:r>
                      <a:r>
                        <a:rPr lang="el-GR" sz="1400" baseline="0" dirty="0" smtClean="0"/>
                        <a:t> </a:t>
                      </a:r>
                      <a:r>
                        <a:rPr lang="el-GR" sz="1400" baseline="0" dirty="0" err="1" smtClean="0"/>
                        <a:t>εἶπεν</a:t>
                      </a:r>
                      <a:r>
                        <a:rPr lang="el-GR" sz="1400" baseline="0" dirty="0" smtClean="0"/>
                        <a:t>· </a:t>
                      </a:r>
                      <a:r>
                        <a:rPr lang="el-GR" sz="1400" u="sng" baseline="0" dirty="0" err="1" smtClean="0">
                          <a:solidFill>
                            <a:srgbClr val="0070C0"/>
                          </a:solidFill>
                        </a:rPr>
                        <a:t>ὑπάγετε</a:t>
                      </a:r>
                      <a:r>
                        <a:rPr lang="el-GR" sz="1400" u="sng" baseline="0" dirty="0" smtClean="0">
                          <a:solidFill>
                            <a:srgbClr val="0070C0"/>
                          </a:solidFill>
                        </a:rPr>
                        <a:t> </a:t>
                      </a:r>
                      <a:r>
                        <a:rPr lang="el-GR" sz="1400" u="sng" baseline="0" dirty="0" err="1" smtClean="0">
                          <a:solidFill>
                            <a:srgbClr val="0070C0"/>
                          </a:solidFill>
                        </a:rPr>
                        <a:t>εἰς</a:t>
                      </a:r>
                      <a:r>
                        <a:rPr lang="el-GR" sz="1400" u="sng" baseline="0" dirty="0" smtClean="0">
                          <a:solidFill>
                            <a:srgbClr val="0070C0"/>
                          </a:solidFill>
                        </a:rPr>
                        <a:t> </a:t>
                      </a:r>
                      <a:r>
                        <a:rPr lang="el-GR" sz="1400" u="sng" baseline="0" dirty="0" err="1" smtClean="0">
                          <a:solidFill>
                            <a:srgbClr val="0070C0"/>
                          </a:solidFill>
                        </a:rPr>
                        <a:t>τὴν</a:t>
                      </a:r>
                      <a:r>
                        <a:rPr lang="el-GR" sz="1400" u="sng" baseline="0" dirty="0" smtClean="0">
                          <a:solidFill>
                            <a:srgbClr val="0070C0"/>
                          </a:solidFill>
                        </a:rPr>
                        <a:t> </a:t>
                      </a:r>
                      <a:r>
                        <a:rPr lang="el-GR" sz="1400" u="sng" baseline="0" dirty="0" err="1" smtClean="0">
                          <a:solidFill>
                            <a:srgbClr val="0070C0"/>
                          </a:solidFill>
                        </a:rPr>
                        <a:t>πόλιν</a:t>
                      </a:r>
                      <a:r>
                        <a:rPr lang="el-GR" sz="1400" u="sng" baseline="0" dirty="0" smtClean="0"/>
                        <a:t> </a:t>
                      </a:r>
                      <a:r>
                        <a:rPr lang="el-GR" sz="1400" b="1" u="sng" baseline="0" dirty="0" err="1" smtClean="0">
                          <a:solidFill>
                            <a:srgbClr val="FF0000"/>
                          </a:solidFill>
                        </a:rPr>
                        <a:t>πρὸς</a:t>
                      </a:r>
                      <a:r>
                        <a:rPr lang="el-GR" sz="1400" b="1" u="sng" baseline="0" dirty="0" smtClean="0">
                          <a:solidFill>
                            <a:srgbClr val="FF0000"/>
                          </a:solidFill>
                        </a:rPr>
                        <a:t> </a:t>
                      </a:r>
                      <a:r>
                        <a:rPr lang="el-GR" sz="1400" b="1" u="sng" baseline="0" dirty="0" err="1" smtClean="0">
                          <a:solidFill>
                            <a:srgbClr val="FF0000"/>
                          </a:solidFill>
                        </a:rPr>
                        <a:t>τὸν</a:t>
                      </a:r>
                      <a:r>
                        <a:rPr lang="el-GR" sz="1400" b="1" u="sng" baseline="0" dirty="0" smtClean="0">
                          <a:solidFill>
                            <a:srgbClr val="FF0000"/>
                          </a:solidFill>
                        </a:rPr>
                        <a:t> </a:t>
                      </a:r>
                      <a:r>
                        <a:rPr lang="el-GR" sz="1400" b="1" u="sng" baseline="0" dirty="0" err="1" smtClean="0">
                          <a:solidFill>
                            <a:srgbClr val="FF0000"/>
                          </a:solidFill>
                        </a:rPr>
                        <a:t>δεῖνα</a:t>
                      </a:r>
                      <a:r>
                        <a:rPr lang="el-GR" sz="1400" b="1" u="sng" baseline="0" dirty="0" smtClean="0">
                          <a:solidFill>
                            <a:srgbClr val="FF0000"/>
                          </a:solidFill>
                        </a:rPr>
                        <a:t> </a:t>
                      </a:r>
                      <a:r>
                        <a:rPr lang="el-GR" sz="1400" b="1" u="sng" baseline="0" dirty="0" err="1" smtClean="0">
                          <a:solidFill>
                            <a:srgbClr val="0070C0"/>
                          </a:solidFill>
                        </a:rPr>
                        <a:t>καὶ</a:t>
                      </a:r>
                      <a:r>
                        <a:rPr lang="el-GR" sz="1400" b="1" u="sng" baseline="0" dirty="0" smtClean="0">
                          <a:solidFill>
                            <a:srgbClr val="0070C0"/>
                          </a:solidFill>
                        </a:rPr>
                        <a:t> </a:t>
                      </a:r>
                      <a:r>
                        <a:rPr lang="el-GR" sz="1400" b="1" u="sng" baseline="0" dirty="0" err="1" smtClean="0">
                          <a:solidFill>
                            <a:srgbClr val="0070C0"/>
                          </a:solidFill>
                        </a:rPr>
                        <a:t>εἴπατε</a:t>
                      </a:r>
                      <a:r>
                        <a:rPr lang="el-GR" sz="1400" b="1" u="sng" baseline="0" dirty="0" smtClean="0">
                          <a:solidFill>
                            <a:srgbClr val="0070C0"/>
                          </a:solidFill>
                        </a:rPr>
                        <a:t> </a:t>
                      </a:r>
                      <a:r>
                        <a:rPr lang="el-GR" sz="1400" b="1" u="sng" baseline="0" dirty="0" err="1" smtClean="0">
                          <a:solidFill>
                            <a:srgbClr val="C00000"/>
                          </a:solidFill>
                        </a:rPr>
                        <a:t>αὐτῷ</a:t>
                      </a:r>
                      <a:r>
                        <a:rPr lang="el-GR" sz="1400" b="1" u="sng" baseline="0" dirty="0" smtClean="0">
                          <a:solidFill>
                            <a:srgbClr val="0070C0"/>
                          </a:solidFill>
                        </a:rPr>
                        <a:t>· ὁ </a:t>
                      </a:r>
                      <a:r>
                        <a:rPr lang="el-GR" sz="1400" b="1" u="sng" baseline="0" dirty="0" err="1" smtClean="0">
                          <a:solidFill>
                            <a:srgbClr val="0070C0"/>
                          </a:solidFill>
                        </a:rPr>
                        <a:t>διδάσκαλος</a:t>
                      </a:r>
                      <a:r>
                        <a:rPr lang="el-GR" sz="1400" b="1" u="sng" baseline="0" dirty="0" smtClean="0">
                          <a:solidFill>
                            <a:srgbClr val="0070C0"/>
                          </a:solidFill>
                        </a:rPr>
                        <a:t> </a:t>
                      </a:r>
                      <a:r>
                        <a:rPr lang="el-GR" sz="1400" b="1" u="sng" baseline="0" dirty="0" err="1" smtClean="0">
                          <a:solidFill>
                            <a:srgbClr val="0070C0"/>
                          </a:solidFill>
                        </a:rPr>
                        <a:t>λέγει</a:t>
                      </a:r>
                      <a:r>
                        <a:rPr lang="el-GR" sz="1400" baseline="0" dirty="0" smtClean="0"/>
                        <a:t>, </a:t>
                      </a:r>
                      <a:r>
                        <a:rPr lang="el-GR" sz="1400" b="0" u="sng" baseline="0" dirty="0" smtClean="0">
                          <a:solidFill>
                            <a:srgbClr val="FF0000"/>
                          </a:solidFill>
                        </a:rPr>
                        <a:t>ὁ </a:t>
                      </a:r>
                      <a:r>
                        <a:rPr lang="el-GR" sz="1400" b="0" u="sng" baseline="0" dirty="0" err="1" smtClean="0">
                          <a:solidFill>
                            <a:srgbClr val="FF0000"/>
                          </a:solidFill>
                        </a:rPr>
                        <a:t>καιρός</a:t>
                      </a:r>
                      <a:r>
                        <a:rPr lang="el-GR" sz="1400" b="0" u="sng" baseline="0" dirty="0" smtClean="0">
                          <a:solidFill>
                            <a:srgbClr val="FF0000"/>
                          </a:solidFill>
                        </a:rPr>
                        <a:t> μου </a:t>
                      </a:r>
                      <a:r>
                        <a:rPr lang="el-GR" sz="1400" b="0" u="sng" baseline="0" dirty="0" err="1" smtClean="0">
                          <a:solidFill>
                            <a:srgbClr val="FF0000"/>
                          </a:solidFill>
                        </a:rPr>
                        <a:t>ἐγγύς</a:t>
                      </a:r>
                      <a:r>
                        <a:rPr lang="el-GR" sz="1400" b="0" u="sng" baseline="0" dirty="0" smtClean="0">
                          <a:solidFill>
                            <a:srgbClr val="FF0000"/>
                          </a:solidFill>
                        </a:rPr>
                        <a:t> </a:t>
                      </a:r>
                      <a:r>
                        <a:rPr lang="el-GR" sz="1400" b="0" u="sng" baseline="0" dirty="0" err="1" smtClean="0">
                          <a:solidFill>
                            <a:srgbClr val="FF0000"/>
                          </a:solidFill>
                        </a:rPr>
                        <a:t>ἐστι</a:t>
                      </a:r>
                      <a:r>
                        <a:rPr lang="el-GR" sz="1400" b="0" u="sng" baseline="0" dirty="0" smtClean="0">
                          <a:solidFill>
                            <a:srgbClr val="FF0000"/>
                          </a:solidFill>
                        </a:rPr>
                        <a:t>· </a:t>
                      </a:r>
                      <a:r>
                        <a:rPr lang="el-GR" sz="1400" b="0" u="sng" baseline="0" dirty="0" err="1" smtClean="0">
                          <a:solidFill>
                            <a:srgbClr val="FF0000"/>
                          </a:solidFill>
                        </a:rPr>
                        <a:t>πρὸς</a:t>
                      </a:r>
                      <a:r>
                        <a:rPr lang="el-GR" sz="1400" b="0" u="sng" baseline="0" dirty="0" smtClean="0">
                          <a:solidFill>
                            <a:srgbClr val="FF0000"/>
                          </a:solidFill>
                        </a:rPr>
                        <a:t> </a:t>
                      </a:r>
                      <a:r>
                        <a:rPr lang="el-GR" sz="1400" b="0" u="sng" baseline="0" dirty="0" err="1" smtClean="0">
                          <a:solidFill>
                            <a:srgbClr val="FF0000"/>
                          </a:solidFill>
                        </a:rPr>
                        <a:t>σὲ</a:t>
                      </a:r>
                      <a:r>
                        <a:rPr lang="el-GR" sz="1400" b="0" u="sng" baseline="0" dirty="0" smtClean="0">
                          <a:solidFill>
                            <a:srgbClr val="FF0000"/>
                          </a:solidFill>
                        </a:rPr>
                        <a:t> </a:t>
                      </a:r>
                      <a:r>
                        <a:rPr lang="el-GR" sz="1400" b="0" u="sng" baseline="0" dirty="0" err="1" smtClean="0">
                          <a:solidFill>
                            <a:srgbClr val="FF0000"/>
                          </a:solidFill>
                        </a:rPr>
                        <a:t>ποιῶ</a:t>
                      </a:r>
                      <a:r>
                        <a:rPr lang="el-GR" sz="1400" b="0" u="sng" baseline="0" dirty="0" smtClean="0">
                          <a:solidFill>
                            <a:srgbClr val="FF0000"/>
                          </a:solidFill>
                        </a:rPr>
                        <a:t> </a:t>
                      </a:r>
                      <a:r>
                        <a:rPr lang="el-GR" sz="1400" b="1" u="sng" baseline="0" dirty="0" err="1" smtClean="0">
                          <a:solidFill>
                            <a:srgbClr val="0070C0"/>
                          </a:solidFill>
                        </a:rPr>
                        <a:t>τὸ</a:t>
                      </a:r>
                      <a:r>
                        <a:rPr lang="el-GR" sz="1400" b="1" u="sng" baseline="0" dirty="0" smtClean="0">
                          <a:solidFill>
                            <a:srgbClr val="0070C0"/>
                          </a:solidFill>
                        </a:rPr>
                        <a:t> </a:t>
                      </a:r>
                      <a:r>
                        <a:rPr lang="el-GR" sz="1400" b="1" u="sng" baseline="0" dirty="0" err="1" smtClean="0">
                          <a:solidFill>
                            <a:srgbClr val="0070C0"/>
                          </a:solidFill>
                        </a:rPr>
                        <a:t>πάσχα</a:t>
                      </a:r>
                      <a:r>
                        <a:rPr lang="el-GR" sz="1400" b="1" u="sng" baseline="0" dirty="0" smtClean="0">
                          <a:solidFill>
                            <a:srgbClr val="0070C0"/>
                          </a:solidFill>
                        </a:rPr>
                        <a:t> </a:t>
                      </a:r>
                      <a:r>
                        <a:rPr lang="el-GR" sz="1400" b="1" u="sng" baseline="0" dirty="0" err="1" smtClean="0">
                          <a:solidFill>
                            <a:srgbClr val="0070C0"/>
                          </a:solidFill>
                        </a:rPr>
                        <a:t>μετὰ</a:t>
                      </a:r>
                      <a:r>
                        <a:rPr lang="el-GR" sz="1400" b="1" u="sng" baseline="0" dirty="0" smtClean="0">
                          <a:solidFill>
                            <a:srgbClr val="0070C0"/>
                          </a:solidFill>
                        </a:rPr>
                        <a:t> </a:t>
                      </a:r>
                      <a:r>
                        <a:rPr lang="el-GR" sz="1400" b="1" u="sng" baseline="0" dirty="0" err="1" smtClean="0">
                          <a:solidFill>
                            <a:srgbClr val="0070C0"/>
                          </a:solidFill>
                        </a:rPr>
                        <a:t>τῶν</a:t>
                      </a:r>
                      <a:r>
                        <a:rPr lang="el-GR" sz="1400" b="1" u="sng" baseline="0" dirty="0" smtClean="0">
                          <a:solidFill>
                            <a:srgbClr val="0070C0"/>
                          </a:solidFill>
                        </a:rPr>
                        <a:t> </a:t>
                      </a:r>
                      <a:r>
                        <a:rPr lang="el-GR" sz="1400" b="1" u="sng" baseline="0" dirty="0" err="1" smtClean="0">
                          <a:solidFill>
                            <a:srgbClr val="0070C0"/>
                          </a:solidFill>
                        </a:rPr>
                        <a:t>μαθητῶν</a:t>
                      </a:r>
                      <a:r>
                        <a:rPr lang="el-GR" sz="1400" b="1" u="sng" baseline="0" dirty="0" smtClean="0">
                          <a:solidFill>
                            <a:srgbClr val="0070C0"/>
                          </a:solidFill>
                        </a:rPr>
                        <a:t> μου.</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baseline="0" dirty="0" smtClean="0"/>
                        <a:t>19</a:t>
                      </a:r>
                      <a:r>
                        <a:rPr lang="el-GR" sz="1400" baseline="0" dirty="0" smtClean="0"/>
                        <a:t> </a:t>
                      </a:r>
                      <a:r>
                        <a:rPr lang="el-GR" sz="1400" baseline="0" dirty="0" err="1" smtClean="0"/>
                        <a:t>καὶ</a:t>
                      </a:r>
                      <a:r>
                        <a:rPr lang="el-GR" sz="1400" baseline="0" dirty="0" smtClean="0"/>
                        <a:t> </a:t>
                      </a:r>
                      <a:r>
                        <a:rPr lang="el-GR" sz="1400" baseline="0" dirty="0" err="1" smtClean="0"/>
                        <a:t>ἐποίησαν</a:t>
                      </a:r>
                      <a:r>
                        <a:rPr lang="el-GR" sz="1400" baseline="0" dirty="0" smtClean="0"/>
                        <a:t> </a:t>
                      </a:r>
                      <a:r>
                        <a:rPr lang="el-GR" sz="1400" baseline="0" dirty="0" err="1" smtClean="0"/>
                        <a:t>οἱ</a:t>
                      </a:r>
                      <a:r>
                        <a:rPr lang="el-GR" sz="1400" baseline="0" dirty="0" smtClean="0"/>
                        <a:t> </a:t>
                      </a:r>
                      <a:r>
                        <a:rPr lang="el-GR" sz="1400" baseline="0" dirty="0" err="1" smtClean="0"/>
                        <a:t>μαθηταὶ</a:t>
                      </a:r>
                      <a:r>
                        <a:rPr lang="el-GR" sz="1400" baseline="0" dirty="0" smtClean="0"/>
                        <a:t> </a:t>
                      </a:r>
                      <a:r>
                        <a:rPr lang="el-GR" sz="1400" baseline="0" dirty="0" err="1" smtClean="0">
                          <a:solidFill>
                            <a:srgbClr val="7030A0"/>
                          </a:solidFill>
                        </a:rPr>
                        <a:t>ὡς</a:t>
                      </a:r>
                      <a:r>
                        <a:rPr lang="el-GR" sz="1400" baseline="0" dirty="0" smtClean="0">
                          <a:solidFill>
                            <a:srgbClr val="7030A0"/>
                          </a:solidFill>
                        </a:rPr>
                        <a:t> </a:t>
                      </a:r>
                      <a:r>
                        <a:rPr lang="el-GR" sz="1400" baseline="0" dirty="0" err="1" smtClean="0">
                          <a:solidFill>
                            <a:srgbClr val="7030A0"/>
                          </a:solidFill>
                        </a:rPr>
                        <a:t>συνέταξεν</a:t>
                      </a:r>
                      <a:r>
                        <a:rPr lang="el-GR" sz="1400" baseline="0" dirty="0" smtClean="0">
                          <a:solidFill>
                            <a:srgbClr val="7030A0"/>
                          </a:solidFill>
                        </a:rPr>
                        <a:t> </a:t>
                      </a:r>
                      <a:r>
                        <a:rPr lang="el-GR" sz="1400" baseline="0" dirty="0" err="1" smtClean="0">
                          <a:solidFill>
                            <a:srgbClr val="7030A0"/>
                          </a:solidFill>
                        </a:rPr>
                        <a:t>αὐτοῖς</a:t>
                      </a:r>
                      <a:r>
                        <a:rPr lang="el-GR" sz="1400" baseline="0" dirty="0" smtClean="0">
                          <a:solidFill>
                            <a:srgbClr val="7030A0"/>
                          </a:solidFill>
                        </a:rPr>
                        <a:t> </a:t>
                      </a:r>
                      <a:r>
                        <a:rPr lang="el-GR" sz="1400" baseline="0" dirty="0" smtClean="0"/>
                        <a:t>ὁ </a:t>
                      </a:r>
                      <a:r>
                        <a:rPr lang="el-GR" sz="1400" baseline="0" dirty="0" err="1" smtClean="0"/>
                        <a:t>᾿Ιησοῦς</a:t>
                      </a:r>
                      <a:r>
                        <a:rPr lang="el-GR" sz="1400" baseline="0" dirty="0" smtClean="0"/>
                        <a:t>, </a:t>
                      </a:r>
                      <a:r>
                        <a:rPr lang="el-GR" sz="1400" b="1" u="sng" baseline="0" dirty="0" err="1" smtClean="0">
                          <a:solidFill>
                            <a:srgbClr val="0070C0"/>
                          </a:solidFill>
                        </a:rPr>
                        <a:t>καὶ</a:t>
                      </a:r>
                      <a:r>
                        <a:rPr lang="el-GR" sz="1400" b="1" u="sng" baseline="0" dirty="0" smtClean="0">
                          <a:solidFill>
                            <a:srgbClr val="0070C0"/>
                          </a:solidFill>
                        </a:rPr>
                        <a:t> </a:t>
                      </a:r>
                      <a:r>
                        <a:rPr lang="el-GR" sz="1400" b="1" u="sng" baseline="0" dirty="0" err="1" smtClean="0">
                          <a:solidFill>
                            <a:srgbClr val="0070C0"/>
                          </a:solidFill>
                        </a:rPr>
                        <a:t>ἡτοίμασαν</a:t>
                      </a:r>
                      <a:r>
                        <a:rPr lang="el-GR" sz="1400" b="1" u="sng" baseline="0" dirty="0" smtClean="0">
                          <a:solidFill>
                            <a:srgbClr val="0070C0"/>
                          </a:solidFill>
                        </a:rPr>
                        <a:t> </a:t>
                      </a:r>
                      <a:r>
                        <a:rPr lang="el-GR" sz="1400" b="1" u="sng" baseline="0" dirty="0" err="1" smtClean="0">
                          <a:solidFill>
                            <a:srgbClr val="0070C0"/>
                          </a:solidFill>
                        </a:rPr>
                        <a:t>τὸ</a:t>
                      </a:r>
                      <a:r>
                        <a:rPr lang="el-GR" sz="1400" b="1" u="sng" baseline="0" dirty="0" smtClean="0">
                          <a:solidFill>
                            <a:srgbClr val="0070C0"/>
                          </a:solidFill>
                        </a:rPr>
                        <a:t> </a:t>
                      </a:r>
                      <a:r>
                        <a:rPr lang="el-GR" sz="1400" b="1" u="sng" baseline="0" dirty="0" err="1" smtClean="0">
                          <a:solidFill>
                            <a:srgbClr val="0070C0"/>
                          </a:solidFill>
                        </a:rPr>
                        <a:t>πάσχα</a:t>
                      </a:r>
                      <a:r>
                        <a:rPr lang="el-GR" sz="1400" b="1" u="sng" baseline="0" dirty="0" smtClean="0">
                          <a:solidFill>
                            <a:srgbClr val="0070C0"/>
                          </a:solidFill>
                        </a:rPr>
                        <a:t>.</a:t>
                      </a:r>
                      <a:endParaRPr lang="el-GR" sz="1400" b="1" u="sng" dirty="0" smtClean="0">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dirty="0" smtClean="0"/>
                        <a:t>12</a:t>
                      </a:r>
                      <a:r>
                        <a:rPr lang="el-GR" sz="1400" dirty="0" smtClean="0"/>
                        <a:t> </a:t>
                      </a:r>
                      <a:r>
                        <a:rPr lang="el-GR" sz="1400" u="sng" dirty="0" err="1" smtClean="0">
                          <a:solidFill>
                            <a:srgbClr val="0070C0"/>
                          </a:solidFill>
                        </a:rPr>
                        <a:t>Καὶ</a:t>
                      </a:r>
                      <a:r>
                        <a:rPr lang="el-GR" sz="1400" u="sng" dirty="0" smtClean="0">
                          <a:solidFill>
                            <a:srgbClr val="0070C0"/>
                          </a:solidFill>
                        </a:rPr>
                        <a:t> </a:t>
                      </a:r>
                      <a:r>
                        <a:rPr lang="el-GR" sz="1400" u="sng" dirty="0" err="1" smtClean="0">
                          <a:solidFill>
                            <a:srgbClr val="0070C0"/>
                          </a:solidFill>
                        </a:rPr>
                        <a:t>τῇ</a:t>
                      </a:r>
                      <a:r>
                        <a:rPr lang="el-GR" sz="1400" u="sng" dirty="0" smtClean="0">
                          <a:solidFill>
                            <a:srgbClr val="0070C0"/>
                          </a:solidFill>
                        </a:rPr>
                        <a:t> </a:t>
                      </a:r>
                      <a:r>
                        <a:rPr lang="el-GR" sz="1400" u="sng" dirty="0" err="1" smtClean="0">
                          <a:solidFill>
                            <a:srgbClr val="0070C0"/>
                          </a:solidFill>
                        </a:rPr>
                        <a:t>πρώτῃ</a:t>
                      </a:r>
                      <a:r>
                        <a:rPr lang="el-GR" sz="1400" u="sng" dirty="0" smtClean="0">
                          <a:solidFill>
                            <a:srgbClr val="0070C0"/>
                          </a:solidFill>
                        </a:rPr>
                        <a:t> </a:t>
                      </a:r>
                      <a:r>
                        <a:rPr lang="el-GR" sz="1400" u="sng" dirty="0" err="1" smtClean="0">
                          <a:solidFill>
                            <a:srgbClr val="7030A0"/>
                          </a:solidFill>
                        </a:rPr>
                        <a:t>ἡμέρᾳ</a:t>
                      </a:r>
                      <a:r>
                        <a:rPr lang="el-GR" sz="1400" u="sng" dirty="0" smtClean="0">
                          <a:solidFill>
                            <a:srgbClr val="0070C0"/>
                          </a:solidFill>
                        </a:rPr>
                        <a:t> </a:t>
                      </a:r>
                      <a:r>
                        <a:rPr lang="el-GR" sz="1400" u="sng" dirty="0" err="1" smtClean="0">
                          <a:solidFill>
                            <a:srgbClr val="0070C0"/>
                          </a:solidFill>
                        </a:rPr>
                        <a:t>τῶν</a:t>
                      </a:r>
                      <a:r>
                        <a:rPr lang="el-GR" sz="1400" u="sng" dirty="0" smtClean="0">
                          <a:solidFill>
                            <a:srgbClr val="0070C0"/>
                          </a:solidFill>
                        </a:rPr>
                        <a:t> </a:t>
                      </a:r>
                      <a:r>
                        <a:rPr lang="el-GR" sz="1400" u="sng" dirty="0" err="1" smtClean="0">
                          <a:solidFill>
                            <a:srgbClr val="0070C0"/>
                          </a:solidFill>
                        </a:rPr>
                        <a:t>ἀζύμων</a:t>
                      </a:r>
                      <a:r>
                        <a:rPr lang="el-GR" sz="1400" b="1" dirty="0" smtClean="0">
                          <a:solidFill>
                            <a:srgbClr val="0070C0"/>
                          </a:solidFill>
                        </a:rPr>
                        <a:t>, </a:t>
                      </a:r>
                      <a:r>
                        <a:rPr lang="el-GR" sz="1400" b="1" dirty="0" err="1" smtClean="0">
                          <a:solidFill>
                            <a:srgbClr val="0070C0"/>
                          </a:solidFill>
                        </a:rPr>
                        <a:t>ὅτε</a:t>
                      </a:r>
                      <a:r>
                        <a:rPr lang="el-GR" sz="1400" b="1" dirty="0" smtClean="0">
                          <a:solidFill>
                            <a:srgbClr val="0070C0"/>
                          </a:solidFill>
                        </a:rPr>
                        <a:t> </a:t>
                      </a:r>
                      <a:r>
                        <a:rPr lang="el-GR" sz="1400" b="1" dirty="0" err="1" smtClean="0">
                          <a:solidFill>
                            <a:srgbClr val="0070C0"/>
                          </a:solidFill>
                        </a:rPr>
                        <a:t>τὸ</a:t>
                      </a:r>
                      <a:r>
                        <a:rPr lang="el-GR" sz="1400" b="1" dirty="0" smtClean="0">
                          <a:solidFill>
                            <a:srgbClr val="0070C0"/>
                          </a:solidFill>
                        </a:rPr>
                        <a:t> </a:t>
                      </a:r>
                      <a:r>
                        <a:rPr lang="el-GR" sz="1400" b="1" dirty="0" err="1" smtClean="0">
                          <a:solidFill>
                            <a:srgbClr val="0070C0"/>
                          </a:solidFill>
                        </a:rPr>
                        <a:t>πάσχα</a:t>
                      </a:r>
                      <a:r>
                        <a:rPr lang="el-GR" sz="1400" b="1" dirty="0" smtClean="0">
                          <a:solidFill>
                            <a:srgbClr val="0070C0"/>
                          </a:solidFill>
                        </a:rPr>
                        <a:t> </a:t>
                      </a:r>
                      <a:r>
                        <a:rPr lang="el-GR" sz="1400" b="1" dirty="0" err="1" smtClean="0">
                          <a:solidFill>
                            <a:srgbClr val="0070C0"/>
                          </a:solidFill>
                        </a:rPr>
                        <a:t>ἔθυον</a:t>
                      </a:r>
                      <a:r>
                        <a:rPr lang="el-GR" sz="1400" dirty="0" smtClean="0"/>
                        <a:t>, </a:t>
                      </a:r>
                      <a:r>
                        <a:rPr lang="el-GR" sz="1400" dirty="0" err="1" smtClean="0"/>
                        <a:t>λέγουσιν</a:t>
                      </a:r>
                      <a:r>
                        <a:rPr lang="el-GR" sz="1400" dirty="0" smtClean="0"/>
                        <a:t> </a:t>
                      </a:r>
                      <a:r>
                        <a:rPr lang="el-GR" sz="1400" dirty="0" err="1" smtClean="0"/>
                        <a:t>αὐτῷ</a:t>
                      </a:r>
                      <a:r>
                        <a:rPr lang="el-GR" sz="1400" dirty="0" smtClean="0"/>
                        <a:t> </a:t>
                      </a:r>
                      <a:r>
                        <a:rPr lang="el-GR" sz="1400" dirty="0" err="1" smtClean="0"/>
                        <a:t>οἱ</a:t>
                      </a:r>
                      <a:r>
                        <a:rPr lang="el-GR" sz="1400" dirty="0" smtClean="0"/>
                        <a:t> </a:t>
                      </a:r>
                      <a:r>
                        <a:rPr lang="el-GR" sz="1400" dirty="0" err="1" smtClean="0"/>
                        <a:t>μαθηταὶ</a:t>
                      </a:r>
                      <a:r>
                        <a:rPr lang="el-GR" sz="1400" dirty="0" smtClean="0"/>
                        <a:t> </a:t>
                      </a:r>
                      <a:r>
                        <a:rPr lang="el-GR" sz="1400" dirty="0" err="1" smtClean="0"/>
                        <a:t>αὐτοῦ</a:t>
                      </a:r>
                      <a:r>
                        <a:rPr lang="el-GR" sz="1400" dirty="0" smtClean="0"/>
                        <a:t>· </a:t>
                      </a:r>
                      <a:r>
                        <a:rPr lang="el-GR" sz="1400" b="1" u="sng" dirty="0" err="1" smtClean="0">
                          <a:solidFill>
                            <a:srgbClr val="0070C0"/>
                          </a:solidFill>
                        </a:rPr>
                        <a:t>ποῦ</a:t>
                      </a:r>
                      <a:r>
                        <a:rPr lang="el-GR" sz="1400" b="1" u="sng" dirty="0" smtClean="0">
                          <a:solidFill>
                            <a:srgbClr val="0070C0"/>
                          </a:solidFill>
                        </a:rPr>
                        <a:t> </a:t>
                      </a:r>
                      <a:r>
                        <a:rPr lang="el-GR" sz="1400" b="1" u="sng" dirty="0" err="1" smtClean="0">
                          <a:solidFill>
                            <a:srgbClr val="0070C0"/>
                          </a:solidFill>
                        </a:rPr>
                        <a:t>θέλεις</a:t>
                      </a:r>
                      <a:r>
                        <a:rPr lang="el-GR" sz="1400" b="1" u="sng" dirty="0" smtClean="0">
                          <a:solidFill>
                            <a:srgbClr val="0070C0"/>
                          </a:solidFill>
                        </a:rPr>
                        <a:t> </a:t>
                      </a:r>
                      <a:r>
                        <a:rPr lang="el-GR" sz="1400" b="1" dirty="0" err="1" smtClean="0">
                          <a:solidFill>
                            <a:srgbClr val="0070C0"/>
                          </a:solidFill>
                        </a:rPr>
                        <a:t>ἀπελθόντες</a:t>
                      </a:r>
                      <a:r>
                        <a:rPr lang="el-GR" sz="1400" b="1" dirty="0" smtClean="0">
                          <a:solidFill>
                            <a:srgbClr val="0070C0"/>
                          </a:solidFill>
                        </a:rPr>
                        <a:t> </a:t>
                      </a:r>
                      <a:r>
                        <a:rPr lang="el-GR" sz="1400" b="1" u="sng" dirty="0" err="1" smtClean="0">
                          <a:solidFill>
                            <a:srgbClr val="0070C0"/>
                          </a:solidFill>
                        </a:rPr>
                        <a:t>ἑτοιμάσωμεν</a:t>
                      </a:r>
                      <a:r>
                        <a:rPr lang="el-GR" sz="1400" b="1" u="sng" dirty="0" smtClean="0">
                          <a:solidFill>
                            <a:srgbClr val="0070C0"/>
                          </a:solidFill>
                        </a:rPr>
                        <a:t> </a:t>
                      </a:r>
                      <a:r>
                        <a:rPr lang="el-GR" sz="1400" b="1" dirty="0" err="1" smtClean="0">
                          <a:solidFill>
                            <a:srgbClr val="0070C0"/>
                          </a:solidFill>
                        </a:rPr>
                        <a:t>ἵνα</a:t>
                      </a:r>
                      <a:r>
                        <a:rPr lang="el-GR" sz="1400" b="1" dirty="0" smtClean="0">
                          <a:solidFill>
                            <a:srgbClr val="0070C0"/>
                          </a:solidFill>
                        </a:rPr>
                        <a:t> </a:t>
                      </a:r>
                      <a:r>
                        <a:rPr lang="el-GR" sz="1400" b="1" dirty="0" err="1" smtClean="0">
                          <a:solidFill>
                            <a:srgbClr val="0070C0"/>
                          </a:solidFill>
                        </a:rPr>
                        <a:t>φάγῃς</a:t>
                      </a:r>
                      <a:r>
                        <a:rPr lang="el-GR" sz="1400" b="1" dirty="0" smtClean="0">
                          <a:solidFill>
                            <a:srgbClr val="0070C0"/>
                          </a:solidFill>
                        </a:rPr>
                        <a:t> </a:t>
                      </a:r>
                      <a:r>
                        <a:rPr lang="el-GR" sz="1400" b="1" dirty="0" err="1" smtClean="0">
                          <a:solidFill>
                            <a:srgbClr val="0070C0"/>
                          </a:solidFill>
                        </a:rPr>
                        <a:t>τὸ</a:t>
                      </a:r>
                      <a:r>
                        <a:rPr lang="el-GR" sz="1400" b="1" dirty="0" smtClean="0">
                          <a:solidFill>
                            <a:srgbClr val="0070C0"/>
                          </a:solidFill>
                        </a:rPr>
                        <a:t> </a:t>
                      </a:r>
                      <a:r>
                        <a:rPr lang="el-GR" sz="1400" b="1" dirty="0" err="1" smtClean="0">
                          <a:solidFill>
                            <a:srgbClr val="0070C0"/>
                          </a:solidFill>
                        </a:rPr>
                        <a:t>πάσχα</a:t>
                      </a:r>
                      <a:r>
                        <a:rPr lang="el-GR" sz="1400" b="1" dirty="0" smtClean="0">
                          <a:solidFill>
                            <a:srgbClr val="0070C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dirty="0" smtClean="0"/>
                        <a:t>13</a:t>
                      </a:r>
                      <a:r>
                        <a:rPr lang="el-GR" sz="1400" dirty="0" smtClean="0"/>
                        <a:t> </a:t>
                      </a:r>
                      <a:r>
                        <a:rPr lang="el-GR" sz="1400" b="1" u="sng" dirty="0" err="1" smtClean="0">
                          <a:solidFill>
                            <a:srgbClr val="FF0000"/>
                          </a:solidFill>
                        </a:rPr>
                        <a:t>καὶ</a:t>
                      </a:r>
                      <a:r>
                        <a:rPr lang="el-GR" sz="1400" b="1" u="sng" dirty="0" smtClean="0">
                          <a:solidFill>
                            <a:srgbClr val="FF0000"/>
                          </a:solidFill>
                        </a:rPr>
                        <a:t> </a:t>
                      </a:r>
                      <a:r>
                        <a:rPr lang="el-GR" sz="1400" b="1" u="sng" dirty="0" err="1" smtClean="0">
                          <a:solidFill>
                            <a:srgbClr val="FF0000"/>
                          </a:solidFill>
                        </a:rPr>
                        <a:t>ἀποστέλλει</a:t>
                      </a:r>
                      <a:r>
                        <a:rPr lang="el-GR" sz="1400" b="1" u="sng" dirty="0" smtClean="0">
                          <a:solidFill>
                            <a:srgbClr val="FF0000"/>
                          </a:solidFill>
                        </a:rPr>
                        <a:t> </a:t>
                      </a:r>
                      <a:r>
                        <a:rPr lang="el-GR" sz="1400" b="1" u="sng" dirty="0" err="1" smtClean="0">
                          <a:solidFill>
                            <a:srgbClr val="FF0000"/>
                          </a:solidFill>
                        </a:rPr>
                        <a:t>δύο</a:t>
                      </a:r>
                      <a:r>
                        <a:rPr lang="el-GR" sz="1400" b="1" u="sng" dirty="0" smtClean="0">
                          <a:solidFill>
                            <a:srgbClr val="FF0000"/>
                          </a:solidFill>
                        </a:rPr>
                        <a:t> </a:t>
                      </a:r>
                      <a:r>
                        <a:rPr lang="el-GR" sz="1400" b="1" u="sng" dirty="0" err="1" smtClean="0">
                          <a:solidFill>
                            <a:srgbClr val="FF0000"/>
                          </a:solidFill>
                        </a:rPr>
                        <a:t>τῶν</a:t>
                      </a:r>
                      <a:r>
                        <a:rPr lang="el-GR" sz="1400" b="1" u="sng" dirty="0" smtClean="0">
                          <a:solidFill>
                            <a:srgbClr val="FF0000"/>
                          </a:solidFill>
                        </a:rPr>
                        <a:t> </a:t>
                      </a:r>
                      <a:r>
                        <a:rPr lang="el-GR" sz="1400" b="1" u="sng" dirty="0" err="1" smtClean="0">
                          <a:solidFill>
                            <a:srgbClr val="FF0000"/>
                          </a:solidFill>
                        </a:rPr>
                        <a:t>μαθητῶν</a:t>
                      </a:r>
                      <a:r>
                        <a:rPr lang="el-GR" sz="1400" b="1" u="sng" dirty="0" smtClean="0">
                          <a:solidFill>
                            <a:srgbClr val="FF0000"/>
                          </a:solidFill>
                        </a:rPr>
                        <a:t> </a:t>
                      </a:r>
                      <a:r>
                        <a:rPr lang="el-GR" sz="1400" b="1" u="sng" dirty="0" err="1" smtClean="0">
                          <a:solidFill>
                            <a:srgbClr val="FF0000"/>
                          </a:solidFill>
                        </a:rPr>
                        <a:t>αὐτοῦ</a:t>
                      </a:r>
                      <a:r>
                        <a:rPr lang="el-GR" sz="1400" b="1" u="sng" dirty="0" smtClean="0">
                          <a:solidFill>
                            <a:srgbClr val="FF0000"/>
                          </a:solidFill>
                        </a:rPr>
                        <a:t> </a:t>
                      </a:r>
                      <a:r>
                        <a:rPr lang="el-GR" sz="1400" dirty="0" err="1" smtClean="0"/>
                        <a:t>καὶ</a:t>
                      </a:r>
                      <a:r>
                        <a:rPr lang="el-GR" sz="1400" dirty="0" smtClean="0"/>
                        <a:t> </a:t>
                      </a:r>
                      <a:r>
                        <a:rPr lang="el-GR" sz="1400" dirty="0" err="1" smtClean="0"/>
                        <a:t>λέγει</a:t>
                      </a:r>
                      <a:r>
                        <a:rPr lang="el-GR" sz="1400" dirty="0" smtClean="0"/>
                        <a:t> </a:t>
                      </a:r>
                      <a:r>
                        <a:rPr lang="el-GR" sz="1400" dirty="0" err="1" smtClean="0"/>
                        <a:t>αὐτοῖς</a:t>
                      </a:r>
                      <a:r>
                        <a:rPr lang="el-GR" sz="1400" u="sng" dirty="0" smtClean="0"/>
                        <a:t>· </a:t>
                      </a:r>
                      <a:r>
                        <a:rPr lang="el-GR" sz="1400" u="sng" dirty="0" err="1" smtClean="0">
                          <a:solidFill>
                            <a:srgbClr val="0070C0"/>
                          </a:solidFill>
                        </a:rPr>
                        <a:t>ὑπάγετε</a:t>
                      </a:r>
                      <a:r>
                        <a:rPr lang="el-GR" sz="1400" u="sng" dirty="0" smtClean="0">
                          <a:solidFill>
                            <a:srgbClr val="0070C0"/>
                          </a:solidFill>
                        </a:rPr>
                        <a:t> </a:t>
                      </a:r>
                      <a:r>
                        <a:rPr lang="el-GR" sz="1400" u="sng" dirty="0" err="1" smtClean="0">
                          <a:solidFill>
                            <a:srgbClr val="0070C0"/>
                          </a:solidFill>
                        </a:rPr>
                        <a:t>εἰς</a:t>
                      </a:r>
                      <a:r>
                        <a:rPr lang="el-GR" sz="1400" u="sng" dirty="0" smtClean="0">
                          <a:solidFill>
                            <a:srgbClr val="0070C0"/>
                          </a:solidFill>
                        </a:rPr>
                        <a:t> </a:t>
                      </a:r>
                      <a:r>
                        <a:rPr lang="el-GR" sz="1400" u="sng" dirty="0" err="1" smtClean="0">
                          <a:solidFill>
                            <a:srgbClr val="0070C0"/>
                          </a:solidFill>
                        </a:rPr>
                        <a:t>τὴν</a:t>
                      </a:r>
                      <a:r>
                        <a:rPr lang="el-GR" sz="1400" u="sng" dirty="0" smtClean="0">
                          <a:solidFill>
                            <a:srgbClr val="0070C0"/>
                          </a:solidFill>
                        </a:rPr>
                        <a:t> </a:t>
                      </a:r>
                      <a:r>
                        <a:rPr lang="el-GR" sz="1400" u="sng" dirty="0" err="1" smtClean="0">
                          <a:solidFill>
                            <a:srgbClr val="0070C0"/>
                          </a:solidFill>
                        </a:rPr>
                        <a:t>πόλιν</a:t>
                      </a:r>
                      <a:r>
                        <a:rPr lang="el-GR" sz="1400" u="sng" dirty="0" smtClean="0">
                          <a:solidFill>
                            <a:srgbClr val="0070C0"/>
                          </a:solidFill>
                        </a:rPr>
                        <a:t>,</a:t>
                      </a:r>
                      <a:r>
                        <a:rPr lang="el-GR" sz="1400" dirty="0" smtClean="0"/>
                        <a:t> </a:t>
                      </a:r>
                      <a:r>
                        <a:rPr lang="el-GR" sz="1400" dirty="0" err="1" smtClean="0"/>
                        <a:t>καὶ</a:t>
                      </a:r>
                      <a:r>
                        <a:rPr lang="el-GR" sz="1400" dirty="0" smtClean="0"/>
                        <a:t> </a:t>
                      </a:r>
                      <a:r>
                        <a:rPr lang="el-GR" sz="1400" dirty="0" err="1" smtClean="0"/>
                        <a:t>ἀπαντήσει</a:t>
                      </a:r>
                      <a:r>
                        <a:rPr lang="el-GR" sz="1400" dirty="0" smtClean="0"/>
                        <a:t> </a:t>
                      </a:r>
                      <a:r>
                        <a:rPr lang="el-GR" sz="1400" b="1" dirty="0" err="1" smtClean="0">
                          <a:solidFill>
                            <a:srgbClr val="0070C0"/>
                          </a:solidFill>
                        </a:rPr>
                        <a:t>ὑμῖν</a:t>
                      </a:r>
                      <a:r>
                        <a:rPr lang="el-GR" sz="1400" b="1" dirty="0" smtClean="0">
                          <a:solidFill>
                            <a:srgbClr val="0070C0"/>
                          </a:solidFill>
                        </a:rPr>
                        <a:t> ἄνθρωπος </a:t>
                      </a:r>
                      <a:r>
                        <a:rPr lang="el-GR" sz="1400" b="1" dirty="0" err="1" smtClean="0">
                          <a:solidFill>
                            <a:srgbClr val="0070C0"/>
                          </a:solidFill>
                        </a:rPr>
                        <a:t>κεράμιον</a:t>
                      </a:r>
                      <a:r>
                        <a:rPr lang="el-GR" sz="1400" b="1" dirty="0" smtClean="0">
                          <a:solidFill>
                            <a:srgbClr val="0070C0"/>
                          </a:solidFill>
                        </a:rPr>
                        <a:t> </a:t>
                      </a:r>
                      <a:r>
                        <a:rPr lang="el-GR" sz="1400" b="1" dirty="0" err="1" smtClean="0">
                          <a:solidFill>
                            <a:srgbClr val="0070C0"/>
                          </a:solidFill>
                        </a:rPr>
                        <a:t>ὕδατος</a:t>
                      </a:r>
                      <a:r>
                        <a:rPr lang="el-GR" sz="1400" b="1" dirty="0" smtClean="0">
                          <a:solidFill>
                            <a:srgbClr val="0070C0"/>
                          </a:solidFill>
                        </a:rPr>
                        <a:t> </a:t>
                      </a:r>
                      <a:r>
                        <a:rPr lang="el-GR" sz="1400" b="1" dirty="0" err="1" smtClean="0">
                          <a:solidFill>
                            <a:srgbClr val="0070C0"/>
                          </a:solidFill>
                        </a:rPr>
                        <a:t>βαστάζων</a:t>
                      </a:r>
                      <a:r>
                        <a:rPr lang="el-GR" sz="1400" b="1" dirty="0" smtClean="0">
                          <a:solidFill>
                            <a:srgbClr val="0070C0"/>
                          </a:solidFill>
                        </a:rPr>
                        <a:t>· </a:t>
                      </a:r>
                      <a:r>
                        <a:rPr lang="el-GR" sz="1400" b="1" dirty="0" err="1" smtClean="0">
                          <a:solidFill>
                            <a:srgbClr val="0070C0"/>
                          </a:solidFill>
                        </a:rPr>
                        <a:t>ἀκολουθήσατε</a:t>
                      </a:r>
                      <a:r>
                        <a:rPr lang="el-GR" sz="1400" b="1" dirty="0" smtClean="0">
                          <a:solidFill>
                            <a:srgbClr val="0070C0"/>
                          </a:solidFill>
                        </a:rPr>
                        <a:t> </a:t>
                      </a:r>
                      <a:r>
                        <a:rPr lang="el-GR" sz="1400" b="1" dirty="0" err="1" smtClean="0">
                          <a:solidFill>
                            <a:srgbClr val="0070C0"/>
                          </a:solidFill>
                        </a:rPr>
                        <a:t>αὐτῷ</a:t>
                      </a:r>
                      <a:r>
                        <a:rPr lang="el-GR" sz="1400" b="1" dirty="0" smtClean="0">
                          <a:solidFill>
                            <a:srgbClr val="0070C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dirty="0" smtClean="0"/>
                        <a:t>14</a:t>
                      </a:r>
                      <a:r>
                        <a:rPr lang="el-GR" sz="1400" dirty="0" smtClean="0"/>
                        <a:t> </a:t>
                      </a:r>
                      <a:r>
                        <a:rPr lang="el-GR" sz="1400" dirty="0" err="1" smtClean="0"/>
                        <a:t>καὶ</a:t>
                      </a:r>
                      <a:r>
                        <a:rPr lang="el-GR" sz="1400" dirty="0" smtClean="0"/>
                        <a:t> </a:t>
                      </a:r>
                      <a:r>
                        <a:rPr lang="el-GR" sz="1400" dirty="0" err="1" smtClean="0"/>
                        <a:t>ὅπου</a:t>
                      </a:r>
                      <a:r>
                        <a:rPr lang="el-GR" sz="1400" dirty="0" smtClean="0"/>
                        <a:t> </a:t>
                      </a:r>
                      <a:r>
                        <a:rPr lang="el-GR" sz="1400" dirty="0" err="1" smtClean="0"/>
                        <a:t>ἐὰν</a:t>
                      </a:r>
                      <a:r>
                        <a:rPr lang="el-GR" sz="1400" dirty="0" smtClean="0"/>
                        <a:t> </a:t>
                      </a:r>
                      <a:r>
                        <a:rPr lang="el-GR" sz="1400" dirty="0" err="1" smtClean="0"/>
                        <a:t>εἰσέλθῃ</a:t>
                      </a:r>
                      <a:r>
                        <a:rPr lang="el-GR" sz="1400" dirty="0" smtClean="0"/>
                        <a:t>, </a:t>
                      </a:r>
                      <a:r>
                        <a:rPr lang="el-GR" sz="1400" b="1" u="sng" dirty="0" err="1" smtClean="0">
                          <a:solidFill>
                            <a:srgbClr val="0070C0"/>
                          </a:solidFill>
                        </a:rPr>
                        <a:t>εἴπατε</a:t>
                      </a:r>
                      <a:r>
                        <a:rPr lang="el-GR" sz="1400" b="1" u="sng" dirty="0" smtClean="0">
                          <a:solidFill>
                            <a:srgbClr val="0070C0"/>
                          </a:solidFill>
                        </a:rPr>
                        <a:t> </a:t>
                      </a:r>
                      <a:r>
                        <a:rPr lang="el-GR" sz="1400" b="1" u="sng" dirty="0" err="1" smtClean="0">
                          <a:solidFill>
                            <a:srgbClr val="7030A0"/>
                          </a:solidFill>
                        </a:rPr>
                        <a:t>τῷ</a:t>
                      </a:r>
                      <a:r>
                        <a:rPr lang="el-GR" sz="1400" b="1" u="sng" dirty="0" smtClean="0">
                          <a:solidFill>
                            <a:srgbClr val="7030A0"/>
                          </a:solidFill>
                        </a:rPr>
                        <a:t> </a:t>
                      </a:r>
                      <a:r>
                        <a:rPr lang="el-GR" sz="1400" b="1" u="sng" dirty="0" err="1" smtClean="0">
                          <a:solidFill>
                            <a:srgbClr val="7030A0"/>
                          </a:solidFill>
                        </a:rPr>
                        <a:t>οἰκοδεσπότῃ</a:t>
                      </a:r>
                      <a:r>
                        <a:rPr lang="el-GR" sz="1400" b="1" u="sng" dirty="0" smtClean="0">
                          <a:solidFill>
                            <a:srgbClr val="7030A0"/>
                          </a:solidFill>
                        </a:rPr>
                        <a:t> </a:t>
                      </a:r>
                      <a:r>
                        <a:rPr lang="el-GR" sz="1400" b="1" u="sng" dirty="0" err="1" smtClean="0">
                          <a:solidFill>
                            <a:srgbClr val="0070C0"/>
                          </a:solidFill>
                        </a:rPr>
                        <a:t>ὅτι</a:t>
                      </a:r>
                      <a:r>
                        <a:rPr lang="el-GR" sz="1400" b="1" u="sng" dirty="0" smtClean="0">
                          <a:solidFill>
                            <a:srgbClr val="0070C0"/>
                          </a:solidFill>
                        </a:rPr>
                        <a:t> ὁ </a:t>
                      </a:r>
                      <a:r>
                        <a:rPr lang="el-GR" sz="1400" b="1" u="sng" dirty="0" err="1" smtClean="0">
                          <a:solidFill>
                            <a:srgbClr val="0070C0"/>
                          </a:solidFill>
                        </a:rPr>
                        <a:t>διδάσκαλος</a:t>
                      </a:r>
                      <a:r>
                        <a:rPr lang="el-GR" sz="1400" b="1" u="sng" dirty="0" smtClean="0">
                          <a:solidFill>
                            <a:srgbClr val="0070C0"/>
                          </a:solidFill>
                        </a:rPr>
                        <a:t> </a:t>
                      </a:r>
                      <a:r>
                        <a:rPr lang="el-GR" sz="1400" b="1" u="sng" dirty="0" err="1" smtClean="0">
                          <a:solidFill>
                            <a:srgbClr val="0070C0"/>
                          </a:solidFill>
                        </a:rPr>
                        <a:t>λέγει</a:t>
                      </a:r>
                      <a:r>
                        <a:rPr lang="el-GR" sz="1400" dirty="0" smtClean="0"/>
                        <a:t>· </a:t>
                      </a:r>
                      <a:r>
                        <a:rPr lang="el-GR" sz="1400" b="1" dirty="0" err="1" smtClean="0">
                          <a:solidFill>
                            <a:srgbClr val="0070C0"/>
                          </a:solidFill>
                        </a:rPr>
                        <a:t>ποῦ</a:t>
                      </a:r>
                      <a:r>
                        <a:rPr lang="el-GR" sz="1400" b="1" dirty="0" smtClean="0">
                          <a:solidFill>
                            <a:srgbClr val="0070C0"/>
                          </a:solidFill>
                        </a:rPr>
                        <a:t> </a:t>
                      </a:r>
                      <a:r>
                        <a:rPr lang="el-GR" sz="1400" b="1" dirty="0" err="1" smtClean="0">
                          <a:solidFill>
                            <a:srgbClr val="0070C0"/>
                          </a:solidFill>
                        </a:rPr>
                        <a:t>ἐστι</a:t>
                      </a:r>
                      <a:r>
                        <a:rPr lang="el-GR" sz="1400" b="1" dirty="0" smtClean="0">
                          <a:solidFill>
                            <a:srgbClr val="0070C0"/>
                          </a:solidFill>
                        </a:rPr>
                        <a:t> </a:t>
                      </a:r>
                      <a:r>
                        <a:rPr lang="el-GR" sz="1400" b="1" dirty="0" err="1" smtClean="0">
                          <a:solidFill>
                            <a:srgbClr val="0070C0"/>
                          </a:solidFill>
                        </a:rPr>
                        <a:t>τὸ</a:t>
                      </a:r>
                      <a:r>
                        <a:rPr lang="el-GR" sz="1400" b="1" dirty="0" smtClean="0">
                          <a:solidFill>
                            <a:srgbClr val="0070C0"/>
                          </a:solidFill>
                        </a:rPr>
                        <a:t> </a:t>
                      </a:r>
                      <a:r>
                        <a:rPr lang="el-GR" sz="1400" b="1" dirty="0" err="1" smtClean="0">
                          <a:solidFill>
                            <a:srgbClr val="0070C0"/>
                          </a:solidFill>
                        </a:rPr>
                        <a:t>κατάλυμά</a:t>
                      </a:r>
                      <a:r>
                        <a:rPr lang="el-GR" sz="1400" b="1" dirty="0" smtClean="0">
                          <a:solidFill>
                            <a:srgbClr val="0070C0"/>
                          </a:solidFill>
                        </a:rPr>
                        <a:t> </a:t>
                      </a:r>
                      <a:r>
                        <a:rPr lang="el-GR" sz="1400" b="1" dirty="0" smtClean="0">
                          <a:solidFill>
                            <a:srgbClr val="C00000"/>
                          </a:solidFill>
                        </a:rPr>
                        <a:t>μου</a:t>
                      </a:r>
                      <a:r>
                        <a:rPr lang="el-GR" sz="1400" b="1" dirty="0" smtClean="0">
                          <a:solidFill>
                            <a:srgbClr val="0070C0"/>
                          </a:solidFill>
                        </a:rPr>
                        <a:t> </a:t>
                      </a:r>
                      <a:r>
                        <a:rPr lang="el-GR" sz="1400" b="1" dirty="0" err="1" smtClean="0">
                          <a:solidFill>
                            <a:srgbClr val="0070C0"/>
                          </a:solidFill>
                        </a:rPr>
                        <a:t>ὅπου</a:t>
                      </a:r>
                      <a:r>
                        <a:rPr lang="el-GR" sz="1400" b="1" dirty="0" smtClean="0">
                          <a:solidFill>
                            <a:srgbClr val="0070C0"/>
                          </a:solidFill>
                        </a:rPr>
                        <a:t> </a:t>
                      </a:r>
                      <a:r>
                        <a:rPr lang="el-GR" sz="1400" b="1" u="sng" dirty="0" err="1" smtClean="0">
                          <a:solidFill>
                            <a:srgbClr val="0070C0"/>
                          </a:solidFill>
                        </a:rPr>
                        <a:t>τὸ</a:t>
                      </a:r>
                      <a:r>
                        <a:rPr lang="el-GR" sz="1400" b="1" u="sng" dirty="0" smtClean="0">
                          <a:solidFill>
                            <a:srgbClr val="0070C0"/>
                          </a:solidFill>
                        </a:rPr>
                        <a:t> </a:t>
                      </a:r>
                      <a:r>
                        <a:rPr lang="el-GR" sz="1400" b="1" u="sng" dirty="0" err="1" smtClean="0">
                          <a:solidFill>
                            <a:srgbClr val="0070C0"/>
                          </a:solidFill>
                        </a:rPr>
                        <a:t>πάσχα</a:t>
                      </a:r>
                      <a:r>
                        <a:rPr lang="el-GR" sz="1400" b="1" u="sng" dirty="0" smtClean="0">
                          <a:solidFill>
                            <a:srgbClr val="0070C0"/>
                          </a:solidFill>
                        </a:rPr>
                        <a:t> </a:t>
                      </a:r>
                      <a:r>
                        <a:rPr lang="el-GR" sz="1400" b="1" u="sng" dirty="0" err="1" smtClean="0">
                          <a:solidFill>
                            <a:srgbClr val="0070C0"/>
                          </a:solidFill>
                        </a:rPr>
                        <a:t>μετὰ</a:t>
                      </a:r>
                      <a:r>
                        <a:rPr lang="el-GR" sz="1400" b="1" u="sng" dirty="0" smtClean="0">
                          <a:solidFill>
                            <a:srgbClr val="0070C0"/>
                          </a:solidFill>
                        </a:rPr>
                        <a:t> </a:t>
                      </a:r>
                      <a:r>
                        <a:rPr lang="el-GR" sz="1400" b="1" u="sng" dirty="0" err="1" smtClean="0">
                          <a:solidFill>
                            <a:srgbClr val="0070C0"/>
                          </a:solidFill>
                        </a:rPr>
                        <a:t>τῶν</a:t>
                      </a:r>
                      <a:r>
                        <a:rPr lang="el-GR" sz="1400" b="1" u="sng" baseline="0" dirty="0" smtClean="0">
                          <a:solidFill>
                            <a:srgbClr val="0070C0"/>
                          </a:solidFill>
                        </a:rPr>
                        <a:t> </a:t>
                      </a:r>
                      <a:r>
                        <a:rPr lang="el-GR" sz="1400" b="1" u="sng" dirty="0" err="1" smtClean="0">
                          <a:solidFill>
                            <a:srgbClr val="0070C0"/>
                          </a:solidFill>
                        </a:rPr>
                        <a:t>μαθητῶν</a:t>
                      </a:r>
                      <a:r>
                        <a:rPr lang="el-GR" sz="1400" b="1" u="sng" dirty="0" smtClean="0">
                          <a:solidFill>
                            <a:srgbClr val="0070C0"/>
                          </a:solidFill>
                        </a:rPr>
                        <a:t> μου </a:t>
                      </a:r>
                      <a:r>
                        <a:rPr lang="el-GR" sz="1400" b="1" dirty="0" err="1" smtClean="0">
                          <a:solidFill>
                            <a:srgbClr val="0070C0"/>
                          </a:solidFill>
                        </a:rPr>
                        <a:t>φάγω</a:t>
                      </a:r>
                      <a:r>
                        <a:rPr lang="el-GR" sz="1400" b="1" dirty="0" smtClean="0">
                          <a:solidFill>
                            <a:srgbClr val="0070C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dirty="0" smtClean="0"/>
                        <a:t>15</a:t>
                      </a:r>
                      <a:r>
                        <a:rPr lang="el-GR" sz="1400" dirty="0" smtClean="0"/>
                        <a:t> </a:t>
                      </a:r>
                      <a:r>
                        <a:rPr lang="el-GR" sz="1400" b="0" dirty="0" err="1" smtClean="0">
                          <a:solidFill>
                            <a:srgbClr val="0070C0"/>
                          </a:solidFill>
                        </a:rPr>
                        <a:t>καὶ</a:t>
                      </a:r>
                      <a:r>
                        <a:rPr lang="el-GR" sz="1400" b="0" dirty="0" smtClean="0">
                          <a:solidFill>
                            <a:srgbClr val="0070C0"/>
                          </a:solidFill>
                        </a:rPr>
                        <a:t> </a:t>
                      </a:r>
                      <a:r>
                        <a:rPr lang="el-GR" sz="1400" b="0" dirty="0" err="1" smtClean="0">
                          <a:solidFill>
                            <a:srgbClr val="0070C0"/>
                          </a:solidFill>
                        </a:rPr>
                        <a:t>αὐτὸς</a:t>
                      </a:r>
                      <a:r>
                        <a:rPr lang="el-GR" sz="1400" b="0" dirty="0" smtClean="0">
                          <a:solidFill>
                            <a:srgbClr val="0070C0"/>
                          </a:solidFill>
                        </a:rPr>
                        <a:t> </a:t>
                      </a:r>
                      <a:r>
                        <a:rPr lang="el-GR" sz="1400" b="0" dirty="0" err="1" smtClean="0">
                          <a:solidFill>
                            <a:srgbClr val="0070C0"/>
                          </a:solidFill>
                        </a:rPr>
                        <a:t>ὑμῖν</a:t>
                      </a:r>
                      <a:r>
                        <a:rPr lang="el-GR" sz="1400" b="0" dirty="0" smtClean="0">
                          <a:solidFill>
                            <a:srgbClr val="0070C0"/>
                          </a:solidFill>
                        </a:rPr>
                        <a:t> </a:t>
                      </a:r>
                      <a:r>
                        <a:rPr lang="el-GR" sz="1400" b="0" dirty="0" err="1" smtClean="0">
                          <a:solidFill>
                            <a:srgbClr val="0070C0"/>
                          </a:solidFill>
                        </a:rPr>
                        <a:t>δείξει</a:t>
                      </a:r>
                      <a:r>
                        <a:rPr lang="el-GR" sz="1400" b="0" dirty="0" smtClean="0">
                          <a:solidFill>
                            <a:srgbClr val="0070C0"/>
                          </a:solidFill>
                        </a:rPr>
                        <a:t> </a:t>
                      </a:r>
                      <a:r>
                        <a:rPr lang="el-GR" sz="1400" b="0" dirty="0" err="1" smtClean="0">
                          <a:solidFill>
                            <a:srgbClr val="0070C0"/>
                          </a:solidFill>
                        </a:rPr>
                        <a:t>ἀνώγαιον</a:t>
                      </a:r>
                      <a:r>
                        <a:rPr lang="el-GR" sz="1400" b="0" dirty="0" smtClean="0">
                          <a:solidFill>
                            <a:srgbClr val="0070C0"/>
                          </a:solidFill>
                        </a:rPr>
                        <a:t> </a:t>
                      </a:r>
                      <a:r>
                        <a:rPr lang="el-GR" sz="1400" b="0" dirty="0" err="1" smtClean="0">
                          <a:solidFill>
                            <a:srgbClr val="0070C0"/>
                          </a:solidFill>
                        </a:rPr>
                        <a:t>μέγα</a:t>
                      </a:r>
                      <a:r>
                        <a:rPr lang="el-GR" sz="1400" b="0" dirty="0" smtClean="0">
                          <a:solidFill>
                            <a:srgbClr val="0070C0"/>
                          </a:solidFill>
                        </a:rPr>
                        <a:t> </a:t>
                      </a:r>
                      <a:r>
                        <a:rPr lang="el-GR" sz="1400" b="0" dirty="0" err="1" smtClean="0">
                          <a:solidFill>
                            <a:srgbClr val="0070C0"/>
                          </a:solidFill>
                        </a:rPr>
                        <a:t>ἐστρωμένον</a:t>
                      </a:r>
                      <a:r>
                        <a:rPr lang="el-GR" sz="1400" b="0" dirty="0" smtClean="0">
                          <a:solidFill>
                            <a:srgbClr val="0070C0"/>
                          </a:solidFill>
                        </a:rPr>
                        <a:t> </a:t>
                      </a:r>
                      <a:r>
                        <a:rPr lang="el-GR" sz="1400" dirty="0" err="1" smtClean="0">
                          <a:solidFill>
                            <a:srgbClr val="C00000"/>
                          </a:solidFill>
                        </a:rPr>
                        <a:t>ἕτοιμον</a:t>
                      </a:r>
                      <a:r>
                        <a:rPr lang="el-GR" sz="1400" dirty="0" smtClean="0">
                          <a:solidFill>
                            <a:srgbClr val="C00000"/>
                          </a:solidFill>
                        </a:rPr>
                        <a:t>· </a:t>
                      </a:r>
                      <a:r>
                        <a:rPr lang="el-GR" sz="1400" dirty="0" err="1" smtClean="0">
                          <a:solidFill>
                            <a:srgbClr val="0070C0"/>
                          </a:solidFill>
                        </a:rPr>
                        <a:t>ἐκεῖ</a:t>
                      </a:r>
                      <a:r>
                        <a:rPr lang="el-GR" sz="1400" dirty="0" smtClean="0">
                          <a:solidFill>
                            <a:srgbClr val="0070C0"/>
                          </a:solidFill>
                        </a:rPr>
                        <a:t> </a:t>
                      </a:r>
                      <a:r>
                        <a:rPr lang="el-GR" sz="1400" dirty="0" err="1" smtClean="0">
                          <a:solidFill>
                            <a:srgbClr val="0070C0"/>
                          </a:solidFill>
                        </a:rPr>
                        <a:t>ἑτοιμάσατε</a:t>
                      </a:r>
                      <a:r>
                        <a:rPr lang="el-GR" sz="1400" dirty="0" smtClean="0">
                          <a:solidFill>
                            <a:srgbClr val="0070C0"/>
                          </a:solidFill>
                        </a:rPr>
                        <a:t> </a:t>
                      </a:r>
                      <a:r>
                        <a:rPr lang="el-GR" sz="1400" dirty="0" err="1" smtClean="0">
                          <a:solidFill>
                            <a:srgbClr val="C00000"/>
                          </a:solidFill>
                        </a:rPr>
                        <a:t>ἡμῖν</a:t>
                      </a:r>
                      <a:r>
                        <a:rPr lang="el-GR" sz="1400" dirty="0" smtClean="0">
                          <a:solidFill>
                            <a:srgbClr val="C0000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dirty="0" smtClean="0"/>
                        <a:t>16</a:t>
                      </a:r>
                      <a:r>
                        <a:rPr lang="el-GR" sz="1400" dirty="0" smtClean="0"/>
                        <a:t> </a:t>
                      </a:r>
                      <a:r>
                        <a:rPr lang="el-GR" sz="1400" dirty="0" err="1" smtClean="0"/>
                        <a:t>καὶ</a:t>
                      </a:r>
                      <a:r>
                        <a:rPr lang="el-GR" sz="1400" dirty="0" smtClean="0"/>
                        <a:t> </a:t>
                      </a:r>
                      <a:r>
                        <a:rPr lang="el-GR" sz="1400" dirty="0" err="1" smtClean="0"/>
                        <a:t>ἐξῆλθον</a:t>
                      </a:r>
                      <a:r>
                        <a:rPr lang="el-GR" sz="1400" dirty="0" smtClean="0"/>
                        <a:t> </a:t>
                      </a:r>
                      <a:r>
                        <a:rPr lang="el-GR" sz="1400" dirty="0" err="1" smtClean="0"/>
                        <a:t>οἱ</a:t>
                      </a:r>
                      <a:r>
                        <a:rPr lang="el-GR" sz="1400" dirty="0" smtClean="0"/>
                        <a:t> </a:t>
                      </a:r>
                      <a:r>
                        <a:rPr lang="el-GR" sz="1400" dirty="0" err="1" smtClean="0"/>
                        <a:t>μαθηταὶ</a:t>
                      </a:r>
                      <a:r>
                        <a:rPr lang="el-GR" sz="1400" dirty="0" smtClean="0"/>
                        <a:t> </a:t>
                      </a:r>
                      <a:r>
                        <a:rPr lang="el-GR" sz="1400" dirty="0" err="1" smtClean="0"/>
                        <a:t>αὐτοῦ</a:t>
                      </a:r>
                      <a:r>
                        <a:rPr lang="el-GR" sz="1400" dirty="0" smtClean="0"/>
                        <a:t> </a:t>
                      </a:r>
                      <a:r>
                        <a:rPr lang="el-GR" sz="1400" dirty="0" err="1" smtClean="0"/>
                        <a:t>καὶ</a:t>
                      </a:r>
                      <a:r>
                        <a:rPr lang="el-GR" sz="1400" dirty="0" smtClean="0"/>
                        <a:t> </a:t>
                      </a:r>
                      <a:r>
                        <a:rPr lang="el-GR" sz="1400" dirty="0" err="1" smtClean="0"/>
                        <a:t>ἦλθον</a:t>
                      </a:r>
                      <a:r>
                        <a:rPr lang="el-GR" sz="1400" dirty="0" smtClean="0"/>
                        <a:t> </a:t>
                      </a:r>
                      <a:r>
                        <a:rPr lang="el-GR" sz="1400" dirty="0" err="1" smtClean="0"/>
                        <a:t>εἰς</a:t>
                      </a:r>
                      <a:r>
                        <a:rPr lang="el-GR" sz="1400" dirty="0" smtClean="0"/>
                        <a:t> </a:t>
                      </a:r>
                      <a:r>
                        <a:rPr lang="el-GR" sz="1400" dirty="0" err="1" smtClean="0"/>
                        <a:t>τὴν</a:t>
                      </a:r>
                      <a:r>
                        <a:rPr lang="el-GR" sz="1400" dirty="0" smtClean="0"/>
                        <a:t> </a:t>
                      </a:r>
                      <a:r>
                        <a:rPr lang="el-GR" sz="1400" dirty="0" err="1" smtClean="0"/>
                        <a:t>πόλιν</a:t>
                      </a:r>
                      <a:r>
                        <a:rPr lang="el-GR" sz="1400" dirty="0" smtClean="0"/>
                        <a:t>, </a:t>
                      </a:r>
                      <a:r>
                        <a:rPr lang="el-GR" sz="1400" dirty="0" err="1" smtClean="0">
                          <a:solidFill>
                            <a:srgbClr val="7030A0"/>
                          </a:solidFill>
                        </a:rPr>
                        <a:t>καὶ</a:t>
                      </a:r>
                      <a:r>
                        <a:rPr lang="el-GR" sz="1400" dirty="0" smtClean="0">
                          <a:solidFill>
                            <a:srgbClr val="7030A0"/>
                          </a:solidFill>
                        </a:rPr>
                        <a:t> </a:t>
                      </a:r>
                      <a:r>
                        <a:rPr lang="el-GR" sz="1400" dirty="0" err="1" smtClean="0">
                          <a:solidFill>
                            <a:srgbClr val="7030A0"/>
                          </a:solidFill>
                        </a:rPr>
                        <a:t>εὗρον</a:t>
                      </a:r>
                      <a:r>
                        <a:rPr lang="el-GR" sz="1400" dirty="0" smtClean="0">
                          <a:solidFill>
                            <a:srgbClr val="7030A0"/>
                          </a:solidFill>
                        </a:rPr>
                        <a:t> </a:t>
                      </a:r>
                      <a:r>
                        <a:rPr lang="el-GR" sz="1400" dirty="0" err="1" smtClean="0">
                          <a:solidFill>
                            <a:srgbClr val="7030A0"/>
                          </a:solidFill>
                        </a:rPr>
                        <a:t>καθὼς</a:t>
                      </a:r>
                      <a:r>
                        <a:rPr lang="el-GR" sz="1400" dirty="0" smtClean="0">
                          <a:solidFill>
                            <a:srgbClr val="7030A0"/>
                          </a:solidFill>
                        </a:rPr>
                        <a:t> </a:t>
                      </a:r>
                      <a:r>
                        <a:rPr lang="el-GR" sz="1400" dirty="0" err="1" smtClean="0">
                          <a:solidFill>
                            <a:srgbClr val="7030A0"/>
                          </a:solidFill>
                        </a:rPr>
                        <a:t>εἶπεν</a:t>
                      </a:r>
                      <a:r>
                        <a:rPr lang="el-GR" sz="1400" dirty="0" smtClean="0">
                          <a:solidFill>
                            <a:srgbClr val="7030A0"/>
                          </a:solidFill>
                        </a:rPr>
                        <a:t> </a:t>
                      </a:r>
                      <a:r>
                        <a:rPr lang="el-GR" sz="1400" dirty="0" err="1" smtClean="0">
                          <a:solidFill>
                            <a:srgbClr val="7030A0"/>
                          </a:solidFill>
                        </a:rPr>
                        <a:t>αὐτοῖς</a:t>
                      </a:r>
                      <a:r>
                        <a:rPr lang="el-GR" sz="1400" dirty="0" smtClean="0"/>
                        <a:t>, </a:t>
                      </a:r>
                      <a:r>
                        <a:rPr lang="el-GR" sz="1400" b="1" u="sng" dirty="0" err="1" smtClean="0">
                          <a:solidFill>
                            <a:srgbClr val="0070C0"/>
                          </a:solidFill>
                        </a:rPr>
                        <a:t>καὶ</a:t>
                      </a:r>
                      <a:r>
                        <a:rPr lang="el-GR" sz="1400" b="1" u="sng" dirty="0" smtClean="0">
                          <a:solidFill>
                            <a:srgbClr val="0070C0"/>
                          </a:solidFill>
                        </a:rPr>
                        <a:t> </a:t>
                      </a:r>
                      <a:r>
                        <a:rPr lang="el-GR" sz="1400" b="1" u="sng" dirty="0" err="1" smtClean="0">
                          <a:solidFill>
                            <a:srgbClr val="0070C0"/>
                          </a:solidFill>
                        </a:rPr>
                        <a:t>ἡτοίμασαν</a:t>
                      </a:r>
                      <a:r>
                        <a:rPr lang="el-GR" sz="1400" b="1" u="sng" dirty="0" smtClean="0">
                          <a:solidFill>
                            <a:srgbClr val="0070C0"/>
                          </a:solidFill>
                        </a:rPr>
                        <a:t> </a:t>
                      </a:r>
                      <a:r>
                        <a:rPr lang="el-GR" sz="1400" b="1" u="sng" dirty="0" err="1" smtClean="0">
                          <a:solidFill>
                            <a:srgbClr val="0070C0"/>
                          </a:solidFill>
                        </a:rPr>
                        <a:t>τὸ</a:t>
                      </a:r>
                      <a:r>
                        <a:rPr lang="el-GR" sz="1400" b="1" u="sng" dirty="0" smtClean="0">
                          <a:solidFill>
                            <a:srgbClr val="0070C0"/>
                          </a:solidFill>
                        </a:rPr>
                        <a:t> </a:t>
                      </a:r>
                      <a:r>
                        <a:rPr lang="el-GR" sz="1400" b="1" u="sng" dirty="0" err="1" smtClean="0">
                          <a:solidFill>
                            <a:srgbClr val="0070C0"/>
                          </a:solidFill>
                        </a:rPr>
                        <a:t>πάσχα</a:t>
                      </a:r>
                      <a:r>
                        <a:rPr lang="el-GR" sz="1400" b="1" u="sng" dirty="0" smtClean="0">
                          <a:solidFill>
                            <a:srgbClr val="0070C0"/>
                          </a:solidFill>
                        </a:rPr>
                        <a:t>.</a:t>
                      </a:r>
                    </a:p>
                  </a:txBody>
                  <a:tcPr/>
                </a:tc>
                <a:tc>
                  <a:txBody>
                    <a:bodyPr/>
                    <a:lstStyle/>
                    <a:p>
                      <a:r>
                        <a:rPr lang="el-GR" sz="1400" b="1" kern="1200" dirty="0" smtClean="0">
                          <a:solidFill>
                            <a:schemeClr val="dk1"/>
                          </a:solidFill>
                          <a:latin typeface="+mn-lt"/>
                          <a:ea typeface="+mn-ea"/>
                          <a:cs typeface="+mn-cs"/>
                        </a:rPr>
                        <a:t>7</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a:t>
                      </a:r>
                      <a:r>
                        <a:rPr lang="el-GR" sz="1400" u="sng" kern="1200" dirty="0" err="1" smtClean="0">
                          <a:solidFill>
                            <a:srgbClr val="FF0000"/>
                          </a:solidFill>
                          <a:latin typeface="+mn-lt"/>
                          <a:ea typeface="+mn-ea"/>
                          <a:cs typeface="+mn-cs"/>
                        </a:rPr>
                        <a:t>Ηλθε</a:t>
                      </a:r>
                      <a:r>
                        <a:rPr lang="el-GR" sz="1400" u="none" kern="1200" dirty="0" smtClean="0">
                          <a:solidFill>
                            <a:schemeClr val="tx1"/>
                          </a:solidFill>
                          <a:latin typeface="+mn-lt"/>
                          <a:ea typeface="+mn-ea"/>
                          <a:cs typeface="+mn-cs"/>
                        </a:rPr>
                        <a:t> </a:t>
                      </a:r>
                      <a:r>
                        <a:rPr lang="el-GR" sz="1400" u="none" kern="1200" dirty="0" err="1" smtClean="0">
                          <a:solidFill>
                            <a:schemeClr val="tx1"/>
                          </a:solidFill>
                          <a:latin typeface="+mn-lt"/>
                          <a:ea typeface="+mn-ea"/>
                          <a:cs typeface="+mn-cs"/>
                        </a:rPr>
                        <a:t>δὲ</a:t>
                      </a:r>
                      <a:r>
                        <a:rPr lang="el-GR" sz="1400" u="none" kern="1200" dirty="0" smtClean="0">
                          <a:solidFill>
                            <a:schemeClr val="tx1"/>
                          </a:solidFill>
                          <a:latin typeface="+mn-lt"/>
                          <a:ea typeface="+mn-ea"/>
                          <a:cs typeface="+mn-cs"/>
                        </a:rPr>
                        <a:t> </a:t>
                      </a:r>
                      <a:r>
                        <a:rPr lang="el-GR" sz="1400" u="sng" kern="1200" dirty="0" smtClean="0">
                          <a:solidFill>
                            <a:srgbClr val="0070C0"/>
                          </a:solidFill>
                          <a:latin typeface="+mn-lt"/>
                          <a:ea typeface="+mn-ea"/>
                          <a:cs typeface="+mn-cs"/>
                        </a:rPr>
                        <a:t>ἡ </a:t>
                      </a:r>
                      <a:r>
                        <a:rPr lang="el-GR" sz="1400" u="sng" kern="1200" dirty="0" err="1" smtClean="0">
                          <a:solidFill>
                            <a:srgbClr val="7030A0"/>
                          </a:solidFill>
                          <a:latin typeface="+mn-lt"/>
                          <a:ea typeface="+mn-ea"/>
                          <a:cs typeface="+mn-cs"/>
                        </a:rPr>
                        <a:t>ἡμέρα</a:t>
                      </a:r>
                      <a:r>
                        <a:rPr lang="el-GR" sz="1400" u="sng" kern="1200" dirty="0" smtClean="0">
                          <a:solidFill>
                            <a:srgbClr val="0070C0"/>
                          </a:solidFill>
                          <a:latin typeface="+mn-lt"/>
                          <a:ea typeface="+mn-ea"/>
                          <a:cs typeface="+mn-cs"/>
                        </a:rPr>
                        <a:t> </a:t>
                      </a:r>
                      <a:r>
                        <a:rPr lang="el-GR" sz="1400" u="sng" kern="1200" dirty="0" err="1" smtClean="0">
                          <a:solidFill>
                            <a:srgbClr val="0070C0"/>
                          </a:solidFill>
                          <a:latin typeface="+mn-lt"/>
                          <a:ea typeface="+mn-ea"/>
                          <a:cs typeface="+mn-cs"/>
                        </a:rPr>
                        <a:t>τῶν</a:t>
                      </a:r>
                      <a:r>
                        <a:rPr lang="el-GR" sz="1400" u="sng" kern="1200" dirty="0" smtClean="0">
                          <a:solidFill>
                            <a:srgbClr val="0070C0"/>
                          </a:solidFill>
                          <a:latin typeface="+mn-lt"/>
                          <a:ea typeface="+mn-ea"/>
                          <a:cs typeface="+mn-cs"/>
                        </a:rPr>
                        <a:t> </a:t>
                      </a:r>
                      <a:r>
                        <a:rPr lang="el-GR" sz="1400" u="sng" kern="1200" dirty="0" err="1" smtClean="0">
                          <a:solidFill>
                            <a:srgbClr val="0070C0"/>
                          </a:solidFill>
                          <a:latin typeface="+mn-lt"/>
                          <a:ea typeface="+mn-ea"/>
                          <a:cs typeface="+mn-cs"/>
                        </a:rPr>
                        <a:t>ἀζύμων</a:t>
                      </a:r>
                      <a:r>
                        <a:rPr lang="el-GR" sz="1400" b="1" kern="1200" dirty="0" smtClean="0">
                          <a:solidFill>
                            <a:srgbClr val="0070C0"/>
                          </a:solidFill>
                          <a:latin typeface="+mn-lt"/>
                          <a:ea typeface="+mn-ea"/>
                          <a:cs typeface="+mn-cs"/>
                        </a:rPr>
                        <a:t>, ἐν ᾗ </a:t>
                      </a:r>
                      <a:r>
                        <a:rPr lang="el-GR" sz="1400" b="1" kern="1200" dirty="0" err="1" smtClean="0">
                          <a:solidFill>
                            <a:srgbClr val="0070C0"/>
                          </a:solidFill>
                          <a:latin typeface="+mn-lt"/>
                          <a:ea typeface="+mn-ea"/>
                          <a:cs typeface="+mn-cs"/>
                        </a:rPr>
                        <a:t>ἔδει</a:t>
                      </a:r>
                      <a:r>
                        <a:rPr lang="el-GR" sz="1400" b="1" kern="1200" dirty="0" smtClean="0">
                          <a:solidFill>
                            <a:srgbClr val="0070C0"/>
                          </a:solidFill>
                          <a:latin typeface="+mn-lt"/>
                          <a:ea typeface="+mn-ea"/>
                          <a:cs typeface="+mn-cs"/>
                        </a:rPr>
                        <a:t> </a:t>
                      </a:r>
                      <a:r>
                        <a:rPr lang="el-GR" sz="1400" b="1" kern="1200" dirty="0" err="1" smtClean="0">
                          <a:solidFill>
                            <a:srgbClr val="0070C0"/>
                          </a:solidFill>
                          <a:latin typeface="+mn-lt"/>
                          <a:ea typeface="+mn-ea"/>
                          <a:cs typeface="+mn-cs"/>
                        </a:rPr>
                        <a:t>θύεσθαι</a:t>
                      </a:r>
                      <a:r>
                        <a:rPr lang="el-GR" sz="1400" b="1" kern="1200" dirty="0" smtClean="0">
                          <a:solidFill>
                            <a:srgbClr val="0070C0"/>
                          </a:solidFill>
                          <a:latin typeface="+mn-lt"/>
                          <a:ea typeface="+mn-ea"/>
                          <a:cs typeface="+mn-cs"/>
                        </a:rPr>
                        <a:t> </a:t>
                      </a:r>
                      <a:r>
                        <a:rPr lang="el-GR" sz="1400" b="1" kern="1200" dirty="0" err="1" smtClean="0">
                          <a:solidFill>
                            <a:srgbClr val="0070C0"/>
                          </a:solidFill>
                          <a:latin typeface="+mn-lt"/>
                          <a:ea typeface="+mn-ea"/>
                          <a:cs typeface="+mn-cs"/>
                        </a:rPr>
                        <a:t>τὸ</a:t>
                      </a:r>
                      <a:r>
                        <a:rPr lang="el-GR" sz="1400" b="1" kern="1200" dirty="0" smtClean="0">
                          <a:solidFill>
                            <a:srgbClr val="0070C0"/>
                          </a:solidFill>
                          <a:latin typeface="+mn-lt"/>
                          <a:ea typeface="+mn-ea"/>
                          <a:cs typeface="+mn-cs"/>
                        </a:rPr>
                        <a:t> </a:t>
                      </a:r>
                      <a:r>
                        <a:rPr lang="el-GR" sz="1400" b="1" kern="1200" dirty="0" err="1" smtClean="0">
                          <a:solidFill>
                            <a:srgbClr val="0070C0"/>
                          </a:solidFill>
                          <a:latin typeface="+mn-lt"/>
                          <a:ea typeface="+mn-ea"/>
                          <a:cs typeface="+mn-cs"/>
                        </a:rPr>
                        <a:t>πάσχα</a:t>
                      </a:r>
                      <a:r>
                        <a:rPr lang="el-GR" sz="1400" kern="1200" dirty="0" smtClean="0">
                          <a:solidFill>
                            <a:schemeClr val="dk1"/>
                          </a:solidFill>
                          <a:latin typeface="+mn-lt"/>
                          <a:ea typeface="+mn-ea"/>
                          <a:cs typeface="+mn-cs"/>
                        </a:rPr>
                        <a:t>,</a:t>
                      </a:r>
                    </a:p>
                    <a:p>
                      <a:r>
                        <a:rPr lang="el-GR" sz="1400" b="1" kern="1200" dirty="0" smtClean="0">
                          <a:solidFill>
                            <a:schemeClr val="dk1"/>
                          </a:solidFill>
                          <a:latin typeface="+mn-lt"/>
                          <a:ea typeface="+mn-ea"/>
                          <a:cs typeface="+mn-cs"/>
                        </a:rPr>
                        <a:t>8</a:t>
                      </a:r>
                      <a:r>
                        <a:rPr lang="el-GR" sz="1400" kern="1200" dirty="0" smtClean="0">
                          <a:solidFill>
                            <a:schemeClr val="dk1"/>
                          </a:solidFill>
                          <a:latin typeface="+mn-lt"/>
                          <a:ea typeface="+mn-ea"/>
                          <a:cs typeface="+mn-cs"/>
                        </a:rPr>
                        <a:t> </a:t>
                      </a:r>
                      <a:r>
                        <a:rPr lang="el-GR" sz="1400" b="1" u="sng" kern="1200" dirty="0" err="1" smtClean="0">
                          <a:solidFill>
                            <a:srgbClr val="FF0000"/>
                          </a:solidFill>
                          <a:latin typeface="+mn-lt"/>
                          <a:ea typeface="+mn-ea"/>
                          <a:cs typeface="+mn-cs"/>
                        </a:rPr>
                        <a:t>καὶ</a:t>
                      </a:r>
                      <a:r>
                        <a:rPr lang="el-GR" sz="1400" b="1" u="sng" kern="1200" dirty="0" smtClean="0">
                          <a:solidFill>
                            <a:srgbClr val="FF0000"/>
                          </a:solidFill>
                          <a:latin typeface="+mn-lt"/>
                          <a:ea typeface="+mn-ea"/>
                          <a:cs typeface="+mn-cs"/>
                        </a:rPr>
                        <a:t> </a:t>
                      </a:r>
                      <a:r>
                        <a:rPr lang="el-GR" sz="1400" b="1" u="sng" kern="1200" dirty="0" err="1" smtClean="0">
                          <a:solidFill>
                            <a:srgbClr val="FF0000"/>
                          </a:solidFill>
                          <a:latin typeface="+mn-lt"/>
                          <a:ea typeface="+mn-ea"/>
                          <a:cs typeface="+mn-cs"/>
                        </a:rPr>
                        <a:t>ἀπέστειλε</a:t>
                      </a:r>
                      <a:r>
                        <a:rPr lang="el-GR" sz="1400" b="1" u="sng" kern="1200" dirty="0" smtClean="0">
                          <a:solidFill>
                            <a:srgbClr val="FF0000"/>
                          </a:solidFill>
                          <a:latin typeface="+mn-lt"/>
                          <a:ea typeface="+mn-ea"/>
                          <a:cs typeface="+mn-cs"/>
                        </a:rPr>
                        <a:t> </a:t>
                      </a:r>
                      <a:r>
                        <a:rPr lang="el-GR" sz="1400" b="1" u="sng" kern="1200" dirty="0" err="1" smtClean="0">
                          <a:solidFill>
                            <a:srgbClr val="FF0000"/>
                          </a:solidFill>
                          <a:latin typeface="+mn-lt"/>
                          <a:ea typeface="+mn-ea"/>
                          <a:cs typeface="+mn-cs"/>
                        </a:rPr>
                        <a:t>Πέτρον</a:t>
                      </a:r>
                      <a:r>
                        <a:rPr lang="el-GR" sz="1400" b="1" u="sng" kern="1200" dirty="0" smtClean="0">
                          <a:solidFill>
                            <a:srgbClr val="FF0000"/>
                          </a:solidFill>
                          <a:latin typeface="+mn-lt"/>
                          <a:ea typeface="+mn-ea"/>
                          <a:cs typeface="+mn-cs"/>
                        </a:rPr>
                        <a:t> </a:t>
                      </a:r>
                      <a:r>
                        <a:rPr lang="el-GR" sz="1400" b="1" u="sng" kern="1200" dirty="0" err="1" smtClean="0">
                          <a:solidFill>
                            <a:srgbClr val="FF0000"/>
                          </a:solidFill>
                          <a:latin typeface="+mn-lt"/>
                          <a:ea typeface="+mn-ea"/>
                          <a:cs typeface="+mn-cs"/>
                        </a:rPr>
                        <a:t>καὶ</a:t>
                      </a:r>
                      <a:r>
                        <a:rPr lang="el-GR" sz="1400" b="1" u="sng" kern="1200" dirty="0" smtClean="0">
                          <a:solidFill>
                            <a:srgbClr val="FF0000"/>
                          </a:solidFill>
                          <a:latin typeface="+mn-lt"/>
                          <a:ea typeface="+mn-ea"/>
                          <a:cs typeface="+mn-cs"/>
                        </a:rPr>
                        <a:t> </a:t>
                      </a:r>
                      <a:r>
                        <a:rPr lang="el-GR" sz="1400" b="1" u="sng" kern="1200" dirty="0" err="1" smtClean="0">
                          <a:solidFill>
                            <a:srgbClr val="FF0000"/>
                          </a:solidFill>
                          <a:latin typeface="+mn-lt"/>
                          <a:ea typeface="+mn-ea"/>
                          <a:cs typeface="+mn-cs"/>
                        </a:rPr>
                        <a:t>᾿Ιωάννην</a:t>
                      </a:r>
                      <a:r>
                        <a:rPr lang="el-GR" sz="1400" b="1" u="sng" kern="1200" dirty="0" smtClean="0">
                          <a:solidFill>
                            <a:srgbClr val="FF0000"/>
                          </a:solidFill>
                          <a:latin typeface="+mn-lt"/>
                          <a:ea typeface="+mn-ea"/>
                          <a:cs typeface="+mn-cs"/>
                        </a:rPr>
                        <a:t> </a:t>
                      </a:r>
                      <a:r>
                        <a:rPr lang="el-GR" sz="1400" kern="1200" dirty="0" err="1" smtClean="0">
                          <a:solidFill>
                            <a:schemeClr val="dk1"/>
                          </a:solidFill>
                          <a:latin typeface="+mn-lt"/>
                          <a:ea typeface="+mn-ea"/>
                          <a:cs typeface="+mn-cs"/>
                        </a:rPr>
                        <a:t>εἰπών</a:t>
                      </a:r>
                      <a:r>
                        <a:rPr lang="el-GR" sz="1400" kern="1200" dirty="0" smtClean="0">
                          <a:solidFill>
                            <a:schemeClr val="dk1"/>
                          </a:solidFill>
                          <a:latin typeface="+mn-lt"/>
                          <a:ea typeface="+mn-ea"/>
                          <a:cs typeface="+mn-cs"/>
                        </a:rPr>
                        <a:t>· </a:t>
                      </a:r>
                      <a:r>
                        <a:rPr lang="el-GR" sz="1400" kern="1200" dirty="0" err="1" smtClean="0">
                          <a:solidFill>
                            <a:srgbClr val="FF0000"/>
                          </a:solidFill>
                          <a:latin typeface="+mn-lt"/>
                          <a:ea typeface="+mn-ea"/>
                          <a:cs typeface="+mn-cs"/>
                        </a:rPr>
                        <a:t>πορευθέντες</a:t>
                      </a:r>
                      <a:r>
                        <a:rPr lang="el-GR" sz="1400" kern="1200" dirty="0" smtClean="0">
                          <a:solidFill>
                            <a:srgbClr val="FF0000"/>
                          </a:solidFill>
                          <a:latin typeface="+mn-lt"/>
                          <a:ea typeface="+mn-ea"/>
                          <a:cs typeface="+mn-cs"/>
                        </a:rPr>
                        <a:t> </a:t>
                      </a:r>
                      <a:r>
                        <a:rPr lang="el-GR" sz="1400" kern="1200" dirty="0" err="1" smtClean="0">
                          <a:solidFill>
                            <a:srgbClr val="FF0000"/>
                          </a:solidFill>
                          <a:latin typeface="+mn-lt"/>
                          <a:ea typeface="+mn-ea"/>
                          <a:cs typeface="+mn-cs"/>
                        </a:rPr>
                        <a:t>ἑτοιμάσατε</a:t>
                      </a:r>
                      <a:r>
                        <a:rPr lang="el-GR" sz="1400" kern="1200" dirty="0" smtClean="0">
                          <a:solidFill>
                            <a:srgbClr val="FF0000"/>
                          </a:solidFill>
                          <a:latin typeface="+mn-lt"/>
                          <a:ea typeface="+mn-ea"/>
                          <a:cs typeface="+mn-cs"/>
                        </a:rPr>
                        <a:t> </a:t>
                      </a:r>
                      <a:r>
                        <a:rPr lang="el-GR" sz="1400" kern="1200" dirty="0" err="1" smtClean="0">
                          <a:solidFill>
                            <a:srgbClr val="FF0000"/>
                          </a:solidFill>
                          <a:latin typeface="+mn-lt"/>
                          <a:ea typeface="+mn-ea"/>
                          <a:cs typeface="+mn-cs"/>
                        </a:rPr>
                        <a:t>ἡμῖν</a:t>
                      </a:r>
                      <a:r>
                        <a:rPr lang="el-GR" sz="1400" kern="1200" dirty="0" smtClean="0">
                          <a:solidFill>
                            <a:srgbClr val="FF0000"/>
                          </a:solidFill>
                          <a:latin typeface="+mn-lt"/>
                          <a:ea typeface="+mn-ea"/>
                          <a:cs typeface="+mn-cs"/>
                        </a:rPr>
                        <a:t> </a:t>
                      </a:r>
                      <a:r>
                        <a:rPr lang="el-GR" sz="1400" kern="1200" dirty="0" err="1" smtClean="0">
                          <a:solidFill>
                            <a:srgbClr val="FF0000"/>
                          </a:solidFill>
                          <a:latin typeface="+mn-lt"/>
                          <a:ea typeface="+mn-ea"/>
                          <a:cs typeface="+mn-cs"/>
                        </a:rPr>
                        <a:t>τὸ</a:t>
                      </a:r>
                      <a:r>
                        <a:rPr lang="el-GR" sz="1400" kern="1200" dirty="0" smtClean="0">
                          <a:solidFill>
                            <a:srgbClr val="FF0000"/>
                          </a:solidFill>
                          <a:latin typeface="+mn-lt"/>
                          <a:ea typeface="+mn-ea"/>
                          <a:cs typeface="+mn-cs"/>
                        </a:rPr>
                        <a:t> </a:t>
                      </a:r>
                      <a:r>
                        <a:rPr lang="el-GR" sz="1400" kern="1200" dirty="0" err="1" smtClean="0">
                          <a:solidFill>
                            <a:srgbClr val="FF0000"/>
                          </a:solidFill>
                          <a:latin typeface="+mn-lt"/>
                          <a:ea typeface="+mn-ea"/>
                          <a:cs typeface="+mn-cs"/>
                        </a:rPr>
                        <a:t>πάσχα</a:t>
                      </a:r>
                      <a:r>
                        <a:rPr lang="el-GR" sz="1400" kern="1200" dirty="0" smtClean="0">
                          <a:solidFill>
                            <a:srgbClr val="FF0000"/>
                          </a:solidFill>
                          <a:latin typeface="+mn-lt"/>
                          <a:ea typeface="+mn-ea"/>
                          <a:cs typeface="+mn-cs"/>
                        </a:rPr>
                        <a:t> </a:t>
                      </a:r>
                      <a:r>
                        <a:rPr lang="el-GR" sz="1400" kern="1200" dirty="0" err="1" smtClean="0">
                          <a:solidFill>
                            <a:srgbClr val="FF0000"/>
                          </a:solidFill>
                          <a:latin typeface="+mn-lt"/>
                          <a:ea typeface="+mn-ea"/>
                          <a:cs typeface="+mn-cs"/>
                        </a:rPr>
                        <a:t>ἵνα</a:t>
                      </a:r>
                      <a:r>
                        <a:rPr lang="el-GR" sz="1400" kern="1200" dirty="0" smtClean="0">
                          <a:solidFill>
                            <a:srgbClr val="FF0000"/>
                          </a:solidFill>
                          <a:latin typeface="+mn-lt"/>
                          <a:ea typeface="+mn-ea"/>
                          <a:cs typeface="+mn-cs"/>
                        </a:rPr>
                        <a:t> </a:t>
                      </a:r>
                      <a:r>
                        <a:rPr lang="el-GR" sz="1400" kern="1200" dirty="0" err="1" smtClean="0">
                          <a:solidFill>
                            <a:srgbClr val="FF0000"/>
                          </a:solidFill>
                          <a:latin typeface="+mn-lt"/>
                          <a:ea typeface="+mn-ea"/>
                          <a:cs typeface="+mn-cs"/>
                        </a:rPr>
                        <a:t>φάγωμεν</a:t>
                      </a:r>
                      <a:r>
                        <a:rPr lang="el-GR" sz="1400" kern="1200" dirty="0" smtClean="0">
                          <a:solidFill>
                            <a:schemeClr val="dk1"/>
                          </a:solidFill>
                          <a:latin typeface="+mn-lt"/>
                          <a:ea typeface="+mn-ea"/>
                          <a:cs typeface="+mn-cs"/>
                        </a:rPr>
                        <a:t>.</a:t>
                      </a:r>
                    </a:p>
                    <a:p>
                      <a:r>
                        <a:rPr lang="el-GR" sz="1400" b="1" kern="1200" dirty="0" smtClean="0">
                          <a:solidFill>
                            <a:schemeClr val="dk1"/>
                          </a:solidFill>
                          <a:latin typeface="+mn-lt"/>
                          <a:ea typeface="+mn-ea"/>
                          <a:cs typeface="+mn-cs"/>
                        </a:rPr>
                        <a:t>9</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οἱ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δὲ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εἶπον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αὐτῷ</a:t>
                      </a:r>
                      <a:r>
                        <a:rPr lang="el-GR" sz="1400" kern="1200" dirty="0" smtClean="0">
                          <a:solidFill>
                            <a:schemeClr val="dk1"/>
                          </a:solidFill>
                          <a:latin typeface="+mn-lt"/>
                          <a:ea typeface="+mn-ea"/>
                          <a:cs typeface="+mn-cs"/>
                        </a:rPr>
                        <a:t>· </a:t>
                      </a:r>
                      <a:r>
                        <a:rPr lang="el-GR" sz="1400" b="1" u="sng" kern="1200" dirty="0" err="1" smtClean="0">
                          <a:solidFill>
                            <a:srgbClr val="0070C0"/>
                          </a:solidFill>
                          <a:latin typeface="+mn-lt"/>
                          <a:ea typeface="+mn-ea"/>
                          <a:cs typeface="+mn-cs"/>
                        </a:rPr>
                        <a:t>ποῦ</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θέλεις</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ἑτοιμάσωμεν</a:t>
                      </a:r>
                      <a:r>
                        <a:rPr lang="el-GR" sz="1400" b="1" u="sng" kern="1200" dirty="0" smtClean="0">
                          <a:solidFill>
                            <a:srgbClr val="0070C0"/>
                          </a:solidFill>
                          <a:latin typeface="+mn-lt"/>
                          <a:ea typeface="+mn-ea"/>
                          <a:cs typeface="+mn-cs"/>
                        </a:rPr>
                        <a:t>;</a:t>
                      </a:r>
                    </a:p>
                    <a:p>
                      <a:r>
                        <a:rPr lang="el-GR" sz="1400" b="1" kern="1200" dirty="0" smtClean="0">
                          <a:solidFill>
                            <a:schemeClr val="dk1"/>
                          </a:solidFill>
                          <a:latin typeface="+mn-lt"/>
                          <a:ea typeface="+mn-ea"/>
                          <a:cs typeface="+mn-cs"/>
                        </a:rPr>
                        <a:t>10</a:t>
                      </a:r>
                      <a:r>
                        <a:rPr lang="el-GR" sz="1400" kern="1200" dirty="0" smtClean="0">
                          <a:solidFill>
                            <a:schemeClr val="dk1"/>
                          </a:solidFill>
                          <a:latin typeface="+mn-lt"/>
                          <a:ea typeface="+mn-ea"/>
                          <a:cs typeface="+mn-cs"/>
                        </a:rPr>
                        <a:t> ὁ </a:t>
                      </a:r>
                      <a:r>
                        <a:rPr lang="el-GR" sz="1400" kern="1200" dirty="0" err="1" smtClean="0">
                          <a:solidFill>
                            <a:schemeClr val="dk1"/>
                          </a:solidFill>
                          <a:latin typeface="+mn-lt"/>
                          <a:ea typeface="+mn-ea"/>
                          <a:cs typeface="+mn-cs"/>
                        </a:rPr>
                        <a:t>δὲ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εἶπεν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αὐτοῖς</a:t>
                      </a:r>
                      <a:r>
                        <a:rPr lang="el-GR" sz="1400" kern="1200" dirty="0" smtClean="0">
                          <a:solidFill>
                            <a:schemeClr val="dk1"/>
                          </a:solidFill>
                          <a:latin typeface="+mn-lt"/>
                          <a:ea typeface="+mn-ea"/>
                          <a:cs typeface="+mn-cs"/>
                        </a:rPr>
                        <a:t>· </a:t>
                      </a:r>
                      <a:r>
                        <a:rPr lang="el-GR" sz="1400" b="1" u="sng" kern="1200" dirty="0" err="1" smtClean="0">
                          <a:solidFill>
                            <a:srgbClr val="C00000"/>
                          </a:solidFill>
                          <a:latin typeface="+mn-lt"/>
                          <a:ea typeface="+mn-ea"/>
                          <a:cs typeface="+mn-cs"/>
                        </a:rPr>
                        <a:t>ἰδοὺ</a:t>
                      </a:r>
                      <a:r>
                        <a:rPr lang="el-GR" sz="1400" kern="1200" dirty="0" smtClean="0">
                          <a:solidFill>
                            <a:schemeClr val="dk1"/>
                          </a:solidFill>
                          <a:latin typeface="+mn-lt"/>
                          <a:ea typeface="+mn-ea"/>
                          <a:cs typeface="+mn-cs"/>
                        </a:rPr>
                        <a:t> </a:t>
                      </a:r>
                      <a:r>
                        <a:rPr lang="el-GR" sz="1400" b="1" u="sng" kern="1200" dirty="0" err="1" smtClean="0">
                          <a:solidFill>
                            <a:srgbClr val="C00000"/>
                          </a:solidFill>
                          <a:latin typeface="+mn-lt"/>
                          <a:ea typeface="+mn-ea"/>
                          <a:cs typeface="+mn-cs"/>
                        </a:rPr>
                        <a:t>εἰσελθόντων</a:t>
                      </a:r>
                      <a:r>
                        <a:rPr lang="el-GR" sz="1400" u="sng" kern="1200" dirty="0" smtClean="0">
                          <a:solidFill>
                            <a:schemeClr val="dk1"/>
                          </a:solidFill>
                          <a:latin typeface="+mn-lt"/>
                          <a:ea typeface="+mn-ea"/>
                          <a:cs typeface="+mn-cs"/>
                        </a:rPr>
                        <a:t> </a:t>
                      </a:r>
                      <a:r>
                        <a:rPr lang="el-GR" sz="1400" b="1" u="sng" kern="1200" dirty="0" err="1" smtClean="0">
                          <a:solidFill>
                            <a:srgbClr val="C00000"/>
                          </a:solidFill>
                          <a:latin typeface="+mn-lt"/>
                          <a:ea typeface="+mn-ea"/>
                          <a:cs typeface="+mn-cs"/>
                        </a:rPr>
                        <a:t>ὑμῶν</a:t>
                      </a:r>
                      <a:r>
                        <a:rPr lang="el-GR" sz="1400" u="sng" kern="1200" dirty="0" smtClean="0">
                          <a:solidFill>
                            <a:schemeClr val="dk1"/>
                          </a:solidFill>
                          <a:latin typeface="+mn-lt"/>
                          <a:ea typeface="+mn-ea"/>
                          <a:cs typeface="+mn-cs"/>
                        </a:rPr>
                        <a:t> </a:t>
                      </a:r>
                      <a:r>
                        <a:rPr lang="el-GR" sz="1400" u="sng" kern="1200" dirty="0" err="1" smtClean="0">
                          <a:solidFill>
                            <a:srgbClr val="0070C0"/>
                          </a:solidFill>
                          <a:latin typeface="+mn-lt"/>
                          <a:ea typeface="+mn-ea"/>
                          <a:cs typeface="+mn-cs"/>
                        </a:rPr>
                        <a:t>εἰς</a:t>
                      </a:r>
                      <a:r>
                        <a:rPr lang="el-GR" sz="1400" u="sng" kern="1200" dirty="0" smtClean="0">
                          <a:solidFill>
                            <a:srgbClr val="0070C0"/>
                          </a:solidFill>
                          <a:latin typeface="+mn-lt"/>
                          <a:ea typeface="+mn-ea"/>
                          <a:cs typeface="+mn-cs"/>
                        </a:rPr>
                        <a:t> </a:t>
                      </a:r>
                      <a:r>
                        <a:rPr lang="el-GR" sz="1400" u="sng" kern="1200" dirty="0" err="1" smtClean="0">
                          <a:solidFill>
                            <a:srgbClr val="0070C0"/>
                          </a:solidFill>
                          <a:latin typeface="+mn-lt"/>
                          <a:ea typeface="+mn-ea"/>
                          <a:cs typeface="+mn-cs"/>
                        </a:rPr>
                        <a:t>τὴν</a:t>
                      </a:r>
                      <a:r>
                        <a:rPr lang="el-GR" sz="1400" u="sng" kern="1200" dirty="0" smtClean="0">
                          <a:solidFill>
                            <a:srgbClr val="0070C0"/>
                          </a:solidFill>
                          <a:latin typeface="+mn-lt"/>
                          <a:ea typeface="+mn-ea"/>
                          <a:cs typeface="+mn-cs"/>
                        </a:rPr>
                        <a:t> </a:t>
                      </a:r>
                      <a:r>
                        <a:rPr lang="el-GR" sz="1400" u="sng" kern="1200" dirty="0" err="1" smtClean="0">
                          <a:solidFill>
                            <a:srgbClr val="0070C0"/>
                          </a:solidFill>
                          <a:latin typeface="+mn-lt"/>
                          <a:ea typeface="+mn-ea"/>
                          <a:cs typeface="+mn-cs"/>
                        </a:rPr>
                        <a:t>πόλιν</a:t>
                      </a:r>
                      <a:r>
                        <a:rPr lang="el-GR" sz="1400" u="sng"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συναντήσει</a:t>
                      </a:r>
                      <a:r>
                        <a:rPr lang="el-GR" sz="1400" kern="1200" dirty="0" smtClean="0">
                          <a:solidFill>
                            <a:schemeClr val="dk1"/>
                          </a:solidFill>
                          <a:latin typeface="+mn-lt"/>
                          <a:ea typeface="+mn-ea"/>
                          <a:cs typeface="+mn-cs"/>
                        </a:rPr>
                        <a:t> </a:t>
                      </a:r>
                      <a:r>
                        <a:rPr lang="el-GR" sz="1400" b="1" kern="1200" dirty="0" err="1" smtClean="0">
                          <a:solidFill>
                            <a:srgbClr val="0070C0"/>
                          </a:solidFill>
                          <a:latin typeface="+mn-lt"/>
                          <a:ea typeface="+mn-ea"/>
                          <a:cs typeface="+mn-cs"/>
                        </a:rPr>
                        <a:t>ὑμῖν</a:t>
                      </a:r>
                      <a:r>
                        <a:rPr lang="el-GR" sz="1400" b="1" kern="1200" dirty="0" smtClean="0">
                          <a:solidFill>
                            <a:srgbClr val="0070C0"/>
                          </a:solidFill>
                          <a:latin typeface="+mn-lt"/>
                          <a:ea typeface="+mn-ea"/>
                          <a:cs typeface="+mn-cs"/>
                        </a:rPr>
                        <a:t> ἄνθρωπος </a:t>
                      </a:r>
                      <a:r>
                        <a:rPr lang="el-GR" sz="1400" b="1" kern="1200" dirty="0" err="1" smtClean="0">
                          <a:solidFill>
                            <a:srgbClr val="0070C0"/>
                          </a:solidFill>
                          <a:latin typeface="+mn-lt"/>
                          <a:ea typeface="+mn-ea"/>
                          <a:cs typeface="+mn-cs"/>
                        </a:rPr>
                        <a:t>κεράμιον</a:t>
                      </a:r>
                      <a:r>
                        <a:rPr lang="el-GR" sz="1400" b="1" kern="1200" dirty="0" smtClean="0">
                          <a:solidFill>
                            <a:srgbClr val="0070C0"/>
                          </a:solidFill>
                          <a:latin typeface="+mn-lt"/>
                          <a:ea typeface="+mn-ea"/>
                          <a:cs typeface="+mn-cs"/>
                        </a:rPr>
                        <a:t> </a:t>
                      </a:r>
                      <a:r>
                        <a:rPr lang="el-GR" sz="1400" b="1" kern="1200" dirty="0" err="1" smtClean="0">
                          <a:solidFill>
                            <a:srgbClr val="0070C0"/>
                          </a:solidFill>
                          <a:latin typeface="+mn-lt"/>
                          <a:ea typeface="+mn-ea"/>
                          <a:cs typeface="+mn-cs"/>
                        </a:rPr>
                        <a:t>ὕδατος</a:t>
                      </a:r>
                      <a:r>
                        <a:rPr lang="el-GR" sz="1400" b="1" kern="1200" dirty="0" smtClean="0">
                          <a:solidFill>
                            <a:srgbClr val="0070C0"/>
                          </a:solidFill>
                          <a:latin typeface="+mn-lt"/>
                          <a:ea typeface="+mn-ea"/>
                          <a:cs typeface="+mn-cs"/>
                        </a:rPr>
                        <a:t> </a:t>
                      </a:r>
                      <a:r>
                        <a:rPr lang="el-GR" sz="1400" b="1" kern="1200" dirty="0" err="1" smtClean="0">
                          <a:solidFill>
                            <a:srgbClr val="0070C0"/>
                          </a:solidFill>
                          <a:latin typeface="+mn-lt"/>
                          <a:ea typeface="+mn-ea"/>
                          <a:cs typeface="+mn-cs"/>
                        </a:rPr>
                        <a:t>βαστάζων</a:t>
                      </a:r>
                      <a:r>
                        <a:rPr lang="el-GR" sz="1400" b="1" kern="1200" dirty="0" smtClean="0">
                          <a:solidFill>
                            <a:srgbClr val="0070C0"/>
                          </a:solidFill>
                          <a:latin typeface="+mn-lt"/>
                          <a:ea typeface="+mn-ea"/>
                          <a:cs typeface="+mn-cs"/>
                        </a:rPr>
                        <a:t>· </a:t>
                      </a:r>
                      <a:r>
                        <a:rPr lang="el-GR" sz="1400" b="1" kern="1200" dirty="0" err="1" smtClean="0">
                          <a:solidFill>
                            <a:srgbClr val="0070C0"/>
                          </a:solidFill>
                          <a:latin typeface="+mn-lt"/>
                          <a:ea typeface="+mn-ea"/>
                          <a:cs typeface="+mn-cs"/>
                        </a:rPr>
                        <a:t>ἀκολουθήσατε</a:t>
                      </a:r>
                      <a:r>
                        <a:rPr lang="el-GR" sz="1400" b="1" kern="1200" dirty="0" smtClean="0">
                          <a:solidFill>
                            <a:srgbClr val="0070C0"/>
                          </a:solidFill>
                          <a:latin typeface="+mn-lt"/>
                          <a:ea typeface="+mn-ea"/>
                          <a:cs typeface="+mn-cs"/>
                        </a:rPr>
                        <a:t> </a:t>
                      </a:r>
                      <a:r>
                        <a:rPr lang="el-GR" sz="1400" b="1" kern="1200" dirty="0" err="1" smtClean="0">
                          <a:solidFill>
                            <a:srgbClr val="0070C0"/>
                          </a:solidFill>
                          <a:latin typeface="+mn-lt"/>
                          <a:ea typeface="+mn-ea"/>
                          <a:cs typeface="+mn-cs"/>
                        </a:rPr>
                        <a:t>αὐτῷ</a:t>
                      </a:r>
                      <a:r>
                        <a:rPr lang="el-GR" sz="1400" b="1" kern="1200" dirty="0" smtClean="0">
                          <a:solidFill>
                            <a:srgbClr val="0070C0"/>
                          </a:solidFill>
                          <a:latin typeface="+mn-lt"/>
                          <a:ea typeface="+mn-ea"/>
                          <a:cs typeface="+mn-cs"/>
                        </a:rPr>
                        <a:t> </a:t>
                      </a:r>
                      <a:r>
                        <a:rPr lang="el-GR" sz="1400" kern="1200" dirty="0" err="1" smtClean="0">
                          <a:solidFill>
                            <a:schemeClr val="dk1"/>
                          </a:solidFill>
                          <a:latin typeface="+mn-lt"/>
                          <a:ea typeface="+mn-ea"/>
                          <a:cs typeface="+mn-cs"/>
                        </a:rPr>
                        <a:t>εἰς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οἰκίαν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οὗ</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εἰσπορεύεται</a:t>
                      </a:r>
                      <a:r>
                        <a:rPr lang="el-GR" sz="1400" kern="1200" dirty="0" smtClean="0">
                          <a:solidFill>
                            <a:schemeClr val="dk1"/>
                          </a:solidFill>
                          <a:latin typeface="+mn-lt"/>
                          <a:ea typeface="+mn-ea"/>
                          <a:cs typeface="+mn-cs"/>
                        </a:rPr>
                        <a:t>,</a:t>
                      </a:r>
                    </a:p>
                    <a:p>
                      <a:r>
                        <a:rPr lang="el-GR" sz="1400" b="1" kern="1200" dirty="0" smtClean="0">
                          <a:solidFill>
                            <a:schemeClr val="dk1"/>
                          </a:solidFill>
                          <a:latin typeface="+mn-lt"/>
                          <a:ea typeface="+mn-ea"/>
                          <a:cs typeface="+mn-cs"/>
                        </a:rPr>
                        <a:t>11</a:t>
                      </a:r>
                      <a:r>
                        <a:rPr lang="el-GR" sz="1400" kern="1200" dirty="0" smtClean="0">
                          <a:solidFill>
                            <a:schemeClr val="dk1"/>
                          </a:solidFill>
                          <a:latin typeface="+mn-lt"/>
                          <a:ea typeface="+mn-ea"/>
                          <a:cs typeface="+mn-cs"/>
                        </a:rPr>
                        <a:t> </a:t>
                      </a:r>
                      <a:r>
                        <a:rPr lang="el-GR" sz="1400" b="1" u="sng" kern="1200" dirty="0" err="1" smtClean="0">
                          <a:solidFill>
                            <a:srgbClr val="0070C0"/>
                          </a:solidFill>
                          <a:latin typeface="+mn-lt"/>
                          <a:ea typeface="+mn-ea"/>
                          <a:cs typeface="+mn-cs"/>
                        </a:rPr>
                        <a:t>καὶ</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ἐρεῖτε</a:t>
                      </a:r>
                      <a:r>
                        <a:rPr lang="el-GR" sz="1400" b="1" u="sng" kern="1200" dirty="0" smtClean="0">
                          <a:solidFill>
                            <a:srgbClr val="0070C0"/>
                          </a:solidFill>
                          <a:latin typeface="+mn-lt"/>
                          <a:ea typeface="+mn-ea"/>
                          <a:cs typeface="+mn-cs"/>
                        </a:rPr>
                        <a:t> </a:t>
                      </a:r>
                      <a:r>
                        <a:rPr lang="el-GR" sz="1400" b="1" u="sng" kern="1200" dirty="0" err="1" smtClean="0">
                          <a:solidFill>
                            <a:srgbClr val="7030A0"/>
                          </a:solidFill>
                          <a:latin typeface="+mn-lt"/>
                          <a:ea typeface="+mn-ea"/>
                          <a:cs typeface="+mn-cs"/>
                        </a:rPr>
                        <a:t>τῷ</a:t>
                      </a:r>
                      <a:r>
                        <a:rPr lang="el-GR" sz="1400" b="1" u="sng" kern="1200" dirty="0" smtClean="0">
                          <a:solidFill>
                            <a:srgbClr val="7030A0"/>
                          </a:solidFill>
                          <a:latin typeface="+mn-lt"/>
                          <a:ea typeface="+mn-ea"/>
                          <a:cs typeface="+mn-cs"/>
                        </a:rPr>
                        <a:t> </a:t>
                      </a:r>
                      <a:r>
                        <a:rPr lang="el-GR" sz="1400" b="1" u="sng" kern="1200" dirty="0" err="1" smtClean="0">
                          <a:solidFill>
                            <a:srgbClr val="7030A0"/>
                          </a:solidFill>
                          <a:latin typeface="+mn-lt"/>
                          <a:ea typeface="+mn-ea"/>
                          <a:cs typeface="+mn-cs"/>
                        </a:rPr>
                        <a:t>οἰκοδεσπότῃ</a:t>
                      </a:r>
                      <a:r>
                        <a:rPr lang="el-GR" sz="1400" b="1" u="sng" kern="1200" dirty="0" smtClean="0">
                          <a:solidFill>
                            <a:srgbClr val="7030A0"/>
                          </a:solidFill>
                          <a:latin typeface="+mn-lt"/>
                          <a:ea typeface="+mn-ea"/>
                          <a:cs typeface="+mn-cs"/>
                        </a:rPr>
                        <a:t> </a:t>
                      </a:r>
                      <a:r>
                        <a:rPr lang="el-GR" sz="1400" b="1" u="sng" kern="1200" dirty="0" err="1" smtClean="0">
                          <a:solidFill>
                            <a:srgbClr val="C00000"/>
                          </a:solidFill>
                          <a:latin typeface="+mn-lt"/>
                          <a:ea typeface="+mn-ea"/>
                          <a:cs typeface="+mn-cs"/>
                        </a:rPr>
                        <a:t>τῆς</a:t>
                      </a:r>
                      <a:r>
                        <a:rPr lang="el-GR" sz="1400" b="1" u="sng" kern="1200" dirty="0" smtClean="0">
                          <a:solidFill>
                            <a:srgbClr val="C00000"/>
                          </a:solidFill>
                          <a:latin typeface="+mn-lt"/>
                          <a:ea typeface="+mn-ea"/>
                          <a:cs typeface="+mn-cs"/>
                        </a:rPr>
                        <a:t> </a:t>
                      </a:r>
                      <a:r>
                        <a:rPr lang="el-GR" sz="1400" b="1" u="sng" kern="1200" dirty="0" err="1" smtClean="0">
                          <a:solidFill>
                            <a:srgbClr val="C00000"/>
                          </a:solidFill>
                          <a:latin typeface="+mn-lt"/>
                          <a:ea typeface="+mn-ea"/>
                          <a:cs typeface="+mn-cs"/>
                        </a:rPr>
                        <a:t>οἰκίας</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λέγει</a:t>
                      </a:r>
                      <a:r>
                        <a:rPr lang="el-GR" sz="1400" b="1" u="sng" kern="1200" dirty="0" smtClean="0">
                          <a:solidFill>
                            <a:srgbClr val="0070C0"/>
                          </a:solidFill>
                          <a:latin typeface="+mn-lt"/>
                          <a:ea typeface="+mn-ea"/>
                          <a:cs typeface="+mn-cs"/>
                        </a:rPr>
                        <a:t> σοι ὁ </a:t>
                      </a:r>
                      <a:r>
                        <a:rPr lang="el-GR" sz="1400" b="1" u="sng" kern="1200" dirty="0" err="1" smtClean="0">
                          <a:solidFill>
                            <a:srgbClr val="0070C0"/>
                          </a:solidFill>
                          <a:latin typeface="+mn-lt"/>
                          <a:ea typeface="+mn-ea"/>
                          <a:cs typeface="+mn-cs"/>
                        </a:rPr>
                        <a:t>διδάσκαλος</a:t>
                      </a:r>
                      <a:r>
                        <a:rPr lang="el-GR" sz="1400" kern="1200" dirty="0" smtClean="0">
                          <a:solidFill>
                            <a:schemeClr val="dk1"/>
                          </a:solidFill>
                          <a:latin typeface="+mn-lt"/>
                          <a:ea typeface="+mn-ea"/>
                          <a:cs typeface="+mn-cs"/>
                        </a:rPr>
                        <a:t>, </a:t>
                      </a:r>
                      <a:r>
                        <a:rPr lang="el-GR" sz="1400" b="1" kern="1200" dirty="0" err="1" smtClean="0">
                          <a:solidFill>
                            <a:srgbClr val="0070C0"/>
                          </a:solidFill>
                          <a:latin typeface="+mn-lt"/>
                          <a:ea typeface="+mn-ea"/>
                          <a:cs typeface="+mn-cs"/>
                        </a:rPr>
                        <a:t>ποῦ</a:t>
                      </a:r>
                      <a:r>
                        <a:rPr lang="el-GR" sz="1400" b="1" kern="1200" dirty="0" smtClean="0">
                          <a:solidFill>
                            <a:srgbClr val="0070C0"/>
                          </a:solidFill>
                          <a:latin typeface="+mn-lt"/>
                          <a:ea typeface="+mn-ea"/>
                          <a:cs typeface="+mn-cs"/>
                        </a:rPr>
                        <a:t> </a:t>
                      </a:r>
                      <a:r>
                        <a:rPr lang="el-GR" sz="1400" b="1" kern="1200" dirty="0" err="1" smtClean="0">
                          <a:solidFill>
                            <a:srgbClr val="0070C0"/>
                          </a:solidFill>
                          <a:latin typeface="+mn-lt"/>
                          <a:ea typeface="+mn-ea"/>
                          <a:cs typeface="+mn-cs"/>
                        </a:rPr>
                        <a:t>ἐστι</a:t>
                      </a:r>
                      <a:r>
                        <a:rPr lang="el-GR" sz="1400" b="1" kern="1200" dirty="0" smtClean="0">
                          <a:solidFill>
                            <a:srgbClr val="0070C0"/>
                          </a:solidFill>
                          <a:latin typeface="+mn-lt"/>
                          <a:ea typeface="+mn-ea"/>
                          <a:cs typeface="+mn-cs"/>
                        </a:rPr>
                        <a:t> </a:t>
                      </a:r>
                      <a:r>
                        <a:rPr lang="el-GR" sz="1400" b="1" kern="1200" dirty="0" err="1" smtClean="0">
                          <a:solidFill>
                            <a:srgbClr val="0070C0"/>
                          </a:solidFill>
                          <a:latin typeface="+mn-lt"/>
                          <a:ea typeface="+mn-ea"/>
                          <a:cs typeface="+mn-cs"/>
                        </a:rPr>
                        <a:t>τὸ</a:t>
                      </a:r>
                      <a:r>
                        <a:rPr lang="el-GR" sz="1400" b="1" kern="1200" dirty="0" smtClean="0">
                          <a:solidFill>
                            <a:srgbClr val="0070C0"/>
                          </a:solidFill>
                          <a:latin typeface="+mn-lt"/>
                          <a:ea typeface="+mn-ea"/>
                          <a:cs typeface="+mn-cs"/>
                        </a:rPr>
                        <a:t> </a:t>
                      </a:r>
                      <a:r>
                        <a:rPr lang="el-GR" sz="1400" b="1" kern="1200" dirty="0" err="1" smtClean="0">
                          <a:solidFill>
                            <a:srgbClr val="0070C0"/>
                          </a:solidFill>
                          <a:latin typeface="+mn-lt"/>
                          <a:ea typeface="+mn-ea"/>
                          <a:cs typeface="+mn-cs"/>
                        </a:rPr>
                        <a:t>κατάλυμα</a:t>
                      </a:r>
                      <a:r>
                        <a:rPr lang="el-GR" sz="1400" b="1"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ὅπου</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τὸ</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πάσχα</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μετὰ</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τῶν</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μαθητῶν</a:t>
                      </a:r>
                      <a:r>
                        <a:rPr lang="el-GR" sz="1400" b="1" u="sng" kern="1200" dirty="0" smtClean="0">
                          <a:solidFill>
                            <a:srgbClr val="0070C0"/>
                          </a:solidFill>
                          <a:latin typeface="+mn-lt"/>
                          <a:ea typeface="+mn-ea"/>
                          <a:cs typeface="+mn-cs"/>
                        </a:rPr>
                        <a:t> μου </a:t>
                      </a:r>
                      <a:r>
                        <a:rPr lang="el-GR" sz="1400" b="1" kern="1200" dirty="0" err="1" smtClean="0">
                          <a:solidFill>
                            <a:srgbClr val="0070C0"/>
                          </a:solidFill>
                          <a:latin typeface="+mn-lt"/>
                          <a:ea typeface="+mn-ea"/>
                          <a:cs typeface="+mn-cs"/>
                        </a:rPr>
                        <a:t>φάγω</a:t>
                      </a:r>
                      <a:r>
                        <a:rPr lang="el-GR" sz="1400" b="1" kern="1200" dirty="0" smtClean="0">
                          <a:solidFill>
                            <a:srgbClr val="0070C0"/>
                          </a:solidFill>
                          <a:latin typeface="+mn-lt"/>
                          <a:ea typeface="+mn-ea"/>
                          <a:cs typeface="+mn-cs"/>
                        </a:rPr>
                        <a:t>;</a:t>
                      </a:r>
                    </a:p>
                    <a:p>
                      <a:r>
                        <a:rPr lang="el-GR" sz="1400" b="1" kern="1200" dirty="0" smtClean="0">
                          <a:solidFill>
                            <a:schemeClr val="dk1"/>
                          </a:solidFill>
                          <a:latin typeface="+mn-lt"/>
                          <a:ea typeface="+mn-ea"/>
                          <a:cs typeface="+mn-cs"/>
                        </a:rPr>
                        <a:t>12</a:t>
                      </a:r>
                      <a:r>
                        <a:rPr lang="el-GR" sz="1400" kern="1200" dirty="0" smtClean="0">
                          <a:solidFill>
                            <a:schemeClr val="dk1"/>
                          </a:solidFill>
                          <a:latin typeface="+mn-lt"/>
                          <a:ea typeface="+mn-ea"/>
                          <a:cs typeface="+mn-cs"/>
                        </a:rPr>
                        <a:t> </a:t>
                      </a:r>
                      <a:r>
                        <a:rPr lang="el-GR" sz="1400" b="0" kern="1200" dirty="0" err="1" smtClean="0">
                          <a:solidFill>
                            <a:srgbClr val="0070C0"/>
                          </a:solidFill>
                          <a:latin typeface="+mn-lt"/>
                          <a:ea typeface="+mn-ea"/>
                          <a:cs typeface="+mn-cs"/>
                        </a:rPr>
                        <a:t>κἀκεῖνος</a:t>
                      </a:r>
                      <a:r>
                        <a:rPr lang="el-GR" sz="1400" b="0" kern="1200" dirty="0" smtClean="0">
                          <a:solidFill>
                            <a:srgbClr val="0070C0"/>
                          </a:solidFill>
                          <a:latin typeface="+mn-lt"/>
                          <a:ea typeface="+mn-ea"/>
                          <a:cs typeface="+mn-cs"/>
                        </a:rPr>
                        <a:t> </a:t>
                      </a:r>
                      <a:r>
                        <a:rPr lang="el-GR" sz="1400" b="0" kern="1200" dirty="0" err="1" smtClean="0">
                          <a:solidFill>
                            <a:srgbClr val="0070C0"/>
                          </a:solidFill>
                          <a:latin typeface="+mn-lt"/>
                          <a:ea typeface="+mn-ea"/>
                          <a:cs typeface="+mn-cs"/>
                        </a:rPr>
                        <a:t>ὑμῖν</a:t>
                      </a:r>
                      <a:r>
                        <a:rPr lang="el-GR" sz="1400" b="0" kern="1200" dirty="0" smtClean="0">
                          <a:solidFill>
                            <a:srgbClr val="0070C0"/>
                          </a:solidFill>
                          <a:latin typeface="+mn-lt"/>
                          <a:ea typeface="+mn-ea"/>
                          <a:cs typeface="+mn-cs"/>
                        </a:rPr>
                        <a:t> </a:t>
                      </a:r>
                      <a:r>
                        <a:rPr lang="el-GR" sz="1400" b="0" kern="1200" dirty="0" err="1" smtClean="0">
                          <a:solidFill>
                            <a:srgbClr val="0070C0"/>
                          </a:solidFill>
                          <a:latin typeface="+mn-lt"/>
                          <a:ea typeface="+mn-ea"/>
                          <a:cs typeface="+mn-cs"/>
                        </a:rPr>
                        <a:t>δείξει</a:t>
                      </a:r>
                      <a:r>
                        <a:rPr lang="el-GR" sz="1400" b="0" kern="1200" dirty="0" smtClean="0">
                          <a:solidFill>
                            <a:srgbClr val="0070C0"/>
                          </a:solidFill>
                          <a:latin typeface="+mn-lt"/>
                          <a:ea typeface="+mn-ea"/>
                          <a:cs typeface="+mn-cs"/>
                        </a:rPr>
                        <a:t> </a:t>
                      </a:r>
                      <a:r>
                        <a:rPr lang="el-GR" sz="1400" b="0" kern="1200" dirty="0" err="1" smtClean="0">
                          <a:solidFill>
                            <a:srgbClr val="0070C0"/>
                          </a:solidFill>
                          <a:latin typeface="+mn-lt"/>
                          <a:ea typeface="+mn-ea"/>
                          <a:cs typeface="+mn-cs"/>
                        </a:rPr>
                        <a:t>ἀνώγαιον</a:t>
                      </a:r>
                      <a:r>
                        <a:rPr lang="el-GR" sz="1400" b="0" kern="1200" dirty="0" smtClean="0">
                          <a:solidFill>
                            <a:srgbClr val="0070C0"/>
                          </a:solidFill>
                          <a:latin typeface="+mn-lt"/>
                          <a:ea typeface="+mn-ea"/>
                          <a:cs typeface="+mn-cs"/>
                        </a:rPr>
                        <a:t> </a:t>
                      </a:r>
                      <a:r>
                        <a:rPr lang="el-GR" sz="1400" b="0" kern="1200" dirty="0" err="1" smtClean="0">
                          <a:solidFill>
                            <a:srgbClr val="0070C0"/>
                          </a:solidFill>
                          <a:latin typeface="+mn-lt"/>
                          <a:ea typeface="+mn-ea"/>
                          <a:cs typeface="+mn-cs"/>
                        </a:rPr>
                        <a:t>μέγα</a:t>
                      </a:r>
                      <a:r>
                        <a:rPr lang="el-GR" sz="1400" b="0" kern="1200" dirty="0" smtClean="0">
                          <a:solidFill>
                            <a:srgbClr val="0070C0"/>
                          </a:solidFill>
                          <a:latin typeface="+mn-lt"/>
                          <a:ea typeface="+mn-ea"/>
                          <a:cs typeface="+mn-cs"/>
                        </a:rPr>
                        <a:t> </a:t>
                      </a:r>
                      <a:r>
                        <a:rPr lang="el-GR" sz="1400" b="0" kern="1200" dirty="0" err="1" smtClean="0">
                          <a:solidFill>
                            <a:srgbClr val="0070C0"/>
                          </a:solidFill>
                          <a:latin typeface="+mn-lt"/>
                          <a:ea typeface="+mn-ea"/>
                          <a:cs typeface="+mn-cs"/>
                        </a:rPr>
                        <a:t>ἐστρωμένον</a:t>
                      </a:r>
                      <a:r>
                        <a:rPr lang="el-GR" sz="1400" b="0" kern="1200" dirty="0" smtClean="0">
                          <a:solidFill>
                            <a:srgbClr val="0070C0"/>
                          </a:solidFill>
                          <a:latin typeface="+mn-lt"/>
                          <a:ea typeface="+mn-ea"/>
                          <a:cs typeface="+mn-cs"/>
                        </a:rPr>
                        <a:t>· </a:t>
                      </a:r>
                      <a:r>
                        <a:rPr lang="el-GR" sz="1400" kern="1200" dirty="0" err="1" smtClean="0">
                          <a:solidFill>
                            <a:srgbClr val="0070C0"/>
                          </a:solidFill>
                          <a:latin typeface="+mn-lt"/>
                          <a:ea typeface="+mn-ea"/>
                          <a:cs typeface="+mn-cs"/>
                        </a:rPr>
                        <a:t>ἐκεῖ</a:t>
                      </a:r>
                      <a:r>
                        <a:rPr lang="el-GR" sz="1400" kern="1200" dirty="0" smtClean="0">
                          <a:solidFill>
                            <a:srgbClr val="0070C0"/>
                          </a:solidFill>
                          <a:latin typeface="+mn-lt"/>
                          <a:ea typeface="+mn-ea"/>
                          <a:cs typeface="+mn-cs"/>
                        </a:rPr>
                        <a:t>  </a:t>
                      </a:r>
                      <a:r>
                        <a:rPr lang="el-GR" sz="1400" kern="1200" dirty="0" err="1" smtClean="0">
                          <a:solidFill>
                            <a:srgbClr val="0070C0"/>
                          </a:solidFill>
                          <a:latin typeface="+mn-lt"/>
                          <a:ea typeface="+mn-ea"/>
                          <a:cs typeface="+mn-cs"/>
                        </a:rPr>
                        <a:t>ἑτοιμάσατε</a:t>
                      </a:r>
                      <a:r>
                        <a:rPr lang="el-GR" sz="1400" kern="1200" dirty="0" smtClean="0">
                          <a:solidFill>
                            <a:srgbClr val="0070C0"/>
                          </a:solidFill>
                          <a:latin typeface="+mn-lt"/>
                          <a:ea typeface="+mn-ea"/>
                          <a:cs typeface="+mn-cs"/>
                        </a:rPr>
                        <a:t>.</a:t>
                      </a:r>
                    </a:p>
                    <a:p>
                      <a:r>
                        <a:rPr lang="el-GR" sz="1400" b="1" kern="1200" dirty="0" smtClean="0">
                          <a:solidFill>
                            <a:schemeClr val="dk1"/>
                          </a:solidFill>
                          <a:latin typeface="+mn-lt"/>
                          <a:ea typeface="+mn-ea"/>
                          <a:cs typeface="+mn-cs"/>
                        </a:rPr>
                        <a:t>13</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ἀπελθόντες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δὲ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εὗρον</a:t>
                      </a:r>
                      <a:r>
                        <a:rPr lang="el-GR" sz="1400" kern="1200" dirty="0" smtClean="0">
                          <a:solidFill>
                            <a:schemeClr val="dk1"/>
                          </a:solidFill>
                          <a:latin typeface="+mn-lt"/>
                          <a:ea typeface="+mn-ea"/>
                          <a:cs typeface="+mn-cs"/>
                        </a:rPr>
                        <a:t> </a:t>
                      </a:r>
                      <a:r>
                        <a:rPr lang="el-GR" sz="1400" kern="1200" dirty="0" err="1" smtClean="0">
                          <a:solidFill>
                            <a:srgbClr val="7030A0"/>
                          </a:solidFill>
                          <a:latin typeface="+mn-lt"/>
                          <a:ea typeface="+mn-ea"/>
                          <a:cs typeface="+mn-cs"/>
                        </a:rPr>
                        <a:t>καθὼς</a:t>
                      </a:r>
                      <a:r>
                        <a:rPr lang="el-GR" sz="1400" kern="1200" dirty="0" smtClean="0">
                          <a:solidFill>
                            <a:srgbClr val="7030A0"/>
                          </a:solidFill>
                          <a:latin typeface="+mn-lt"/>
                          <a:ea typeface="+mn-ea"/>
                          <a:cs typeface="+mn-cs"/>
                        </a:rPr>
                        <a:t> </a:t>
                      </a:r>
                      <a:r>
                        <a:rPr lang="el-GR" sz="1400" kern="1200" dirty="0" err="1" smtClean="0">
                          <a:solidFill>
                            <a:srgbClr val="7030A0"/>
                          </a:solidFill>
                          <a:latin typeface="+mn-lt"/>
                          <a:ea typeface="+mn-ea"/>
                          <a:cs typeface="+mn-cs"/>
                        </a:rPr>
                        <a:t>εἴρηκεν</a:t>
                      </a:r>
                      <a:r>
                        <a:rPr lang="el-GR" sz="1400" kern="1200" dirty="0" smtClean="0">
                          <a:solidFill>
                            <a:srgbClr val="7030A0"/>
                          </a:solidFill>
                          <a:latin typeface="+mn-lt"/>
                          <a:ea typeface="+mn-ea"/>
                          <a:cs typeface="+mn-cs"/>
                        </a:rPr>
                        <a:t> </a:t>
                      </a:r>
                      <a:r>
                        <a:rPr lang="el-GR" sz="1400" kern="1200" dirty="0" err="1" smtClean="0">
                          <a:solidFill>
                            <a:srgbClr val="7030A0"/>
                          </a:solidFill>
                          <a:latin typeface="+mn-lt"/>
                          <a:ea typeface="+mn-ea"/>
                          <a:cs typeface="+mn-cs"/>
                        </a:rPr>
                        <a:t>αὐτοῖς</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καὶ</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ἡτοίμασαν</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τὸ</a:t>
                      </a:r>
                      <a:r>
                        <a:rPr lang="el-GR" sz="1400" b="1" u="sng" kern="1200" dirty="0" smtClean="0">
                          <a:solidFill>
                            <a:srgbClr val="0070C0"/>
                          </a:solidFill>
                          <a:latin typeface="+mn-lt"/>
                          <a:ea typeface="+mn-ea"/>
                          <a:cs typeface="+mn-cs"/>
                        </a:rPr>
                        <a:t> </a:t>
                      </a:r>
                      <a:r>
                        <a:rPr lang="el-GR" sz="1400" b="1" u="sng" kern="1200" dirty="0" err="1" smtClean="0">
                          <a:solidFill>
                            <a:srgbClr val="0070C0"/>
                          </a:solidFill>
                          <a:latin typeface="+mn-lt"/>
                          <a:ea typeface="+mn-ea"/>
                          <a:cs typeface="+mn-cs"/>
                        </a:rPr>
                        <a:t>πάσχα</a:t>
                      </a:r>
                      <a:r>
                        <a:rPr lang="el-GR" sz="1400" b="1" u="sng" kern="1200" dirty="0" smtClean="0">
                          <a:solidFill>
                            <a:srgbClr val="0070C0"/>
                          </a:solidFill>
                          <a:latin typeface="+mn-lt"/>
                          <a:ea typeface="+mn-ea"/>
                          <a:cs typeface="+mn-cs"/>
                        </a:rPr>
                        <a:t>.</a:t>
                      </a:r>
                      <a:endParaRPr lang="el-GR" sz="1400" b="1" u="sng" dirty="0">
                        <a:solidFill>
                          <a:srgbClr val="0070C0"/>
                        </a:solidFill>
                      </a:endParaRPr>
                    </a:p>
                  </a:txBody>
                  <a:tcPr/>
                </a:tc>
                <a:tc>
                  <a:txBody>
                    <a:bodyPr/>
                    <a:lstStyle/>
                    <a:p>
                      <a:r>
                        <a:rPr lang="el-GR" sz="870" b="1" kern="1200" dirty="0" smtClean="0">
                          <a:solidFill>
                            <a:schemeClr val="dk1"/>
                          </a:solidFill>
                          <a:latin typeface="+mn-lt"/>
                          <a:ea typeface="+mn-ea"/>
                          <a:cs typeface="+mn-cs"/>
                        </a:rPr>
                        <a:t>4</a:t>
                      </a:r>
                      <a:r>
                        <a:rPr lang="el-GR" sz="870"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ἐγείρεται</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ἐκ</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τοῦ</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δείπνου</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καὶ</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τίθησι</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τὰ</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ἱμάτια</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καὶ</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λαβὼν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λέντιον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διέζωσεν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ἑαυτόν</a:t>
                      </a:r>
                      <a:r>
                        <a:rPr lang="el-GR" sz="870" u="none" kern="1200" dirty="0" smtClean="0">
                          <a:solidFill>
                            <a:schemeClr val="dk1"/>
                          </a:solidFill>
                          <a:latin typeface="+mn-lt"/>
                          <a:ea typeface="+mn-ea"/>
                          <a:cs typeface="+mn-cs"/>
                        </a:rPr>
                        <a:t>.</a:t>
                      </a:r>
                    </a:p>
                    <a:p>
                      <a:r>
                        <a:rPr lang="el-GR" sz="870" b="1" u="none" kern="1200" dirty="0" smtClean="0">
                          <a:solidFill>
                            <a:schemeClr val="dk1"/>
                          </a:solidFill>
                          <a:latin typeface="+mn-lt"/>
                          <a:ea typeface="+mn-ea"/>
                          <a:cs typeface="+mn-cs"/>
                        </a:rPr>
                        <a:t>5</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εἶτα</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βάλλει</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ὕδωρ</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εἰς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τὸν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νιπτῆρα</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καὶ</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ἤρξατο</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νίπτειν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τοὺς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πόδας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τῶν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μαθητῶν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καὶ</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ἐκμάσσειν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τῷ</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λεντίῳ</a:t>
                      </a:r>
                      <a:r>
                        <a:rPr lang="el-GR" sz="870" u="none" kern="1200" dirty="0" smtClean="0">
                          <a:solidFill>
                            <a:schemeClr val="dk1"/>
                          </a:solidFill>
                          <a:latin typeface="+mn-lt"/>
                          <a:ea typeface="+mn-ea"/>
                          <a:cs typeface="+mn-cs"/>
                        </a:rPr>
                        <a:t> ᾧ </a:t>
                      </a:r>
                      <a:r>
                        <a:rPr lang="el-GR" sz="870" u="none" kern="1200" dirty="0" err="1" smtClean="0">
                          <a:solidFill>
                            <a:schemeClr val="dk1"/>
                          </a:solidFill>
                          <a:latin typeface="+mn-lt"/>
                          <a:ea typeface="+mn-ea"/>
                          <a:cs typeface="+mn-cs"/>
                        </a:rPr>
                        <a:t>ἦν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διεζωσμένος</a:t>
                      </a:r>
                      <a:r>
                        <a:rPr lang="el-GR" sz="870" u="none" kern="1200" dirty="0" smtClean="0">
                          <a:solidFill>
                            <a:schemeClr val="dk1"/>
                          </a:solidFill>
                          <a:latin typeface="+mn-lt"/>
                          <a:ea typeface="+mn-ea"/>
                          <a:cs typeface="+mn-cs"/>
                        </a:rPr>
                        <a:t>.</a:t>
                      </a:r>
                    </a:p>
                    <a:p>
                      <a:r>
                        <a:rPr lang="el-GR" sz="870" b="1" u="none" kern="1200" dirty="0" smtClean="0">
                          <a:solidFill>
                            <a:schemeClr val="dk1"/>
                          </a:solidFill>
                          <a:latin typeface="+mn-lt"/>
                          <a:ea typeface="+mn-ea"/>
                          <a:cs typeface="+mn-cs"/>
                        </a:rPr>
                        <a:t>6</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ἔρχεται</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οὖν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πρὸς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Σίμωνα</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Πέτρον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καὶ</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λέγει</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αὐτῷ</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ἐκεῖνος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Κύριε</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σύ</a:t>
                      </a:r>
                      <a:r>
                        <a:rPr lang="el-GR" sz="870" u="none" kern="1200" dirty="0" smtClean="0">
                          <a:solidFill>
                            <a:schemeClr val="dk1"/>
                          </a:solidFill>
                          <a:latin typeface="+mn-lt"/>
                          <a:ea typeface="+mn-ea"/>
                          <a:cs typeface="+mn-cs"/>
                        </a:rPr>
                        <a:t> μου </a:t>
                      </a:r>
                      <a:r>
                        <a:rPr lang="el-GR" sz="870" u="none" kern="1200" dirty="0" err="1" smtClean="0">
                          <a:solidFill>
                            <a:schemeClr val="dk1"/>
                          </a:solidFill>
                          <a:latin typeface="+mn-lt"/>
                          <a:ea typeface="+mn-ea"/>
                          <a:cs typeface="+mn-cs"/>
                        </a:rPr>
                        <a:t>νίπτεις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τοὺς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πόδας</a:t>
                      </a:r>
                      <a:r>
                        <a:rPr lang="el-GR" sz="870" u="none" kern="1200" dirty="0" smtClean="0">
                          <a:solidFill>
                            <a:schemeClr val="dk1"/>
                          </a:solidFill>
                          <a:latin typeface="+mn-lt"/>
                          <a:ea typeface="+mn-ea"/>
                          <a:cs typeface="+mn-cs"/>
                        </a:rPr>
                        <a:t>;</a:t>
                      </a:r>
                    </a:p>
                    <a:p>
                      <a:r>
                        <a:rPr lang="el-GR" sz="870" b="1" u="none" kern="1200" dirty="0" smtClean="0">
                          <a:solidFill>
                            <a:schemeClr val="dk1"/>
                          </a:solidFill>
                          <a:latin typeface="+mn-lt"/>
                          <a:ea typeface="+mn-ea"/>
                          <a:cs typeface="+mn-cs"/>
                        </a:rPr>
                        <a:t>7</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ἀπεκρίθη</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᾿Ιησοῦς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καὶ</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εἶπεν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αὐτῷ</a:t>
                      </a:r>
                      <a:r>
                        <a:rPr lang="el-GR" sz="870" u="none" kern="1200" dirty="0" smtClean="0">
                          <a:solidFill>
                            <a:schemeClr val="dk1"/>
                          </a:solidFill>
                          <a:latin typeface="+mn-lt"/>
                          <a:ea typeface="+mn-ea"/>
                          <a:cs typeface="+mn-cs"/>
                        </a:rPr>
                        <a:t>· ὃ </a:t>
                      </a:r>
                      <a:r>
                        <a:rPr lang="el-GR" sz="870" u="none" kern="1200" dirty="0" err="1" smtClean="0">
                          <a:solidFill>
                            <a:schemeClr val="dk1"/>
                          </a:solidFill>
                          <a:latin typeface="+mn-lt"/>
                          <a:ea typeface="+mn-ea"/>
                          <a:cs typeface="+mn-cs"/>
                        </a:rPr>
                        <a:t>ἐγὼ</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ποιῶ</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σὺ</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οὐκ</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οἶδας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ἄρτι</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γνώσῃ</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δὲ</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μετὰ</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ταῦτα</a:t>
                      </a:r>
                      <a:r>
                        <a:rPr lang="el-GR" sz="870" u="none" kern="1200" dirty="0" smtClean="0">
                          <a:solidFill>
                            <a:schemeClr val="dk1"/>
                          </a:solidFill>
                          <a:latin typeface="+mn-lt"/>
                          <a:ea typeface="+mn-ea"/>
                          <a:cs typeface="+mn-cs"/>
                        </a:rPr>
                        <a:t>.</a:t>
                      </a:r>
                    </a:p>
                    <a:p>
                      <a:r>
                        <a:rPr lang="el-GR" sz="870" b="1" u="none" kern="1200" dirty="0" smtClean="0">
                          <a:solidFill>
                            <a:schemeClr val="dk1"/>
                          </a:solidFill>
                          <a:latin typeface="+mn-lt"/>
                          <a:ea typeface="+mn-ea"/>
                          <a:cs typeface="+mn-cs"/>
                        </a:rPr>
                        <a:t>8</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λέγει</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αὐτῷ</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Πέτρος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οὐ</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μὴ</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νίψῃς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τοὺς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πόδας</a:t>
                      </a:r>
                      <a:r>
                        <a:rPr lang="el-GR" sz="870" u="none" kern="1200" dirty="0" smtClean="0">
                          <a:solidFill>
                            <a:schemeClr val="dk1"/>
                          </a:solidFill>
                          <a:latin typeface="+mn-lt"/>
                          <a:ea typeface="+mn-ea"/>
                          <a:cs typeface="+mn-cs"/>
                        </a:rPr>
                        <a:t> μου </a:t>
                      </a:r>
                      <a:r>
                        <a:rPr lang="el-GR" sz="870" u="none" kern="1200" dirty="0" err="1" smtClean="0">
                          <a:solidFill>
                            <a:schemeClr val="dk1"/>
                          </a:solidFill>
                          <a:latin typeface="+mn-lt"/>
                          <a:ea typeface="+mn-ea"/>
                          <a:cs typeface="+mn-cs"/>
                        </a:rPr>
                        <a:t>εἰς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τὸν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αἰῶνα</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ἀπεκρίθη</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αὐτῷ</a:t>
                      </a:r>
                      <a:r>
                        <a:rPr lang="el-GR" sz="870" u="none" kern="1200" dirty="0" smtClean="0">
                          <a:solidFill>
                            <a:schemeClr val="dk1"/>
                          </a:solidFill>
                          <a:latin typeface="+mn-lt"/>
                          <a:ea typeface="+mn-ea"/>
                          <a:cs typeface="+mn-cs"/>
                        </a:rPr>
                        <a:t> ὁ </a:t>
                      </a:r>
                      <a:r>
                        <a:rPr lang="el-GR" sz="870" u="none" kern="1200" dirty="0" err="1" smtClean="0">
                          <a:solidFill>
                            <a:schemeClr val="dk1"/>
                          </a:solidFill>
                          <a:latin typeface="+mn-lt"/>
                          <a:ea typeface="+mn-ea"/>
                          <a:cs typeface="+mn-cs"/>
                        </a:rPr>
                        <a:t>᾿Ιησοῦς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ἐὰν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μὴ</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νίψω</a:t>
                      </a:r>
                      <a:r>
                        <a:rPr lang="el-GR" sz="870" u="none" kern="1200" dirty="0" smtClean="0">
                          <a:solidFill>
                            <a:schemeClr val="dk1"/>
                          </a:solidFill>
                          <a:latin typeface="+mn-lt"/>
                          <a:ea typeface="+mn-ea"/>
                          <a:cs typeface="+mn-cs"/>
                        </a:rPr>
                        <a:t> σε, </a:t>
                      </a:r>
                      <a:r>
                        <a:rPr lang="el-GR" sz="870" u="none" kern="1200" dirty="0" err="1" smtClean="0">
                          <a:solidFill>
                            <a:schemeClr val="dk1"/>
                          </a:solidFill>
                          <a:latin typeface="+mn-lt"/>
                          <a:ea typeface="+mn-ea"/>
                          <a:cs typeface="+mn-cs"/>
                        </a:rPr>
                        <a:t>οὐκ</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ἔχεις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μέρος</a:t>
                      </a:r>
                      <a:r>
                        <a:rPr lang="el-GR" sz="870" u="none" kern="1200" dirty="0" smtClean="0">
                          <a:solidFill>
                            <a:schemeClr val="dk1"/>
                          </a:solidFill>
                          <a:latin typeface="+mn-lt"/>
                          <a:ea typeface="+mn-ea"/>
                          <a:cs typeface="+mn-cs"/>
                        </a:rPr>
                        <a:t> μετ' </a:t>
                      </a:r>
                      <a:r>
                        <a:rPr lang="el-GR" sz="870" u="none" kern="1200" dirty="0" err="1" smtClean="0">
                          <a:solidFill>
                            <a:schemeClr val="dk1"/>
                          </a:solidFill>
                          <a:latin typeface="+mn-lt"/>
                          <a:ea typeface="+mn-ea"/>
                          <a:cs typeface="+mn-cs"/>
                        </a:rPr>
                        <a:t>ἐμοῦ</a:t>
                      </a:r>
                      <a:r>
                        <a:rPr lang="el-GR" sz="870" u="none" kern="1200" dirty="0" smtClean="0">
                          <a:solidFill>
                            <a:schemeClr val="dk1"/>
                          </a:solidFill>
                          <a:latin typeface="+mn-lt"/>
                          <a:ea typeface="+mn-ea"/>
                          <a:cs typeface="+mn-cs"/>
                        </a:rPr>
                        <a:t>.</a:t>
                      </a:r>
                    </a:p>
                    <a:p>
                      <a:r>
                        <a:rPr lang="el-GR" sz="870" b="1" u="none" kern="1200" dirty="0" smtClean="0">
                          <a:solidFill>
                            <a:schemeClr val="dk1"/>
                          </a:solidFill>
                          <a:latin typeface="+mn-lt"/>
                          <a:ea typeface="+mn-ea"/>
                          <a:cs typeface="+mn-cs"/>
                        </a:rPr>
                        <a:t>9</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λέγει</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αὐτῷ</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Σίμων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Πέτρος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Κύριε</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μὴ</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τοὺς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πόδας</a:t>
                      </a:r>
                      <a:r>
                        <a:rPr lang="el-GR" sz="870" u="none" kern="1200" dirty="0" smtClean="0">
                          <a:solidFill>
                            <a:schemeClr val="dk1"/>
                          </a:solidFill>
                          <a:latin typeface="+mn-lt"/>
                          <a:ea typeface="+mn-ea"/>
                          <a:cs typeface="+mn-cs"/>
                        </a:rPr>
                        <a:t> μου </a:t>
                      </a:r>
                      <a:r>
                        <a:rPr lang="el-GR" sz="870" u="none" kern="1200" dirty="0" err="1" smtClean="0">
                          <a:solidFill>
                            <a:schemeClr val="dk1"/>
                          </a:solidFill>
                          <a:latin typeface="+mn-lt"/>
                          <a:ea typeface="+mn-ea"/>
                          <a:cs typeface="+mn-cs"/>
                        </a:rPr>
                        <a:t>μόνον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ἀλλὰ</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καὶ</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τὰς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χεῖρας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καὶ</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τὴν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κεφαλήν</a:t>
                      </a:r>
                      <a:r>
                        <a:rPr lang="el-GR" sz="870" u="none" kern="1200" dirty="0" smtClean="0">
                          <a:solidFill>
                            <a:schemeClr val="dk1"/>
                          </a:solidFill>
                          <a:latin typeface="+mn-lt"/>
                          <a:ea typeface="+mn-ea"/>
                          <a:cs typeface="+mn-cs"/>
                        </a:rPr>
                        <a:t>.</a:t>
                      </a:r>
                    </a:p>
                    <a:p>
                      <a:r>
                        <a:rPr lang="el-GR" sz="870" b="1" u="none" kern="1200" dirty="0" smtClean="0">
                          <a:solidFill>
                            <a:schemeClr val="dk1"/>
                          </a:solidFill>
                          <a:latin typeface="+mn-lt"/>
                          <a:ea typeface="+mn-ea"/>
                          <a:cs typeface="+mn-cs"/>
                        </a:rPr>
                        <a:t>10</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λέγει</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αὐτῷ</a:t>
                      </a:r>
                      <a:r>
                        <a:rPr lang="el-GR" sz="870" u="none" kern="1200" dirty="0" smtClean="0">
                          <a:solidFill>
                            <a:schemeClr val="dk1"/>
                          </a:solidFill>
                          <a:latin typeface="+mn-lt"/>
                          <a:ea typeface="+mn-ea"/>
                          <a:cs typeface="+mn-cs"/>
                        </a:rPr>
                        <a:t> ὁ </a:t>
                      </a:r>
                      <a:r>
                        <a:rPr lang="el-GR" sz="870" u="none" kern="1200" dirty="0" err="1" smtClean="0">
                          <a:solidFill>
                            <a:schemeClr val="dk1"/>
                          </a:solidFill>
                          <a:latin typeface="+mn-lt"/>
                          <a:ea typeface="+mn-ea"/>
                          <a:cs typeface="+mn-cs"/>
                        </a:rPr>
                        <a:t>᾿Ιησοῦς</a:t>
                      </a:r>
                      <a:r>
                        <a:rPr lang="el-GR" sz="870" u="none" kern="1200" dirty="0" smtClean="0">
                          <a:solidFill>
                            <a:schemeClr val="dk1"/>
                          </a:solidFill>
                          <a:latin typeface="+mn-lt"/>
                          <a:ea typeface="+mn-ea"/>
                          <a:cs typeface="+mn-cs"/>
                        </a:rPr>
                        <a:t>· ὁ </a:t>
                      </a:r>
                      <a:r>
                        <a:rPr lang="el-GR" sz="870" u="none" kern="1200" dirty="0" err="1" smtClean="0">
                          <a:solidFill>
                            <a:schemeClr val="dk1"/>
                          </a:solidFill>
                          <a:latin typeface="+mn-lt"/>
                          <a:ea typeface="+mn-ea"/>
                          <a:cs typeface="+mn-cs"/>
                        </a:rPr>
                        <a:t>λελουμένος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οὐ</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χρείαν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ἔχει</a:t>
                      </a:r>
                      <a:r>
                        <a:rPr lang="el-GR" sz="870" u="none" kern="1200" dirty="0" smtClean="0">
                          <a:solidFill>
                            <a:schemeClr val="dk1"/>
                          </a:solidFill>
                          <a:latin typeface="+mn-lt"/>
                          <a:ea typeface="+mn-ea"/>
                          <a:cs typeface="+mn-cs"/>
                        </a:rPr>
                        <a:t> ἢ </a:t>
                      </a:r>
                      <a:r>
                        <a:rPr lang="el-GR" sz="870" u="none" kern="1200" dirty="0" err="1" smtClean="0">
                          <a:solidFill>
                            <a:schemeClr val="dk1"/>
                          </a:solidFill>
                          <a:latin typeface="+mn-lt"/>
                          <a:ea typeface="+mn-ea"/>
                          <a:cs typeface="+mn-cs"/>
                        </a:rPr>
                        <a:t>τοὺς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πόδας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νίψασθαι</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ἀλλ</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ἔστι</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καθαρὸς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ὅλος</a:t>
                      </a:r>
                      <a:r>
                        <a:rPr lang="el-GR" sz="870" u="none" kern="1200" dirty="0" smtClean="0">
                          <a:solidFill>
                            <a:schemeClr val="dk1"/>
                          </a:solidFill>
                          <a:latin typeface="+mn-lt"/>
                          <a:ea typeface="+mn-ea"/>
                          <a:cs typeface="+mn-cs"/>
                        </a:rPr>
                        <a:t>· </a:t>
                      </a:r>
                      <a:r>
                        <a:rPr lang="el-GR" sz="870" b="1" kern="1200" dirty="0" err="1" smtClean="0">
                          <a:solidFill>
                            <a:srgbClr val="C00000"/>
                          </a:solidFill>
                          <a:latin typeface="+mn-lt"/>
                          <a:ea typeface="+mn-ea"/>
                          <a:cs typeface="+mn-cs"/>
                        </a:rPr>
                        <a:t>καὶ</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ὑμεῖς</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καθαροί</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ἐστε</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ἀλλ</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οὐχὶ</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πάντες</a:t>
                      </a:r>
                      <a:r>
                        <a:rPr lang="el-GR" sz="870" b="1" kern="1200" dirty="0" smtClean="0">
                          <a:solidFill>
                            <a:srgbClr val="C00000"/>
                          </a:solidFill>
                          <a:latin typeface="+mn-lt"/>
                          <a:ea typeface="+mn-ea"/>
                          <a:cs typeface="+mn-cs"/>
                        </a:rPr>
                        <a:t>.</a:t>
                      </a:r>
                    </a:p>
                    <a:p>
                      <a:r>
                        <a:rPr lang="el-GR" sz="870" b="1" kern="1200" dirty="0" smtClean="0">
                          <a:solidFill>
                            <a:schemeClr val="dk1"/>
                          </a:solidFill>
                          <a:latin typeface="+mn-lt"/>
                          <a:ea typeface="+mn-ea"/>
                          <a:cs typeface="+mn-cs"/>
                        </a:rPr>
                        <a:t>11</a:t>
                      </a:r>
                      <a:r>
                        <a:rPr lang="el-GR" sz="870" kern="1200" dirty="0" smtClean="0">
                          <a:solidFill>
                            <a:schemeClr val="dk1"/>
                          </a:solidFill>
                          <a:latin typeface="+mn-lt"/>
                          <a:ea typeface="+mn-ea"/>
                          <a:cs typeface="+mn-cs"/>
                        </a:rPr>
                        <a:t> </a:t>
                      </a:r>
                      <a:r>
                        <a:rPr lang="el-GR" sz="870" b="1" kern="1200" dirty="0" err="1" smtClean="0">
                          <a:solidFill>
                            <a:srgbClr val="C00000"/>
                          </a:solidFill>
                          <a:latin typeface="+mn-lt"/>
                          <a:ea typeface="+mn-ea"/>
                          <a:cs typeface="+mn-cs"/>
                        </a:rPr>
                        <a:t>ᾔδει</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γὰρ</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τὸν</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παραδιδόντα</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αὐτόν</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διὰ</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τοῦτο</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εἶπεν</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οὐχὶ</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πάντες</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καθαροί</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ἐστε</a:t>
                      </a:r>
                      <a:r>
                        <a:rPr lang="el-GR" sz="870" b="1" kern="1200" dirty="0" smtClean="0">
                          <a:solidFill>
                            <a:srgbClr val="C00000"/>
                          </a:solidFill>
                          <a:latin typeface="+mn-lt"/>
                          <a:ea typeface="+mn-ea"/>
                          <a:cs typeface="+mn-cs"/>
                        </a:rPr>
                        <a:t>.</a:t>
                      </a:r>
                    </a:p>
                    <a:p>
                      <a:r>
                        <a:rPr lang="el-GR" sz="870" b="1" kern="1200" dirty="0" smtClean="0">
                          <a:solidFill>
                            <a:schemeClr val="dk1"/>
                          </a:solidFill>
                          <a:latin typeface="+mn-lt"/>
                          <a:ea typeface="+mn-ea"/>
                          <a:cs typeface="+mn-cs"/>
                        </a:rPr>
                        <a:t>12</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a:t>
                      </a:r>
                      <a:r>
                        <a:rPr lang="el-GR" sz="870" u="none" kern="1200" dirty="0" err="1" smtClean="0">
                          <a:solidFill>
                            <a:schemeClr val="dk1"/>
                          </a:solidFill>
                          <a:latin typeface="+mn-lt"/>
                          <a:ea typeface="+mn-ea"/>
                          <a:cs typeface="+mn-cs"/>
                        </a:rPr>
                        <a:t>Οτε</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οὖν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ἔνιψε</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τοὺς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πόδας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αὐτῶν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καὶ</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ἔλαβε</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τὰ</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ἱμάτια</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αὐτοῦ</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ἀναπεσὼν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πάλιν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εἶπεν</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αὐτοῖς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γινώσκετε</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τί</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πεποίηκα</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ὑμῖν</a:t>
                      </a:r>
                      <a:r>
                        <a:rPr lang="el-GR" sz="870" u="none" kern="1200" dirty="0" smtClean="0">
                          <a:solidFill>
                            <a:schemeClr val="dk1"/>
                          </a:solidFill>
                          <a:latin typeface="+mn-lt"/>
                          <a:ea typeface="+mn-ea"/>
                          <a:cs typeface="+mn-cs"/>
                        </a:rPr>
                        <a:t>; </a:t>
                      </a:r>
                    </a:p>
                    <a:p>
                      <a:r>
                        <a:rPr lang="el-GR" sz="870" b="1" u="none" kern="1200" dirty="0" smtClean="0">
                          <a:solidFill>
                            <a:schemeClr val="dk1"/>
                          </a:solidFill>
                          <a:latin typeface="+mn-lt"/>
                          <a:ea typeface="+mn-ea"/>
                          <a:cs typeface="+mn-cs"/>
                        </a:rPr>
                        <a:t>13</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ὑμεῖς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φωνεῖτέ</a:t>
                      </a:r>
                      <a:r>
                        <a:rPr lang="el-GR" sz="870" u="none" kern="1200" dirty="0" smtClean="0">
                          <a:solidFill>
                            <a:schemeClr val="dk1"/>
                          </a:solidFill>
                          <a:latin typeface="+mn-lt"/>
                          <a:ea typeface="+mn-ea"/>
                          <a:cs typeface="+mn-cs"/>
                        </a:rPr>
                        <a:t> με, ὁ </a:t>
                      </a:r>
                      <a:r>
                        <a:rPr lang="el-GR" sz="870" u="none" kern="1200" dirty="0" err="1" smtClean="0">
                          <a:solidFill>
                            <a:schemeClr val="dk1"/>
                          </a:solidFill>
                          <a:latin typeface="+mn-lt"/>
                          <a:ea typeface="+mn-ea"/>
                          <a:cs typeface="+mn-cs"/>
                        </a:rPr>
                        <a:t>Διδάσκαλος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καὶ</a:t>
                      </a:r>
                      <a:r>
                        <a:rPr lang="el-GR" sz="870" u="none" kern="1200" dirty="0" smtClean="0">
                          <a:solidFill>
                            <a:schemeClr val="dk1"/>
                          </a:solidFill>
                          <a:latin typeface="+mn-lt"/>
                          <a:ea typeface="+mn-ea"/>
                          <a:cs typeface="+mn-cs"/>
                        </a:rPr>
                        <a:t> ὁ </a:t>
                      </a:r>
                      <a:r>
                        <a:rPr lang="el-GR" sz="870" u="none" kern="1200" dirty="0" err="1" smtClean="0">
                          <a:solidFill>
                            <a:schemeClr val="dk1"/>
                          </a:solidFill>
                          <a:latin typeface="+mn-lt"/>
                          <a:ea typeface="+mn-ea"/>
                          <a:cs typeface="+mn-cs"/>
                        </a:rPr>
                        <a:t>Κύριος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καὶ</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καλῶς</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λέγετε</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εἰμὶ</a:t>
                      </a:r>
                      <a:r>
                        <a:rPr lang="el-GR" sz="870" u="none" kern="1200" dirty="0" smtClean="0">
                          <a:solidFill>
                            <a:schemeClr val="dk1"/>
                          </a:solidFill>
                          <a:latin typeface="+mn-lt"/>
                          <a:ea typeface="+mn-ea"/>
                          <a:cs typeface="+mn-cs"/>
                        </a:rPr>
                        <a:t> </a:t>
                      </a:r>
                      <a:r>
                        <a:rPr lang="el-GR" sz="870" u="none" kern="1200" dirty="0" err="1" smtClean="0">
                          <a:solidFill>
                            <a:schemeClr val="dk1"/>
                          </a:solidFill>
                          <a:latin typeface="+mn-lt"/>
                          <a:ea typeface="+mn-ea"/>
                          <a:cs typeface="+mn-cs"/>
                        </a:rPr>
                        <a:t>γάρ</a:t>
                      </a:r>
                      <a:r>
                        <a:rPr lang="el-GR" sz="870" u="none" kern="1200" dirty="0" smtClean="0">
                          <a:solidFill>
                            <a:schemeClr val="dk1"/>
                          </a:solidFill>
                          <a:latin typeface="+mn-lt"/>
                          <a:ea typeface="+mn-ea"/>
                          <a:cs typeface="+mn-cs"/>
                        </a:rPr>
                        <a:t>.</a:t>
                      </a:r>
                    </a:p>
                    <a:p>
                      <a:r>
                        <a:rPr lang="el-GR" sz="870" b="1" kern="1200" dirty="0" smtClean="0">
                          <a:solidFill>
                            <a:schemeClr val="dk1"/>
                          </a:solidFill>
                          <a:latin typeface="+mn-lt"/>
                          <a:ea typeface="+mn-ea"/>
                          <a:cs typeface="+mn-cs"/>
                        </a:rPr>
                        <a:t>14</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εἰ</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οὖν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ἐγὼ</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ἔνιψα</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ὑμῶν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τοὺς</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πόδας</a:t>
                      </a:r>
                      <a:r>
                        <a:rPr lang="el-GR" sz="870" kern="1200" dirty="0" smtClean="0">
                          <a:solidFill>
                            <a:schemeClr val="dk1"/>
                          </a:solidFill>
                          <a:latin typeface="+mn-lt"/>
                          <a:ea typeface="+mn-ea"/>
                          <a:cs typeface="+mn-cs"/>
                        </a:rPr>
                        <a:t>, ὁ </a:t>
                      </a:r>
                      <a:r>
                        <a:rPr lang="el-GR" sz="870" kern="1200" dirty="0" err="1" smtClean="0">
                          <a:solidFill>
                            <a:schemeClr val="dk1"/>
                          </a:solidFill>
                          <a:latin typeface="+mn-lt"/>
                          <a:ea typeface="+mn-ea"/>
                          <a:cs typeface="+mn-cs"/>
                        </a:rPr>
                        <a:t>Κύριος</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καὶ</a:t>
                      </a:r>
                      <a:r>
                        <a:rPr lang="el-GR" sz="870" kern="1200" dirty="0" smtClean="0">
                          <a:solidFill>
                            <a:schemeClr val="dk1"/>
                          </a:solidFill>
                          <a:latin typeface="+mn-lt"/>
                          <a:ea typeface="+mn-ea"/>
                          <a:cs typeface="+mn-cs"/>
                        </a:rPr>
                        <a:t> ὁ </a:t>
                      </a:r>
                      <a:r>
                        <a:rPr lang="el-GR" sz="870" kern="1200" dirty="0" err="1" smtClean="0">
                          <a:solidFill>
                            <a:schemeClr val="dk1"/>
                          </a:solidFill>
                          <a:latin typeface="+mn-lt"/>
                          <a:ea typeface="+mn-ea"/>
                          <a:cs typeface="+mn-cs"/>
                        </a:rPr>
                        <a:t>Διδάσκαλος</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καὶ</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ὑμεῖς</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ὀφείλετε</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ἀλλήλων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νίπτειν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τοὺς</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πόδας</a:t>
                      </a:r>
                      <a:r>
                        <a:rPr lang="el-GR" sz="870" kern="1200" dirty="0" smtClean="0">
                          <a:solidFill>
                            <a:schemeClr val="dk1"/>
                          </a:solidFill>
                          <a:latin typeface="+mn-lt"/>
                          <a:ea typeface="+mn-ea"/>
                          <a:cs typeface="+mn-cs"/>
                        </a:rPr>
                        <a:t>.</a:t>
                      </a:r>
                    </a:p>
                    <a:p>
                      <a:r>
                        <a:rPr lang="el-GR" sz="870" b="1" kern="1200" dirty="0" smtClean="0">
                          <a:solidFill>
                            <a:schemeClr val="dk1"/>
                          </a:solidFill>
                          <a:latin typeface="+mn-lt"/>
                          <a:ea typeface="+mn-ea"/>
                          <a:cs typeface="+mn-cs"/>
                        </a:rPr>
                        <a:t>15</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ὑπόδειγμα</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γὰρ</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δέδωκα</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ὑμῖν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ἵνα</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καθὼς</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ἐγὼ</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ἐποίησα</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ὑμῖν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καὶ</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ὑμεῖς</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ποιῆτε</a:t>
                      </a:r>
                      <a:r>
                        <a:rPr lang="el-GR" sz="870" kern="1200" dirty="0" smtClean="0">
                          <a:solidFill>
                            <a:schemeClr val="dk1"/>
                          </a:solidFill>
                          <a:latin typeface="+mn-lt"/>
                          <a:ea typeface="+mn-ea"/>
                          <a:cs typeface="+mn-cs"/>
                        </a:rPr>
                        <a:t>·</a:t>
                      </a:r>
                    </a:p>
                    <a:p>
                      <a:r>
                        <a:rPr lang="el-GR" sz="870" b="1" kern="1200" dirty="0" smtClean="0">
                          <a:solidFill>
                            <a:schemeClr val="dk1"/>
                          </a:solidFill>
                          <a:latin typeface="+mn-lt"/>
                          <a:ea typeface="+mn-ea"/>
                          <a:cs typeface="+mn-cs"/>
                        </a:rPr>
                        <a:t>16</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ἀμὴν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ἀμὴν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λέγω</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ὑμῖν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οὐκ</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ἔστι</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δοῦλος</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μείζων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τοῦ</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κυρίου</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αὐτοῦ</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οὐδὲ</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ἀπόστολος</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μείζων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τοῦ</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πέμψαντος</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αὐτόν</a:t>
                      </a:r>
                      <a:r>
                        <a:rPr lang="el-GR" sz="870" kern="1200" dirty="0" smtClean="0">
                          <a:solidFill>
                            <a:schemeClr val="dk1"/>
                          </a:solidFill>
                          <a:latin typeface="+mn-lt"/>
                          <a:ea typeface="+mn-ea"/>
                          <a:cs typeface="+mn-cs"/>
                        </a:rPr>
                        <a:t>.</a:t>
                      </a:r>
                    </a:p>
                    <a:p>
                      <a:r>
                        <a:rPr lang="el-GR" sz="870" b="1" kern="1200" dirty="0" smtClean="0">
                          <a:solidFill>
                            <a:schemeClr val="dk1"/>
                          </a:solidFill>
                          <a:latin typeface="+mn-lt"/>
                          <a:ea typeface="+mn-ea"/>
                          <a:cs typeface="+mn-cs"/>
                        </a:rPr>
                        <a:t>17</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εἰ</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ταῦτα</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οἴδατε</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μακάριοί</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ἐστε</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ἐὰν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ποιῆτε</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αὐτά</a:t>
                      </a:r>
                      <a:r>
                        <a:rPr lang="el-GR" sz="870" kern="1200" dirty="0" smtClean="0">
                          <a:solidFill>
                            <a:schemeClr val="dk1"/>
                          </a:solidFill>
                          <a:latin typeface="+mn-lt"/>
                          <a:ea typeface="+mn-ea"/>
                          <a:cs typeface="+mn-cs"/>
                        </a:rPr>
                        <a:t>.</a:t>
                      </a:r>
                    </a:p>
                    <a:p>
                      <a:r>
                        <a:rPr lang="el-GR" sz="870" b="1" kern="1200" dirty="0" smtClean="0">
                          <a:solidFill>
                            <a:schemeClr val="dk1"/>
                          </a:solidFill>
                          <a:latin typeface="+mn-lt"/>
                          <a:ea typeface="+mn-ea"/>
                          <a:cs typeface="+mn-cs"/>
                        </a:rPr>
                        <a:t>18</a:t>
                      </a:r>
                      <a:r>
                        <a:rPr lang="el-GR" sz="870" kern="1200" dirty="0" smtClean="0">
                          <a:solidFill>
                            <a:schemeClr val="dk1"/>
                          </a:solidFill>
                          <a:latin typeface="+mn-lt"/>
                          <a:ea typeface="+mn-ea"/>
                          <a:cs typeface="+mn-cs"/>
                        </a:rPr>
                        <a:t> </a:t>
                      </a:r>
                      <a:r>
                        <a:rPr lang="el-GR" sz="870" b="1" kern="1200" dirty="0" err="1" smtClean="0">
                          <a:solidFill>
                            <a:srgbClr val="C00000"/>
                          </a:solidFill>
                          <a:latin typeface="+mn-lt"/>
                          <a:ea typeface="+mn-ea"/>
                          <a:cs typeface="+mn-cs"/>
                        </a:rPr>
                        <a:t>οὐ</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περὶ</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πάντων</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ὑμῶν</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λέγω</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ἐγὼ</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οἶδα</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οὓς</a:t>
                      </a:r>
                      <a:r>
                        <a:rPr lang="el-GR" sz="870" b="1" kern="1200" dirty="0" smtClean="0">
                          <a:solidFill>
                            <a:srgbClr val="C00000"/>
                          </a:solidFill>
                          <a:latin typeface="+mn-lt"/>
                          <a:ea typeface="+mn-ea"/>
                          <a:cs typeface="+mn-cs"/>
                        </a:rPr>
                        <a:t> </a:t>
                      </a:r>
                      <a:r>
                        <a:rPr lang="el-GR" sz="870" b="1" kern="1200" dirty="0" err="1" smtClean="0">
                          <a:solidFill>
                            <a:srgbClr val="C00000"/>
                          </a:solidFill>
                          <a:latin typeface="+mn-lt"/>
                          <a:ea typeface="+mn-ea"/>
                          <a:cs typeface="+mn-cs"/>
                        </a:rPr>
                        <a:t>ἐξελεξάμην</a:t>
                      </a:r>
                      <a:r>
                        <a:rPr lang="el-GR" sz="870" b="1" kern="1200" dirty="0" smtClean="0">
                          <a:solidFill>
                            <a:srgbClr val="C00000"/>
                          </a:solidFill>
                          <a:latin typeface="+mn-lt"/>
                          <a:ea typeface="+mn-ea"/>
                          <a:cs typeface="+mn-cs"/>
                        </a:rPr>
                        <a:t>· </a:t>
                      </a:r>
                      <a:r>
                        <a:rPr lang="el-GR" sz="870" b="1" u="sng" kern="1200" dirty="0" err="1" smtClean="0">
                          <a:solidFill>
                            <a:srgbClr val="C00000"/>
                          </a:solidFill>
                          <a:latin typeface="+mn-lt"/>
                          <a:ea typeface="+mn-ea"/>
                          <a:cs typeface="+mn-cs"/>
                        </a:rPr>
                        <a:t>ἀλλ</a:t>
                      </a:r>
                      <a:r>
                        <a:rPr lang="el-GR" sz="870" b="1" u="sng" kern="1200" dirty="0" smtClean="0">
                          <a:solidFill>
                            <a:srgbClr val="C00000"/>
                          </a:solidFill>
                          <a:latin typeface="+mn-lt"/>
                          <a:ea typeface="+mn-ea"/>
                          <a:cs typeface="+mn-cs"/>
                        </a:rPr>
                        <a:t>' </a:t>
                      </a:r>
                      <a:r>
                        <a:rPr lang="el-GR" sz="870" b="1" u="sng" kern="1200" dirty="0" err="1" smtClean="0">
                          <a:solidFill>
                            <a:srgbClr val="C00000"/>
                          </a:solidFill>
                          <a:latin typeface="+mn-lt"/>
                          <a:ea typeface="+mn-ea"/>
                          <a:cs typeface="+mn-cs"/>
                        </a:rPr>
                        <a:t>ἵνα</a:t>
                      </a:r>
                      <a:r>
                        <a:rPr lang="el-GR" sz="870" b="1" u="sng" kern="1200" dirty="0" smtClean="0">
                          <a:solidFill>
                            <a:srgbClr val="C00000"/>
                          </a:solidFill>
                          <a:latin typeface="+mn-lt"/>
                          <a:ea typeface="+mn-ea"/>
                          <a:cs typeface="+mn-cs"/>
                        </a:rPr>
                        <a:t> ἡ </a:t>
                      </a:r>
                      <a:r>
                        <a:rPr lang="el-GR" sz="870" b="1" u="sng" kern="1200" dirty="0" err="1" smtClean="0">
                          <a:solidFill>
                            <a:srgbClr val="C00000"/>
                          </a:solidFill>
                          <a:latin typeface="+mn-lt"/>
                          <a:ea typeface="+mn-ea"/>
                          <a:cs typeface="+mn-cs"/>
                        </a:rPr>
                        <a:t>γραφὴ</a:t>
                      </a:r>
                      <a:r>
                        <a:rPr lang="el-GR" sz="870" b="1" u="sng" kern="1200" dirty="0" smtClean="0">
                          <a:solidFill>
                            <a:srgbClr val="C00000"/>
                          </a:solidFill>
                          <a:latin typeface="+mn-lt"/>
                          <a:ea typeface="+mn-ea"/>
                          <a:cs typeface="+mn-cs"/>
                        </a:rPr>
                        <a:t> </a:t>
                      </a:r>
                      <a:r>
                        <a:rPr lang="el-GR" sz="870" b="1" u="sng" kern="1200" dirty="0" err="1" smtClean="0">
                          <a:solidFill>
                            <a:srgbClr val="C00000"/>
                          </a:solidFill>
                          <a:latin typeface="+mn-lt"/>
                          <a:ea typeface="+mn-ea"/>
                          <a:cs typeface="+mn-cs"/>
                        </a:rPr>
                        <a:t>πληρωθῇ</a:t>
                      </a:r>
                      <a:r>
                        <a:rPr lang="el-GR" sz="870" b="1" u="sng" kern="1200" dirty="0" smtClean="0">
                          <a:solidFill>
                            <a:srgbClr val="C00000"/>
                          </a:solidFill>
                          <a:latin typeface="+mn-lt"/>
                          <a:ea typeface="+mn-ea"/>
                          <a:cs typeface="+mn-cs"/>
                        </a:rPr>
                        <a:t>, ὁ </a:t>
                      </a:r>
                      <a:r>
                        <a:rPr lang="el-GR" sz="870" b="1" u="sng" kern="1200" dirty="0" err="1" smtClean="0">
                          <a:solidFill>
                            <a:srgbClr val="C00000"/>
                          </a:solidFill>
                          <a:latin typeface="+mn-lt"/>
                          <a:ea typeface="+mn-ea"/>
                          <a:cs typeface="+mn-cs"/>
                        </a:rPr>
                        <a:t>τρώγων</a:t>
                      </a:r>
                      <a:r>
                        <a:rPr lang="el-GR" sz="870" b="1" u="sng" kern="1200" dirty="0" smtClean="0">
                          <a:solidFill>
                            <a:srgbClr val="C00000"/>
                          </a:solidFill>
                          <a:latin typeface="+mn-lt"/>
                          <a:ea typeface="+mn-ea"/>
                          <a:cs typeface="+mn-cs"/>
                        </a:rPr>
                        <a:t> μετ' </a:t>
                      </a:r>
                      <a:r>
                        <a:rPr lang="el-GR" sz="870" b="1" u="sng" kern="1200" dirty="0" err="1" smtClean="0">
                          <a:solidFill>
                            <a:srgbClr val="C00000"/>
                          </a:solidFill>
                          <a:latin typeface="+mn-lt"/>
                          <a:ea typeface="+mn-ea"/>
                          <a:cs typeface="+mn-cs"/>
                        </a:rPr>
                        <a:t>ἐμοῦ</a:t>
                      </a:r>
                      <a:r>
                        <a:rPr lang="el-GR" sz="870" b="1" u="sng" kern="1200" dirty="0" smtClean="0">
                          <a:solidFill>
                            <a:srgbClr val="C00000"/>
                          </a:solidFill>
                          <a:latin typeface="+mn-lt"/>
                          <a:ea typeface="+mn-ea"/>
                          <a:cs typeface="+mn-cs"/>
                        </a:rPr>
                        <a:t> </a:t>
                      </a:r>
                      <a:r>
                        <a:rPr lang="el-GR" sz="870" b="1" u="sng" kern="1200" dirty="0" err="1" smtClean="0">
                          <a:solidFill>
                            <a:srgbClr val="C00000"/>
                          </a:solidFill>
                          <a:latin typeface="+mn-lt"/>
                          <a:ea typeface="+mn-ea"/>
                          <a:cs typeface="+mn-cs"/>
                        </a:rPr>
                        <a:t>τὸν</a:t>
                      </a:r>
                      <a:r>
                        <a:rPr lang="el-GR" sz="870" b="1" u="sng" kern="1200" dirty="0" smtClean="0">
                          <a:solidFill>
                            <a:srgbClr val="C00000"/>
                          </a:solidFill>
                          <a:latin typeface="+mn-lt"/>
                          <a:ea typeface="+mn-ea"/>
                          <a:cs typeface="+mn-cs"/>
                        </a:rPr>
                        <a:t> </a:t>
                      </a:r>
                      <a:r>
                        <a:rPr lang="el-GR" sz="870" b="1" u="sng" kern="1200" dirty="0" err="1" smtClean="0">
                          <a:solidFill>
                            <a:srgbClr val="C00000"/>
                          </a:solidFill>
                          <a:latin typeface="+mn-lt"/>
                          <a:ea typeface="+mn-ea"/>
                          <a:cs typeface="+mn-cs"/>
                        </a:rPr>
                        <a:t>ἄρτον</a:t>
                      </a:r>
                      <a:r>
                        <a:rPr lang="el-GR" sz="870" b="1" u="sng" kern="1200" dirty="0" smtClean="0">
                          <a:solidFill>
                            <a:srgbClr val="C00000"/>
                          </a:solidFill>
                          <a:latin typeface="+mn-lt"/>
                          <a:ea typeface="+mn-ea"/>
                          <a:cs typeface="+mn-cs"/>
                        </a:rPr>
                        <a:t> </a:t>
                      </a:r>
                      <a:r>
                        <a:rPr lang="el-GR" sz="870" b="1" u="sng" kern="1200" dirty="0" err="1" smtClean="0">
                          <a:solidFill>
                            <a:srgbClr val="C00000"/>
                          </a:solidFill>
                          <a:latin typeface="+mn-lt"/>
                          <a:ea typeface="+mn-ea"/>
                          <a:cs typeface="+mn-cs"/>
                        </a:rPr>
                        <a:t>ἐπῆρεν</a:t>
                      </a:r>
                      <a:r>
                        <a:rPr lang="el-GR" sz="870" b="1" u="sng" kern="1200" dirty="0" smtClean="0">
                          <a:solidFill>
                            <a:srgbClr val="C00000"/>
                          </a:solidFill>
                          <a:latin typeface="+mn-lt"/>
                          <a:ea typeface="+mn-ea"/>
                          <a:cs typeface="+mn-cs"/>
                        </a:rPr>
                        <a:t> </a:t>
                      </a:r>
                      <a:r>
                        <a:rPr lang="el-GR" sz="870" b="1" u="sng" kern="1200" dirty="0" err="1" smtClean="0">
                          <a:solidFill>
                            <a:srgbClr val="C00000"/>
                          </a:solidFill>
                          <a:latin typeface="+mn-lt"/>
                          <a:ea typeface="+mn-ea"/>
                          <a:cs typeface="+mn-cs"/>
                        </a:rPr>
                        <a:t>ἐπ</a:t>
                      </a:r>
                      <a:r>
                        <a:rPr lang="el-GR" sz="870" b="1" u="sng" kern="1200" dirty="0" smtClean="0">
                          <a:solidFill>
                            <a:srgbClr val="C00000"/>
                          </a:solidFill>
                          <a:latin typeface="+mn-lt"/>
                          <a:ea typeface="+mn-ea"/>
                          <a:cs typeface="+mn-cs"/>
                        </a:rPr>
                        <a:t>' </a:t>
                      </a:r>
                      <a:r>
                        <a:rPr lang="el-GR" sz="870" b="1" u="sng" kern="1200" dirty="0" err="1" smtClean="0">
                          <a:solidFill>
                            <a:srgbClr val="C00000"/>
                          </a:solidFill>
                          <a:latin typeface="+mn-lt"/>
                          <a:ea typeface="+mn-ea"/>
                          <a:cs typeface="+mn-cs"/>
                        </a:rPr>
                        <a:t>ἐμὲ</a:t>
                      </a:r>
                      <a:r>
                        <a:rPr lang="el-GR" sz="870" b="1" u="sng" kern="1200" dirty="0" smtClean="0">
                          <a:solidFill>
                            <a:srgbClr val="C00000"/>
                          </a:solidFill>
                          <a:latin typeface="+mn-lt"/>
                          <a:ea typeface="+mn-ea"/>
                          <a:cs typeface="+mn-cs"/>
                        </a:rPr>
                        <a:t> </a:t>
                      </a:r>
                      <a:r>
                        <a:rPr lang="el-GR" sz="870" b="1" u="sng" kern="1200" dirty="0" err="1" smtClean="0">
                          <a:solidFill>
                            <a:srgbClr val="C00000"/>
                          </a:solidFill>
                          <a:latin typeface="+mn-lt"/>
                          <a:ea typeface="+mn-ea"/>
                          <a:cs typeface="+mn-cs"/>
                        </a:rPr>
                        <a:t>τὴν</a:t>
                      </a:r>
                      <a:r>
                        <a:rPr lang="el-GR" sz="870" b="1" u="sng" kern="1200" dirty="0" smtClean="0">
                          <a:solidFill>
                            <a:srgbClr val="C00000"/>
                          </a:solidFill>
                          <a:latin typeface="+mn-lt"/>
                          <a:ea typeface="+mn-ea"/>
                          <a:cs typeface="+mn-cs"/>
                        </a:rPr>
                        <a:t> </a:t>
                      </a:r>
                      <a:r>
                        <a:rPr lang="el-GR" sz="870" b="1" u="sng" kern="1200" dirty="0" err="1" smtClean="0">
                          <a:solidFill>
                            <a:srgbClr val="C00000"/>
                          </a:solidFill>
                          <a:latin typeface="+mn-lt"/>
                          <a:ea typeface="+mn-ea"/>
                          <a:cs typeface="+mn-cs"/>
                        </a:rPr>
                        <a:t>πτέρναν</a:t>
                      </a:r>
                      <a:r>
                        <a:rPr lang="el-GR" sz="870" b="1" u="sng" kern="1200" dirty="0" smtClean="0">
                          <a:solidFill>
                            <a:srgbClr val="C00000"/>
                          </a:solidFill>
                          <a:latin typeface="+mn-lt"/>
                          <a:ea typeface="+mn-ea"/>
                          <a:cs typeface="+mn-cs"/>
                        </a:rPr>
                        <a:t> </a:t>
                      </a:r>
                      <a:r>
                        <a:rPr lang="el-GR" sz="870" b="1" u="sng" kern="1200" dirty="0" err="1" smtClean="0">
                          <a:solidFill>
                            <a:srgbClr val="C00000"/>
                          </a:solidFill>
                          <a:latin typeface="+mn-lt"/>
                          <a:ea typeface="+mn-ea"/>
                          <a:cs typeface="+mn-cs"/>
                        </a:rPr>
                        <a:t>αὐτοῦ</a:t>
                      </a:r>
                      <a:r>
                        <a:rPr lang="el-GR" sz="870" b="1" u="sng" kern="1200" dirty="0" smtClean="0">
                          <a:solidFill>
                            <a:srgbClr val="C00000"/>
                          </a:solidFill>
                          <a:latin typeface="+mn-lt"/>
                          <a:ea typeface="+mn-ea"/>
                          <a:cs typeface="+mn-cs"/>
                        </a:rPr>
                        <a:t>.</a:t>
                      </a:r>
                      <a:endParaRPr lang="el-GR" sz="870" b="1" u="none" kern="1200" dirty="0" smtClean="0">
                        <a:solidFill>
                          <a:srgbClr val="C00000"/>
                        </a:solidFill>
                        <a:latin typeface="+mn-lt"/>
                        <a:ea typeface="+mn-ea"/>
                        <a:cs typeface="+mn-cs"/>
                      </a:endParaRPr>
                    </a:p>
                    <a:p>
                      <a:r>
                        <a:rPr lang="el-GR" sz="870" b="1" kern="1200" dirty="0" smtClean="0">
                          <a:solidFill>
                            <a:schemeClr val="dk1"/>
                          </a:solidFill>
                          <a:latin typeface="+mn-lt"/>
                          <a:ea typeface="+mn-ea"/>
                          <a:cs typeface="+mn-cs"/>
                        </a:rPr>
                        <a:t>19</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ἀπ</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ἄρτι</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λέγω</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ὑμῖν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πρὸ</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τοῦ</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γενέσθαι</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ἵνα</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ὅταν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γένηται</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πιστεύσητε</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ὅτι</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ἐγώ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εἰμι</a:t>
                      </a:r>
                      <a:r>
                        <a:rPr lang="el-GR" sz="870" kern="1200" dirty="0" smtClean="0">
                          <a:solidFill>
                            <a:schemeClr val="dk1"/>
                          </a:solidFill>
                          <a:latin typeface="+mn-lt"/>
                          <a:ea typeface="+mn-ea"/>
                          <a:cs typeface="+mn-cs"/>
                        </a:rPr>
                        <a:t>.</a:t>
                      </a:r>
                    </a:p>
                    <a:p>
                      <a:r>
                        <a:rPr lang="el-GR" sz="870" b="1" kern="1200" dirty="0" smtClean="0">
                          <a:solidFill>
                            <a:schemeClr val="dk1"/>
                          </a:solidFill>
                          <a:latin typeface="+mn-lt"/>
                          <a:ea typeface="+mn-ea"/>
                          <a:cs typeface="+mn-cs"/>
                        </a:rPr>
                        <a:t>20</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ἀμὴν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ἀμὴν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λέγω</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ὑμῖν</a:t>
                      </a:r>
                      <a:r>
                        <a:rPr lang="el-GR" sz="870" kern="1200" dirty="0" smtClean="0">
                          <a:solidFill>
                            <a:schemeClr val="dk1"/>
                          </a:solidFill>
                          <a:latin typeface="+mn-lt"/>
                          <a:ea typeface="+mn-ea"/>
                          <a:cs typeface="+mn-cs"/>
                        </a:rPr>
                        <a:t>, ὁ </a:t>
                      </a:r>
                      <a:r>
                        <a:rPr lang="el-GR" sz="870" kern="1200" dirty="0" err="1" smtClean="0">
                          <a:solidFill>
                            <a:schemeClr val="dk1"/>
                          </a:solidFill>
                          <a:latin typeface="+mn-lt"/>
                          <a:ea typeface="+mn-ea"/>
                          <a:cs typeface="+mn-cs"/>
                        </a:rPr>
                        <a:t>λαμβάνων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ἐάν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τινα</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πέμψω</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ἐμὲ</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λαμβάνει</a:t>
                      </a:r>
                      <a:r>
                        <a:rPr lang="el-GR" sz="870" kern="1200" dirty="0" smtClean="0">
                          <a:solidFill>
                            <a:schemeClr val="dk1"/>
                          </a:solidFill>
                          <a:latin typeface="+mn-lt"/>
                          <a:ea typeface="+mn-ea"/>
                          <a:cs typeface="+mn-cs"/>
                        </a:rPr>
                        <a:t>, ὁ </a:t>
                      </a:r>
                      <a:r>
                        <a:rPr lang="el-GR" sz="870" kern="1200" dirty="0" err="1" smtClean="0">
                          <a:solidFill>
                            <a:schemeClr val="dk1"/>
                          </a:solidFill>
                          <a:latin typeface="+mn-lt"/>
                          <a:ea typeface="+mn-ea"/>
                          <a:cs typeface="+mn-cs"/>
                        </a:rPr>
                        <a:t>δὲ</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ἐμὲ</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λαμβάνων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λαμβάνει</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τὸν</a:t>
                      </a:r>
                      <a:r>
                        <a:rPr lang="el-GR" sz="870" kern="1200" dirty="0" smtClean="0">
                          <a:solidFill>
                            <a:schemeClr val="dk1"/>
                          </a:solidFill>
                          <a:latin typeface="+mn-lt"/>
                          <a:ea typeface="+mn-ea"/>
                          <a:cs typeface="+mn-cs"/>
                        </a:rPr>
                        <a:t> </a:t>
                      </a:r>
                      <a:r>
                        <a:rPr lang="el-GR" sz="870" kern="1200" dirty="0" err="1" smtClean="0">
                          <a:solidFill>
                            <a:schemeClr val="dk1"/>
                          </a:solidFill>
                          <a:latin typeface="+mn-lt"/>
                          <a:ea typeface="+mn-ea"/>
                          <a:cs typeface="+mn-cs"/>
                        </a:rPr>
                        <a:t>πέμψαντά</a:t>
                      </a:r>
                      <a:r>
                        <a:rPr lang="el-GR" sz="870" kern="1200" dirty="0" smtClean="0">
                          <a:solidFill>
                            <a:schemeClr val="dk1"/>
                          </a:solidFill>
                          <a:latin typeface="+mn-lt"/>
                          <a:ea typeface="+mn-ea"/>
                          <a:cs typeface="+mn-cs"/>
                        </a:rPr>
                        <a:t> με.</a:t>
                      </a:r>
                      <a:endParaRPr lang="el-GR" sz="870" dirty="0"/>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0" y="0"/>
          <a:ext cx="9144000" cy="6931152"/>
        </p:xfrm>
        <a:graphic>
          <a:graphicData uri="http://schemas.openxmlformats.org/drawingml/2006/table">
            <a:tbl>
              <a:tblPr firstRow="1" bandRow="1">
                <a:tableStyleId>{5C22544A-7EE6-4342-B048-85BDC9FD1C3A}</a:tableStyleId>
              </a:tblPr>
              <a:tblGrid>
                <a:gridCol w="2286000"/>
                <a:gridCol w="2286000"/>
                <a:gridCol w="2286000"/>
                <a:gridCol w="2286000"/>
              </a:tblGrid>
              <a:tr h="621001">
                <a:tc>
                  <a:txBody>
                    <a:bodyPr/>
                    <a:lstStyle/>
                    <a:p>
                      <a:pPr algn="ctr"/>
                      <a:r>
                        <a:rPr lang="el-GR" dirty="0" smtClean="0">
                          <a:solidFill>
                            <a:schemeClr val="accent6"/>
                          </a:solidFill>
                        </a:rPr>
                        <a:t>ΜΑΤΘΑΙΟΣ</a:t>
                      </a:r>
                      <a:endParaRPr lang="en-US" dirty="0" smtClean="0">
                        <a:solidFill>
                          <a:schemeClr val="accent6"/>
                        </a:solidFill>
                      </a:endParaRPr>
                    </a:p>
                    <a:p>
                      <a:pPr algn="ctr"/>
                      <a:r>
                        <a:rPr lang="el-GR" dirty="0" err="1" smtClean="0">
                          <a:solidFill>
                            <a:schemeClr val="bg1"/>
                          </a:solidFill>
                        </a:rPr>
                        <a:t>Μτ</a:t>
                      </a:r>
                      <a:r>
                        <a:rPr lang="el-GR" dirty="0" smtClean="0">
                          <a:solidFill>
                            <a:schemeClr val="bg1"/>
                          </a:solidFill>
                        </a:rPr>
                        <a:t>. 26, 14-25 (</a:t>
                      </a:r>
                      <a:r>
                        <a:rPr lang="en-US" dirty="0" smtClean="0">
                          <a:solidFill>
                            <a:schemeClr val="bg1"/>
                          </a:solidFill>
                        </a:rPr>
                        <a:t>GOT</a:t>
                      </a:r>
                      <a:r>
                        <a:rPr lang="el-GR" dirty="0" smtClean="0">
                          <a:solidFill>
                            <a:schemeClr val="bg1"/>
                          </a:solidFill>
                        </a:rPr>
                        <a:t>)</a:t>
                      </a:r>
                    </a:p>
                  </a:txBody>
                  <a:tcPr/>
                </a:tc>
                <a:tc>
                  <a:txBody>
                    <a:bodyPr/>
                    <a:lstStyle/>
                    <a:p>
                      <a:pPr algn="ctr"/>
                      <a:r>
                        <a:rPr lang="el-GR" dirty="0" smtClean="0">
                          <a:solidFill>
                            <a:schemeClr val="accent6"/>
                          </a:solidFill>
                        </a:rPr>
                        <a:t>ΜΑΡΚΟΣ</a:t>
                      </a:r>
                    </a:p>
                    <a:p>
                      <a:pPr algn="ctr"/>
                      <a:r>
                        <a:rPr lang="el-GR" dirty="0" err="1" smtClean="0">
                          <a:solidFill>
                            <a:schemeClr val="bg1"/>
                          </a:solidFill>
                        </a:rPr>
                        <a:t>Μκ</a:t>
                      </a:r>
                      <a:r>
                        <a:rPr lang="el-GR" dirty="0" smtClean="0">
                          <a:solidFill>
                            <a:schemeClr val="bg1"/>
                          </a:solidFill>
                        </a:rPr>
                        <a:t>.</a:t>
                      </a:r>
                      <a:r>
                        <a:rPr lang="el-GR" baseline="0" dirty="0" smtClean="0">
                          <a:solidFill>
                            <a:schemeClr val="bg1"/>
                          </a:solidFill>
                        </a:rPr>
                        <a:t> 14, 10-21 (</a:t>
                      </a:r>
                      <a:r>
                        <a:rPr lang="en-US" baseline="0" dirty="0" smtClean="0">
                          <a:solidFill>
                            <a:schemeClr val="bg1"/>
                          </a:solidFill>
                        </a:rPr>
                        <a:t>GOT</a:t>
                      </a:r>
                      <a:r>
                        <a:rPr lang="el-GR" baseline="0" dirty="0" smtClean="0">
                          <a:solidFill>
                            <a:schemeClr val="bg1"/>
                          </a:solidFill>
                        </a:rPr>
                        <a:t>)</a:t>
                      </a:r>
                      <a:endParaRPr lang="el-GR" dirty="0" smtClean="0">
                        <a:solidFill>
                          <a:schemeClr val="bg1"/>
                        </a:solidFill>
                      </a:endParaRPr>
                    </a:p>
                  </a:txBody>
                  <a:tcPr/>
                </a:tc>
                <a:tc>
                  <a:txBody>
                    <a:bodyPr/>
                    <a:lstStyle/>
                    <a:p>
                      <a:pPr algn="ctr"/>
                      <a:r>
                        <a:rPr lang="el-GR" dirty="0" smtClean="0">
                          <a:solidFill>
                            <a:schemeClr val="accent6"/>
                          </a:solidFill>
                        </a:rPr>
                        <a:t>ΛΟΥΚΑΣ</a:t>
                      </a:r>
                    </a:p>
                    <a:p>
                      <a:pPr algn="ctr"/>
                      <a:r>
                        <a:rPr lang="el-GR" dirty="0" err="1" smtClean="0">
                          <a:solidFill>
                            <a:schemeClr val="bg1"/>
                          </a:solidFill>
                        </a:rPr>
                        <a:t>Λκ</a:t>
                      </a:r>
                      <a:r>
                        <a:rPr lang="el-GR" dirty="0" smtClean="0">
                          <a:solidFill>
                            <a:schemeClr val="bg1"/>
                          </a:solidFill>
                        </a:rPr>
                        <a:t>. 22, 1-23 (</a:t>
                      </a:r>
                      <a:r>
                        <a:rPr lang="en-US" dirty="0" smtClean="0">
                          <a:solidFill>
                            <a:schemeClr val="bg1"/>
                          </a:solidFill>
                        </a:rPr>
                        <a:t>GOT</a:t>
                      </a:r>
                      <a:r>
                        <a:rPr lang="el-GR" dirty="0" smtClean="0">
                          <a:solidFill>
                            <a:schemeClr val="bg1"/>
                          </a:solidFill>
                        </a:rPr>
                        <a:t>)</a:t>
                      </a:r>
                    </a:p>
                  </a:txBody>
                  <a:tcPr/>
                </a:tc>
                <a:tc>
                  <a:txBody>
                    <a:bodyPr/>
                    <a:lstStyle/>
                    <a:p>
                      <a:pPr algn="ctr"/>
                      <a:r>
                        <a:rPr lang="el-GR" dirty="0" smtClean="0">
                          <a:solidFill>
                            <a:schemeClr val="accent6"/>
                          </a:solidFill>
                        </a:rPr>
                        <a:t>ΙΩΑΝΝΗΣ</a:t>
                      </a:r>
                    </a:p>
                    <a:p>
                      <a:pPr algn="ctr"/>
                      <a:r>
                        <a:rPr lang="el-GR" dirty="0" err="1" smtClean="0"/>
                        <a:t>Ιω</a:t>
                      </a:r>
                      <a:r>
                        <a:rPr lang="el-GR" dirty="0" smtClean="0"/>
                        <a:t>.</a:t>
                      </a:r>
                      <a:r>
                        <a:rPr lang="el-GR" baseline="0" dirty="0" smtClean="0"/>
                        <a:t> 13, 1-31 (</a:t>
                      </a:r>
                      <a:r>
                        <a:rPr lang="en-US" baseline="0" dirty="0" smtClean="0"/>
                        <a:t>GOT</a:t>
                      </a:r>
                      <a:r>
                        <a:rPr lang="el-GR" baseline="0" dirty="0" smtClean="0"/>
                        <a:t>)</a:t>
                      </a:r>
                      <a:endParaRPr lang="en-US" baseline="0" dirty="0" smtClean="0"/>
                    </a:p>
                  </a:txBody>
                  <a:tcPr/>
                </a:tc>
              </a:tr>
              <a:tr h="6236999">
                <a:tc>
                  <a:txBody>
                    <a:bodyPr/>
                    <a:lstStyle/>
                    <a:p>
                      <a:r>
                        <a:rPr lang="el-GR" sz="1200" b="1" kern="1200" dirty="0" smtClean="0">
                          <a:solidFill>
                            <a:schemeClr val="tx1"/>
                          </a:solidFill>
                          <a:latin typeface="+mn-lt"/>
                          <a:ea typeface="+mn-ea"/>
                          <a:cs typeface="+mn-cs"/>
                        </a:rPr>
                        <a:t>20</a:t>
                      </a:r>
                      <a:r>
                        <a:rPr lang="el-GR" sz="1200" kern="1200" dirty="0" smtClean="0">
                          <a:solidFill>
                            <a:srgbClr val="C00000"/>
                          </a:solidFill>
                          <a:latin typeface="+mn-lt"/>
                          <a:ea typeface="+mn-ea"/>
                          <a:cs typeface="+mn-cs"/>
                        </a:rPr>
                        <a:t> </a:t>
                      </a:r>
                      <a:r>
                        <a:rPr lang="el-GR" sz="1200" kern="1200" dirty="0" err="1" smtClean="0">
                          <a:solidFill>
                            <a:srgbClr val="0070C0"/>
                          </a:solidFill>
                          <a:latin typeface="+mn-lt"/>
                          <a:ea typeface="+mn-ea"/>
                          <a:cs typeface="+mn-cs"/>
                        </a:rPr>
                        <a:t>᾿Οψίας</a:t>
                      </a:r>
                      <a:r>
                        <a:rPr lang="el-GR" sz="1200" kern="1200" dirty="0" smtClean="0">
                          <a:solidFill>
                            <a:srgbClr val="0070C0"/>
                          </a:solidFill>
                          <a:latin typeface="+mn-lt"/>
                          <a:ea typeface="+mn-ea"/>
                          <a:cs typeface="+mn-cs"/>
                        </a:rPr>
                        <a:t> </a:t>
                      </a:r>
                      <a:r>
                        <a:rPr lang="el-GR" sz="1200" kern="1200" dirty="0" err="1" smtClean="0">
                          <a:solidFill>
                            <a:schemeClr val="tx1"/>
                          </a:solidFill>
                          <a:latin typeface="+mn-lt"/>
                          <a:ea typeface="+mn-ea"/>
                          <a:cs typeface="+mn-cs"/>
                        </a:rPr>
                        <a:t>δὲ</a:t>
                      </a:r>
                      <a:r>
                        <a:rPr lang="el-GR" sz="1200" kern="1200" dirty="0" smtClean="0">
                          <a:solidFill>
                            <a:schemeClr val="tx1"/>
                          </a:solidFill>
                          <a:latin typeface="+mn-lt"/>
                          <a:ea typeface="+mn-ea"/>
                          <a:cs typeface="+mn-cs"/>
                        </a:rPr>
                        <a:t> </a:t>
                      </a:r>
                      <a:r>
                        <a:rPr lang="el-GR" sz="1200" kern="1200" dirty="0" err="1" smtClean="0">
                          <a:solidFill>
                            <a:srgbClr val="0070C0"/>
                          </a:solidFill>
                          <a:latin typeface="+mn-lt"/>
                          <a:ea typeface="+mn-ea"/>
                          <a:cs typeface="+mn-cs"/>
                        </a:rPr>
                        <a:t>γενομένης</a:t>
                      </a:r>
                      <a:r>
                        <a:rPr lang="el-GR" sz="1200" kern="1200" dirty="0" smtClean="0">
                          <a:solidFill>
                            <a:srgbClr val="0070C0"/>
                          </a:solidFill>
                          <a:latin typeface="+mn-lt"/>
                          <a:ea typeface="+mn-ea"/>
                          <a:cs typeface="+mn-cs"/>
                        </a:rPr>
                        <a:t> </a:t>
                      </a:r>
                      <a:r>
                        <a:rPr lang="el-GR" sz="1200" u="sng" kern="1200" dirty="0" err="1" smtClean="0">
                          <a:solidFill>
                            <a:srgbClr val="FF0000"/>
                          </a:solidFill>
                          <a:latin typeface="+mn-lt"/>
                          <a:ea typeface="+mn-ea"/>
                          <a:cs typeface="+mn-cs"/>
                        </a:rPr>
                        <a:t>ἀνέκειτο</a:t>
                      </a:r>
                      <a:r>
                        <a:rPr lang="el-GR" sz="1200" kern="1200" dirty="0" smtClean="0">
                          <a:solidFill>
                            <a:srgbClr val="0070C0"/>
                          </a:solidFill>
                          <a:latin typeface="+mn-lt"/>
                          <a:ea typeface="+mn-ea"/>
                          <a:cs typeface="+mn-cs"/>
                        </a:rPr>
                        <a:t> </a:t>
                      </a:r>
                      <a:r>
                        <a:rPr lang="el-GR" sz="1200" kern="1200" dirty="0" err="1" smtClean="0">
                          <a:solidFill>
                            <a:srgbClr val="0070C0"/>
                          </a:solidFill>
                          <a:latin typeface="+mn-lt"/>
                          <a:ea typeface="+mn-ea"/>
                          <a:cs typeface="+mn-cs"/>
                        </a:rPr>
                        <a:t>μετὰ</a:t>
                      </a:r>
                      <a:r>
                        <a:rPr lang="el-GR" sz="1200" kern="1200" dirty="0" smtClean="0">
                          <a:solidFill>
                            <a:srgbClr val="0070C0"/>
                          </a:solidFill>
                          <a:latin typeface="+mn-lt"/>
                          <a:ea typeface="+mn-ea"/>
                          <a:cs typeface="+mn-cs"/>
                        </a:rPr>
                        <a:t> </a:t>
                      </a:r>
                      <a:r>
                        <a:rPr lang="el-GR" sz="1200" kern="1200" dirty="0" err="1" smtClean="0">
                          <a:solidFill>
                            <a:srgbClr val="0070C0"/>
                          </a:solidFill>
                          <a:latin typeface="+mn-lt"/>
                          <a:ea typeface="+mn-ea"/>
                          <a:cs typeface="+mn-cs"/>
                        </a:rPr>
                        <a:t>τῶν</a:t>
                      </a:r>
                      <a:r>
                        <a:rPr lang="el-GR" sz="1200" kern="1200" dirty="0" smtClean="0">
                          <a:solidFill>
                            <a:srgbClr val="0070C0"/>
                          </a:solidFill>
                          <a:latin typeface="+mn-lt"/>
                          <a:ea typeface="+mn-ea"/>
                          <a:cs typeface="+mn-cs"/>
                        </a:rPr>
                        <a:t> </a:t>
                      </a:r>
                      <a:r>
                        <a:rPr lang="el-GR" sz="1200" kern="1200" dirty="0" err="1" smtClean="0">
                          <a:solidFill>
                            <a:srgbClr val="0070C0"/>
                          </a:solidFill>
                          <a:latin typeface="+mn-lt"/>
                          <a:ea typeface="+mn-ea"/>
                          <a:cs typeface="+mn-cs"/>
                        </a:rPr>
                        <a:t>δώδεκα</a:t>
                      </a:r>
                      <a:r>
                        <a:rPr lang="el-GR" sz="1200" kern="1200" dirty="0" smtClean="0">
                          <a:solidFill>
                            <a:srgbClr val="0070C0"/>
                          </a:solidFill>
                          <a:latin typeface="+mn-lt"/>
                          <a:ea typeface="+mn-ea"/>
                          <a:cs typeface="+mn-cs"/>
                        </a:rPr>
                        <a:t>.</a:t>
                      </a:r>
                    </a:p>
                    <a:p>
                      <a:r>
                        <a:rPr lang="el-GR" sz="1200" b="1" kern="1200" dirty="0" smtClean="0">
                          <a:solidFill>
                            <a:schemeClr val="tx1"/>
                          </a:solidFill>
                          <a:latin typeface="+mn-lt"/>
                          <a:ea typeface="+mn-ea"/>
                          <a:cs typeface="+mn-cs"/>
                        </a:rPr>
                        <a:t>21</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καὶ</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ἐσθιόντων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αὐτῶν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εἶπεν</a:t>
                      </a:r>
                      <a:r>
                        <a:rPr lang="el-GR" sz="1200" kern="1200" dirty="0" smtClean="0">
                          <a:solidFill>
                            <a:schemeClr val="dk1"/>
                          </a:solidFill>
                          <a:latin typeface="+mn-lt"/>
                          <a:ea typeface="+mn-ea"/>
                          <a:cs typeface="+mn-cs"/>
                        </a:rPr>
                        <a:t>· </a:t>
                      </a:r>
                      <a:r>
                        <a:rPr lang="el-GR" sz="1200" b="1" u="sng" kern="1200" dirty="0" err="1" smtClean="0">
                          <a:solidFill>
                            <a:srgbClr val="0070C0"/>
                          </a:solidFill>
                          <a:latin typeface="+mn-lt"/>
                          <a:ea typeface="+mn-ea"/>
                          <a:cs typeface="+mn-cs"/>
                        </a:rPr>
                        <a:t>ἀμὴν</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λέγω</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ὑμῖν</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ὅτι</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εἷς</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ἐξ</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ὑμῶν</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παραδώσει</a:t>
                      </a:r>
                      <a:r>
                        <a:rPr lang="el-GR" sz="1200" b="1" u="sng" kern="1200" dirty="0" smtClean="0">
                          <a:solidFill>
                            <a:srgbClr val="0070C0"/>
                          </a:solidFill>
                          <a:latin typeface="+mn-lt"/>
                          <a:ea typeface="+mn-ea"/>
                          <a:cs typeface="+mn-cs"/>
                        </a:rPr>
                        <a:t> με</a:t>
                      </a:r>
                      <a:r>
                        <a:rPr lang="el-GR" sz="1200" b="1" u="sng" kern="1200" dirty="0" smtClean="0">
                          <a:solidFill>
                            <a:schemeClr val="dk1"/>
                          </a:solidFill>
                          <a:latin typeface="+mn-lt"/>
                          <a:ea typeface="+mn-ea"/>
                          <a:cs typeface="+mn-cs"/>
                        </a:rPr>
                        <a:t>.</a:t>
                      </a:r>
                    </a:p>
                    <a:p>
                      <a:r>
                        <a:rPr lang="el-GR" sz="1200" b="1" kern="1200" dirty="0" smtClean="0">
                          <a:solidFill>
                            <a:schemeClr val="tx1"/>
                          </a:solidFill>
                          <a:latin typeface="+mn-lt"/>
                          <a:ea typeface="+mn-ea"/>
                          <a:cs typeface="+mn-cs"/>
                        </a:rPr>
                        <a:t>22</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καὶ</a:t>
                      </a:r>
                      <a:r>
                        <a:rPr lang="el-GR" sz="1200" kern="1200" dirty="0" smtClean="0">
                          <a:solidFill>
                            <a:schemeClr val="dk1"/>
                          </a:solidFill>
                          <a:latin typeface="+mn-lt"/>
                          <a:ea typeface="+mn-ea"/>
                          <a:cs typeface="+mn-cs"/>
                        </a:rPr>
                        <a:t> </a:t>
                      </a:r>
                      <a:r>
                        <a:rPr lang="el-GR" sz="1200" b="1" kern="1200" dirty="0" err="1" smtClean="0">
                          <a:solidFill>
                            <a:srgbClr val="FF0000"/>
                          </a:solidFill>
                          <a:latin typeface="+mn-lt"/>
                          <a:ea typeface="+mn-ea"/>
                          <a:cs typeface="+mn-cs"/>
                        </a:rPr>
                        <a:t>λυπούμενοι</a:t>
                      </a:r>
                      <a:r>
                        <a:rPr lang="el-GR" sz="1200" b="1" kern="1200" dirty="0" smtClean="0">
                          <a:solidFill>
                            <a:srgbClr val="FF0000"/>
                          </a:solidFill>
                          <a:latin typeface="+mn-lt"/>
                          <a:ea typeface="+mn-ea"/>
                          <a:cs typeface="+mn-cs"/>
                        </a:rPr>
                        <a:t> </a:t>
                      </a:r>
                      <a:r>
                        <a:rPr lang="el-GR" sz="1200" b="1" kern="1200" dirty="0" err="1" smtClean="0">
                          <a:solidFill>
                            <a:srgbClr val="FF0000"/>
                          </a:solidFill>
                          <a:latin typeface="+mn-lt"/>
                          <a:ea typeface="+mn-ea"/>
                          <a:cs typeface="+mn-cs"/>
                        </a:rPr>
                        <a:t>σφόδρα</a:t>
                      </a:r>
                      <a:r>
                        <a:rPr lang="el-GR" sz="1200" b="1" kern="1200" dirty="0" smtClean="0">
                          <a:solidFill>
                            <a:srgbClr val="FF0000"/>
                          </a:solidFill>
                          <a:latin typeface="+mn-lt"/>
                          <a:ea typeface="+mn-ea"/>
                          <a:cs typeface="+mn-cs"/>
                        </a:rPr>
                        <a:t> </a:t>
                      </a:r>
                      <a:r>
                        <a:rPr lang="el-GR" sz="1200" kern="1200" dirty="0" err="1" smtClean="0">
                          <a:solidFill>
                            <a:schemeClr val="dk1"/>
                          </a:solidFill>
                          <a:latin typeface="+mn-lt"/>
                          <a:ea typeface="+mn-ea"/>
                          <a:cs typeface="+mn-cs"/>
                        </a:rPr>
                        <a:t>ἤρξαντο</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λέγειν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αὐτῷ</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ἕκαστος</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αὐτῶν</a:t>
                      </a:r>
                      <a:r>
                        <a:rPr lang="el-GR" sz="1200" kern="1200" dirty="0" smtClean="0">
                          <a:solidFill>
                            <a:schemeClr val="dk1"/>
                          </a:solidFill>
                          <a:latin typeface="+mn-lt"/>
                          <a:ea typeface="+mn-ea"/>
                          <a:cs typeface="+mn-cs"/>
                        </a:rPr>
                        <a:t>· </a:t>
                      </a:r>
                      <a:r>
                        <a:rPr lang="el-GR" sz="1200" b="1" kern="1200" dirty="0" err="1" smtClean="0">
                          <a:solidFill>
                            <a:srgbClr val="0070C0"/>
                          </a:solidFill>
                          <a:latin typeface="+mn-lt"/>
                          <a:ea typeface="+mn-ea"/>
                          <a:cs typeface="+mn-cs"/>
                        </a:rPr>
                        <a:t>μήτι</a:t>
                      </a:r>
                      <a:r>
                        <a:rPr lang="el-GR" sz="1200" b="1" kern="1200" dirty="0" smtClean="0">
                          <a:solidFill>
                            <a:srgbClr val="0070C0"/>
                          </a:solidFill>
                          <a:latin typeface="+mn-lt"/>
                          <a:ea typeface="+mn-ea"/>
                          <a:cs typeface="+mn-cs"/>
                        </a:rPr>
                        <a:t> </a:t>
                      </a:r>
                      <a:r>
                        <a:rPr lang="el-GR" sz="1200" b="1" kern="1200" dirty="0" err="1" smtClean="0">
                          <a:solidFill>
                            <a:srgbClr val="0070C0"/>
                          </a:solidFill>
                          <a:latin typeface="+mn-lt"/>
                          <a:ea typeface="+mn-ea"/>
                          <a:cs typeface="+mn-cs"/>
                        </a:rPr>
                        <a:t>ἐγώ</a:t>
                      </a:r>
                      <a:r>
                        <a:rPr lang="el-GR" sz="1200" b="1" kern="1200" dirty="0" smtClean="0">
                          <a:solidFill>
                            <a:srgbClr val="0070C0"/>
                          </a:solidFill>
                          <a:latin typeface="+mn-lt"/>
                          <a:ea typeface="+mn-ea"/>
                          <a:cs typeface="+mn-cs"/>
                        </a:rPr>
                        <a:t> </a:t>
                      </a:r>
                      <a:r>
                        <a:rPr lang="el-GR" sz="1200" b="0" kern="1200" dirty="0" err="1" smtClean="0">
                          <a:solidFill>
                            <a:srgbClr val="FF0000"/>
                          </a:solidFill>
                          <a:latin typeface="+mn-lt"/>
                          <a:ea typeface="+mn-ea"/>
                          <a:cs typeface="+mn-cs"/>
                        </a:rPr>
                        <a:t>εἰμι</a:t>
                      </a:r>
                      <a:r>
                        <a:rPr lang="el-GR" sz="1200" b="0" kern="1200" dirty="0" smtClean="0">
                          <a:solidFill>
                            <a:srgbClr val="FF0000"/>
                          </a:solidFill>
                          <a:latin typeface="+mn-lt"/>
                          <a:ea typeface="+mn-ea"/>
                          <a:cs typeface="+mn-cs"/>
                        </a:rPr>
                        <a:t>, </a:t>
                      </a:r>
                      <a:r>
                        <a:rPr lang="el-GR" sz="1200" b="0" kern="1200" dirty="0" err="1" smtClean="0">
                          <a:solidFill>
                            <a:srgbClr val="FF0000"/>
                          </a:solidFill>
                          <a:latin typeface="+mn-lt"/>
                          <a:ea typeface="+mn-ea"/>
                          <a:cs typeface="+mn-cs"/>
                        </a:rPr>
                        <a:t>Κύριε</a:t>
                      </a:r>
                      <a:r>
                        <a:rPr lang="el-GR" sz="1200" b="0" kern="1200" dirty="0" smtClean="0">
                          <a:solidFill>
                            <a:srgbClr val="FF0000"/>
                          </a:solidFill>
                          <a:latin typeface="+mn-lt"/>
                          <a:ea typeface="+mn-ea"/>
                          <a:cs typeface="+mn-cs"/>
                        </a:rPr>
                        <a:t>;</a:t>
                      </a:r>
                    </a:p>
                    <a:p>
                      <a:r>
                        <a:rPr lang="el-GR" sz="1200" b="1" kern="1200" dirty="0" smtClean="0">
                          <a:solidFill>
                            <a:schemeClr val="tx1"/>
                          </a:solidFill>
                          <a:latin typeface="+mn-lt"/>
                          <a:ea typeface="+mn-ea"/>
                          <a:cs typeface="+mn-cs"/>
                        </a:rPr>
                        <a:t>23</a:t>
                      </a:r>
                      <a:r>
                        <a:rPr lang="el-GR" sz="1200" kern="1200" dirty="0" smtClean="0">
                          <a:solidFill>
                            <a:schemeClr val="dk1"/>
                          </a:solidFill>
                          <a:latin typeface="+mn-lt"/>
                          <a:ea typeface="+mn-ea"/>
                          <a:cs typeface="+mn-cs"/>
                        </a:rPr>
                        <a:t> ὁ </a:t>
                      </a:r>
                      <a:r>
                        <a:rPr lang="el-GR" sz="1200" kern="1200" dirty="0" err="1" smtClean="0">
                          <a:solidFill>
                            <a:schemeClr val="dk1"/>
                          </a:solidFill>
                          <a:latin typeface="+mn-lt"/>
                          <a:ea typeface="+mn-ea"/>
                          <a:cs typeface="+mn-cs"/>
                        </a:rPr>
                        <a:t>δὲ</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ἀποκριθεὶς</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εἶπεν</a:t>
                      </a:r>
                      <a:r>
                        <a:rPr lang="el-GR" sz="1200" kern="1200" dirty="0" smtClean="0">
                          <a:solidFill>
                            <a:schemeClr val="dk1"/>
                          </a:solidFill>
                          <a:latin typeface="+mn-lt"/>
                          <a:ea typeface="+mn-ea"/>
                          <a:cs typeface="+mn-cs"/>
                        </a:rPr>
                        <a:t>· ὁ </a:t>
                      </a:r>
                      <a:r>
                        <a:rPr lang="el-GR" sz="1200" b="1" u="sng" kern="1200" dirty="0" err="1" smtClean="0">
                          <a:solidFill>
                            <a:srgbClr val="7030A0"/>
                          </a:solidFill>
                          <a:latin typeface="+mn-lt"/>
                          <a:ea typeface="+mn-ea"/>
                          <a:cs typeface="+mn-cs"/>
                        </a:rPr>
                        <a:t>ἐμβάψας</a:t>
                      </a:r>
                      <a:r>
                        <a:rPr lang="el-GR" sz="1200" kern="1200" dirty="0" smtClean="0">
                          <a:solidFill>
                            <a:srgbClr val="7030A0"/>
                          </a:solidFill>
                          <a:latin typeface="+mn-lt"/>
                          <a:ea typeface="+mn-ea"/>
                          <a:cs typeface="+mn-cs"/>
                        </a:rPr>
                        <a:t> </a:t>
                      </a:r>
                      <a:r>
                        <a:rPr lang="el-GR" sz="1200" b="0" u="sng" kern="1200" dirty="0" err="1" smtClean="0">
                          <a:solidFill>
                            <a:srgbClr val="0070C0"/>
                          </a:solidFill>
                          <a:latin typeface="+mn-lt"/>
                          <a:ea typeface="+mn-ea"/>
                          <a:cs typeface="+mn-cs"/>
                        </a:rPr>
                        <a:t>μετ᾿</a:t>
                      </a:r>
                      <a:r>
                        <a:rPr lang="el-GR" sz="1200" b="0" u="sng" kern="1200" dirty="0" smtClean="0">
                          <a:solidFill>
                            <a:srgbClr val="0070C0"/>
                          </a:solidFill>
                          <a:latin typeface="+mn-lt"/>
                          <a:ea typeface="+mn-ea"/>
                          <a:cs typeface="+mn-cs"/>
                        </a:rPr>
                        <a:t> </a:t>
                      </a:r>
                      <a:r>
                        <a:rPr lang="el-GR" sz="1200" b="0" u="sng" kern="1200" dirty="0" err="1" smtClean="0">
                          <a:solidFill>
                            <a:srgbClr val="0070C0"/>
                          </a:solidFill>
                          <a:latin typeface="+mn-lt"/>
                          <a:ea typeface="+mn-ea"/>
                          <a:cs typeface="+mn-cs"/>
                        </a:rPr>
                        <a:t>ἐμοῦ</a:t>
                      </a:r>
                      <a:r>
                        <a:rPr lang="el-GR" sz="1200" b="0" u="sng" kern="1200" dirty="0" smtClean="0">
                          <a:solidFill>
                            <a:srgbClr val="0070C0"/>
                          </a:solidFill>
                          <a:latin typeface="+mn-lt"/>
                          <a:ea typeface="+mn-ea"/>
                          <a:cs typeface="+mn-cs"/>
                        </a:rPr>
                        <a:t> ἐν </a:t>
                      </a:r>
                      <a:r>
                        <a:rPr lang="el-GR" sz="1200" b="0" u="sng" kern="1200" dirty="0" err="1" smtClean="0">
                          <a:solidFill>
                            <a:srgbClr val="0070C0"/>
                          </a:solidFill>
                          <a:latin typeface="+mn-lt"/>
                          <a:ea typeface="+mn-ea"/>
                          <a:cs typeface="+mn-cs"/>
                        </a:rPr>
                        <a:t>τῷ</a:t>
                      </a:r>
                      <a:r>
                        <a:rPr lang="el-GR" sz="1200" b="0" u="sng" kern="1200" dirty="0" smtClean="0">
                          <a:solidFill>
                            <a:srgbClr val="0070C0"/>
                          </a:solidFill>
                          <a:latin typeface="+mn-lt"/>
                          <a:ea typeface="+mn-ea"/>
                          <a:cs typeface="+mn-cs"/>
                        </a:rPr>
                        <a:t> </a:t>
                      </a:r>
                      <a:r>
                        <a:rPr lang="el-GR" sz="1200" b="0" u="sng" kern="1200" dirty="0" err="1" smtClean="0">
                          <a:solidFill>
                            <a:srgbClr val="0070C0"/>
                          </a:solidFill>
                          <a:latin typeface="+mn-lt"/>
                          <a:ea typeface="+mn-ea"/>
                          <a:cs typeface="+mn-cs"/>
                        </a:rPr>
                        <a:t>τρυβλίῳ</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τὴν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χεῖρα</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οὗτός</a:t>
                      </a:r>
                      <a:r>
                        <a:rPr lang="el-GR" sz="1200" kern="1200" dirty="0" smtClean="0">
                          <a:solidFill>
                            <a:schemeClr val="dk1"/>
                          </a:solidFill>
                          <a:latin typeface="+mn-lt"/>
                          <a:ea typeface="+mn-ea"/>
                          <a:cs typeface="+mn-cs"/>
                        </a:rPr>
                        <a:t> με </a:t>
                      </a:r>
                      <a:r>
                        <a:rPr lang="el-GR" sz="1200" kern="1200" dirty="0" err="1" smtClean="0">
                          <a:solidFill>
                            <a:schemeClr val="dk1"/>
                          </a:solidFill>
                          <a:latin typeface="+mn-lt"/>
                          <a:ea typeface="+mn-ea"/>
                          <a:cs typeface="+mn-cs"/>
                        </a:rPr>
                        <a:t>παραδώσει</a:t>
                      </a:r>
                      <a:r>
                        <a:rPr lang="el-GR" sz="1200" kern="1200" dirty="0" smtClean="0">
                          <a:solidFill>
                            <a:schemeClr val="dk1"/>
                          </a:solidFill>
                          <a:latin typeface="+mn-lt"/>
                          <a:ea typeface="+mn-ea"/>
                          <a:cs typeface="+mn-cs"/>
                        </a:rPr>
                        <a:t>.</a:t>
                      </a:r>
                    </a:p>
                    <a:p>
                      <a:r>
                        <a:rPr lang="el-GR" sz="1200" b="1" kern="1200" dirty="0" smtClean="0">
                          <a:solidFill>
                            <a:schemeClr val="tx1"/>
                          </a:solidFill>
                          <a:latin typeface="+mn-lt"/>
                          <a:ea typeface="+mn-ea"/>
                          <a:cs typeface="+mn-cs"/>
                        </a:rPr>
                        <a:t>24</a:t>
                      </a:r>
                      <a:r>
                        <a:rPr lang="el-GR" sz="1200" kern="1200" dirty="0" smtClean="0">
                          <a:solidFill>
                            <a:schemeClr val="dk1"/>
                          </a:solidFill>
                          <a:latin typeface="+mn-lt"/>
                          <a:ea typeface="+mn-ea"/>
                          <a:cs typeface="+mn-cs"/>
                        </a:rPr>
                        <a:t> </a:t>
                      </a:r>
                      <a:r>
                        <a:rPr lang="el-GR" sz="1200" b="1" u="sng" kern="1200" dirty="0" smtClean="0">
                          <a:solidFill>
                            <a:srgbClr val="0070C0"/>
                          </a:solidFill>
                          <a:latin typeface="+mn-lt"/>
                          <a:ea typeface="+mn-ea"/>
                          <a:cs typeface="+mn-cs"/>
                        </a:rPr>
                        <a:t>ὁ </a:t>
                      </a:r>
                      <a:r>
                        <a:rPr lang="el-GR" sz="1200" b="1" u="sng" kern="1200" dirty="0" err="1" smtClean="0">
                          <a:solidFill>
                            <a:srgbClr val="0070C0"/>
                          </a:solidFill>
                          <a:latin typeface="+mn-lt"/>
                          <a:ea typeface="+mn-ea"/>
                          <a:cs typeface="+mn-cs"/>
                        </a:rPr>
                        <a:t>μὲν</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υἱὸς</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τοῦ</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ἀνθρώπου</a:t>
                      </a:r>
                      <a:r>
                        <a:rPr lang="el-GR" sz="1200" b="1" u="sng" kern="1200" dirty="0" smtClean="0">
                          <a:solidFill>
                            <a:srgbClr val="0070C0"/>
                          </a:solidFill>
                          <a:latin typeface="+mn-lt"/>
                          <a:ea typeface="+mn-ea"/>
                          <a:cs typeface="+mn-cs"/>
                        </a:rPr>
                        <a:t> </a:t>
                      </a:r>
                      <a:r>
                        <a:rPr lang="el-GR" sz="1200" b="1" u="sng" kern="1200" dirty="0" err="1" smtClean="0">
                          <a:solidFill>
                            <a:srgbClr val="7030A0"/>
                          </a:solidFill>
                          <a:latin typeface="+mn-lt"/>
                          <a:ea typeface="+mn-ea"/>
                          <a:cs typeface="+mn-cs"/>
                        </a:rPr>
                        <a:t>ὑπάγει</a:t>
                      </a:r>
                      <a:r>
                        <a:rPr lang="el-GR" sz="1200" b="1" u="sng" kern="1200" dirty="0" smtClean="0">
                          <a:solidFill>
                            <a:srgbClr val="7030A0"/>
                          </a:solidFill>
                          <a:latin typeface="+mn-lt"/>
                          <a:ea typeface="+mn-ea"/>
                          <a:cs typeface="+mn-cs"/>
                        </a:rPr>
                        <a:t> </a:t>
                      </a:r>
                      <a:r>
                        <a:rPr lang="el-GR" sz="1200" b="1" u="none" kern="1200" dirty="0" err="1" smtClean="0">
                          <a:solidFill>
                            <a:srgbClr val="7030A0"/>
                          </a:solidFill>
                          <a:latin typeface="+mn-lt"/>
                          <a:ea typeface="+mn-ea"/>
                          <a:cs typeface="+mn-cs"/>
                        </a:rPr>
                        <a:t>καθὼς</a:t>
                      </a:r>
                      <a:r>
                        <a:rPr lang="el-GR" sz="1200" b="1" u="none" kern="1200" dirty="0" smtClean="0">
                          <a:solidFill>
                            <a:srgbClr val="7030A0"/>
                          </a:solidFill>
                          <a:latin typeface="+mn-lt"/>
                          <a:ea typeface="+mn-ea"/>
                          <a:cs typeface="+mn-cs"/>
                        </a:rPr>
                        <a:t> </a:t>
                      </a:r>
                      <a:r>
                        <a:rPr lang="el-GR" sz="1200" b="1" u="none" kern="1200" dirty="0" err="1" smtClean="0">
                          <a:solidFill>
                            <a:srgbClr val="7030A0"/>
                          </a:solidFill>
                          <a:latin typeface="+mn-lt"/>
                          <a:ea typeface="+mn-ea"/>
                          <a:cs typeface="+mn-cs"/>
                        </a:rPr>
                        <a:t>γέγραπται</a:t>
                      </a:r>
                      <a:r>
                        <a:rPr lang="el-GR" sz="1200" b="1" u="none" kern="1200" dirty="0" smtClean="0">
                          <a:solidFill>
                            <a:srgbClr val="7030A0"/>
                          </a:solidFill>
                          <a:latin typeface="+mn-lt"/>
                          <a:ea typeface="+mn-ea"/>
                          <a:cs typeface="+mn-cs"/>
                        </a:rPr>
                        <a:t> </a:t>
                      </a:r>
                      <a:r>
                        <a:rPr lang="el-GR" sz="1200" b="1" u="none" kern="1200" dirty="0" err="1" smtClean="0">
                          <a:solidFill>
                            <a:srgbClr val="7030A0"/>
                          </a:solidFill>
                          <a:latin typeface="+mn-lt"/>
                          <a:ea typeface="+mn-ea"/>
                          <a:cs typeface="+mn-cs"/>
                        </a:rPr>
                        <a:t>περὶ</a:t>
                      </a:r>
                      <a:r>
                        <a:rPr lang="el-GR" sz="1200" b="1" u="none" kern="1200" dirty="0" smtClean="0">
                          <a:solidFill>
                            <a:srgbClr val="7030A0"/>
                          </a:solidFill>
                          <a:latin typeface="+mn-lt"/>
                          <a:ea typeface="+mn-ea"/>
                          <a:cs typeface="+mn-cs"/>
                        </a:rPr>
                        <a:t> </a:t>
                      </a:r>
                      <a:r>
                        <a:rPr lang="el-GR" sz="1200" b="1" u="none" kern="1200" dirty="0" err="1" smtClean="0">
                          <a:solidFill>
                            <a:srgbClr val="7030A0"/>
                          </a:solidFill>
                          <a:latin typeface="+mn-lt"/>
                          <a:ea typeface="+mn-ea"/>
                          <a:cs typeface="+mn-cs"/>
                        </a:rPr>
                        <a:t>αὐτοῦ</a:t>
                      </a:r>
                      <a:r>
                        <a:rPr lang="el-GR" sz="1200" b="1" u="none" kern="1200" dirty="0" smtClean="0">
                          <a:solidFill>
                            <a:srgbClr val="7030A0"/>
                          </a:solidFill>
                          <a:latin typeface="+mn-lt"/>
                          <a:ea typeface="+mn-ea"/>
                          <a:cs typeface="+mn-cs"/>
                        </a:rPr>
                        <a:t>· </a:t>
                      </a:r>
                      <a:r>
                        <a:rPr lang="el-GR" sz="1200" b="1" u="sng" kern="1200" dirty="0" err="1" smtClean="0">
                          <a:solidFill>
                            <a:srgbClr val="0070C0"/>
                          </a:solidFill>
                          <a:latin typeface="+mn-lt"/>
                          <a:ea typeface="+mn-ea"/>
                          <a:cs typeface="+mn-cs"/>
                        </a:rPr>
                        <a:t>οὐαὶ</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δὲ</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τῷ</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ἀνθρώπῳ</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ἐκείνῳ</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δι᾿</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οὗ</a:t>
                      </a:r>
                      <a:r>
                        <a:rPr lang="el-GR" sz="1200" b="1" u="sng" kern="1200" dirty="0" smtClean="0">
                          <a:solidFill>
                            <a:srgbClr val="0070C0"/>
                          </a:solidFill>
                          <a:latin typeface="+mn-lt"/>
                          <a:ea typeface="+mn-ea"/>
                          <a:cs typeface="+mn-cs"/>
                        </a:rPr>
                        <a:t> </a:t>
                      </a:r>
                      <a:r>
                        <a:rPr lang="el-GR" sz="1200" b="1" kern="1200" dirty="0" smtClean="0">
                          <a:solidFill>
                            <a:srgbClr val="0070C0"/>
                          </a:solidFill>
                          <a:latin typeface="+mn-lt"/>
                          <a:ea typeface="+mn-ea"/>
                          <a:cs typeface="+mn-cs"/>
                        </a:rPr>
                        <a:t>ὁ </a:t>
                      </a:r>
                      <a:r>
                        <a:rPr lang="el-GR" sz="1200" b="1" u="none" kern="1200" dirty="0" err="1" smtClean="0">
                          <a:solidFill>
                            <a:srgbClr val="0070C0"/>
                          </a:solidFill>
                          <a:latin typeface="+mn-lt"/>
                          <a:ea typeface="+mn-ea"/>
                          <a:cs typeface="+mn-cs"/>
                        </a:rPr>
                        <a:t>υἱὸς</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τοῦ</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ἀνθρώπου</a:t>
                      </a:r>
                      <a:r>
                        <a:rPr lang="el-GR" sz="1200" b="1" u="none"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παραδίδοται</a:t>
                      </a:r>
                      <a:r>
                        <a:rPr lang="el-GR" sz="1200" b="1"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καλὸν</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ἦν</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αὐτῷ</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εἰ</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οὐκ</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ἐγεννήθη</a:t>
                      </a:r>
                      <a:r>
                        <a:rPr lang="el-GR" sz="1200" b="1" u="none" kern="1200" dirty="0" smtClean="0">
                          <a:solidFill>
                            <a:srgbClr val="0070C0"/>
                          </a:solidFill>
                          <a:latin typeface="+mn-lt"/>
                          <a:ea typeface="+mn-ea"/>
                          <a:cs typeface="+mn-cs"/>
                        </a:rPr>
                        <a:t> ὁ ἄνθρωπος </a:t>
                      </a:r>
                      <a:r>
                        <a:rPr lang="el-GR" sz="1200" b="1" u="none" kern="1200" dirty="0" err="1" smtClean="0">
                          <a:solidFill>
                            <a:srgbClr val="0070C0"/>
                          </a:solidFill>
                          <a:latin typeface="+mn-lt"/>
                          <a:ea typeface="+mn-ea"/>
                          <a:cs typeface="+mn-cs"/>
                        </a:rPr>
                        <a:t>ἐκεῖνος</a:t>
                      </a:r>
                      <a:r>
                        <a:rPr lang="el-GR" sz="1200" b="1" u="none" kern="1200" dirty="0" smtClean="0">
                          <a:solidFill>
                            <a:srgbClr val="0070C0"/>
                          </a:solidFill>
                          <a:latin typeface="+mn-lt"/>
                          <a:ea typeface="+mn-ea"/>
                          <a:cs typeface="+mn-cs"/>
                        </a:rPr>
                        <a:t>.</a:t>
                      </a:r>
                    </a:p>
                    <a:p>
                      <a:r>
                        <a:rPr lang="el-GR" sz="1200" b="1" kern="1200" dirty="0" smtClean="0">
                          <a:solidFill>
                            <a:schemeClr val="tx1"/>
                          </a:solidFill>
                          <a:latin typeface="+mn-lt"/>
                          <a:ea typeface="+mn-ea"/>
                          <a:cs typeface="+mn-cs"/>
                        </a:rPr>
                        <a:t>25</a:t>
                      </a:r>
                      <a:r>
                        <a:rPr lang="el-GR" sz="1200" kern="1200" dirty="0" smtClean="0">
                          <a:solidFill>
                            <a:schemeClr val="dk1"/>
                          </a:solidFill>
                          <a:latin typeface="+mn-lt"/>
                          <a:ea typeface="+mn-ea"/>
                          <a:cs typeface="+mn-cs"/>
                        </a:rPr>
                        <a:t> </a:t>
                      </a:r>
                      <a:r>
                        <a:rPr lang="el-GR" sz="1200" b="1" u="sng" kern="1200" dirty="0" err="1" smtClean="0">
                          <a:solidFill>
                            <a:srgbClr val="C00000"/>
                          </a:solidFill>
                          <a:latin typeface="+mn-lt"/>
                          <a:ea typeface="+mn-ea"/>
                          <a:cs typeface="+mn-cs"/>
                        </a:rPr>
                        <a:t>ἀποκριθεὶς</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δὲ</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᾿Ιούδας</a:t>
                      </a:r>
                      <a:r>
                        <a:rPr lang="el-GR" sz="1200" b="1" u="sng" kern="1200" dirty="0" smtClean="0">
                          <a:solidFill>
                            <a:srgbClr val="C00000"/>
                          </a:solidFill>
                          <a:latin typeface="+mn-lt"/>
                          <a:ea typeface="+mn-ea"/>
                          <a:cs typeface="+mn-cs"/>
                        </a:rPr>
                        <a:t> ὁ </a:t>
                      </a:r>
                      <a:r>
                        <a:rPr lang="el-GR" sz="1200" b="1" u="sng" kern="1200" dirty="0" err="1" smtClean="0">
                          <a:solidFill>
                            <a:srgbClr val="C00000"/>
                          </a:solidFill>
                          <a:latin typeface="+mn-lt"/>
                          <a:ea typeface="+mn-ea"/>
                          <a:cs typeface="+mn-cs"/>
                        </a:rPr>
                        <a:t>παραδιδοὺς</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αὐτὸν</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εἶπε</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μήτι</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ἐγώ</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εἰμι</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ραββί</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λέγει</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αὐτῷ</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σὺ</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εἶπας</a:t>
                      </a:r>
                      <a:r>
                        <a:rPr lang="el-GR" sz="1200" b="1" u="sng" kern="1200" dirty="0" smtClean="0">
                          <a:solidFill>
                            <a:srgbClr val="C00000"/>
                          </a:solidFill>
                          <a:latin typeface="+mn-lt"/>
                          <a:ea typeface="+mn-ea"/>
                          <a:cs typeface="+mn-cs"/>
                        </a:rPr>
                        <a:t>.</a:t>
                      </a:r>
                      <a:endParaRPr lang="el-GR" sz="1200" b="1" u="sng" dirty="0">
                        <a:solidFill>
                          <a:srgbClr val="C00000"/>
                        </a:solidFill>
                      </a:endParaRPr>
                    </a:p>
                  </a:txBody>
                  <a:tcPr/>
                </a:tc>
                <a:tc>
                  <a:txBody>
                    <a:bodyPr/>
                    <a:lstStyle/>
                    <a:p>
                      <a:r>
                        <a:rPr lang="el-GR" sz="1200" b="1" kern="1200" dirty="0" smtClean="0">
                          <a:solidFill>
                            <a:schemeClr val="tx1"/>
                          </a:solidFill>
                          <a:latin typeface="+mn-lt"/>
                          <a:ea typeface="+mn-ea"/>
                          <a:cs typeface="+mn-cs"/>
                        </a:rPr>
                        <a:t>17</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Καὶ</a:t>
                      </a:r>
                      <a:r>
                        <a:rPr lang="el-GR" sz="1200" kern="1200" dirty="0" smtClean="0">
                          <a:solidFill>
                            <a:schemeClr val="dk1"/>
                          </a:solidFill>
                          <a:latin typeface="+mn-lt"/>
                          <a:ea typeface="+mn-ea"/>
                          <a:cs typeface="+mn-cs"/>
                        </a:rPr>
                        <a:t> </a:t>
                      </a:r>
                      <a:r>
                        <a:rPr lang="el-GR" sz="1200" u="none" kern="1200" dirty="0" err="1" smtClean="0">
                          <a:solidFill>
                            <a:srgbClr val="0070C0"/>
                          </a:solidFill>
                          <a:latin typeface="+mn-lt"/>
                          <a:ea typeface="+mn-ea"/>
                          <a:cs typeface="+mn-cs"/>
                        </a:rPr>
                        <a:t>ὀψίας</a:t>
                      </a:r>
                      <a:r>
                        <a:rPr lang="el-GR" sz="1200" u="none" kern="1200" dirty="0" smtClean="0">
                          <a:solidFill>
                            <a:srgbClr val="0070C0"/>
                          </a:solidFill>
                          <a:latin typeface="+mn-lt"/>
                          <a:ea typeface="+mn-ea"/>
                          <a:cs typeface="+mn-cs"/>
                        </a:rPr>
                        <a:t> </a:t>
                      </a:r>
                      <a:r>
                        <a:rPr lang="el-GR" sz="1200" u="none" kern="1200" dirty="0" err="1" smtClean="0">
                          <a:solidFill>
                            <a:srgbClr val="0070C0"/>
                          </a:solidFill>
                          <a:latin typeface="+mn-lt"/>
                          <a:ea typeface="+mn-ea"/>
                          <a:cs typeface="+mn-cs"/>
                        </a:rPr>
                        <a:t>γενομένης</a:t>
                      </a:r>
                      <a:r>
                        <a:rPr lang="el-GR" sz="1200" u="none" kern="1200" dirty="0" smtClean="0">
                          <a:solidFill>
                            <a:srgbClr val="0070C0"/>
                          </a:solidFill>
                          <a:latin typeface="+mn-lt"/>
                          <a:ea typeface="+mn-ea"/>
                          <a:cs typeface="+mn-cs"/>
                        </a:rPr>
                        <a:t> </a:t>
                      </a:r>
                      <a:r>
                        <a:rPr lang="el-GR" sz="1200" u="sng" kern="1200" dirty="0" err="1" smtClean="0">
                          <a:solidFill>
                            <a:srgbClr val="FF0000"/>
                          </a:solidFill>
                          <a:latin typeface="+mn-lt"/>
                          <a:ea typeface="+mn-ea"/>
                          <a:cs typeface="+mn-cs"/>
                        </a:rPr>
                        <a:t>ἔρχεται</a:t>
                      </a:r>
                      <a:r>
                        <a:rPr lang="el-GR" sz="1200" kern="1200" dirty="0" smtClean="0">
                          <a:solidFill>
                            <a:srgbClr val="0070C0"/>
                          </a:solidFill>
                          <a:latin typeface="+mn-lt"/>
                          <a:ea typeface="+mn-ea"/>
                          <a:cs typeface="+mn-cs"/>
                        </a:rPr>
                        <a:t> </a:t>
                      </a:r>
                      <a:r>
                        <a:rPr lang="el-GR" sz="1200" kern="1200" dirty="0" err="1" smtClean="0">
                          <a:solidFill>
                            <a:srgbClr val="0070C0"/>
                          </a:solidFill>
                          <a:latin typeface="+mn-lt"/>
                          <a:ea typeface="+mn-ea"/>
                          <a:cs typeface="+mn-cs"/>
                        </a:rPr>
                        <a:t>μετὰ</a:t>
                      </a:r>
                      <a:r>
                        <a:rPr lang="el-GR" sz="1200" kern="1200" dirty="0" smtClean="0">
                          <a:solidFill>
                            <a:srgbClr val="0070C0"/>
                          </a:solidFill>
                          <a:latin typeface="+mn-lt"/>
                          <a:ea typeface="+mn-ea"/>
                          <a:cs typeface="+mn-cs"/>
                        </a:rPr>
                        <a:t> </a:t>
                      </a:r>
                      <a:r>
                        <a:rPr lang="el-GR" sz="1200" kern="1200" dirty="0" err="1" smtClean="0">
                          <a:solidFill>
                            <a:srgbClr val="0070C0"/>
                          </a:solidFill>
                          <a:latin typeface="+mn-lt"/>
                          <a:ea typeface="+mn-ea"/>
                          <a:cs typeface="+mn-cs"/>
                        </a:rPr>
                        <a:t>τῶν</a:t>
                      </a:r>
                      <a:r>
                        <a:rPr lang="el-GR" sz="1200" kern="1200" dirty="0" smtClean="0">
                          <a:solidFill>
                            <a:srgbClr val="0070C0"/>
                          </a:solidFill>
                          <a:latin typeface="+mn-lt"/>
                          <a:ea typeface="+mn-ea"/>
                          <a:cs typeface="+mn-cs"/>
                        </a:rPr>
                        <a:t> </a:t>
                      </a:r>
                      <a:r>
                        <a:rPr lang="el-GR" sz="1200" kern="1200" dirty="0" err="1" smtClean="0">
                          <a:solidFill>
                            <a:srgbClr val="0070C0"/>
                          </a:solidFill>
                          <a:latin typeface="+mn-lt"/>
                          <a:ea typeface="+mn-ea"/>
                          <a:cs typeface="+mn-cs"/>
                        </a:rPr>
                        <a:t>δώδεκα</a:t>
                      </a:r>
                      <a:r>
                        <a:rPr lang="el-GR" sz="1200" b="1" kern="1200" dirty="0" smtClean="0">
                          <a:solidFill>
                            <a:srgbClr val="0070C0"/>
                          </a:solidFill>
                          <a:latin typeface="+mn-lt"/>
                          <a:ea typeface="+mn-ea"/>
                          <a:cs typeface="+mn-cs"/>
                        </a:rPr>
                        <a:t>·</a:t>
                      </a:r>
                      <a:endParaRPr lang="el-GR" sz="1200" kern="1200" dirty="0" smtClean="0">
                        <a:solidFill>
                          <a:srgbClr val="0070C0"/>
                        </a:solidFill>
                        <a:latin typeface="+mn-lt"/>
                        <a:ea typeface="+mn-ea"/>
                        <a:cs typeface="+mn-cs"/>
                      </a:endParaRPr>
                    </a:p>
                    <a:p>
                      <a:r>
                        <a:rPr lang="el-GR" sz="1200" b="1" kern="1200" dirty="0" smtClean="0">
                          <a:solidFill>
                            <a:schemeClr val="dk1"/>
                          </a:solidFill>
                          <a:latin typeface="+mn-lt"/>
                          <a:ea typeface="+mn-ea"/>
                          <a:cs typeface="+mn-cs"/>
                        </a:rPr>
                        <a:t>18</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καὶ</a:t>
                      </a:r>
                      <a:r>
                        <a:rPr lang="el-GR" sz="1200" kern="1200" dirty="0" smtClean="0">
                          <a:solidFill>
                            <a:schemeClr val="dk1"/>
                          </a:solidFill>
                          <a:latin typeface="+mn-lt"/>
                          <a:ea typeface="+mn-ea"/>
                          <a:cs typeface="+mn-cs"/>
                        </a:rPr>
                        <a:t> </a:t>
                      </a:r>
                      <a:r>
                        <a:rPr lang="el-GR" sz="1200" b="1" kern="1200" dirty="0" err="1" smtClean="0">
                          <a:solidFill>
                            <a:srgbClr val="C00000"/>
                          </a:solidFill>
                          <a:latin typeface="+mn-lt"/>
                          <a:ea typeface="+mn-ea"/>
                          <a:cs typeface="+mn-cs"/>
                        </a:rPr>
                        <a:t>ἀνακειμένων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αὐτῶν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καὶ</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ἐσθιόντων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εἶπεν</a:t>
                      </a:r>
                      <a:r>
                        <a:rPr lang="el-GR" sz="1200" kern="1200" dirty="0" smtClean="0">
                          <a:solidFill>
                            <a:schemeClr val="dk1"/>
                          </a:solidFill>
                          <a:latin typeface="+mn-lt"/>
                          <a:ea typeface="+mn-ea"/>
                          <a:cs typeface="+mn-cs"/>
                        </a:rPr>
                        <a:t> ὁ </a:t>
                      </a:r>
                      <a:r>
                        <a:rPr lang="el-GR" sz="1200" kern="1200" dirty="0" err="1" smtClean="0">
                          <a:solidFill>
                            <a:schemeClr val="dk1"/>
                          </a:solidFill>
                          <a:latin typeface="+mn-lt"/>
                          <a:ea typeface="+mn-ea"/>
                          <a:cs typeface="+mn-cs"/>
                        </a:rPr>
                        <a:t>᾿Ιησοῦς</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ἀμὴν</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λέγω</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ὑμῖν</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ὅτι</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εἷς</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ἐξ</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ὑμῶν</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παραδώσει</a:t>
                      </a:r>
                      <a:r>
                        <a:rPr lang="el-GR" sz="1200" b="1" u="sng" kern="1200" dirty="0" smtClean="0">
                          <a:solidFill>
                            <a:srgbClr val="0070C0"/>
                          </a:solidFill>
                          <a:latin typeface="+mn-lt"/>
                          <a:ea typeface="+mn-ea"/>
                          <a:cs typeface="+mn-cs"/>
                        </a:rPr>
                        <a:t> με</a:t>
                      </a:r>
                      <a:r>
                        <a:rPr lang="el-GR" sz="1200" b="1" u="none" kern="1200" dirty="0" smtClean="0">
                          <a:solidFill>
                            <a:srgbClr val="C00000"/>
                          </a:solidFill>
                          <a:latin typeface="+mn-lt"/>
                          <a:ea typeface="+mn-ea"/>
                          <a:cs typeface="+mn-cs"/>
                        </a:rPr>
                        <a:t>, </a:t>
                      </a:r>
                      <a:r>
                        <a:rPr lang="el-GR" sz="1200" b="1" u="sng" kern="1200" dirty="0" smtClean="0">
                          <a:solidFill>
                            <a:srgbClr val="C00000"/>
                          </a:solidFill>
                          <a:latin typeface="+mn-lt"/>
                          <a:ea typeface="+mn-ea"/>
                          <a:cs typeface="+mn-cs"/>
                        </a:rPr>
                        <a:t>ὁ </a:t>
                      </a:r>
                      <a:r>
                        <a:rPr lang="el-GR" sz="1200" b="1" u="sng" kern="1200" dirty="0" err="1" smtClean="0">
                          <a:solidFill>
                            <a:srgbClr val="C00000"/>
                          </a:solidFill>
                          <a:latin typeface="+mn-lt"/>
                          <a:ea typeface="+mn-ea"/>
                          <a:cs typeface="+mn-cs"/>
                        </a:rPr>
                        <a:t>ἐσθίων</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μετ᾿</a:t>
                      </a:r>
                      <a:r>
                        <a:rPr lang="el-GR" sz="1200" b="1" u="sng" kern="1200" dirty="0" smtClean="0">
                          <a:solidFill>
                            <a:srgbClr val="C00000"/>
                          </a:solidFill>
                          <a:latin typeface="+mn-lt"/>
                          <a:ea typeface="+mn-ea"/>
                          <a:cs typeface="+mn-cs"/>
                        </a:rPr>
                        <a:t> </a:t>
                      </a:r>
                      <a:r>
                        <a:rPr lang="el-GR" sz="1200" b="1" u="sng" kern="1200" dirty="0" err="1" smtClean="0">
                          <a:solidFill>
                            <a:srgbClr val="C00000"/>
                          </a:solidFill>
                          <a:latin typeface="+mn-lt"/>
                          <a:ea typeface="+mn-ea"/>
                          <a:cs typeface="+mn-cs"/>
                        </a:rPr>
                        <a:t>ἐμοῦ</a:t>
                      </a:r>
                      <a:r>
                        <a:rPr lang="el-GR" sz="1200" b="1" u="sng" kern="1200" dirty="0" smtClean="0">
                          <a:solidFill>
                            <a:srgbClr val="C00000"/>
                          </a:solidFill>
                          <a:latin typeface="+mn-lt"/>
                          <a:ea typeface="+mn-ea"/>
                          <a:cs typeface="+mn-cs"/>
                        </a:rPr>
                        <a:t>.</a:t>
                      </a:r>
                    </a:p>
                    <a:p>
                      <a:r>
                        <a:rPr lang="el-GR" sz="1200" b="1" kern="1200" dirty="0" smtClean="0">
                          <a:solidFill>
                            <a:schemeClr val="dk1"/>
                          </a:solidFill>
                          <a:latin typeface="+mn-lt"/>
                          <a:ea typeface="+mn-ea"/>
                          <a:cs typeface="+mn-cs"/>
                        </a:rPr>
                        <a:t>19</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οἱ</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δὲ</a:t>
                      </a:r>
                      <a:r>
                        <a:rPr lang="el-GR" sz="1200" kern="1200" dirty="0" smtClean="0">
                          <a:solidFill>
                            <a:schemeClr val="dk1"/>
                          </a:solidFill>
                          <a:latin typeface="+mn-lt"/>
                          <a:ea typeface="+mn-ea"/>
                          <a:cs typeface="+mn-cs"/>
                        </a:rPr>
                        <a:t> </a:t>
                      </a:r>
                      <a:r>
                        <a:rPr lang="el-GR" sz="1200" b="1" kern="1200" dirty="0" err="1" smtClean="0">
                          <a:solidFill>
                            <a:srgbClr val="FF0000"/>
                          </a:solidFill>
                          <a:latin typeface="+mn-lt"/>
                          <a:ea typeface="+mn-ea"/>
                          <a:cs typeface="+mn-cs"/>
                        </a:rPr>
                        <a:t>ἤρξαντο</a:t>
                      </a:r>
                      <a:r>
                        <a:rPr lang="el-GR" sz="1200" b="1" kern="1200" dirty="0" smtClean="0">
                          <a:solidFill>
                            <a:srgbClr val="FF0000"/>
                          </a:solidFill>
                          <a:latin typeface="+mn-lt"/>
                          <a:ea typeface="+mn-ea"/>
                          <a:cs typeface="+mn-cs"/>
                        </a:rPr>
                        <a:t> </a:t>
                      </a:r>
                      <a:r>
                        <a:rPr lang="el-GR" sz="1200" b="1" kern="1200" dirty="0" err="1" smtClean="0">
                          <a:solidFill>
                            <a:srgbClr val="FF0000"/>
                          </a:solidFill>
                          <a:latin typeface="+mn-lt"/>
                          <a:ea typeface="+mn-ea"/>
                          <a:cs typeface="+mn-cs"/>
                        </a:rPr>
                        <a:t>λυπεῖσθαι</a:t>
                      </a:r>
                      <a:r>
                        <a:rPr lang="el-GR" sz="1200" b="1" kern="1200" dirty="0" smtClean="0">
                          <a:solidFill>
                            <a:srgbClr val="FF0000"/>
                          </a:solidFill>
                          <a:latin typeface="+mn-lt"/>
                          <a:ea typeface="+mn-ea"/>
                          <a:cs typeface="+mn-cs"/>
                        </a:rPr>
                        <a:t> </a:t>
                      </a:r>
                      <a:r>
                        <a:rPr lang="el-GR" sz="1200" kern="1200" dirty="0" err="1" smtClean="0">
                          <a:solidFill>
                            <a:schemeClr val="dk1"/>
                          </a:solidFill>
                          <a:latin typeface="+mn-lt"/>
                          <a:ea typeface="+mn-ea"/>
                          <a:cs typeface="+mn-cs"/>
                        </a:rPr>
                        <a:t>καὶ</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λέγειν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αὐτῷ</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εἷς</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καθ᾿</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εἷς</a:t>
                      </a:r>
                      <a:r>
                        <a:rPr lang="el-GR" sz="1200" kern="1200" dirty="0" smtClean="0">
                          <a:solidFill>
                            <a:schemeClr val="dk1"/>
                          </a:solidFill>
                          <a:latin typeface="+mn-lt"/>
                          <a:ea typeface="+mn-ea"/>
                          <a:cs typeface="+mn-cs"/>
                        </a:rPr>
                        <a:t>· </a:t>
                      </a:r>
                      <a:r>
                        <a:rPr lang="el-GR" sz="1200" b="1" kern="1200" dirty="0" err="1" smtClean="0">
                          <a:solidFill>
                            <a:srgbClr val="0070C0"/>
                          </a:solidFill>
                          <a:latin typeface="+mn-lt"/>
                          <a:ea typeface="+mn-ea"/>
                          <a:cs typeface="+mn-cs"/>
                        </a:rPr>
                        <a:t>μήτι</a:t>
                      </a:r>
                      <a:r>
                        <a:rPr lang="el-GR" sz="1200" b="1" kern="1200" dirty="0" smtClean="0">
                          <a:solidFill>
                            <a:srgbClr val="0070C0"/>
                          </a:solidFill>
                          <a:latin typeface="+mn-lt"/>
                          <a:ea typeface="+mn-ea"/>
                          <a:cs typeface="+mn-cs"/>
                        </a:rPr>
                        <a:t> </a:t>
                      </a:r>
                      <a:r>
                        <a:rPr lang="el-GR" sz="1200" b="1" kern="1200" dirty="0" err="1" smtClean="0">
                          <a:solidFill>
                            <a:srgbClr val="0070C0"/>
                          </a:solidFill>
                          <a:latin typeface="+mn-lt"/>
                          <a:ea typeface="+mn-ea"/>
                          <a:cs typeface="+mn-cs"/>
                        </a:rPr>
                        <a:t>ἐγώ</a:t>
                      </a:r>
                      <a:r>
                        <a:rPr lang="el-GR" sz="1200" b="1" kern="1200" dirty="0" smtClean="0">
                          <a:solidFill>
                            <a:srgbClr val="0070C0"/>
                          </a:solidFill>
                          <a:latin typeface="+mn-lt"/>
                          <a:ea typeface="+mn-ea"/>
                          <a:cs typeface="+mn-cs"/>
                        </a:rPr>
                        <a:t>; </a:t>
                      </a:r>
                      <a:r>
                        <a:rPr lang="el-GR" sz="1200" b="0" kern="1200" dirty="0" err="1" smtClean="0">
                          <a:solidFill>
                            <a:srgbClr val="FF0000"/>
                          </a:solidFill>
                          <a:latin typeface="+mn-lt"/>
                          <a:ea typeface="+mn-ea"/>
                          <a:cs typeface="+mn-cs"/>
                        </a:rPr>
                        <a:t>καὶ</a:t>
                      </a:r>
                      <a:r>
                        <a:rPr lang="el-GR" sz="1200" b="0" kern="1200" dirty="0" smtClean="0">
                          <a:solidFill>
                            <a:srgbClr val="FF0000"/>
                          </a:solidFill>
                          <a:latin typeface="+mn-lt"/>
                          <a:ea typeface="+mn-ea"/>
                          <a:cs typeface="+mn-cs"/>
                        </a:rPr>
                        <a:t> </a:t>
                      </a:r>
                      <a:r>
                        <a:rPr lang="el-GR" sz="1200" b="0" kern="1200" dirty="0" err="1" smtClean="0">
                          <a:solidFill>
                            <a:srgbClr val="FF0000"/>
                          </a:solidFill>
                          <a:latin typeface="+mn-lt"/>
                          <a:ea typeface="+mn-ea"/>
                          <a:cs typeface="+mn-cs"/>
                        </a:rPr>
                        <a:t>ἄλλος</a:t>
                      </a:r>
                      <a:r>
                        <a:rPr lang="el-GR" sz="1200" b="0" kern="1200" dirty="0" smtClean="0">
                          <a:solidFill>
                            <a:srgbClr val="FF0000"/>
                          </a:solidFill>
                          <a:latin typeface="+mn-lt"/>
                          <a:ea typeface="+mn-ea"/>
                          <a:cs typeface="+mn-cs"/>
                        </a:rPr>
                        <a:t>· </a:t>
                      </a:r>
                      <a:r>
                        <a:rPr lang="el-GR" sz="1200" b="0" kern="1200" dirty="0" err="1" smtClean="0">
                          <a:solidFill>
                            <a:srgbClr val="FF0000"/>
                          </a:solidFill>
                          <a:latin typeface="+mn-lt"/>
                          <a:ea typeface="+mn-ea"/>
                          <a:cs typeface="+mn-cs"/>
                        </a:rPr>
                        <a:t>μήτι</a:t>
                      </a:r>
                      <a:r>
                        <a:rPr lang="el-GR" sz="1200" b="0" kern="1200" dirty="0" smtClean="0">
                          <a:solidFill>
                            <a:srgbClr val="FF0000"/>
                          </a:solidFill>
                          <a:latin typeface="+mn-lt"/>
                          <a:ea typeface="+mn-ea"/>
                          <a:cs typeface="+mn-cs"/>
                        </a:rPr>
                        <a:t> </a:t>
                      </a:r>
                      <a:r>
                        <a:rPr lang="el-GR" sz="1200" b="0" kern="1200" dirty="0" err="1" smtClean="0">
                          <a:solidFill>
                            <a:srgbClr val="FF0000"/>
                          </a:solidFill>
                          <a:latin typeface="+mn-lt"/>
                          <a:ea typeface="+mn-ea"/>
                          <a:cs typeface="+mn-cs"/>
                        </a:rPr>
                        <a:t>ἐγώ</a:t>
                      </a:r>
                      <a:r>
                        <a:rPr lang="el-GR" sz="1200" b="0" kern="1200" dirty="0" smtClean="0">
                          <a:solidFill>
                            <a:srgbClr val="FF0000"/>
                          </a:solidFill>
                          <a:latin typeface="+mn-lt"/>
                          <a:ea typeface="+mn-ea"/>
                          <a:cs typeface="+mn-cs"/>
                        </a:rPr>
                        <a:t>;</a:t>
                      </a:r>
                    </a:p>
                    <a:p>
                      <a:r>
                        <a:rPr lang="el-GR" sz="1200" b="1" kern="1200" dirty="0" smtClean="0">
                          <a:solidFill>
                            <a:schemeClr val="dk1"/>
                          </a:solidFill>
                          <a:latin typeface="+mn-lt"/>
                          <a:ea typeface="+mn-ea"/>
                          <a:cs typeface="+mn-cs"/>
                        </a:rPr>
                        <a:t>20</a:t>
                      </a:r>
                      <a:r>
                        <a:rPr lang="el-GR" sz="1200" kern="1200" dirty="0" smtClean="0">
                          <a:solidFill>
                            <a:schemeClr val="dk1"/>
                          </a:solidFill>
                          <a:latin typeface="+mn-lt"/>
                          <a:ea typeface="+mn-ea"/>
                          <a:cs typeface="+mn-cs"/>
                        </a:rPr>
                        <a:t> ὁ </a:t>
                      </a:r>
                      <a:r>
                        <a:rPr lang="el-GR" sz="1200" kern="1200" dirty="0" err="1" smtClean="0">
                          <a:solidFill>
                            <a:schemeClr val="dk1"/>
                          </a:solidFill>
                          <a:latin typeface="+mn-lt"/>
                          <a:ea typeface="+mn-ea"/>
                          <a:cs typeface="+mn-cs"/>
                        </a:rPr>
                        <a:t>δὲ</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ἀποκριθεὶς</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εἶπεν</a:t>
                      </a:r>
                      <a:r>
                        <a:rPr lang="el-GR" sz="1200" kern="1200" dirty="0" smtClean="0">
                          <a:solidFill>
                            <a:schemeClr val="dk1"/>
                          </a:solidFill>
                          <a:latin typeface="+mn-lt"/>
                          <a:ea typeface="+mn-ea"/>
                          <a:cs typeface="+mn-cs"/>
                        </a:rPr>
                        <a:t> </a:t>
                      </a:r>
                      <a:r>
                        <a:rPr lang="el-GR" sz="1200" kern="1200" dirty="0" err="1" smtClean="0">
                          <a:solidFill>
                            <a:schemeClr val="dk1"/>
                          </a:solidFill>
                          <a:latin typeface="+mn-lt"/>
                          <a:ea typeface="+mn-ea"/>
                          <a:cs typeface="+mn-cs"/>
                        </a:rPr>
                        <a:t>αὐτοῖς</a:t>
                      </a:r>
                      <a:r>
                        <a:rPr lang="el-GR" sz="1200" kern="1200" dirty="0" smtClean="0">
                          <a:solidFill>
                            <a:schemeClr val="dk1"/>
                          </a:solidFill>
                          <a:latin typeface="+mn-lt"/>
                          <a:ea typeface="+mn-ea"/>
                          <a:cs typeface="+mn-cs"/>
                        </a:rPr>
                        <a:t>· </a:t>
                      </a:r>
                      <a:r>
                        <a:rPr lang="el-GR" sz="1200" kern="1200" dirty="0" err="1" smtClean="0">
                          <a:solidFill>
                            <a:srgbClr val="FF0000"/>
                          </a:solidFill>
                          <a:latin typeface="+mn-lt"/>
                          <a:ea typeface="+mn-ea"/>
                          <a:cs typeface="+mn-cs"/>
                        </a:rPr>
                        <a:t>εἷς</a:t>
                      </a:r>
                      <a:r>
                        <a:rPr lang="el-GR" sz="1200" kern="1200" dirty="0" smtClean="0">
                          <a:solidFill>
                            <a:srgbClr val="FF0000"/>
                          </a:solidFill>
                          <a:latin typeface="+mn-lt"/>
                          <a:ea typeface="+mn-ea"/>
                          <a:cs typeface="+mn-cs"/>
                        </a:rPr>
                        <a:t> </a:t>
                      </a:r>
                      <a:r>
                        <a:rPr lang="el-GR" sz="1200" kern="1200" dirty="0" err="1" smtClean="0">
                          <a:solidFill>
                            <a:srgbClr val="FF0000"/>
                          </a:solidFill>
                          <a:latin typeface="+mn-lt"/>
                          <a:ea typeface="+mn-ea"/>
                          <a:cs typeface="+mn-cs"/>
                        </a:rPr>
                        <a:t>ἐκ</a:t>
                      </a:r>
                      <a:r>
                        <a:rPr lang="el-GR" sz="1200" kern="1200" dirty="0" smtClean="0">
                          <a:solidFill>
                            <a:srgbClr val="FF0000"/>
                          </a:solidFill>
                          <a:latin typeface="+mn-lt"/>
                          <a:ea typeface="+mn-ea"/>
                          <a:cs typeface="+mn-cs"/>
                        </a:rPr>
                        <a:t> </a:t>
                      </a:r>
                      <a:r>
                        <a:rPr lang="el-GR" sz="1200" kern="1200" dirty="0" err="1" smtClean="0">
                          <a:solidFill>
                            <a:srgbClr val="FF0000"/>
                          </a:solidFill>
                          <a:latin typeface="+mn-lt"/>
                          <a:ea typeface="+mn-ea"/>
                          <a:cs typeface="+mn-cs"/>
                        </a:rPr>
                        <a:t>τῶν</a:t>
                      </a:r>
                      <a:r>
                        <a:rPr lang="el-GR" sz="1200" kern="1200" dirty="0" smtClean="0">
                          <a:solidFill>
                            <a:srgbClr val="FF0000"/>
                          </a:solidFill>
                          <a:latin typeface="+mn-lt"/>
                          <a:ea typeface="+mn-ea"/>
                          <a:cs typeface="+mn-cs"/>
                        </a:rPr>
                        <a:t> </a:t>
                      </a:r>
                      <a:r>
                        <a:rPr lang="el-GR" sz="1200" kern="1200" dirty="0" err="1" smtClean="0">
                          <a:solidFill>
                            <a:srgbClr val="FF0000"/>
                          </a:solidFill>
                          <a:latin typeface="+mn-lt"/>
                          <a:ea typeface="+mn-ea"/>
                          <a:cs typeface="+mn-cs"/>
                        </a:rPr>
                        <a:t>δώδεκα</a:t>
                      </a:r>
                      <a:r>
                        <a:rPr lang="el-GR" sz="1200" kern="1200" dirty="0" smtClean="0">
                          <a:solidFill>
                            <a:srgbClr val="FF0000"/>
                          </a:solidFill>
                          <a:latin typeface="+mn-lt"/>
                          <a:ea typeface="+mn-ea"/>
                          <a:cs typeface="+mn-cs"/>
                        </a:rPr>
                        <a:t>, ὁ </a:t>
                      </a:r>
                      <a:r>
                        <a:rPr lang="el-GR" sz="1200" b="1" u="sng" kern="1200" dirty="0" err="1" smtClean="0">
                          <a:solidFill>
                            <a:srgbClr val="FF0000"/>
                          </a:solidFill>
                          <a:latin typeface="+mn-lt"/>
                          <a:ea typeface="+mn-ea"/>
                          <a:cs typeface="+mn-cs"/>
                        </a:rPr>
                        <a:t>ἐμβαπτόμενος</a:t>
                      </a:r>
                      <a:r>
                        <a:rPr lang="el-GR" sz="1200" kern="1200" dirty="0" smtClean="0">
                          <a:solidFill>
                            <a:srgbClr val="FF0000"/>
                          </a:solidFill>
                          <a:latin typeface="+mn-lt"/>
                          <a:ea typeface="+mn-ea"/>
                          <a:cs typeface="+mn-cs"/>
                        </a:rPr>
                        <a:t> </a:t>
                      </a:r>
                      <a:r>
                        <a:rPr lang="el-GR" sz="1200" b="0" u="sng" kern="1200" dirty="0" err="1" smtClean="0">
                          <a:solidFill>
                            <a:srgbClr val="0070C0"/>
                          </a:solidFill>
                          <a:latin typeface="+mn-lt"/>
                          <a:ea typeface="+mn-ea"/>
                          <a:cs typeface="+mn-cs"/>
                        </a:rPr>
                        <a:t>μετ᾿</a:t>
                      </a:r>
                      <a:r>
                        <a:rPr lang="el-GR" sz="1200" b="0" u="sng" kern="1200" dirty="0" smtClean="0">
                          <a:solidFill>
                            <a:srgbClr val="0070C0"/>
                          </a:solidFill>
                          <a:latin typeface="+mn-lt"/>
                          <a:ea typeface="+mn-ea"/>
                          <a:cs typeface="+mn-cs"/>
                        </a:rPr>
                        <a:t> </a:t>
                      </a:r>
                      <a:r>
                        <a:rPr lang="el-GR" sz="1200" b="0" u="sng" kern="1200" dirty="0" err="1" smtClean="0">
                          <a:solidFill>
                            <a:srgbClr val="0070C0"/>
                          </a:solidFill>
                          <a:latin typeface="+mn-lt"/>
                          <a:ea typeface="+mn-ea"/>
                          <a:cs typeface="+mn-cs"/>
                        </a:rPr>
                        <a:t>ἐμοῦ</a:t>
                      </a:r>
                      <a:r>
                        <a:rPr lang="el-GR" sz="1200" b="0" u="sng" kern="1200" dirty="0" smtClean="0">
                          <a:solidFill>
                            <a:srgbClr val="0070C0"/>
                          </a:solidFill>
                          <a:latin typeface="+mn-lt"/>
                          <a:ea typeface="+mn-ea"/>
                          <a:cs typeface="+mn-cs"/>
                        </a:rPr>
                        <a:t> </a:t>
                      </a:r>
                      <a:r>
                        <a:rPr lang="el-GR" sz="1200" b="0" u="sng" kern="1200" dirty="0" err="1" smtClean="0">
                          <a:solidFill>
                            <a:srgbClr val="0070C0"/>
                          </a:solidFill>
                          <a:latin typeface="+mn-lt"/>
                          <a:ea typeface="+mn-ea"/>
                          <a:cs typeface="+mn-cs"/>
                        </a:rPr>
                        <a:t>εἰς</a:t>
                      </a:r>
                      <a:r>
                        <a:rPr lang="el-GR" sz="1200" b="0" u="sng" kern="1200" dirty="0" smtClean="0">
                          <a:solidFill>
                            <a:srgbClr val="0070C0"/>
                          </a:solidFill>
                          <a:latin typeface="+mn-lt"/>
                          <a:ea typeface="+mn-ea"/>
                          <a:cs typeface="+mn-cs"/>
                        </a:rPr>
                        <a:t> </a:t>
                      </a:r>
                      <a:r>
                        <a:rPr lang="el-GR" sz="1200" b="0" u="sng" kern="1200" dirty="0" err="1" smtClean="0">
                          <a:solidFill>
                            <a:srgbClr val="0070C0"/>
                          </a:solidFill>
                          <a:latin typeface="+mn-lt"/>
                          <a:ea typeface="+mn-ea"/>
                          <a:cs typeface="+mn-cs"/>
                        </a:rPr>
                        <a:t>τὸ</a:t>
                      </a:r>
                      <a:r>
                        <a:rPr lang="el-GR" sz="1200" b="0" u="sng" kern="1200" dirty="0" smtClean="0">
                          <a:solidFill>
                            <a:srgbClr val="0070C0"/>
                          </a:solidFill>
                          <a:latin typeface="+mn-lt"/>
                          <a:ea typeface="+mn-ea"/>
                          <a:cs typeface="+mn-cs"/>
                        </a:rPr>
                        <a:t> </a:t>
                      </a:r>
                      <a:r>
                        <a:rPr lang="el-GR" sz="1200" b="0" u="sng" kern="1200" dirty="0" err="1" smtClean="0">
                          <a:solidFill>
                            <a:srgbClr val="0070C0"/>
                          </a:solidFill>
                          <a:latin typeface="+mn-lt"/>
                          <a:ea typeface="+mn-ea"/>
                          <a:cs typeface="+mn-cs"/>
                        </a:rPr>
                        <a:t>τρυβλίον</a:t>
                      </a:r>
                      <a:r>
                        <a:rPr lang="el-GR" sz="1200" b="0" u="sng" kern="1200" dirty="0" smtClean="0">
                          <a:solidFill>
                            <a:srgbClr val="0070C0"/>
                          </a:solidFill>
                          <a:latin typeface="+mn-lt"/>
                          <a:ea typeface="+mn-ea"/>
                          <a:cs typeface="+mn-cs"/>
                        </a:rPr>
                        <a:t>.</a:t>
                      </a:r>
                    </a:p>
                    <a:p>
                      <a:r>
                        <a:rPr lang="el-GR" sz="1200" b="1" kern="1200" dirty="0" smtClean="0">
                          <a:solidFill>
                            <a:schemeClr val="dk1"/>
                          </a:solidFill>
                          <a:latin typeface="+mn-lt"/>
                          <a:ea typeface="+mn-ea"/>
                          <a:cs typeface="+mn-cs"/>
                        </a:rPr>
                        <a:t>21</a:t>
                      </a:r>
                      <a:r>
                        <a:rPr lang="el-GR" sz="1200" kern="1200" dirty="0" smtClean="0">
                          <a:solidFill>
                            <a:schemeClr val="dk1"/>
                          </a:solidFill>
                          <a:latin typeface="+mn-lt"/>
                          <a:ea typeface="+mn-ea"/>
                          <a:cs typeface="+mn-cs"/>
                        </a:rPr>
                        <a:t> </a:t>
                      </a:r>
                      <a:r>
                        <a:rPr lang="el-GR" sz="1200" b="1" u="sng" kern="1200" dirty="0" smtClean="0">
                          <a:solidFill>
                            <a:srgbClr val="0070C0"/>
                          </a:solidFill>
                          <a:latin typeface="+mn-lt"/>
                          <a:ea typeface="+mn-ea"/>
                          <a:cs typeface="+mn-cs"/>
                        </a:rPr>
                        <a:t>ὁ </a:t>
                      </a:r>
                      <a:r>
                        <a:rPr lang="el-GR" sz="1200" b="1" u="sng" kern="1200" dirty="0" err="1" smtClean="0">
                          <a:solidFill>
                            <a:srgbClr val="0070C0"/>
                          </a:solidFill>
                          <a:latin typeface="+mn-lt"/>
                          <a:ea typeface="+mn-ea"/>
                          <a:cs typeface="+mn-cs"/>
                        </a:rPr>
                        <a:t>μὲν</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υἱὸς</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τοῦ</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ἀνθρώπου</a:t>
                      </a:r>
                      <a:r>
                        <a:rPr lang="el-GR" sz="1200" b="1" u="sng" kern="1200" dirty="0" smtClean="0">
                          <a:solidFill>
                            <a:srgbClr val="0070C0"/>
                          </a:solidFill>
                          <a:latin typeface="+mn-lt"/>
                          <a:ea typeface="+mn-ea"/>
                          <a:cs typeface="+mn-cs"/>
                        </a:rPr>
                        <a:t> </a:t>
                      </a:r>
                      <a:r>
                        <a:rPr lang="el-GR" sz="1200" b="1" u="sng" kern="1200" dirty="0" err="1" smtClean="0">
                          <a:solidFill>
                            <a:srgbClr val="7030A0"/>
                          </a:solidFill>
                          <a:latin typeface="+mn-lt"/>
                          <a:ea typeface="+mn-ea"/>
                          <a:cs typeface="+mn-cs"/>
                        </a:rPr>
                        <a:t>ὑπάγει</a:t>
                      </a:r>
                      <a:r>
                        <a:rPr lang="el-GR" sz="1200" b="1" u="none" kern="1200" dirty="0" smtClean="0">
                          <a:solidFill>
                            <a:srgbClr val="7030A0"/>
                          </a:solidFill>
                          <a:latin typeface="+mn-lt"/>
                          <a:ea typeface="+mn-ea"/>
                          <a:cs typeface="+mn-cs"/>
                        </a:rPr>
                        <a:t> </a:t>
                      </a:r>
                      <a:r>
                        <a:rPr lang="el-GR" sz="1200" b="1" u="none" kern="1200" dirty="0" err="1" smtClean="0">
                          <a:solidFill>
                            <a:srgbClr val="7030A0"/>
                          </a:solidFill>
                          <a:latin typeface="+mn-lt"/>
                          <a:ea typeface="+mn-ea"/>
                          <a:cs typeface="+mn-cs"/>
                        </a:rPr>
                        <a:t>καθὼς</a:t>
                      </a:r>
                      <a:r>
                        <a:rPr lang="el-GR" sz="1200" b="1" u="none" kern="1200" dirty="0" smtClean="0">
                          <a:solidFill>
                            <a:srgbClr val="7030A0"/>
                          </a:solidFill>
                          <a:latin typeface="+mn-lt"/>
                          <a:ea typeface="+mn-ea"/>
                          <a:cs typeface="+mn-cs"/>
                        </a:rPr>
                        <a:t> </a:t>
                      </a:r>
                      <a:r>
                        <a:rPr lang="el-GR" sz="1200" b="1" u="none" kern="1200" dirty="0" err="1" smtClean="0">
                          <a:solidFill>
                            <a:srgbClr val="7030A0"/>
                          </a:solidFill>
                          <a:latin typeface="+mn-lt"/>
                          <a:ea typeface="+mn-ea"/>
                          <a:cs typeface="+mn-cs"/>
                        </a:rPr>
                        <a:t>γέγραπται</a:t>
                      </a:r>
                      <a:r>
                        <a:rPr lang="el-GR" sz="1200" b="1" u="none" kern="1200" dirty="0" smtClean="0">
                          <a:solidFill>
                            <a:srgbClr val="7030A0"/>
                          </a:solidFill>
                          <a:latin typeface="+mn-lt"/>
                          <a:ea typeface="+mn-ea"/>
                          <a:cs typeface="+mn-cs"/>
                        </a:rPr>
                        <a:t> </a:t>
                      </a:r>
                      <a:r>
                        <a:rPr lang="el-GR" sz="1200" b="1" u="none" kern="1200" dirty="0" err="1" smtClean="0">
                          <a:solidFill>
                            <a:srgbClr val="7030A0"/>
                          </a:solidFill>
                          <a:latin typeface="+mn-lt"/>
                          <a:ea typeface="+mn-ea"/>
                          <a:cs typeface="+mn-cs"/>
                        </a:rPr>
                        <a:t>περὶ</a:t>
                      </a:r>
                      <a:r>
                        <a:rPr lang="el-GR" sz="1200" b="1" u="none" kern="1200" dirty="0" smtClean="0">
                          <a:solidFill>
                            <a:srgbClr val="7030A0"/>
                          </a:solidFill>
                          <a:latin typeface="+mn-lt"/>
                          <a:ea typeface="+mn-ea"/>
                          <a:cs typeface="+mn-cs"/>
                        </a:rPr>
                        <a:t> </a:t>
                      </a:r>
                      <a:r>
                        <a:rPr lang="el-GR" sz="1200" b="1" u="none" kern="1200" dirty="0" err="1" smtClean="0">
                          <a:solidFill>
                            <a:srgbClr val="7030A0"/>
                          </a:solidFill>
                          <a:latin typeface="+mn-lt"/>
                          <a:ea typeface="+mn-ea"/>
                          <a:cs typeface="+mn-cs"/>
                        </a:rPr>
                        <a:t>αὐτοῦ</a:t>
                      </a:r>
                      <a:r>
                        <a:rPr lang="el-GR" sz="1200" b="1" u="none" kern="1200" dirty="0" smtClean="0">
                          <a:solidFill>
                            <a:srgbClr val="7030A0"/>
                          </a:solidFill>
                          <a:latin typeface="+mn-lt"/>
                          <a:ea typeface="+mn-ea"/>
                          <a:cs typeface="+mn-cs"/>
                        </a:rPr>
                        <a:t>· </a:t>
                      </a:r>
                      <a:r>
                        <a:rPr lang="el-GR" sz="1200" b="1" u="sng" kern="1200" dirty="0" err="1" smtClean="0">
                          <a:solidFill>
                            <a:srgbClr val="0070C0"/>
                          </a:solidFill>
                          <a:latin typeface="+mn-lt"/>
                          <a:ea typeface="+mn-ea"/>
                          <a:cs typeface="+mn-cs"/>
                        </a:rPr>
                        <a:t>οὐαὶ</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δὲ</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τῷ</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ἀνθρώπῳ</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ἐκείνῳ</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δι᾿</a:t>
                      </a:r>
                      <a:r>
                        <a:rPr lang="el-GR" sz="1200" b="1" u="sng"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οὗ</a:t>
                      </a:r>
                      <a:r>
                        <a:rPr lang="el-GR" sz="1200" b="1" u="sng" kern="1200" dirty="0" smtClean="0">
                          <a:solidFill>
                            <a:srgbClr val="0070C0"/>
                          </a:solidFill>
                          <a:latin typeface="+mn-lt"/>
                          <a:ea typeface="+mn-ea"/>
                          <a:cs typeface="+mn-cs"/>
                        </a:rPr>
                        <a:t> </a:t>
                      </a:r>
                      <a:r>
                        <a:rPr lang="el-GR" sz="1200" b="1" u="none" kern="1200" dirty="0" smtClean="0">
                          <a:solidFill>
                            <a:srgbClr val="0070C0"/>
                          </a:solidFill>
                          <a:latin typeface="+mn-lt"/>
                          <a:ea typeface="+mn-ea"/>
                          <a:cs typeface="+mn-cs"/>
                        </a:rPr>
                        <a:t>ὁ </a:t>
                      </a:r>
                      <a:r>
                        <a:rPr lang="el-GR" sz="1200" b="1" u="none" kern="1200" dirty="0" err="1" smtClean="0">
                          <a:solidFill>
                            <a:srgbClr val="0070C0"/>
                          </a:solidFill>
                          <a:latin typeface="+mn-lt"/>
                          <a:ea typeface="+mn-ea"/>
                          <a:cs typeface="+mn-cs"/>
                        </a:rPr>
                        <a:t>υἱὸς</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τοῦ</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ἀνθρώπου</a:t>
                      </a:r>
                      <a:r>
                        <a:rPr lang="el-GR" sz="1200" b="1" u="none" kern="1200" dirty="0" smtClean="0">
                          <a:solidFill>
                            <a:srgbClr val="0070C0"/>
                          </a:solidFill>
                          <a:latin typeface="+mn-lt"/>
                          <a:ea typeface="+mn-ea"/>
                          <a:cs typeface="+mn-cs"/>
                        </a:rPr>
                        <a:t> </a:t>
                      </a:r>
                      <a:r>
                        <a:rPr lang="el-GR" sz="1200" b="1" u="sng" kern="1200" dirty="0" err="1" smtClean="0">
                          <a:solidFill>
                            <a:srgbClr val="0070C0"/>
                          </a:solidFill>
                          <a:latin typeface="+mn-lt"/>
                          <a:ea typeface="+mn-ea"/>
                          <a:cs typeface="+mn-cs"/>
                        </a:rPr>
                        <a:t>παραδίδοται</a:t>
                      </a:r>
                      <a:r>
                        <a:rPr lang="el-GR" sz="1200" kern="1200" dirty="0" smtClean="0">
                          <a:solidFill>
                            <a:schemeClr val="dk1"/>
                          </a:solidFill>
                          <a:latin typeface="+mn-lt"/>
                          <a:ea typeface="+mn-ea"/>
                          <a:cs typeface="+mn-cs"/>
                        </a:rPr>
                        <a:t>· </a:t>
                      </a:r>
                      <a:r>
                        <a:rPr lang="el-GR" sz="1200" b="1" u="none" kern="1200" dirty="0" err="1" smtClean="0">
                          <a:solidFill>
                            <a:srgbClr val="0070C0"/>
                          </a:solidFill>
                          <a:latin typeface="+mn-lt"/>
                          <a:ea typeface="+mn-ea"/>
                          <a:cs typeface="+mn-cs"/>
                        </a:rPr>
                        <a:t>καλὸν</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ἦν</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αὐτῷ</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εἰ</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οὐκ</a:t>
                      </a:r>
                      <a:r>
                        <a:rPr lang="el-GR" sz="1200" b="1" u="none" kern="1200" dirty="0" smtClean="0">
                          <a:solidFill>
                            <a:srgbClr val="0070C0"/>
                          </a:solidFill>
                          <a:latin typeface="+mn-lt"/>
                          <a:ea typeface="+mn-ea"/>
                          <a:cs typeface="+mn-cs"/>
                        </a:rPr>
                        <a:t> </a:t>
                      </a:r>
                      <a:r>
                        <a:rPr lang="el-GR" sz="1200" b="1" u="none" kern="1200" dirty="0" err="1" smtClean="0">
                          <a:solidFill>
                            <a:srgbClr val="0070C0"/>
                          </a:solidFill>
                          <a:latin typeface="+mn-lt"/>
                          <a:ea typeface="+mn-ea"/>
                          <a:cs typeface="+mn-cs"/>
                        </a:rPr>
                        <a:t>ἐγεννήθη</a:t>
                      </a:r>
                      <a:r>
                        <a:rPr lang="el-GR" sz="1200" b="1" u="none" kern="1200" dirty="0" smtClean="0">
                          <a:solidFill>
                            <a:srgbClr val="0070C0"/>
                          </a:solidFill>
                          <a:latin typeface="+mn-lt"/>
                          <a:ea typeface="+mn-ea"/>
                          <a:cs typeface="+mn-cs"/>
                        </a:rPr>
                        <a:t> ὁ ἄνθρωπος </a:t>
                      </a:r>
                      <a:r>
                        <a:rPr lang="el-GR" sz="1200" b="1" u="none" kern="1200" dirty="0" err="1" smtClean="0">
                          <a:solidFill>
                            <a:srgbClr val="0070C0"/>
                          </a:solidFill>
                          <a:latin typeface="+mn-lt"/>
                          <a:ea typeface="+mn-ea"/>
                          <a:cs typeface="+mn-cs"/>
                        </a:rPr>
                        <a:t>ἐκεῖνος</a:t>
                      </a:r>
                      <a:r>
                        <a:rPr lang="el-GR" sz="1200" b="1" u="none" kern="1200" dirty="0" smtClean="0">
                          <a:solidFill>
                            <a:srgbClr val="0070C0"/>
                          </a:solidFill>
                          <a:latin typeface="+mn-lt"/>
                          <a:ea typeface="+mn-ea"/>
                          <a:cs typeface="+mn-cs"/>
                        </a:rPr>
                        <a:t>.</a:t>
                      </a:r>
                      <a:endParaRPr lang="el-GR" sz="1200" b="1" u="none" dirty="0">
                        <a:solidFill>
                          <a:srgbClr val="0070C0"/>
                        </a:solidFill>
                      </a:endParaRPr>
                    </a:p>
                  </a:txBody>
                  <a:tcPr/>
                </a:tc>
                <a:tc>
                  <a:txBody>
                    <a:bodyPr/>
                    <a:lstStyle/>
                    <a:p>
                      <a:r>
                        <a:rPr lang="el-GR" sz="1130" b="1" kern="1200" dirty="0" smtClean="0">
                          <a:solidFill>
                            <a:schemeClr val="dk1"/>
                          </a:solidFill>
                          <a:latin typeface="+mn-lt"/>
                          <a:ea typeface="+mn-ea"/>
                          <a:cs typeface="+mn-cs"/>
                        </a:rPr>
                        <a:t>14</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Καὶ</a:t>
                      </a:r>
                      <a:r>
                        <a:rPr lang="el-GR" sz="1130" kern="1200" dirty="0" smtClean="0">
                          <a:solidFill>
                            <a:schemeClr val="dk1"/>
                          </a:solidFill>
                          <a:latin typeface="+mn-lt"/>
                          <a:ea typeface="+mn-ea"/>
                          <a:cs typeface="+mn-cs"/>
                        </a:rPr>
                        <a:t> </a:t>
                      </a:r>
                      <a:r>
                        <a:rPr lang="el-GR" sz="1130" b="0" kern="1200" dirty="0" err="1" smtClean="0">
                          <a:solidFill>
                            <a:srgbClr val="C00000"/>
                          </a:solidFill>
                          <a:latin typeface="+mn-lt"/>
                          <a:ea typeface="+mn-ea"/>
                          <a:cs typeface="+mn-cs"/>
                        </a:rPr>
                        <a:t>ὅτε</a:t>
                      </a:r>
                      <a:r>
                        <a:rPr lang="el-GR" sz="1130" b="0" kern="1200" dirty="0" smtClean="0">
                          <a:solidFill>
                            <a:srgbClr val="C00000"/>
                          </a:solidFill>
                          <a:latin typeface="+mn-lt"/>
                          <a:ea typeface="+mn-ea"/>
                          <a:cs typeface="+mn-cs"/>
                        </a:rPr>
                        <a:t> </a:t>
                      </a:r>
                      <a:r>
                        <a:rPr lang="el-GR" sz="1130" b="0" kern="1200" dirty="0" err="1" smtClean="0">
                          <a:solidFill>
                            <a:srgbClr val="C00000"/>
                          </a:solidFill>
                          <a:latin typeface="+mn-lt"/>
                          <a:ea typeface="+mn-ea"/>
                          <a:cs typeface="+mn-cs"/>
                        </a:rPr>
                        <a:t>ἐγένετο</a:t>
                      </a:r>
                      <a:r>
                        <a:rPr lang="el-GR" sz="1130" b="0" kern="1200" dirty="0" smtClean="0">
                          <a:solidFill>
                            <a:srgbClr val="C00000"/>
                          </a:solidFill>
                          <a:latin typeface="+mn-lt"/>
                          <a:ea typeface="+mn-ea"/>
                          <a:cs typeface="+mn-cs"/>
                        </a:rPr>
                        <a:t> ἡ </a:t>
                      </a:r>
                      <a:r>
                        <a:rPr lang="el-GR" sz="1130" b="0" kern="1200" dirty="0" err="1" smtClean="0">
                          <a:solidFill>
                            <a:srgbClr val="C00000"/>
                          </a:solidFill>
                          <a:latin typeface="+mn-lt"/>
                          <a:ea typeface="+mn-ea"/>
                          <a:cs typeface="+mn-cs"/>
                        </a:rPr>
                        <a:t>ὥρα</a:t>
                      </a:r>
                      <a:r>
                        <a:rPr lang="el-GR" sz="1130" kern="1200" dirty="0" smtClean="0">
                          <a:solidFill>
                            <a:schemeClr val="dk1"/>
                          </a:solidFill>
                          <a:latin typeface="+mn-lt"/>
                          <a:ea typeface="+mn-ea"/>
                          <a:cs typeface="+mn-cs"/>
                        </a:rPr>
                        <a:t>, </a:t>
                      </a:r>
                      <a:r>
                        <a:rPr lang="el-GR" sz="1130" u="sng" kern="1200" dirty="0" err="1" smtClean="0">
                          <a:solidFill>
                            <a:srgbClr val="FF0000"/>
                          </a:solidFill>
                          <a:latin typeface="+mn-lt"/>
                          <a:ea typeface="+mn-ea"/>
                          <a:cs typeface="+mn-cs"/>
                        </a:rPr>
                        <a:t>ἀνέπεσε</a:t>
                      </a:r>
                      <a:r>
                        <a:rPr lang="el-GR" sz="1130" kern="1200" dirty="0" smtClean="0">
                          <a:solidFill>
                            <a:schemeClr val="dk1"/>
                          </a:solidFill>
                          <a:latin typeface="+mn-lt"/>
                          <a:ea typeface="+mn-ea"/>
                          <a:cs typeface="+mn-cs"/>
                        </a:rPr>
                        <a:t>, </a:t>
                      </a:r>
                      <a:r>
                        <a:rPr lang="el-GR" sz="1130" kern="1200" dirty="0" err="1" smtClean="0">
                          <a:solidFill>
                            <a:schemeClr val="tx1"/>
                          </a:solidFill>
                          <a:latin typeface="+mn-lt"/>
                          <a:ea typeface="+mn-ea"/>
                          <a:cs typeface="+mn-cs"/>
                        </a:rPr>
                        <a:t>καὶ</a:t>
                      </a:r>
                      <a:r>
                        <a:rPr lang="el-GR" sz="1130" kern="1200" dirty="0" smtClean="0">
                          <a:solidFill>
                            <a:schemeClr val="tx1"/>
                          </a:solidFill>
                          <a:latin typeface="+mn-lt"/>
                          <a:ea typeface="+mn-ea"/>
                          <a:cs typeface="+mn-cs"/>
                        </a:rPr>
                        <a:t> </a:t>
                      </a:r>
                      <a:r>
                        <a:rPr lang="el-GR" sz="1130" kern="1200" dirty="0" err="1" smtClean="0">
                          <a:solidFill>
                            <a:schemeClr val="tx1"/>
                          </a:solidFill>
                          <a:latin typeface="+mn-lt"/>
                          <a:ea typeface="+mn-ea"/>
                          <a:cs typeface="+mn-cs"/>
                        </a:rPr>
                        <a:t>οἱ</a:t>
                      </a:r>
                      <a:r>
                        <a:rPr lang="el-GR" sz="1130" kern="1200" dirty="0" smtClean="0">
                          <a:solidFill>
                            <a:schemeClr val="tx1"/>
                          </a:solidFill>
                          <a:latin typeface="+mn-lt"/>
                          <a:ea typeface="+mn-ea"/>
                          <a:cs typeface="+mn-cs"/>
                        </a:rPr>
                        <a:t> </a:t>
                      </a:r>
                      <a:r>
                        <a:rPr lang="el-GR" sz="1130" kern="1200" dirty="0" err="1" smtClean="0">
                          <a:solidFill>
                            <a:srgbClr val="0070C0"/>
                          </a:solidFill>
                          <a:latin typeface="+mn-lt"/>
                          <a:ea typeface="+mn-ea"/>
                          <a:cs typeface="+mn-cs"/>
                        </a:rPr>
                        <a:t>δώδεκα</a:t>
                      </a:r>
                      <a:r>
                        <a:rPr lang="el-GR" sz="1130" kern="1200" dirty="0" smtClean="0">
                          <a:solidFill>
                            <a:schemeClr val="tx1"/>
                          </a:solidFill>
                          <a:latin typeface="+mn-lt"/>
                          <a:ea typeface="+mn-ea"/>
                          <a:cs typeface="+mn-cs"/>
                        </a:rPr>
                        <a:t> </a:t>
                      </a:r>
                      <a:r>
                        <a:rPr lang="el-GR" sz="1130" b="1" u="sng" kern="1200" dirty="0" err="1" smtClean="0">
                          <a:solidFill>
                            <a:srgbClr val="C00000"/>
                          </a:solidFill>
                          <a:latin typeface="+mn-lt"/>
                          <a:ea typeface="+mn-ea"/>
                          <a:cs typeface="+mn-cs"/>
                        </a:rPr>
                        <a:t>ἀπόστολοι</a:t>
                      </a:r>
                      <a:r>
                        <a:rPr lang="el-GR" sz="1130" kern="1200" dirty="0" smtClean="0">
                          <a:solidFill>
                            <a:srgbClr val="C00000"/>
                          </a:solidFill>
                          <a:latin typeface="+mn-lt"/>
                          <a:ea typeface="+mn-ea"/>
                          <a:cs typeface="+mn-cs"/>
                        </a:rPr>
                        <a:t> </a:t>
                      </a:r>
                      <a:r>
                        <a:rPr lang="el-GR" sz="1130" kern="1200" dirty="0" err="1" smtClean="0">
                          <a:solidFill>
                            <a:schemeClr val="dk1"/>
                          </a:solidFill>
                          <a:latin typeface="+mn-lt"/>
                          <a:ea typeface="+mn-ea"/>
                          <a:cs typeface="+mn-cs"/>
                        </a:rPr>
                        <a:t>σὺν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αὐτῷ</a:t>
                      </a:r>
                      <a:r>
                        <a:rPr lang="el-GR" sz="1130" kern="1200" dirty="0" smtClean="0">
                          <a:solidFill>
                            <a:schemeClr val="dk1"/>
                          </a:solidFill>
                          <a:latin typeface="+mn-lt"/>
                          <a:ea typeface="+mn-ea"/>
                          <a:cs typeface="+mn-cs"/>
                        </a:rPr>
                        <a:t>.</a:t>
                      </a:r>
                    </a:p>
                    <a:p>
                      <a:r>
                        <a:rPr lang="el-GR" sz="1130" b="1" kern="1200" dirty="0" smtClean="0">
                          <a:solidFill>
                            <a:schemeClr val="dk1"/>
                          </a:solidFill>
                          <a:latin typeface="+mn-lt"/>
                          <a:ea typeface="+mn-ea"/>
                          <a:cs typeface="+mn-cs"/>
                        </a:rPr>
                        <a:t>15</a:t>
                      </a:r>
                      <a:r>
                        <a:rPr lang="el-GR" sz="1130" kern="1200" dirty="0" smtClean="0">
                          <a:solidFill>
                            <a:schemeClr val="dk1"/>
                          </a:solidFill>
                          <a:latin typeface="+mn-lt"/>
                          <a:ea typeface="+mn-ea"/>
                          <a:cs typeface="+mn-cs"/>
                        </a:rPr>
                        <a:t> </a:t>
                      </a:r>
                      <a:r>
                        <a:rPr lang="el-GR" sz="1130" u="none" kern="1200" dirty="0" err="1" smtClean="0">
                          <a:solidFill>
                            <a:srgbClr val="FF0000"/>
                          </a:solidFill>
                          <a:latin typeface="+mn-lt"/>
                          <a:ea typeface="+mn-ea"/>
                          <a:cs typeface="+mn-cs"/>
                        </a:rPr>
                        <a:t>καὶ</a:t>
                      </a:r>
                      <a:r>
                        <a:rPr lang="el-GR" sz="1130" u="none" kern="1200" dirty="0" smtClean="0">
                          <a:solidFill>
                            <a:srgbClr val="FF0000"/>
                          </a:solidFill>
                          <a:latin typeface="+mn-lt"/>
                          <a:ea typeface="+mn-ea"/>
                          <a:cs typeface="+mn-cs"/>
                        </a:rPr>
                        <a:t> </a:t>
                      </a:r>
                      <a:r>
                        <a:rPr lang="el-GR" sz="1130" u="none" kern="1200" dirty="0" err="1" smtClean="0">
                          <a:solidFill>
                            <a:srgbClr val="FF0000"/>
                          </a:solidFill>
                          <a:latin typeface="+mn-lt"/>
                          <a:ea typeface="+mn-ea"/>
                          <a:cs typeface="+mn-cs"/>
                        </a:rPr>
                        <a:t>εἶπε</a:t>
                      </a:r>
                      <a:r>
                        <a:rPr lang="el-GR" sz="1130" u="none" kern="1200" dirty="0" smtClean="0">
                          <a:solidFill>
                            <a:srgbClr val="FF0000"/>
                          </a:solidFill>
                          <a:latin typeface="+mn-lt"/>
                          <a:ea typeface="+mn-ea"/>
                          <a:cs typeface="+mn-cs"/>
                        </a:rPr>
                        <a:t> </a:t>
                      </a:r>
                      <a:r>
                        <a:rPr lang="el-GR" sz="1130" u="none" kern="1200" dirty="0" err="1" smtClean="0">
                          <a:solidFill>
                            <a:srgbClr val="FF0000"/>
                          </a:solidFill>
                          <a:latin typeface="+mn-lt"/>
                          <a:ea typeface="+mn-ea"/>
                          <a:cs typeface="+mn-cs"/>
                        </a:rPr>
                        <a:t>πρὸς</a:t>
                      </a:r>
                      <a:r>
                        <a:rPr lang="el-GR" sz="1130" u="none" kern="1200" dirty="0" smtClean="0">
                          <a:solidFill>
                            <a:srgbClr val="FF0000"/>
                          </a:solidFill>
                          <a:latin typeface="+mn-lt"/>
                          <a:ea typeface="+mn-ea"/>
                          <a:cs typeface="+mn-cs"/>
                        </a:rPr>
                        <a:t> </a:t>
                      </a:r>
                      <a:r>
                        <a:rPr lang="el-GR" sz="1130" u="none" kern="1200" dirty="0" err="1" smtClean="0">
                          <a:solidFill>
                            <a:srgbClr val="FF0000"/>
                          </a:solidFill>
                          <a:latin typeface="+mn-lt"/>
                          <a:ea typeface="+mn-ea"/>
                          <a:cs typeface="+mn-cs"/>
                        </a:rPr>
                        <a:t>αὐτούς</a:t>
                      </a:r>
                      <a:r>
                        <a:rPr lang="el-GR" sz="1130" u="none" kern="1200" dirty="0" smtClean="0">
                          <a:solidFill>
                            <a:srgbClr val="FF0000"/>
                          </a:solidFill>
                          <a:latin typeface="+mn-lt"/>
                          <a:ea typeface="+mn-ea"/>
                          <a:cs typeface="+mn-cs"/>
                        </a:rPr>
                        <a:t>· </a:t>
                      </a:r>
                      <a:r>
                        <a:rPr lang="el-GR" sz="1130" u="none" kern="1200" dirty="0" err="1" smtClean="0">
                          <a:solidFill>
                            <a:srgbClr val="FF0000"/>
                          </a:solidFill>
                          <a:latin typeface="+mn-lt"/>
                          <a:ea typeface="+mn-ea"/>
                          <a:cs typeface="+mn-cs"/>
                        </a:rPr>
                        <a:t>ἐπιθυμίᾳ</a:t>
                      </a:r>
                      <a:r>
                        <a:rPr lang="el-GR" sz="1130" u="none" kern="1200" dirty="0" smtClean="0">
                          <a:solidFill>
                            <a:srgbClr val="FF0000"/>
                          </a:solidFill>
                          <a:latin typeface="+mn-lt"/>
                          <a:ea typeface="+mn-ea"/>
                          <a:cs typeface="+mn-cs"/>
                        </a:rPr>
                        <a:t> </a:t>
                      </a:r>
                      <a:r>
                        <a:rPr lang="el-GR" sz="1130" u="none" kern="1200" dirty="0" err="1" smtClean="0">
                          <a:solidFill>
                            <a:srgbClr val="FF0000"/>
                          </a:solidFill>
                          <a:latin typeface="+mn-lt"/>
                          <a:ea typeface="+mn-ea"/>
                          <a:cs typeface="+mn-cs"/>
                        </a:rPr>
                        <a:t>ἐπεθύμησα</a:t>
                      </a:r>
                      <a:r>
                        <a:rPr lang="el-GR" sz="1130" u="none" kern="1200" dirty="0" smtClean="0">
                          <a:solidFill>
                            <a:srgbClr val="FF0000"/>
                          </a:solidFill>
                          <a:latin typeface="+mn-lt"/>
                          <a:ea typeface="+mn-ea"/>
                          <a:cs typeface="+mn-cs"/>
                        </a:rPr>
                        <a:t> </a:t>
                      </a:r>
                      <a:r>
                        <a:rPr lang="el-GR" sz="1130" u="none" kern="1200" dirty="0" err="1" smtClean="0">
                          <a:solidFill>
                            <a:srgbClr val="FF0000"/>
                          </a:solidFill>
                          <a:latin typeface="+mn-lt"/>
                          <a:ea typeface="+mn-ea"/>
                          <a:cs typeface="+mn-cs"/>
                        </a:rPr>
                        <a:t>τοῦτο</a:t>
                      </a:r>
                      <a:r>
                        <a:rPr lang="el-GR" sz="1130" u="none" kern="1200" dirty="0" smtClean="0">
                          <a:solidFill>
                            <a:srgbClr val="FF0000"/>
                          </a:solidFill>
                          <a:latin typeface="+mn-lt"/>
                          <a:ea typeface="+mn-ea"/>
                          <a:cs typeface="+mn-cs"/>
                        </a:rPr>
                        <a:t> </a:t>
                      </a:r>
                      <a:r>
                        <a:rPr lang="el-GR" sz="1130" u="none" kern="1200" dirty="0" err="1" smtClean="0">
                          <a:solidFill>
                            <a:srgbClr val="FF0000"/>
                          </a:solidFill>
                          <a:latin typeface="+mn-lt"/>
                          <a:ea typeface="+mn-ea"/>
                          <a:cs typeface="+mn-cs"/>
                        </a:rPr>
                        <a:t>τὸ</a:t>
                      </a:r>
                      <a:r>
                        <a:rPr lang="el-GR" sz="1130" u="none" kern="1200" dirty="0" smtClean="0">
                          <a:solidFill>
                            <a:srgbClr val="FF0000"/>
                          </a:solidFill>
                          <a:latin typeface="+mn-lt"/>
                          <a:ea typeface="+mn-ea"/>
                          <a:cs typeface="+mn-cs"/>
                        </a:rPr>
                        <a:t> </a:t>
                      </a:r>
                      <a:r>
                        <a:rPr lang="el-GR" sz="1130" u="none" kern="1200" dirty="0" err="1" smtClean="0">
                          <a:solidFill>
                            <a:srgbClr val="FF0000"/>
                          </a:solidFill>
                          <a:latin typeface="+mn-lt"/>
                          <a:ea typeface="+mn-ea"/>
                          <a:cs typeface="+mn-cs"/>
                        </a:rPr>
                        <a:t>πάσχα</a:t>
                      </a:r>
                      <a:r>
                        <a:rPr lang="el-GR" sz="1130" u="none" kern="1200" dirty="0" smtClean="0">
                          <a:solidFill>
                            <a:srgbClr val="FF0000"/>
                          </a:solidFill>
                          <a:latin typeface="+mn-lt"/>
                          <a:ea typeface="+mn-ea"/>
                          <a:cs typeface="+mn-cs"/>
                        </a:rPr>
                        <a:t> </a:t>
                      </a:r>
                      <a:r>
                        <a:rPr lang="el-GR" sz="1130" u="none" kern="1200" dirty="0" err="1" smtClean="0">
                          <a:solidFill>
                            <a:srgbClr val="FF0000"/>
                          </a:solidFill>
                          <a:latin typeface="+mn-lt"/>
                          <a:ea typeface="+mn-ea"/>
                          <a:cs typeface="+mn-cs"/>
                        </a:rPr>
                        <a:t>φαγεῖν</a:t>
                      </a:r>
                      <a:r>
                        <a:rPr lang="el-GR" sz="1130" u="none" kern="1200" dirty="0" smtClean="0">
                          <a:solidFill>
                            <a:srgbClr val="FF0000"/>
                          </a:solidFill>
                          <a:latin typeface="+mn-lt"/>
                          <a:ea typeface="+mn-ea"/>
                          <a:cs typeface="+mn-cs"/>
                        </a:rPr>
                        <a:t> </a:t>
                      </a:r>
                      <a:r>
                        <a:rPr lang="el-GR" sz="1130" u="none" kern="1200" dirty="0" err="1" smtClean="0">
                          <a:solidFill>
                            <a:srgbClr val="FF0000"/>
                          </a:solidFill>
                          <a:latin typeface="+mn-lt"/>
                          <a:ea typeface="+mn-ea"/>
                          <a:cs typeface="+mn-cs"/>
                        </a:rPr>
                        <a:t>μεθ᾿</a:t>
                      </a:r>
                      <a:r>
                        <a:rPr lang="el-GR" sz="1130" u="none" kern="1200" dirty="0" smtClean="0">
                          <a:solidFill>
                            <a:srgbClr val="FF0000"/>
                          </a:solidFill>
                          <a:latin typeface="+mn-lt"/>
                          <a:ea typeface="+mn-ea"/>
                          <a:cs typeface="+mn-cs"/>
                        </a:rPr>
                        <a:t> </a:t>
                      </a:r>
                      <a:r>
                        <a:rPr lang="el-GR" sz="1130" u="none" kern="1200" dirty="0" err="1" smtClean="0">
                          <a:solidFill>
                            <a:srgbClr val="FF0000"/>
                          </a:solidFill>
                          <a:latin typeface="+mn-lt"/>
                          <a:ea typeface="+mn-ea"/>
                          <a:cs typeface="+mn-cs"/>
                        </a:rPr>
                        <a:t>ὑμῶν</a:t>
                      </a:r>
                      <a:r>
                        <a:rPr lang="el-GR" sz="1130" u="none" kern="1200" dirty="0" smtClean="0">
                          <a:solidFill>
                            <a:srgbClr val="FF0000"/>
                          </a:solidFill>
                          <a:latin typeface="+mn-lt"/>
                          <a:ea typeface="+mn-ea"/>
                          <a:cs typeface="+mn-cs"/>
                        </a:rPr>
                        <a:t> </a:t>
                      </a:r>
                      <a:r>
                        <a:rPr lang="el-GR" sz="1130" u="none" kern="1200" dirty="0" err="1" smtClean="0">
                          <a:solidFill>
                            <a:srgbClr val="FF0000"/>
                          </a:solidFill>
                          <a:latin typeface="+mn-lt"/>
                          <a:ea typeface="+mn-ea"/>
                          <a:cs typeface="+mn-cs"/>
                        </a:rPr>
                        <a:t>πρὸ</a:t>
                      </a:r>
                      <a:r>
                        <a:rPr lang="el-GR" sz="1130" u="none" kern="1200" dirty="0" smtClean="0">
                          <a:solidFill>
                            <a:srgbClr val="FF0000"/>
                          </a:solidFill>
                          <a:latin typeface="+mn-lt"/>
                          <a:ea typeface="+mn-ea"/>
                          <a:cs typeface="+mn-cs"/>
                        </a:rPr>
                        <a:t> </a:t>
                      </a:r>
                      <a:r>
                        <a:rPr lang="el-GR" sz="1130" u="none" kern="1200" dirty="0" err="1" smtClean="0">
                          <a:solidFill>
                            <a:srgbClr val="FF0000"/>
                          </a:solidFill>
                          <a:latin typeface="+mn-lt"/>
                          <a:ea typeface="+mn-ea"/>
                          <a:cs typeface="+mn-cs"/>
                        </a:rPr>
                        <a:t>τοῦ</a:t>
                      </a:r>
                      <a:r>
                        <a:rPr lang="el-GR" sz="1130" u="none" kern="1200" dirty="0" smtClean="0">
                          <a:solidFill>
                            <a:srgbClr val="FF0000"/>
                          </a:solidFill>
                          <a:latin typeface="+mn-lt"/>
                          <a:ea typeface="+mn-ea"/>
                          <a:cs typeface="+mn-cs"/>
                        </a:rPr>
                        <a:t> με </a:t>
                      </a:r>
                      <a:r>
                        <a:rPr lang="el-GR" sz="1130" u="none" kern="1200" dirty="0" err="1" smtClean="0">
                          <a:solidFill>
                            <a:srgbClr val="FF0000"/>
                          </a:solidFill>
                          <a:latin typeface="+mn-lt"/>
                          <a:ea typeface="+mn-ea"/>
                          <a:cs typeface="+mn-cs"/>
                        </a:rPr>
                        <a:t>παθεῖν</a:t>
                      </a:r>
                      <a:r>
                        <a:rPr lang="el-GR" sz="1130" u="none" kern="1200" dirty="0" smtClean="0">
                          <a:solidFill>
                            <a:srgbClr val="FF0000"/>
                          </a:solidFill>
                          <a:latin typeface="+mn-lt"/>
                          <a:ea typeface="+mn-ea"/>
                          <a:cs typeface="+mn-cs"/>
                        </a:rPr>
                        <a:t>·</a:t>
                      </a:r>
                    </a:p>
                    <a:p>
                      <a:r>
                        <a:rPr lang="el-GR" sz="1130" b="1" kern="1200" dirty="0" smtClean="0">
                          <a:solidFill>
                            <a:schemeClr val="dk1"/>
                          </a:solidFill>
                          <a:latin typeface="+mn-lt"/>
                          <a:ea typeface="+mn-ea"/>
                          <a:cs typeface="+mn-cs"/>
                        </a:rPr>
                        <a:t>16</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λέγω</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γὰρ</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ὑμῖν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ὅτι</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οὐκέτι</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οὐ</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μὴ</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φάγω</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ἐξ</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αὐτοῦ</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ἕως</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ὅτου</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πληρωθῇ</a:t>
                      </a:r>
                      <a:r>
                        <a:rPr lang="el-GR" sz="1130" kern="1200" dirty="0" smtClean="0">
                          <a:solidFill>
                            <a:schemeClr val="dk1"/>
                          </a:solidFill>
                          <a:latin typeface="+mn-lt"/>
                          <a:ea typeface="+mn-ea"/>
                          <a:cs typeface="+mn-cs"/>
                        </a:rPr>
                        <a:t> ἐν </a:t>
                      </a:r>
                      <a:r>
                        <a:rPr lang="el-GR" sz="1130" kern="1200" dirty="0" err="1" smtClean="0">
                          <a:solidFill>
                            <a:schemeClr val="dk1"/>
                          </a:solidFill>
                          <a:latin typeface="+mn-lt"/>
                          <a:ea typeface="+mn-ea"/>
                          <a:cs typeface="+mn-cs"/>
                        </a:rPr>
                        <a:t>τῇ</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βασιλείᾳ</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τοῦ</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Θεοῦ</a:t>
                      </a:r>
                      <a:r>
                        <a:rPr lang="el-GR" sz="1130" kern="1200" dirty="0" smtClean="0">
                          <a:solidFill>
                            <a:schemeClr val="dk1"/>
                          </a:solidFill>
                          <a:latin typeface="+mn-lt"/>
                          <a:ea typeface="+mn-ea"/>
                          <a:cs typeface="+mn-cs"/>
                        </a:rPr>
                        <a:t>.</a:t>
                      </a:r>
                    </a:p>
                    <a:p>
                      <a:r>
                        <a:rPr lang="el-GR" sz="1130" b="1" kern="1200" dirty="0" smtClean="0">
                          <a:solidFill>
                            <a:schemeClr val="dk1"/>
                          </a:solidFill>
                          <a:latin typeface="+mn-lt"/>
                          <a:ea typeface="+mn-ea"/>
                          <a:cs typeface="+mn-cs"/>
                        </a:rPr>
                        <a:t>17</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καὶ</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δεξάμενος</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τὸ</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ποτήριον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εὐχαριστήσας</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εἶπε</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λάβετε</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τοῦτο</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καὶ</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διαμερίσατε</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ἑαυτοῖς</a:t>
                      </a:r>
                      <a:r>
                        <a:rPr lang="el-GR" sz="1130" kern="1200" dirty="0" smtClean="0">
                          <a:solidFill>
                            <a:schemeClr val="dk1"/>
                          </a:solidFill>
                          <a:latin typeface="+mn-lt"/>
                          <a:ea typeface="+mn-ea"/>
                          <a:cs typeface="+mn-cs"/>
                        </a:rPr>
                        <a:t>·</a:t>
                      </a:r>
                    </a:p>
                    <a:p>
                      <a:r>
                        <a:rPr lang="el-GR" sz="1130" b="1" kern="1200" dirty="0" smtClean="0">
                          <a:solidFill>
                            <a:schemeClr val="dk1"/>
                          </a:solidFill>
                          <a:latin typeface="+mn-lt"/>
                          <a:ea typeface="+mn-ea"/>
                          <a:cs typeface="+mn-cs"/>
                        </a:rPr>
                        <a:t>18</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λέγω</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γὰρ</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ὑμῖν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ὅτι</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οὐ</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μὴ</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πίω</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ἀπὸ</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τοῦ</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γενήματος</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τῆς</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ἀμπέλου</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ἕως</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ὅτου</a:t>
                      </a:r>
                      <a:r>
                        <a:rPr lang="el-GR" sz="1130" kern="1200" dirty="0" smtClean="0">
                          <a:solidFill>
                            <a:schemeClr val="dk1"/>
                          </a:solidFill>
                          <a:latin typeface="+mn-lt"/>
                          <a:ea typeface="+mn-ea"/>
                          <a:cs typeface="+mn-cs"/>
                        </a:rPr>
                        <a:t> ἡ </a:t>
                      </a:r>
                      <a:r>
                        <a:rPr lang="el-GR" sz="1130" kern="1200" dirty="0" err="1" smtClean="0">
                          <a:solidFill>
                            <a:schemeClr val="dk1"/>
                          </a:solidFill>
                          <a:latin typeface="+mn-lt"/>
                          <a:ea typeface="+mn-ea"/>
                          <a:cs typeface="+mn-cs"/>
                        </a:rPr>
                        <a:t>βασιλεία</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τοῦ</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Θεοῦ</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ἔλθῃ</a:t>
                      </a:r>
                      <a:r>
                        <a:rPr lang="el-GR" sz="1130" kern="1200" dirty="0" smtClean="0">
                          <a:solidFill>
                            <a:schemeClr val="dk1"/>
                          </a:solidFill>
                          <a:latin typeface="+mn-lt"/>
                          <a:ea typeface="+mn-ea"/>
                          <a:cs typeface="+mn-cs"/>
                        </a:rPr>
                        <a:t>.</a:t>
                      </a:r>
                    </a:p>
                    <a:p>
                      <a:r>
                        <a:rPr lang="el-GR" sz="1130" b="1" kern="1200" dirty="0" smtClean="0">
                          <a:solidFill>
                            <a:schemeClr val="dk1"/>
                          </a:solidFill>
                          <a:latin typeface="+mn-lt"/>
                          <a:ea typeface="+mn-ea"/>
                          <a:cs typeface="+mn-cs"/>
                        </a:rPr>
                        <a:t>19</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καὶ</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λαβὼν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ἄρτον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εὐχαριστήσας</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ἔκλασε</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καὶ</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ἔδωκεν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αὐτοῖς</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λέγων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τοῦτό</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ἐστι</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τὸ</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σῶμά</a:t>
                      </a:r>
                      <a:r>
                        <a:rPr lang="el-GR" sz="1130" kern="1200" dirty="0" smtClean="0">
                          <a:solidFill>
                            <a:schemeClr val="dk1"/>
                          </a:solidFill>
                          <a:latin typeface="+mn-lt"/>
                          <a:ea typeface="+mn-ea"/>
                          <a:cs typeface="+mn-cs"/>
                        </a:rPr>
                        <a:t> μου </a:t>
                      </a:r>
                      <a:r>
                        <a:rPr lang="el-GR" sz="1130" kern="1200" dirty="0" err="1" smtClean="0">
                          <a:solidFill>
                            <a:schemeClr val="dk1"/>
                          </a:solidFill>
                          <a:latin typeface="+mn-lt"/>
                          <a:ea typeface="+mn-ea"/>
                          <a:cs typeface="+mn-cs"/>
                        </a:rPr>
                        <a:t>τὸ</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ὑπὲρ</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ὑμῶν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διδόμενον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τοῦτο</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ποιεῖτε</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εἰς</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τὴν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ἐμὴν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ἀνάμνησιν</a:t>
                      </a:r>
                      <a:r>
                        <a:rPr lang="el-GR" sz="1130" kern="1200" dirty="0" smtClean="0">
                          <a:solidFill>
                            <a:schemeClr val="dk1"/>
                          </a:solidFill>
                          <a:latin typeface="+mn-lt"/>
                          <a:ea typeface="+mn-ea"/>
                          <a:cs typeface="+mn-cs"/>
                        </a:rPr>
                        <a:t>.</a:t>
                      </a:r>
                    </a:p>
                    <a:p>
                      <a:r>
                        <a:rPr lang="el-GR" sz="1130" b="1" kern="1200" dirty="0" smtClean="0">
                          <a:solidFill>
                            <a:schemeClr val="dk1"/>
                          </a:solidFill>
                          <a:latin typeface="+mn-lt"/>
                          <a:ea typeface="+mn-ea"/>
                          <a:cs typeface="+mn-cs"/>
                        </a:rPr>
                        <a:t>20</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ὡσαύτως</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καὶ</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τὸ</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ποτήριον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μετὰ</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τὸ</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δειπνῆσαι</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λέγων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τοῦτο</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τὸ</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ποτήριον</a:t>
                      </a:r>
                      <a:r>
                        <a:rPr lang="el-GR" sz="1130" kern="1200" dirty="0" smtClean="0">
                          <a:solidFill>
                            <a:schemeClr val="dk1"/>
                          </a:solidFill>
                          <a:latin typeface="+mn-lt"/>
                          <a:ea typeface="+mn-ea"/>
                          <a:cs typeface="+mn-cs"/>
                        </a:rPr>
                        <a:t> ἡ </a:t>
                      </a:r>
                      <a:r>
                        <a:rPr lang="el-GR" sz="1130" kern="1200" dirty="0" err="1" smtClean="0">
                          <a:solidFill>
                            <a:schemeClr val="dk1"/>
                          </a:solidFill>
                          <a:latin typeface="+mn-lt"/>
                          <a:ea typeface="+mn-ea"/>
                          <a:cs typeface="+mn-cs"/>
                        </a:rPr>
                        <a:t>καινὴ</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διαθήκη</a:t>
                      </a:r>
                      <a:r>
                        <a:rPr lang="el-GR" sz="1130" kern="1200" dirty="0" smtClean="0">
                          <a:solidFill>
                            <a:schemeClr val="dk1"/>
                          </a:solidFill>
                          <a:latin typeface="+mn-lt"/>
                          <a:ea typeface="+mn-ea"/>
                          <a:cs typeface="+mn-cs"/>
                        </a:rPr>
                        <a:t> ἐν </a:t>
                      </a:r>
                      <a:r>
                        <a:rPr lang="el-GR" sz="1130" kern="1200" dirty="0" err="1" smtClean="0">
                          <a:solidFill>
                            <a:schemeClr val="dk1"/>
                          </a:solidFill>
                          <a:latin typeface="+mn-lt"/>
                          <a:ea typeface="+mn-ea"/>
                          <a:cs typeface="+mn-cs"/>
                        </a:rPr>
                        <a:t>τῷ</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αἵματί</a:t>
                      </a:r>
                      <a:r>
                        <a:rPr lang="el-GR" sz="1130" kern="1200" dirty="0" smtClean="0">
                          <a:solidFill>
                            <a:schemeClr val="dk1"/>
                          </a:solidFill>
                          <a:latin typeface="+mn-lt"/>
                          <a:ea typeface="+mn-ea"/>
                          <a:cs typeface="+mn-cs"/>
                        </a:rPr>
                        <a:t> μου, </a:t>
                      </a:r>
                      <a:r>
                        <a:rPr lang="el-GR" sz="1130" kern="1200" dirty="0" err="1" smtClean="0">
                          <a:solidFill>
                            <a:schemeClr val="dk1"/>
                          </a:solidFill>
                          <a:latin typeface="+mn-lt"/>
                          <a:ea typeface="+mn-ea"/>
                          <a:cs typeface="+mn-cs"/>
                        </a:rPr>
                        <a:t>τὸ</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ὑπὲρ</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ὑμῶν</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ἐκχυνόμενον</a:t>
                      </a:r>
                      <a:r>
                        <a:rPr lang="el-GR" sz="1130" kern="1200" dirty="0" smtClean="0">
                          <a:solidFill>
                            <a:schemeClr val="dk1"/>
                          </a:solidFill>
                          <a:latin typeface="+mn-lt"/>
                          <a:ea typeface="+mn-ea"/>
                          <a:cs typeface="+mn-cs"/>
                        </a:rPr>
                        <a:t>.</a:t>
                      </a:r>
                    </a:p>
                    <a:p>
                      <a:r>
                        <a:rPr lang="el-GR" sz="1130" b="1" kern="1200" dirty="0" smtClean="0">
                          <a:solidFill>
                            <a:schemeClr val="dk1"/>
                          </a:solidFill>
                          <a:latin typeface="+mn-lt"/>
                          <a:ea typeface="+mn-ea"/>
                          <a:cs typeface="+mn-cs"/>
                        </a:rPr>
                        <a:t>21</a:t>
                      </a:r>
                      <a:r>
                        <a:rPr lang="el-GR" sz="1130" kern="1200" dirty="0" smtClean="0">
                          <a:solidFill>
                            <a:schemeClr val="dk1"/>
                          </a:solidFill>
                          <a:latin typeface="+mn-lt"/>
                          <a:ea typeface="+mn-ea"/>
                          <a:cs typeface="+mn-cs"/>
                        </a:rPr>
                        <a:t> </a:t>
                      </a:r>
                      <a:r>
                        <a:rPr lang="el-GR" sz="1130" b="1" u="sng" kern="1200" dirty="0" err="1" smtClean="0">
                          <a:solidFill>
                            <a:srgbClr val="C00000"/>
                          </a:solidFill>
                          <a:latin typeface="+mn-lt"/>
                          <a:ea typeface="+mn-ea"/>
                          <a:cs typeface="+mn-cs"/>
                        </a:rPr>
                        <a:t>πλὴν</a:t>
                      </a:r>
                      <a:r>
                        <a:rPr lang="el-GR" sz="1130" b="1" u="sng" kern="1200" dirty="0" smtClean="0">
                          <a:solidFill>
                            <a:srgbClr val="C00000"/>
                          </a:solidFill>
                          <a:latin typeface="+mn-lt"/>
                          <a:ea typeface="+mn-ea"/>
                          <a:cs typeface="+mn-cs"/>
                        </a:rPr>
                        <a:t> </a:t>
                      </a:r>
                      <a:r>
                        <a:rPr lang="el-GR" sz="1130" b="1" u="sng" kern="1200" dirty="0" err="1" smtClean="0">
                          <a:solidFill>
                            <a:srgbClr val="C00000"/>
                          </a:solidFill>
                          <a:latin typeface="+mn-lt"/>
                          <a:ea typeface="+mn-ea"/>
                          <a:cs typeface="+mn-cs"/>
                        </a:rPr>
                        <a:t>ἰδοὺ</a:t>
                      </a:r>
                      <a:r>
                        <a:rPr lang="el-GR" sz="1130" b="1" u="sng" kern="1200" dirty="0" smtClean="0">
                          <a:solidFill>
                            <a:srgbClr val="C00000"/>
                          </a:solidFill>
                          <a:latin typeface="+mn-lt"/>
                          <a:ea typeface="+mn-ea"/>
                          <a:cs typeface="+mn-cs"/>
                        </a:rPr>
                        <a:t> ἡ </a:t>
                      </a:r>
                      <a:r>
                        <a:rPr lang="el-GR" sz="1130" b="1" u="sng" kern="1200" dirty="0" err="1" smtClean="0">
                          <a:solidFill>
                            <a:srgbClr val="C00000"/>
                          </a:solidFill>
                          <a:latin typeface="+mn-lt"/>
                          <a:ea typeface="+mn-ea"/>
                          <a:cs typeface="+mn-cs"/>
                        </a:rPr>
                        <a:t>χεὶρ</a:t>
                      </a:r>
                      <a:r>
                        <a:rPr lang="el-GR" sz="1130" b="1" u="sng" kern="1200" dirty="0" smtClean="0">
                          <a:solidFill>
                            <a:srgbClr val="C00000"/>
                          </a:solidFill>
                          <a:latin typeface="+mn-lt"/>
                          <a:ea typeface="+mn-ea"/>
                          <a:cs typeface="+mn-cs"/>
                        </a:rPr>
                        <a:t> </a:t>
                      </a:r>
                      <a:r>
                        <a:rPr lang="el-GR" sz="1130" b="1" u="sng" kern="1200" dirty="0" err="1" smtClean="0">
                          <a:solidFill>
                            <a:srgbClr val="C00000"/>
                          </a:solidFill>
                          <a:latin typeface="+mn-lt"/>
                          <a:ea typeface="+mn-ea"/>
                          <a:cs typeface="+mn-cs"/>
                        </a:rPr>
                        <a:t>τοῦ</a:t>
                      </a:r>
                      <a:r>
                        <a:rPr lang="el-GR" sz="1130" b="1" u="sng" kern="1200" dirty="0" smtClean="0">
                          <a:solidFill>
                            <a:srgbClr val="C00000"/>
                          </a:solidFill>
                          <a:latin typeface="+mn-lt"/>
                          <a:ea typeface="+mn-ea"/>
                          <a:cs typeface="+mn-cs"/>
                        </a:rPr>
                        <a:t> </a:t>
                      </a:r>
                      <a:r>
                        <a:rPr lang="el-GR" sz="1130" b="1" u="sng" kern="1200" dirty="0" err="1" smtClean="0">
                          <a:solidFill>
                            <a:srgbClr val="C00000"/>
                          </a:solidFill>
                          <a:latin typeface="+mn-lt"/>
                          <a:ea typeface="+mn-ea"/>
                          <a:cs typeface="+mn-cs"/>
                        </a:rPr>
                        <a:t>παραδιδόντος</a:t>
                      </a:r>
                      <a:r>
                        <a:rPr lang="el-GR" sz="1130" b="1" u="sng" kern="1200" dirty="0" smtClean="0">
                          <a:solidFill>
                            <a:srgbClr val="C00000"/>
                          </a:solidFill>
                          <a:latin typeface="+mn-lt"/>
                          <a:ea typeface="+mn-ea"/>
                          <a:cs typeface="+mn-cs"/>
                        </a:rPr>
                        <a:t> με </a:t>
                      </a:r>
                      <a:r>
                        <a:rPr lang="el-GR" sz="1130" b="1" u="sng" kern="1200" dirty="0" err="1" smtClean="0">
                          <a:solidFill>
                            <a:srgbClr val="C00000"/>
                          </a:solidFill>
                          <a:latin typeface="+mn-lt"/>
                          <a:ea typeface="+mn-ea"/>
                          <a:cs typeface="+mn-cs"/>
                        </a:rPr>
                        <a:t>μετ᾿</a:t>
                      </a:r>
                      <a:r>
                        <a:rPr lang="el-GR" sz="1130" b="1" u="sng" kern="1200" dirty="0" smtClean="0">
                          <a:solidFill>
                            <a:srgbClr val="C00000"/>
                          </a:solidFill>
                          <a:latin typeface="+mn-lt"/>
                          <a:ea typeface="+mn-ea"/>
                          <a:cs typeface="+mn-cs"/>
                        </a:rPr>
                        <a:t> </a:t>
                      </a:r>
                      <a:r>
                        <a:rPr lang="el-GR" sz="1130" b="1" u="sng" kern="1200" dirty="0" err="1" smtClean="0">
                          <a:solidFill>
                            <a:srgbClr val="C00000"/>
                          </a:solidFill>
                          <a:latin typeface="+mn-lt"/>
                          <a:ea typeface="+mn-ea"/>
                          <a:cs typeface="+mn-cs"/>
                        </a:rPr>
                        <a:t>ἐμοῦ</a:t>
                      </a:r>
                      <a:r>
                        <a:rPr lang="el-GR" sz="1130" b="1" u="sng" kern="1200" dirty="0" smtClean="0">
                          <a:solidFill>
                            <a:srgbClr val="C00000"/>
                          </a:solidFill>
                          <a:latin typeface="+mn-lt"/>
                          <a:ea typeface="+mn-ea"/>
                          <a:cs typeface="+mn-cs"/>
                        </a:rPr>
                        <a:t> </a:t>
                      </a:r>
                      <a:r>
                        <a:rPr lang="el-GR" sz="1130" b="1" u="sng" kern="1200" dirty="0" err="1" smtClean="0">
                          <a:solidFill>
                            <a:srgbClr val="C00000"/>
                          </a:solidFill>
                          <a:latin typeface="+mn-lt"/>
                          <a:ea typeface="+mn-ea"/>
                          <a:cs typeface="+mn-cs"/>
                        </a:rPr>
                        <a:t>ἐπὶ</a:t>
                      </a:r>
                      <a:r>
                        <a:rPr lang="el-GR" sz="1130" b="1" u="sng" kern="1200" dirty="0" smtClean="0">
                          <a:solidFill>
                            <a:srgbClr val="C00000"/>
                          </a:solidFill>
                          <a:latin typeface="+mn-lt"/>
                          <a:ea typeface="+mn-ea"/>
                          <a:cs typeface="+mn-cs"/>
                        </a:rPr>
                        <a:t> </a:t>
                      </a:r>
                      <a:r>
                        <a:rPr lang="el-GR" sz="1130" b="1" u="sng" kern="1200" dirty="0" err="1" smtClean="0">
                          <a:solidFill>
                            <a:srgbClr val="C00000"/>
                          </a:solidFill>
                          <a:latin typeface="+mn-lt"/>
                          <a:ea typeface="+mn-ea"/>
                          <a:cs typeface="+mn-cs"/>
                        </a:rPr>
                        <a:t>τῆς</a:t>
                      </a:r>
                      <a:r>
                        <a:rPr lang="el-GR" sz="1130" b="1" u="sng" kern="1200" dirty="0" smtClean="0">
                          <a:solidFill>
                            <a:srgbClr val="C00000"/>
                          </a:solidFill>
                          <a:latin typeface="+mn-lt"/>
                          <a:ea typeface="+mn-ea"/>
                          <a:cs typeface="+mn-cs"/>
                        </a:rPr>
                        <a:t> </a:t>
                      </a:r>
                      <a:r>
                        <a:rPr lang="el-GR" sz="1130" b="1" u="sng" kern="1200" dirty="0" err="1" smtClean="0">
                          <a:solidFill>
                            <a:srgbClr val="C00000"/>
                          </a:solidFill>
                          <a:latin typeface="+mn-lt"/>
                          <a:ea typeface="+mn-ea"/>
                          <a:cs typeface="+mn-cs"/>
                        </a:rPr>
                        <a:t>τραπέζης</a:t>
                      </a:r>
                      <a:r>
                        <a:rPr lang="el-GR" sz="1130" b="1" u="sng" kern="1200" dirty="0" smtClean="0">
                          <a:solidFill>
                            <a:srgbClr val="C00000"/>
                          </a:solidFill>
                          <a:latin typeface="+mn-lt"/>
                          <a:ea typeface="+mn-ea"/>
                          <a:cs typeface="+mn-cs"/>
                        </a:rPr>
                        <a:t>.</a:t>
                      </a:r>
                      <a:endParaRPr lang="el-GR" sz="1130" b="1" u="none" kern="1200" dirty="0" smtClean="0">
                        <a:solidFill>
                          <a:srgbClr val="C00000"/>
                        </a:solidFill>
                        <a:latin typeface="+mn-lt"/>
                        <a:ea typeface="+mn-ea"/>
                        <a:cs typeface="+mn-cs"/>
                      </a:endParaRPr>
                    </a:p>
                    <a:p>
                      <a:r>
                        <a:rPr lang="el-GR" sz="1130" b="1" kern="1200" dirty="0" smtClean="0">
                          <a:solidFill>
                            <a:schemeClr val="dk1"/>
                          </a:solidFill>
                          <a:latin typeface="+mn-lt"/>
                          <a:ea typeface="+mn-ea"/>
                          <a:cs typeface="+mn-cs"/>
                        </a:rPr>
                        <a:t>22</a:t>
                      </a:r>
                      <a:r>
                        <a:rPr lang="el-GR" sz="1130"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καὶ</a:t>
                      </a:r>
                      <a:r>
                        <a:rPr lang="el-GR" sz="1130" kern="1200" dirty="0" smtClean="0">
                          <a:solidFill>
                            <a:schemeClr val="dk1"/>
                          </a:solidFill>
                          <a:latin typeface="+mn-lt"/>
                          <a:ea typeface="+mn-ea"/>
                          <a:cs typeface="+mn-cs"/>
                        </a:rPr>
                        <a:t> </a:t>
                      </a:r>
                      <a:r>
                        <a:rPr lang="el-GR" sz="1130" b="1" u="sng" kern="1200" dirty="0" smtClean="0">
                          <a:solidFill>
                            <a:srgbClr val="0070C0"/>
                          </a:solidFill>
                          <a:latin typeface="+mn-lt"/>
                          <a:ea typeface="+mn-ea"/>
                          <a:cs typeface="+mn-cs"/>
                        </a:rPr>
                        <a:t>ὁ </a:t>
                      </a:r>
                      <a:r>
                        <a:rPr lang="el-GR" sz="1130" b="1" u="sng" kern="1200" dirty="0" err="1" smtClean="0">
                          <a:solidFill>
                            <a:srgbClr val="0070C0"/>
                          </a:solidFill>
                          <a:latin typeface="+mn-lt"/>
                          <a:ea typeface="+mn-ea"/>
                          <a:cs typeface="+mn-cs"/>
                        </a:rPr>
                        <a:t>μὲν</a:t>
                      </a:r>
                      <a:r>
                        <a:rPr lang="el-GR" sz="1130" b="1" u="sng" kern="1200" dirty="0" smtClean="0">
                          <a:solidFill>
                            <a:srgbClr val="0070C0"/>
                          </a:solidFill>
                          <a:latin typeface="+mn-lt"/>
                          <a:ea typeface="+mn-ea"/>
                          <a:cs typeface="+mn-cs"/>
                        </a:rPr>
                        <a:t> </a:t>
                      </a:r>
                      <a:r>
                        <a:rPr lang="el-GR" sz="1130" b="1" u="sng" kern="1200" dirty="0" err="1" smtClean="0">
                          <a:solidFill>
                            <a:srgbClr val="0070C0"/>
                          </a:solidFill>
                          <a:latin typeface="+mn-lt"/>
                          <a:ea typeface="+mn-ea"/>
                          <a:cs typeface="+mn-cs"/>
                        </a:rPr>
                        <a:t>υἱὸς</a:t>
                      </a:r>
                      <a:r>
                        <a:rPr lang="el-GR" sz="1130" b="1" u="sng" kern="1200" dirty="0" smtClean="0">
                          <a:solidFill>
                            <a:srgbClr val="0070C0"/>
                          </a:solidFill>
                          <a:latin typeface="+mn-lt"/>
                          <a:ea typeface="+mn-ea"/>
                          <a:cs typeface="+mn-cs"/>
                        </a:rPr>
                        <a:t> </a:t>
                      </a:r>
                      <a:r>
                        <a:rPr lang="el-GR" sz="1130" b="1" u="sng" kern="1200" dirty="0" err="1" smtClean="0">
                          <a:solidFill>
                            <a:srgbClr val="0070C0"/>
                          </a:solidFill>
                          <a:latin typeface="+mn-lt"/>
                          <a:ea typeface="+mn-ea"/>
                          <a:cs typeface="+mn-cs"/>
                        </a:rPr>
                        <a:t>τοῦ</a:t>
                      </a:r>
                      <a:r>
                        <a:rPr lang="el-GR" sz="1130" b="1" u="sng" kern="1200" dirty="0" smtClean="0">
                          <a:solidFill>
                            <a:srgbClr val="0070C0"/>
                          </a:solidFill>
                          <a:latin typeface="+mn-lt"/>
                          <a:ea typeface="+mn-ea"/>
                          <a:cs typeface="+mn-cs"/>
                        </a:rPr>
                        <a:t> </a:t>
                      </a:r>
                      <a:r>
                        <a:rPr lang="el-GR" sz="1130" b="1" u="sng" kern="1200" dirty="0" err="1" smtClean="0">
                          <a:solidFill>
                            <a:srgbClr val="0070C0"/>
                          </a:solidFill>
                          <a:latin typeface="+mn-lt"/>
                          <a:ea typeface="+mn-ea"/>
                          <a:cs typeface="+mn-cs"/>
                        </a:rPr>
                        <a:t>ἀνθρώπου</a:t>
                      </a:r>
                      <a:r>
                        <a:rPr lang="el-GR" sz="1130" b="1" u="sng" kern="1200" dirty="0" smtClean="0">
                          <a:solidFill>
                            <a:srgbClr val="0070C0"/>
                          </a:solidFill>
                          <a:latin typeface="+mn-lt"/>
                          <a:ea typeface="+mn-ea"/>
                          <a:cs typeface="+mn-cs"/>
                        </a:rPr>
                        <a:t> </a:t>
                      </a:r>
                      <a:r>
                        <a:rPr lang="el-GR" sz="1130" b="1" u="sng" kern="1200" dirty="0" err="1" smtClean="0">
                          <a:solidFill>
                            <a:srgbClr val="FF0000"/>
                          </a:solidFill>
                          <a:latin typeface="+mn-lt"/>
                          <a:ea typeface="+mn-ea"/>
                          <a:cs typeface="+mn-cs"/>
                        </a:rPr>
                        <a:t>πορεύεται</a:t>
                      </a:r>
                      <a:r>
                        <a:rPr lang="el-GR" sz="1130" b="1" u="sng" kern="1200" dirty="0" smtClean="0">
                          <a:solidFill>
                            <a:srgbClr val="FF0000"/>
                          </a:solidFill>
                          <a:latin typeface="+mn-lt"/>
                          <a:ea typeface="+mn-ea"/>
                          <a:cs typeface="+mn-cs"/>
                        </a:rPr>
                        <a:t> </a:t>
                      </a:r>
                      <a:r>
                        <a:rPr lang="el-GR" sz="1130" b="1" u="none" kern="1200" dirty="0" err="1" smtClean="0">
                          <a:solidFill>
                            <a:srgbClr val="FF0000"/>
                          </a:solidFill>
                          <a:latin typeface="+mn-lt"/>
                          <a:ea typeface="+mn-ea"/>
                          <a:cs typeface="+mn-cs"/>
                        </a:rPr>
                        <a:t>κατὰ</a:t>
                      </a:r>
                      <a:r>
                        <a:rPr lang="el-GR" sz="1130" b="1" u="none" kern="1200" dirty="0" smtClean="0">
                          <a:solidFill>
                            <a:srgbClr val="FF0000"/>
                          </a:solidFill>
                          <a:latin typeface="+mn-lt"/>
                          <a:ea typeface="+mn-ea"/>
                          <a:cs typeface="+mn-cs"/>
                        </a:rPr>
                        <a:t> </a:t>
                      </a:r>
                      <a:r>
                        <a:rPr lang="el-GR" sz="1130" b="1" u="none" kern="1200" dirty="0" err="1" smtClean="0">
                          <a:solidFill>
                            <a:srgbClr val="FF0000"/>
                          </a:solidFill>
                          <a:latin typeface="+mn-lt"/>
                          <a:ea typeface="+mn-ea"/>
                          <a:cs typeface="+mn-cs"/>
                        </a:rPr>
                        <a:t>τὸ</a:t>
                      </a:r>
                      <a:r>
                        <a:rPr lang="el-GR" sz="1130" b="1" u="none" kern="1200" dirty="0" smtClean="0">
                          <a:solidFill>
                            <a:srgbClr val="FF0000"/>
                          </a:solidFill>
                          <a:latin typeface="+mn-lt"/>
                          <a:ea typeface="+mn-ea"/>
                          <a:cs typeface="+mn-cs"/>
                        </a:rPr>
                        <a:t> </a:t>
                      </a:r>
                      <a:r>
                        <a:rPr lang="el-GR" sz="1130" b="1" u="none" kern="1200" dirty="0" err="1" smtClean="0">
                          <a:solidFill>
                            <a:srgbClr val="FF0000"/>
                          </a:solidFill>
                          <a:latin typeface="+mn-lt"/>
                          <a:ea typeface="+mn-ea"/>
                          <a:cs typeface="+mn-cs"/>
                        </a:rPr>
                        <a:t>ὡρισμένον</a:t>
                      </a:r>
                      <a:r>
                        <a:rPr lang="el-GR" sz="1130" u="none" kern="1200" dirty="0" smtClean="0">
                          <a:solidFill>
                            <a:schemeClr val="dk1"/>
                          </a:solidFill>
                          <a:latin typeface="+mn-lt"/>
                          <a:ea typeface="+mn-ea"/>
                          <a:cs typeface="+mn-cs"/>
                        </a:rPr>
                        <a:t>· </a:t>
                      </a:r>
                      <a:r>
                        <a:rPr lang="el-GR" sz="1130" kern="1200" dirty="0" err="1" smtClean="0">
                          <a:solidFill>
                            <a:schemeClr val="dk1"/>
                          </a:solidFill>
                          <a:latin typeface="+mn-lt"/>
                          <a:ea typeface="+mn-ea"/>
                          <a:cs typeface="+mn-cs"/>
                        </a:rPr>
                        <a:t>πλὴν</a:t>
                      </a:r>
                      <a:r>
                        <a:rPr lang="el-GR" sz="1130" kern="1200" dirty="0" smtClean="0">
                          <a:solidFill>
                            <a:schemeClr val="dk1"/>
                          </a:solidFill>
                          <a:latin typeface="+mn-lt"/>
                          <a:ea typeface="+mn-ea"/>
                          <a:cs typeface="+mn-cs"/>
                        </a:rPr>
                        <a:t> </a:t>
                      </a:r>
                      <a:r>
                        <a:rPr lang="el-GR" sz="1130" b="1" u="sng" kern="1200" dirty="0" err="1" smtClean="0">
                          <a:solidFill>
                            <a:srgbClr val="0070C0"/>
                          </a:solidFill>
                          <a:latin typeface="+mn-lt"/>
                          <a:ea typeface="+mn-ea"/>
                          <a:cs typeface="+mn-cs"/>
                        </a:rPr>
                        <a:t>οὐαὶ</a:t>
                      </a:r>
                      <a:r>
                        <a:rPr lang="el-GR" sz="1130" b="1" u="sng" kern="1200" dirty="0" smtClean="0">
                          <a:solidFill>
                            <a:srgbClr val="0070C0"/>
                          </a:solidFill>
                          <a:latin typeface="+mn-lt"/>
                          <a:ea typeface="+mn-ea"/>
                          <a:cs typeface="+mn-cs"/>
                        </a:rPr>
                        <a:t> </a:t>
                      </a:r>
                      <a:r>
                        <a:rPr lang="el-GR" sz="1130" b="1" u="sng" kern="1200" dirty="0" err="1" smtClean="0">
                          <a:solidFill>
                            <a:srgbClr val="0070C0"/>
                          </a:solidFill>
                          <a:latin typeface="+mn-lt"/>
                          <a:ea typeface="+mn-ea"/>
                          <a:cs typeface="+mn-cs"/>
                        </a:rPr>
                        <a:t>τῷ</a:t>
                      </a:r>
                      <a:r>
                        <a:rPr lang="el-GR" sz="1130" b="1" u="sng" kern="1200" dirty="0" smtClean="0">
                          <a:solidFill>
                            <a:srgbClr val="0070C0"/>
                          </a:solidFill>
                          <a:latin typeface="+mn-lt"/>
                          <a:ea typeface="+mn-ea"/>
                          <a:cs typeface="+mn-cs"/>
                        </a:rPr>
                        <a:t> </a:t>
                      </a:r>
                      <a:r>
                        <a:rPr lang="el-GR" sz="1130" b="1" u="sng" kern="1200" dirty="0" err="1" smtClean="0">
                          <a:solidFill>
                            <a:srgbClr val="0070C0"/>
                          </a:solidFill>
                          <a:latin typeface="+mn-lt"/>
                          <a:ea typeface="+mn-ea"/>
                          <a:cs typeface="+mn-cs"/>
                        </a:rPr>
                        <a:t>ἀνθρώπῳ</a:t>
                      </a:r>
                      <a:r>
                        <a:rPr lang="el-GR" sz="1130" b="1" u="sng" kern="1200" dirty="0" smtClean="0">
                          <a:solidFill>
                            <a:srgbClr val="0070C0"/>
                          </a:solidFill>
                          <a:latin typeface="+mn-lt"/>
                          <a:ea typeface="+mn-ea"/>
                          <a:cs typeface="+mn-cs"/>
                        </a:rPr>
                        <a:t> </a:t>
                      </a:r>
                      <a:r>
                        <a:rPr lang="el-GR" sz="1130" b="1" u="sng" kern="1200" dirty="0" err="1" smtClean="0">
                          <a:solidFill>
                            <a:srgbClr val="0070C0"/>
                          </a:solidFill>
                          <a:latin typeface="+mn-lt"/>
                          <a:ea typeface="+mn-ea"/>
                          <a:cs typeface="+mn-cs"/>
                        </a:rPr>
                        <a:t>ἐκείνῳ</a:t>
                      </a:r>
                      <a:r>
                        <a:rPr lang="el-GR" sz="1130" b="1" u="sng" kern="1200" dirty="0" smtClean="0">
                          <a:solidFill>
                            <a:srgbClr val="0070C0"/>
                          </a:solidFill>
                          <a:latin typeface="+mn-lt"/>
                          <a:ea typeface="+mn-ea"/>
                          <a:cs typeface="+mn-cs"/>
                        </a:rPr>
                        <a:t> </a:t>
                      </a:r>
                      <a:r>
                        <a:rPr lang="el-GR" sz="1130" b="1" u="sng" kern="1200" dirty="0" err="1" smtClean="0">
                          <a:solidFill>
                            <a:srgbClr val="0070C0"/>
                          </a:solidFill>
                          <a:latin typeface="+mn-lt"/>
                          <a:ea typeface="+mn-ea"/>
                          <a:cs typeface="+mn-cs"/>
                        </a:rPr>
                        <a:t>δι᾿</a:t>
                      </a:r>
                      <a:r>
                        <a:rPr lang="el-GR" sz="1130" b="1" u="sng" kern="1200" dirty="0" smtClean="0">
                          <a:solidFill>
                            <a:srgbClr val="0070C0"/>
                          </a:solidFill>
                          <a:latin typeface="+mn-lt"/>
                          <a:ea typeface="+mn-ea"/>
                          <a:cs typeface="+mn-cs"/>
                        </a:rPr>
                        <a:t> </a:t>
                      </a:r>
                      <a:r>
                        <a:rPr lang="el-GR" sz="1130" b="1" u="sng" kern="1200" dirty="0" err="1" smtClean="0">
                          <a:solidFill>
                            <a:srgbClr val="0070C0"/>
                          </a:solidFill>
                          <a:latin typeface="+mn-lt"/>
                          <a:ea typeface="+mn-ea"/>
                          <a:cs typeface="+mn-cs"/>
                        </a:rPr>
                        <a:t>οὗ</a:t>
                      </a:r>
                      <a:r>
                        <a:rPr lang="el-GR" sz="1130" b="1" u="sng" kern="1200" dirty="0" smtClean="0">
                          <a:solidFill>
                            <a:srgbClr val="0070C0"/>
                          </a:solidFill>
                          <a:latin typeface="+mn-lt"/>
                          <a:ea typeface="+mn-ea"/>
                          <a:cs typeface="+mn-cs"/>
                        </a:rPr>
                        <a:t> </a:t>
                      </a:r>
                      <a:r>
                        <a:rPr lang="el-GR" sz="1130" b="1" u="sng" kern="1200" dirty="0" err="1" smtClean="0">
                          <a:solidFill>
                            <a:srgbClr val="0070C0"/>
                          </a:solidFill>
                          <a:latin typeface="+mn-lt"/>
                          <a:ea typeface="+mn-ea"/>
                          <a:cs typeface="+mn-cs"/>
                        </a:rPr>
                        <a:t>παραδίδοται</a:t>
                      </a:r>
                      <a:r>
                        <a:rPr lang="el-GR" sz="1130" b="1" u="sng" kern="1200" dirty="0" smtClean="0">
                          <a:solidFill>
                            <a:srgbClr val="0070C0"/>
                          </a:solidFill>
                          <a:latin typeface="+mn-lt"/>
                          <a:ea typeface="+mn-ea"/>
                          <a:cs typeface="+mn-cs"/>
                        </a:rPr>
                        <a:t>.</a:t>
                      </a:r>
                    </a:p>
                    <a:p>
                      <a:r>
                        <a:rPr lang="el-GR" sz="1130" b="1" kern="1200" dirty="0" smtClean="0">
                          <a:solidFill>
                            <a:schemeClr val="dk1"/>
                          </a:solidFill>
                          <a:latin typeface="+mn-lt"/>
                          <a:ea typeface="+mn-ea"/>
                          <a:cs typeface="+mn-cs"/>
                        </a:rPr>
                        <a:t>23</a:t>
                      </a:r>
                      <a:r>
                        <a:rPr lang="el-GR" sz="1130" kern="1200" dirty="0" smtClean="0">
                          <a:solidFill>
                            <a:schemeClr val="dk1"/>
                          </a:solidFill>
                          <a:latin typeface="+mn-lt"/>
                          <a:ea typeface="+mn-ea"/>
                          <a:cs typeface="+mn-cs"/>
                        </a:rPr>
                        <a:t> </a:t>
                      </a:r>
                      <a:r>
                        <a:rPr lang="el-GR" sz="1130" b="1" kern="1200" dirty="0" err="1" smtClean="0">
                          <a:solidFill>
                            <a:srgbClr val="00B050"/>
                          </a:solidFill>
                          <a:latin typeface="+mn-lt"/>
                          <a:ea typeface="+mn-ea"/>
                          <a:cs typeface="+mn-cs"/>
                        </a:rPr>
                        <a:t>καὶ</a:t>
                      </a:r>
                      <a:r>
                        <a:rPr lang="el-GR" sz="1130" b="1" kern="1200" dirty="0" smtClean="0">
                          <a:solidFill>
                            <a:srgbClr val="00B050"/>
                          </a:solidFill>
                          <a:latin typeface="+mn-lt"/>
                          <a:ea typeface="+mn-ea"/>
                          <a:cs typeface="+mn-cs"/>
                        </a:rPr>
                        <a:t> </a:t>
                      </a:r>
                      <a:r>
                        <a:rPr lang="el-GR" sz="1130" b="1" kern="1200" dirty="0" err="1" smtClean="0">
                          <a:solidFill>
                            <a:srgbClr val="00B050"/>
                          </a:solidFill>
                          <a:latin typeface="+mn-lt"/>
                          <a:ea typeface="+mn-ea"/>
                          <a:cs typeface="+mn-cs"/>
                        </a:rPr>
                        <a:t>αὐτοὶ</a:t>
                      </a:r>
                      <a:r>
                        <a:rPr lang="el-GR" sz="1130" b="1" kern="1200" dirty="0" smtClean="0">
                          <a:solidFill>
                            <a:srgbClr val="00B050"/>
                          </a:solidFill>
                          <a:latin typeface="+mn-lt"/>
                          <a:ea typeface="+mn-ea"/>
                          <a:cs typeface="+mn-cs"/>
                        </a:rPr>
                        <a:t> </a:t>
                      </a:r>
                      <a:r>
                        <a:rPr lang="el-GR" sz="1130" b="1" kern="1200" dirty="0" err="1" smtClean="0">
                          <a:solidFill>
                            <a:srgbClr val="00B050"/>
                          </a:solidFill>
                          <a:latin typeface="+mn-lt"/>
                          <a:ea typeface="+mn-ea"/>
                          <a:cs typeface="+mn-cs"/>
                        </a:rPr>
                        <a:t>ἤρξαντο</a:t>
                      </a:r>
                      <a:r>
                        <a:rPr lang="el-GR" sz="1130" b="1" kern="1200" dirty="0" smtClean="0">
                          <a:solidFill>
                            <a:srgbClr val="00B050"/>
                          </a:solidFill>
                          <a:latin typeface="+mn-lt"/>
                          <a:ea typeface="+mn-ea"/>
                          <a:cs typeface="+mn-cs"/>
                        </a:rPr>
                        <a:t> </a:t>
                      </a:r>
                      <a:r>
                        <a:rPr lang="el-GR" sz="1130" b="1" kern="1200" dirty="0" err="1" smtClean="0">
                          <a:solidFill>
                            <a:srgbClr val="00B050"/>
                          </a:solidFill>
                          <a:latin typeface="+mn-lt"/>
                          <a:ea typeface="+mn-ea"/>
                          <a:cs typeface="+mn-cs"/>
                        </a:rPr>
                        <a:t>συζητεῖν</a:t>
                      </a:r>
                      <a:r>
                        <a:rPr lang="el-GR" sz="1130" b="1" kern="1200" dirty="0" smtClean="0">
                          <a:solidFill>
                            <a:srgbClr val="00B050"/>
                          </a:solidFill>
                          <a:latin typeface="+mn-lt"/>
                          <a:ea typeface="+mn-ea"/>
                          <a:cs typeface="+mn-cs"/>
                        </a:rPr>
                        <a:t> </a:t>
                      </a:r>
                      <a:r>
                        <a:rPr lang="el-GR" sz="1130" b="1" kern="1200" dirty="0" err="1" smtClean="0">
                          <a:solidFill>
                            <a:srgbClr val="00B050"/>
                          </a:solidFill>
                          <a:latin typeface="+mn-lt"/>
                          <a:ea typeface="+mn-ea"/>
                          <a:cs typeface="+mn-cs"/>
                        </a:rPr>
                        <a:t>πρὸς</a:t>
                      </a:r>
                      <a:r>
                        <a:rPr lang="el-GR" sz="1130" b="1" kern="1200" dirty="0" smtClean="0">
                          <a:solidFill>
                            <a:srgbClr val="00B050"/>
                          </a:solidFill>
                          <a:latin typeface="+mn-lt"/>
                          <a:ea typeface="+mn-ea"/>
                          <a:cs typeface="+mn-cs"/>
                        </a:rPr>
                        <a:t> </a:t>
                      </a:r>
                      <a:r>
                        <a:rPr lang="el-GR" sz="1130" b="1" kern="1200" dirty="0" err="1" smtClean="0">
                          <a:solidFill>
                            <a:srgbClr val="00B050"/>
                          </a:solidFill>
                          <a:latin typeface="+mn-lt"/>
                          <a:ea typeface="+mn-ea"/>
                          <a:cs typeface="+mn-cs"/>
                        </a:rPr>
                        <a:t>ἑαυτοὺς</a:t>
                      </a:r>
                      <a:r>
                        <a:rPr lang="el-GR" sz="1130" b="1" kern="1200" dirty="0" smtClean="0">
                          <a:solidFill>
                            <a:srgbClr val="00B050"/>
                          </a:solidFill>
                          <a:latin typeface="+mn-lt"/>
                          <a:ea typeface="+mn-ea"/>
                          <a:cs typeface="+mn-cs"/>
                        </a:rPr>
                        <a:t> </a:t>
                      </a:r>
                      <a:r>
                        <a:rPr lang="el-GR" sz="1130" b="1" kern="1200" dirty="0" err="1" smtClean="0">
                          <a:solidFill>
                            <a:srgbClr val="00B050"/>
                          </a:solidFill>
                          <a:latin typeface="+mn-lt"/>
                          <a:ea typeface="+mn-ea"/>
                          <a:cs typeface="+mn-cs"/>
                        </a:rPr>
                        <a:t>τὸ</a:t>
                      </a:r>
                      <a:r>
                        <a:rPr lang="el-GR" sz="1130" b="1" kern="1200" dirty="0" smtClean="0">
                          <a:solidFill>
                            <a:srgbClr val="00B050"/>
                          </a:solidFill>
                          <a:latin typeface="+mn-lt"/>
                          <a:ea typeface="+mn-ea"/>
                          <a:cs typeface="+mn-cs"/>
                        </a:rPr>
                        <a:t> </a:t>
                      </a:r>
                      <a:r>
                        <a:rPr lang="el-GR" sz="1130" b="1" kern="1200" dirty="0" err="1" smtClean="0">
                          <a:solidFill>
                            <a:srgbClr val="00B050"/>
                          </a:solidFill>
                          <a:latin typeface="+mn-lt"/>
                          <a:ea typeface="+mn-ea"/>
                          <a:cs typeface="+mn-cs"/>
                        </a:rPr>
                        <a:t>τίς</a:t>
                      </a:r>
                      <a:r>
                        <a:rPr lang="el-GR" sz="1130" b="1" kern="1200" dirty="0" smtClean="0">
                          <a:solidFill>
                            <a:srgbClr val="00B050"/>
                          </a:solidFill>
                          <a:latin typeface="+mn-lt"/>
                          <a:ea typeface="+mn-ea"/>
                          <a:cs typeface="+mn-cs"/>
                        </a:rPr>
                        <a:t> </a:t>
                      </a:r>
                      <a:r>
                        <a:rPr lang="el-GR" sz="1130" b="1" kern="1200" dirty="0" err="1" smtClean="0">
                          <a:solidFill>
                            <a:srgbClr val="00B050"/>
                          </a:solidFill>
                          <a:latin typeface="+mn-lt"/>
                          <a:ea typeface="+mn-ea"/>
                          <a:cs typeface="+mn-cs"/>
                        </a:rPr>
                        <a:t>ἄρα</a:t>
                      </a:r>
                      <a:r>
                        <a:rPr lang="el-GR" sz="1130" b="1" kern="1200" dirty="0" smtClean="0">
                          <a:solidFill>
                            <a:srgbClr val="00B050"/>
                          </a:solidFill>
                          <a:latin typeface="+mn-lt"/>
                          <a:ea typeface="+mn-ea"/>
                          <a:cs typeface="+mn-cs"/>
                        </a:rPr>
                        <a:t> </a:t>
                      </a:r>
                      <a:r>
                        <a:rPr lang="el-GR" sz="1130" b="1" kern="1200" dirty="0" err="1" smtClean="0">
                          <a:solidFill>
                            <a:srgbClr val="00B050"/>
                          </a:solidFill>
                          <a:latin typeface="+mn-lt"/>
                          <a:ea typeface="+mn-ea"/>
                          <a:cs typeface="+mn-cs"/>
                        </a:rPr>
                        <a:t>εἴη</a:t>
                      </a:r>
                      <a:r>
                        <a:rPr lang="el-GR" sz="1130" b="1" kern="1200" dirty="0" smtClean="0">
                          <a:solidFill>
                            <a:srgbClr val="00B050"/>
                          </a:solidFill>
                          <a:latin typeface="+mn-lt"/>
                          <a:ea typeface="+mn-ea"/>
                          <a:cs typeface="+mn-cs"/>
                        </a:rPr>
                        <a:t> </a:t>
                      </a:r>
                      <a:r>
                        <a:rPr lang="el-GR" sz="1130" b="1" kern="1200" dirty="0" err="1" smtClean="0">
                          <a:solidFill>
                            <a:srgbClr val="00B050"/>
                          </a:solidFill>
                          <a:latin typeface="+mn-lt"/>
                          <a:ea typeface="+mn-ea"/>
                          <a:cs typeface="+mn-cs"/>
                        </a:rPr>
                        <a:t>ἐξ</a:t>
                      </a:r>
                      <a:r>
                        <a:rPr lang="el-GR" sz="1130" b="1" kern="1200" dirty="0" smtClean="0">
                          <a:solidFill>
                            <a:srgbClr val="00B050"/>
                          </a:solidFill>
                          <a:latin typeface="+mn-lt"/>
                          <a:ea typeface="+mn-ea"/>
                          <a:cs typeface="+mn-cs"/>
                        </a:rPr>
                        <a:t> </a:t>
                      </a:r>
                      <a:r>
                        <a:rPr lang="el-GR" sz="1130" b="1" kern="1200" dirty="0" err="1" smtClean="0">
                          <a:solidFill>
                            <a:srgbClr val="00B050"/>
                          </a:solidFill>
                          <a:latin typeface="+mn-lt"/>
                          <a:ea typeface="+mn-ea"/>
                          <a:cs typeface="+mn-cs"/>
                        </a:rPr>
                        <a:t>αὐτῶν</a:t>
                      </a:r>
                      <a:r>
                        <a:rPr lang="el-GR" sz="1130" b="1" kern="1200" dirty="0" smtClean="0">
                          <a:solidFill>
                            <a:srgbClr val="00B050"/>
                          </a:solidFill>
                          <a:latin typeface="+mn-lt"/>
                          <a:ea typeface="+mn-ea"/>
                          <a:cs typeface="+mn-cs"/>
                        </a:rPr>
                        <a:t> ὁ </a:t>
                      </a:r>
                      <a:r>
                        <a:rPr lang="el-GR" sz="1130" b="1" kern="1200" dirty="0" err="1" smtClean="0">
                          <a:solidFill>
                            <a:srgbClr val="00B050"/>
                          </a:solidFill>
                          <a:latin typeface="+mn-lt"/>
                          <a:ea typeface="+mn-ea"/>
                          <a:cs typeface="+mn-cs"/>
                        </a:rPr>
                        <a:t>τοῦτο</a:t>
                      </a:r>
                      <a:r>
                        <a:rPr lang="el-GR" sz="1130" b="1" kern="1200" dirty="0" smtClean="0">
                          <a:solidFill>
                            <a:srgbClr val="00B050"/>
                          </a:solidFill>
                          <a:latin typeface="+mn-lt"/>
                          <a:ea typeface="+mn-ea"/>
                          <a:cs typeface="+mn-cs"/>
                        </a:rPr>
                        <a:t> </a:t>
                      </a:r>
                      <a:r>
                        <a:rPr lang="el-GR" sz="1130" b="1" kern="1200" dirty="0" err="1" smtClean="0">
                          <a:solidFill>
                            <a:srgbClr val="00B050"/>
                          </a:solidFill>
                          <a:latin typeface="+mn-lt"/>
                          <a:ea typeface="+mn-ea"/>
                          <a:cs typeface="+mn-cs"/>
                        </a:rPr>
                        <a:t>μέλλων</a:t>
                      </a:r>
                      <a:r>
                        <a:rPr lang="el-GR" sz="1130" b="1" kern="1200" dirty="0" smtClean="0">
                          <a:solidFill>
                            <a:srgbClr val="00B050"/>
                          </a:solidFill>
                          <a:latin typeface="+mn-lt"/>
                          <a:ea typeface="+mn-ea"/>
                          <a:cs typeface="+mn-cs"/>
                        </a:rPr>
                        <a:t> </a:t>
                      </a:r>
                      <a:r>
                        <a:rPr lang="el-GR" sz="1130" b="1" kern="1200" dirty="0" err="1" smtClean="0">
                          <a:solidFill>
                            <a:srgbClr val="00B050"/>
                          </a:solidFill>
                          <a:latin typeface="+mn-lt"/>
                          <a:ea typeface="+mn-ea"/>
                          <a:cs typeface="+mn-cs"/>
                        </a:rPr>
                        <a:t>πράσσειν</a:t>
                      </a:r>
                      <a:r>
                        <a:rPr lang="el-GR" sz="1130" b="1" kern="1200" dirty="0" smtClean="0">
                          <a:solidFill>
                            <a:srgbClr val="00B050"/>
                          </a:solidFill>
                          <a:latin typeface="+mn-lt"/>
                          <a:ea typeface="+mn-ea"/>
                          <a:cs typeface="+mn-cs"/>
                        </a:rPr>
                        <a:t>.</a:t>
                      </a:r>
                      <a:endParaRPr lang="el-GR" sz="1130" b="1" dirty="0">
                        <a:solidFill>
                          <a:srgbClr val="00B050"/>
                        </a:solidFill>
                      </a:endParaRPr>
                    </a:p>
                  </a:txBody>
                  <a:tcPr/>
                </a:tc>
                <a:tc>
                  <a:txBody>
                    <a:bodyPr/>
                    <a:lstStyle/>
                    <a:p>
                      <a:r>
                        <a:rPr lang="el-GR" sz="1120" b="1" kern="1200" dirty="0" smtClean="0">
                          <a:solidFill>
                            <a:schemeClr val="dk1"/>
                          </a:solidFill>
                          <a:latin typeface="+mn-lt"/>
                          <a:ea typeface="+mn-ea"/>
                          <a:cs typeface="+mn-cs"/>
                        </a:rPr>
                        <a:t>21</a:t>
                      </a:r>
                      <a:r>
                        <a:rPr lang="el-GR" sz="1120" kern="1200" dirty="0" smtClean="0">
                          <a:solidFill>
                            <a:schemeClr val="dk1"/>
                          </a:solidFill>
                          <a:latin typeface="+mn-lt"/>
                          <a:ea typeface="+mn-ea"/>
                          <a:cs typeface="+mn-cs"/>
                        </a:rPr>
                        <a:t> </a:t>
                      </a:r>
                      <a:r>
                        <a:rPr lang="el-GR" sz="1120" kern="1200" dirty="0" err="1" smtClean="0">
                          <a:solidFill>
                            <a:schemeClr val="dk1"/>
                          </a:solidFill>
                          <a:latin typeface="+mn-lt"/>
                          <a:ea typeface="+mn-ea"/>
                          <a:cs typeface="+mn-cs"/>
                        </a:rPr>
                        <a:t>Ταῦτα</a:t>
                      </a:r>
                      <a:r>
                        <a:rPr lang="el-GR" sz="1120" kern="1200" dirty="0" smtClean="0">
                          <a:solidFill>
                            <a:schemeClr val="dk1"/>
                          </a:solidFill>
                          <a:latin typeface="+mn-lt"/>
                          <a:ea typeface="+mn-ea"/>
                          <a:cs typeface="+mn-cs"/>
                        </a:rPr>
                        <a:t> </a:t>
                      </a:r>
                      <a:r>
                        <a:rPr lang="el-GR" sz="1120" kern="1200" dirty="0" err="1" smtClean="0">
                          <a:solidFill>
                            <a:schemeClr val="dk1"/>
                          </a:solidFill>
                          <a:latin typeface="+mn-lt"/>
                          <a:ea typeface="+mn-ea"/>
                          <a:cs typeface="+mn-cs"/>
                        </a:rPr>
                        <a:t>εἰπὼν</a:t>
                      </a:r>
                      <a:r>
                        <a:rPr lang="el-GR" sz="1120" kern="1200" dirty="0" smtClean="0">
                          <a:solidFill>
                            <a:schemeClr val="dk1"/>
                          </a:solidFill>
                          <a:latin typeface="+mn-lt"/>
                          <a:ea typeface="+mn-ea"/>
                          <a:cs typeface="+mn-cs"/>
                        </a:rPr>
                        <a:t> </a:t>
                      </a:r>
                      <a:r>
                        <a:rPr lang="el-GR" sz="1120" b="0" u="none" kern="1200" dirty="0" smtClean="0">
                          <a:solidFill>
                            <a:srgbClr val="C00000"/>
                          </a:solidFill>
                          <a:latin typeface="+mn-lt"/>
                          <a:ea typeface="+mn-ea"/>
                          <a:cs typeface="+mn-cs"/>
                        </a:rPr>
                        <a:t>ὁ </a:t>
                      </a:r>
                      <a:r>
                        <a:rPr lang="el-GR" sz="1120" b="0" u="none" kern="1200" dirty="0" err="1" smtClean="0">
                          <a:solidFill>
                            <a:srgbClr val="C00000"/>
                          </a:solidFill>
                          <a:latin typeface="+mn-lt"/>
                          <a:ea typeface="+mn-ea"/>
                          <a:cs typeface="+mn-cs"/>
                        </a:rPr>
                        <a:t>᾿Ιησοῦς</a:t>
                      </a:r>
                      <a:r>
                        <a:rPr lang="el-GR" sz="1120" b="0" u="none" kern="1200" dirty="0" smtClean="0">
                          <a:solidFill>
                            <a:srgbClr val="C00000"/>
                          </a:solidFill>
                          <a:latin typeface="+mn-lt"/>
                          <a:ea typeface="+mn-ea"/>
                          <a:cs typeface="+mn-cs"/>
                        </a:rPr>
                        <a:t> </a:t>
                      </a:r>
                      <a:r>
                        <a:rPr lang="el-GR" sz="1120" b="0" u="none" kern="1200" dirty="0" err="1" smtClean="0">
                          <a:solidFill>
                            <a:srgbClr val="C00000"/>
                          </a:solidFill>
                          <a:latin typeface="+mn-lt"/>
                          <a:ea typeface="+mn-ea"/>
                          <a:cs typeface="+mn-cs"/>
                        </a:rPr>
                        <a:t>ἐταράχθη</a:t>
                      </a:r>
                      <a:r>
                        <a:rPr lang="el-GR" sz="1120" b="0" u="none" kern="1200" dirty="0" smtClean="0">
                          <a:solidFill>
                            <a:srgbClr val="C00000"/>
                          </a:solidFill>
                          <a:latin typeface="+mn-lt"/>
                          <a:ea typeface="+mn-ea"/>
                          <a:cs typeface="+mn-cs"/>
                        </a:rPr>
                        <a:t> </a:t>
                      </a:r>
                      <a:r>
                        <a:rPr lang="el-GR" sz="1120" b="0" u="none" kern="1200" dirty="0" err="1" smtClean="0">
                          <a:solidFill>
                            <a:srgbClr val="C00000"/>
                          </a:solidFill>
                          <a:latin typeface="+mn-lt"/>
                          <a:ea typeface="+mn-ea"/>
                          <a:cs typeface="+mn-cs"/>
                        </a:rPr>
                        <a:t>τῷ</a:t>
                      </a:r>
                      <a:r>
                        <a:rPr lang="el-GR" sz="1120" b="0" u="none" kern="1200" dirty="0" smtClean="0">
                          <a:solidFill>
                            <a:srgbClr val="C00000"/>
                          </a:solidFill>
                          <a:latin typeface="+mn-lt"/>
                          <a:ea typeface="+mn-ea"/>
                          <a:cs typeface="+mn-cs"/>
                        </a:rPr>
                        <a:t> </a:t>
                      </a:r>
                      <a:r>
                        <a:rPr lang="el-GR" sz="1120" b="0" u="none" kern="1200" dirty="0" err="1" smtClean="0">
                          <a:solidFill>
                            <a:srgbClr val="C00000"/>
                          </a:solidFill>
                          <a:latin typeface="+mn-lt"/>
                          <a:ea typeface="+mn-ea"/>
                          <a:cs typeface="+mn-cs"/>
                        </a:rPr>
                        <a:t>πνεύματι</a:t>
                      </a:r>
                      <a:r>
                        <a:rPr lang="el-GR" sz="1120" b="1" kern="1200" dirty="0" smtClean="0">
                          <a:solidFill>
                            <a:srgbClr val="C00000"/>
                          </a:solidFill>
                          <a:latin typeface="+mn-lt"/>
                          <a:ea typeface="+mn-ea"/>
                          <a:cs typeface="+mn-cs"/>
                        </a:rPr>
                        <a:t>,</a:t>
                      </a:r>
                      <a:r>
                        <a:rPr lang="el-GR" sz="1120" kern="1200" dirty="0" smtClean="0">
                          <a:solidFill>
                            <a:schemeClr val="dk1"/>
                          </a:solidFill>
                          <a:latin typeface="+mn-lt"/>
                          <a:ea typeface="+mn-ea"/>
                          <a:cs typeface="+mn-cs"/>
                        </a:rPr>
                        <a:t> </a:t>
                      </a:r>
                      <a:r>
                        <a:rPr lang="el-GR" sz="1120" kern="1200" dirty="0" err="1" smtClean="0">
                          <a:solidFill>
                            <a:schemeClr val="dk1"/>
                          </a:solidFill>
                          <a:latin typeface="+mn-lt"/>
                          <a:ea typeface="+mn-ea"/>
                          <a:cs typeface="+mn-cs"/>
                        </a:rPr>
                        <a:t>καὶ</a:t>
                      </a:r>
                      <a:r>
                        <a:rPr lang="el-GR" sz="1120" kern="1200" dirty="0" smtClean="0">
                          <a:solidFill>
                            <a:schemeClr val="dk1"/>
                          </a:solidFill>
                          <a:latin typeface="+mn-lt"/>
                          <a:ea typeface="+mn-ea"/>
                          <a:cs typeface="+mn-cs"/>
                        </a:rPr>
                        <a:t> </a:t>
                      </a:r>
                      <a:r>
                        <a:rPr lang="el-GR" sz="1120" kern="1200" dirty="0" err="1" smtClean="0">
                          <a:solidFill>
                            <a:schemeClr val="dk1"/>
                          </a:solidFill>
                          <a:latin typeface="+mn-lt"/>
                          <a:ea typeface="+mn-ea"/>
                          <a:cs typeface="+mn-cs"/>
                        </a:rPr>
                        <a:t>ἐμαρτύρησε</a:t>
                      </a:r>
                      <a:r>
                        <a:rPr lang="el-GR" sz="1120" kern="1200" dirty="0" smtClean="0">
                          <a:solidFill>
                            <a:schemeClr val="dk1"/>
                          </a:solidFill>
                          <a:latin typeface="+mn-lt"/>
                          <a:ea typeface="+mn-ea"/>
                          <a:cs typeface="+mn-cs"/>
                        </a:rPr>
                        <a:t> </a:t>
                      </a:r>
                      <a:r>
                        <a:rPr lang="el-GR" sz="1120" kern="1200" dirty="0" err="1" smtClean="0">
                          <a:solidFill>
                            <a:schemeClr val="dk1"/>
                          </a:solidFill>
                          <a:latin typeface="+mn-lt"/>
                          <a:ea typeface="+mn-ea"/>
                          <a:cs typeface="+mn-cs"/>
                        </a:rPr>
                        <a:t>καὶ</a:t>
                      </a:r>
                      <a:r>
                        <a:rPr lang="el-GR" sz="1120" kern="1200" dirty="0" smtClean="0">
                          <a:solidFill>
                            <a:schemeClr val="dk1"/>
                          </a:solidFill>
                          <a:latin typeface="+mn-lt"/>
                          <a:ea typeface="+mn-ea"/>
                          <a:cs typeface="+mn-cs"/>
                        </a:rPr>
                        <a:t> </a:t>
                      </a:r>
                      <a:r>
                        <a:rPr lang="el-GR" sz="1120" kern="1200" dirty="0" err="1" smtClean="0">
                          <a:solidFill>
                            <a:schemeClr val="dk1"/>
                          </a:solidFill>
                          <a:latin typeface="+mn-lt"/>
                          <a:ea typeface="+mn-ea"/>
                          <a:cs typeface="+mn-cs"/>
                        </a:rPr>
                        <a:t>εἶπεν</a:t>
                      </a:r>
                      <a:r>
                        <a:rPr lang="el-GR" sz="1120" kern="1200" dirty="0" smtClean="0">
                          <a:solidFill>
                            <a:schemeClr val="dk1"/>
                          </a:solidFill>
                          <a:latin typeface="+mn-lt"/>
                          <a:ea typeface="+mn-ea"/>
                          <a:cs typeface="+mn-cs"/>
                        </a:rPr>
                        <a:t>· </a:t>
                      </a:r>
                      <a:r>
                        <a:rPr lang="el-GR" sz="1120" b="1" u="sng" kern="1200" dirty="0" err="1" smtClean="0">
                          <a:solidFill>
                            <a:srgbClr val="0070C0"/>
                          </a:solidFill>
                          <a:latin typeface="+mn-lt"/>
                          <a:ea typeface="+mn-ea"/>
                          <a:cs typeface="+mn-cs"/>
                        </a:rPr>
                        <a:t>ἀμὴν</a:t>
                      </a:r>
                      <a:r>
                        <a:rPr lang="el-GR" sz="1120" b="1" u="sng" kern="1200" dirty="0" smtClean="0">
                          <a:solidFill>
                            <a:srgbClr val="0070C0"/>
                          </a:solidFill>
                          <a:latin typeface="+mn-lt"/>
                          <a:ea typeface="+mn-ea"/>
                          <a:cs typeface="+mn-cs"/>
                        </a:rPr>
                        <a:t> </a:t>
                      </a:r>
                      <a:r>
                        <a:rPr lang="el-GR" sz="1120" b="1" u="sng" kern="1200" dirty="0" err="1" smtClean="0">
                          <a:solidFill>
                            <a:srgbClr val="0070C0"/>
                          </a:solidFill>
                          <a:latin typeface="+mn-lt"/>
                          <a:ea typeface="+mn-ea"/>
                          <a:cs typeface="+mn-cs"/>
                        </a:rPr>
                        <a:t>ἀμὴν</a:t>
                      </a:r>
                      <a:r>
                        <a:rPr lang="el-GR" sz="1120" b="1" u="sng" kern="1200" dirty="0" smtClean="0">
                          <a:solidFill>
                            <a:srgbClr val="0070C0"/>
                          </a:solidFill>
                          <a:latin typeface="+mn-lt"/>
                          <a:ea typeface="+mn-ea"/>
                          <a:cs typeface="+mn-cs"/>
                        </a:rPr>
                        <a:t> </a:t>
                      </a:r>
                      <a:r>
                        <a:rPr lang="el-GR" sz="1120" b="1" u="sng" kern="1200" dirty="0" err="1" smtClean="0">
                          <a:solidFill>
                            <a:srgbClr val="0070C0"/>
                          </a:solidFill>
                          <a:latin typeface="+mn-lt"/>
                          <a:ea typeface="+mn-ea"/>
                          <a:cs typeface="+mn-cs"/>
                        </a:rPr>
                        <a:t>λέγω</a:t>
                      </a:r>
                      <a:r>
                        <a:rPr lang="el-GR" sz="1120" b="1" u="sng" kern="1200" dirty="0" smtClean="0">
                          <a:solidFill>
                            <a:srgbClr val="0070C0"/>
                          </a:solidFill>
                          <a:latin typeface="+mn-lt"/>
                          <a:ea typeface="+mn-ea"/>
                          <a:cs typeface="+mn-cs"/>
                        </a:rPr>
                        <a:t> </a:t>
                      </a:r>
                      <a:r>
                        <a:rPr lang="el-GR" sz="1120" b="1" u="sng" kern="1200" dirty="0" err="1" smtClean="0">
                          <a:solidFill>
                            <a:srgbClr val="0070C0"/>
                          </a:solidFill>
                          <a:latin typeface="+mn-lt"/>
                          <a:ea typeface="+mn-ea"/>
                          <a:cs typeface="+mn-cs"/>
                        </a:rPr>
                        <a:t>ὑμῖν</a:t>
                      </a:r>
                      <a:r>
                        <a:rPr lang="el-GR" sz="1120" b="1" u="sng" kern="1200" dirty="0" smtClean="0">
                          <a:solidFill>
                            <a:srgbClr val="0070C0"/>
                          </a:solidFill>
                          <a:latin typeface="+mn-lt"/>
                          <a:ea typeface="+mn-ea"/>
                          <a:cs typeface="+mn-cs"/>
                        </a:rPr>
                        <a:t> </a:t>
                      </a:r>
                      <a:r>
                        <a:rPr lang="el-GR" sz="1120" b="1" u="sng" kern="1200" dirty="0" err="1" smtClean="0">
                          <a:solidFill>
                            <a:srgbClr val="0070C0"/>
                          </a:solidFill>
                          <a:latin typeface="+mn-lt"/>
                          <a:ea typeface="+mn-ea"/>
                          <a:cs typeface="+mn-cs"/>
                        </a:rPr>
                        <a:t>ὅτι</a:t>
                      </a:r>
                      <a:r>
                        <a:rPr lang="el-GR" sz="1120" b="1" u="sng" kern="1200" dirty="0" smtClean="0">
                          <a:solidFill>
                            <a:srgbClr val="0070C0"/>
                          </a:solidFill>
                          <a:latin typeface="+mn-lt"/>
                          <a:ea typeface="+mn-ea"/>
                          <a:cs typeface="+mn-cs"/>
                        </a:rPr>
                        <a:t> </a:t>
                      </a:r>
                      <a:r>
                        <a:rPr lang="el-GR" sz="1120" b="1" u="sng" kern="1200" dirty="0" err="1" smtClean="0">
                          <a:solidFill>
                            <a:srgbClr val="0070C0"/>
                          </a:solidFill>
                          <a:latin typeface="+mn-lt"/>
                          <a:ea typeface="+mn-ea"/>
                          <a:cs typeface="+mn-cs"/>
                        </a:rPr>
                        <a:t>εἷς</a:t>
                      </a:r>
                      <a:r>
                        <a:rPr lang="el-GR" sz="1120" b="1" u="sng" kern="1200" dirty="0" smtClean="0">
                          <a:solidFill>
                            <a:srgbClr val="0070C0"/>
                          </a:solidFill>
                          <a:latin typeface="+mn-lt"/>
                          <a:ea typeface="+mn-ea"/>
                          <a:cs typeface="+mn-cs"/>
                        </a:rPr>
                        <a:t> </a:t>
                      </a:r>
                      <a:r>
                        <a:rPr lang="el-GR" sz="1120" b="1" u="sng" kern="1200" dirty="0" err="1" smtClean="0">
                          <a:solidFill>
                            <a:srgbClr val="0070C0"/>
                          </a:solidFill>
                          <a:latin typeface="+mn-lt"/>
                          <a:ea typeface="+mn-ea"/>
                          <a:cs typeface="+mn-cs"/>
                        </a:rPr>
                        <a:t>ἐξ</a:t>
                      </a:r>
                      <a:r>
                        <a:rPr lang="el-GR" sz="1120" b="1" u="sng" kern="1200" dirty="0" smtClean="0">
                          <a:solidFill>
                            <a:srgbClr val="0070C0"/>
                          </a:solidFill>
                          <a:latin typeface="+mn-lt"/>
                          <a:ea typeface="+mn-ea"/>
                          <a:cs typeface="+mn-cs"/>
                        </a:rPr>
                        <a:t> </a:t>
                      </a:r>
                      <a:r>
                        <a:rPr lang="el-GR" sz="1120" b="1" u="sng" kern="1200" dirty="0" err="1" smtClean="0">
                          <a:solidFill>
                            <a:srgbClr val="0070C0"/>
                          </a:solidFill>
                          <a:latin typeface="+mn-lt"/>
                          <a:ea typeface="+mn-ea"/>
                          <a:cs typeface="+mn-cs"/>
                        </a:rPr>
                        <a:t>ὑμῶν</a:t>
                      </a:r>
                      <a:r>
                        <a:rPr lang="el-GR" sz="1120" b="1" u="sng" kern="1200" dirty="0" smtClean="0">
                          <a:solidFill>
                            <a:srgbClr val="0070C0"/>
                          </a:solidFill>
                          <a:latin typeface="+mn-lt"/>
                          <a:ea typeface="+mn-ea"/>
                          <a:cs typeface="+mn-cs"/>
                        </a:rPr>
                        <a:t> </a:t>
                      </a:r>
                      <a:r>
                        <a:rPr lang="el-GR" sz="1120" b="1" u="sng" kern="1200" dirty="0" err="1" smtClean="0">
                          <a:solidFill>
                            <a:srgbClr val="0070C0"/>
                          </a:solidFill>
                          <a:latin typeface="+mn-lt"/>
                          <a:ea typeface="+mn-ea"/>
                          <a:cs typeface="+mn-cs"/>
                        </a:rPr>
                        <a:t>παραδώσει</a:t>
                      </a:r>
                      <a:r>
                        <a:rPr lang="el-GR" sz="1120" b="1" u="sng" kern="1200" dirty="0" smtClean="0">
                          <a:solidFill>
                            <a:srgbClr val="0070C0"/>
                          </a:solidFill>
                          <a:latin typeface="+mn-lt"/>
                          <a:ea typeface="+mn-ea"/>
                          <a:cs typeface="+mn-cs"/>
                        </a:rPr>
                        <a:t> με.</a:t>
                      </a:r>
                    </a:p>
                    <a:p>
                      <a:r>
                        <a:rPr lang="el-GR" sz="1120" b="1" kern="1200" dirty="0" smtClean="0">
                          <a:solidFill>
                            <a:schemeClr val="dk1"/>
                          </a:solidFill>
                          <a:latin typeface="+mn-lt"/>
                          <a:ea typeface="+mn-ea"/>
                          <a:cs typeface="+mn-cs"/>
                        </a:rPr>
                        <a:t>22</a:t>
                      </a:r>
                      <a:r>
                        <a:rPr lang="el-GR" sz="1120" kern="1200" dirty="0" smtClean="0">
                          <a:solidFill>
                            <a:schemeClr val="dk1"/>
                          </a:solidFill>
                          <a:latin typeface="+mn-lt"/>
                          <a:ea typeface="+mn-ea"/>
                          <a:cs typeface="+mn-cs"/>
                        </a:rPr>
                        <a:t> </a:t>
                      </a:r>
                      <a:r>
                        <a:rPr lang="el-GR" sz="1120" b="1" kern="1200" dirty="0" err="1" smtClean="0">
                          <a:solidFill>
                            <a:srgbClr val="00B050"/>
                          </a:solidFill>
                          <a:latin typeface="+mn-lt"/>
                          <a:ea typeface="+mn-ea"/>
                          <a:cs typeface="+mn-cs"/>
                        </a:rPr>
                        <a:t>ἔβλεπον</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οὖν</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εἰς</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ἀλλήλους</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οἱ</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μαθηταί</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ἀπορούμενοι</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περὶ</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τίνος</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λέγει</a:t>
                      </a:r>
                      <a:r>
                        <a:rPr lang="el-GR" sz="1120" b="1" kern="1200" dirty="0" smtClean="0">
                          <a:solidFill>
                            <a:srgbClr val="00B050"/>
                          </a:solidFill>
                          <a:latin typeface="+mn-lt"/>
                          <a:ea typeface="+mn-ea"/>
                          <a:cs typeface="+mn-cs"/>
                        </a:rPr>
                        <a:t>.</a:t>
                      </a:r>
                    </a:p>
                    <a:p>
                      <a:r>
                        <a:rPr lang="el-GR" sz="1120" b="1" kern="1200" dirty="0" smtClean="0">
                          <a:solidFill>
                            <a:schemeClr val="dk1"/>
                          </a:solidFill>
                          <a:latin typeface="+mn-lt"/>
                          <a:ea typeface="+mn-ea"/>
                          <a:cs typeface="+mn-cs"/>
                        </a:rPr>
                        <a:t>23</a:t>
                      </a:r>
                      <a:r>
                        <a:rPr lang="el-GR" sz="1120" kern="1200" dirty="0" smtClean="0">
                          <a:solidFill>
                            <a:schemeClr val="dk1"/>
                          </a:solidFill>
                          <a:latin typeface="+mn-lt"/>
                          <a:ea typeface="+mn-ea"/>
                          <a:cs typeface="+mn-cs"/>
                        </a:rPr>
                        <a:t> </a:t>
                      </a:r>
                      <a:r>
                        <a:rPr lang="el-GR" sz="1120" kern="1200" dirty="0" err="1" smtClean="0">
                          <a:solidFill>
                            <a:srgbClr val="FF0000"/>
                          </a:solidFill>
                          <a:latin typeface="+mn-lt"/>
                          <a:ea typeface="+mn-ea"/>
                          <a:cs typeface="+mn-cs"/>
                        </a:rPr>
                        <a:t>ἦν</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δὲ</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ἀνακείμενος</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εἷς</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ἐκ</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τῶν</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μαθητῶν</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αὐτοῦ</a:t>
                      </a:r>
                      <a:r>
                        <a:rPr lang="el-GR" sz="1120" kern="1200" dirty="0" smtClean="0">
                          <a:solidFill>
                            <a:srgbClr val="FF0000"/>
                          </a:solidFill>
                          <a:latin typeface="+mn-lt"/>
                          <a:ea typeface="+mn-ea"/>
                          <a:cs typeface="+mn-cs"/>
                        </a:rPr>
                        <a:t> ἐν </a:t>
                      </a:r>
                      <a:r>
                        <a:rPr lang="el-GR" sz="1120" kern="1200" dirty="0" err="1" smtClean="0">
                          <a:solidFill>
                            <a:srgbClr val="FF0000"/>
                          </a:solidFill>
                          <a:latin typeface="+mn-lt"/>
                          <a:ea typeface="+mn-ea"/>
                          <a:cs typeface="+mn-cs"/>
                        </a:rPr>
                        <a:t>τῷ</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κόλπῳ</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τοῦ</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᾿Ιησοῦ</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ὃν</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ἠγάπα</a:t>
                      </a:r>
                      <a:r>
                        <a:rPr lang="el-GR" sz="1120" kern="1200" dirty="0" smtClean="0">
                          <a:solidFill>
                            <a:srgbClr val="FF0000"/>
                          </a:solidFill>
                          <a:latin typeface="+mn-lt"/>
                          <a:ea typeface="+mn-ea"/>
                          <a:cs typeface="+mn-cs"/>
                        </a:rPr>
                        <a:t> ὁ </a:t>
                      </a:r>
                      <a:r>
                        <a:rPr lang="el-GR" sz="1120" kern="1200" dirty="0" err="1" smtClean="0">
                          <a:solidFill>
                            <a:srgbClr val="FF0000"/>
                          </a:solidFill>
                          <a:latin typeface="+mn-lt"/>
                          <a:ea typeface="+mn-ea"/>
                          <a:cs typeface="+mn-cs"/>
                        </a:rPr>
                        <a:t>᾿Ιησοῦς</a:t>
                      </a:r>
                      <a:r>
                        <a:rPr lang="el-GR" sz="1120" kern="1200" dirty="0" smtClean="0">
                          <a:solidFill>
                            <a:schemeClr val="dk1"/>
                          </a:solidFill>
                          <a:latin typeface="+mn-lt"/>
                          <a:ea typeface="+mn-ea"/>
                          <a:cs typeface="+mn-cs"/>
                        </a:rPr>
                        <a:t>·</a:t>
                      </a:r>
                    </a:p>
                    <a:p>
                      <a:r>
                        <a:rPr lang="el-GR" sz="1120" b="1" kern="1200" dirty="0" smtClean="0">
                          <a:solidFill>
                            <a:schemeClr val="dk1"/>
                          </a:solidFill>
                          <a:latin typeface="+mn-lt"/>
                          <a:ea typeface="+mn-ea"/>
                          <a:cs typeface="+mn-cs"/>
                        </a:rPr>
                        <a:t>24</a:t>
                      </a:r>
                      <a:r>
                        <a:rPr lang="el-GR" sz="1120" kern="1200" dirty="0" smtClean="0">
                          <a:solidFill>
                            <a:schemeClr val="dk1"/>
                          </a:solidFill>
                          <a:latin typeface="+mn-lt"/>
                          <a:ea typeface="+mn-ea"/>
                          <a:cs typeface="+mn-cs"/>
                        </a:rPr>
                        <a:t> </a:t>
                      </a:r>
                      <a:r>
                        <a:rPr lang="el-GR" sz="1120" kern="1200" dirty="0" err="1" smtClean="0">
                          <a:solidFill>
                            <a:srgbClr val="FF0000"/>
                          </a:solidFill>
                          <a:latin typeface="+mn-lt"/>
                          <a:ea typeface="+mn-ea"/>
                          <a:cs typeface="+mn-cs"/>
                        </a:rPr>
                        <a:t>νεύει</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οὖν</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τούτῳ</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Σίμων</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Πέτρος</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πυθέσθαι</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τίς</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ἂν</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εἴη</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περὶ</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οὗ</a:t>
                      </a:r>
                      <a:r>
                        <a:rPr lang="el-GR" sz="1120" kern="1200" dirty="0" smtClean="0">
                          <a:solidFill>
                            <a:srgbClr val="FF0000"/>
                          </a:solidFill>
                          <a:latin typeface="+mn-lt"/>
                          <a:ea typeface="+mn-ea"/>
                          <a:cs typeface="+mn-cs"/>
                        </a:rPr>
                        <a:t> </a:t>
                      </a:r>
                      <a:r>
                        <a:rPr lang="el-GR" sz="1120" kern="1200" dirty="0" err="1" smtClean="0">
                          <a:solidFill>
                            <a:srgbClr val="FF0000"/>
                          </a:solidFill>
                          <a:latin typeface="+mn-lt"/>
                          <a:ea typeface="+mn-ea"/>
                          <a:cs typeface="+mn-cs"/>
                        </a:rPr>
                        <a:t>λέγει</a:t>
                      </a:r>
                      <a:r>
                        <a:rPr lang="el-GR" sz="1120" kern="1200" dirty="0" smtClean="0">
                          <a:solidFill>
                            <a:srgbClr val="FF0000"/>
                          </a:solidFill>
                          <a:latin typeface="+mn-lt"/>
                          <a:ea typeface="+mn-ea"/>
                          <a:cs typeface="+mn-cs"/>
                        </a:rPr>
                        <a:t>. </a:t>
                      </a:r>
                      <a:r>
                        <a:rPr lang="el-GR" sz="1120" b="1" kern="1200" dirty="0" smtClean="0">
                          <a:solidFill>
                            <a:schemeClr val="dk1"/>
                          </a:solidFill>
                          <a:latin typeface="+mn-lt"/>
                          <a:ea typeface="+mn-ea"/>
                          <a:cs typeface="+mn-cs"/>
                        </a:rPr>
                        <a:t>25</a:t>
                      </a:r>
                      <a:r>
                        <a:rPr lang="el-GR" sz="1120" kern="1200" dirty="0" smtClean="0">
                          <a:solidFill>
                            <a:schemeClr val="dk1"/>
                          </a:solidFill>
                          <a:latin typeface="+mn-lt"/>
                          <a:ea typeface="+mn-ea"/>
                          <a:cs typeface="+mn-cs"/>
                        </a:rPr>
                        <a:t> </a:t>
                      </a:r>
                      <a:r>
                        <a:rPr lang="el-GR" sz="1120" b="1" kern="1200" dirty="0" err="1" smtClean="0">
                          <a:solidFill>
                            <a:srgbClr val="C00000"/>
                          </a:solidFill>
                          <a:latin typeface="+mn-lt"/>
                          <a:ea typeface="+mn-ea"/>
                          <a:cs typeface="+mn-cs"/>
                        </a:rPr>
                        <a:t>ἐπιπεσὼν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δὲ</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ἐκεῖνος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ἐπὶ</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τὸ</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στῆθος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τοῦ</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᾿Ιησοῦ</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λέγει</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αὐτῷ</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Κύριε</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τίς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ἐστιν</a:t>
                      </a:r>
                      <a:r>
                        <a:rPr lang="el-GR" sz="1120" b="1" kern="1200" dirty="0" smtClean="0">
                          <a:solidFill>
                            <a:srgbClr val="C00000"/>
                          </a:solidFill>
                          <a:latin typeface="+mn-lt"/>
                          <a:ea typeface="+mn-ea"/>
                          <a:cs typeface="+mn-cs"/>
                        </a:rPr>
                        <a:t>;</a:t>
                      </a:r>
                    </a:p>
                    <a:p>
                      <a:r>
                        <a:rPr lang="el-GR" sz="1120" b="1" kern="1200" dirty="0" smtClean="0">
                          <a:solidFill>
                            <a:schemeClr val="dk1"/>
                          </a:solidFill>
                          <a:latin typeface="+mn-lt"/>
                          <a:ea typeface="+mn-ea"/>
                          <a:cs typeface="+mn-cs"/>
                        </a:rPr>
                        <a:t>26</a:t>
                      </a:r>
                      <a:r>
                        <a:rPr lang="el-GR" sz="1120" kern="1200" dirty="0" smtClean="0">
                          <a:solidFill>
                            <a:schemeClr val="dk1"/>
                          </a:solidFill>
                          <a:latin typeface="+mn-lt"/>
                          <a:ea typeface="+mn-ea"/>
                          <a:cs typeface="+mn-cs"/>
                        </a:rPr>
                        <a:t> </a:t>
                      </a:r>
                      <a:r>
                        <a:rPr lang="el-GR" sz="1120" kern="1200" dirty="0" err="1" smtClean="0">
                          <a:solidFill>
                            <a:schemeClr val="dk1"/>
                          </a:solidFill>
                          <a:latin typeface="+mn-lt"/>
                          <a:ea typeface="+mn-ea"/>
                          <a:cs typeface="+mn-cs"/>
                        </a:rPr>
                        <a:t>ἀποκρίνεται</a:t>
                      </a:r>
                      <a:r>
                        <a:rPr lang="el-GR" sz="1120" kern="1200" dirty="0" smtClean="0">
                          <a:solidFill>
                            <a:schemeClr val="dk1"/>
                          </a:solidFill>
                          <a:latin typeface="+mn-lt"/>
                          <a:ea typeface="+mn-ea"/>
                          <a:cs typeface="+mn-cs"/>
                        </a:rPr>
                        <a:t> ὁ </a:t>
                      </a:r>
                      <a:r>
                        <a:rPr lang="el-GR" sz="1120" kern="1200" dirty="0" err="1" smtClean="0">
                          <a:solidFill>
                            <a:schemeClr val="dk1"/>
                          </a:solidFill>
                          <a:latin typeface="+mn-lt"/>
                          <a:ea typeface="+mn-ea"/>
                          <a:cs typeface="+mn-cs"/>
                        </a:rPr>
                        <a:t>᾿Ιησοῦς</a:t>
                      </a:r>
                      <a:r>
                        <a:rPr lang="el-GR" sz="1120" kern="1200" dirty="0" smtClean="0">
                          <a:solidFill>
                            <a:srgbClr val="7030A0"/>
                          </a:solidFill>
                          <a:latin typeface="+mn-lt"/>
                          <a:ea typeface="+mn-ea"/>
                          <a:cs typeface="+mn-cs"/>
                        </a:rPr>
                        <a:t>· </a:t>
                      </a:r>
                      <a:r>
                        <a:rPr lang="el-GR" sz="1120" u="sng" kern="1200" dirty="0" err="1" smtClean="0">
                          <a:solidFill>
                            <a:srgbClr val="7030A0"/>
                          </a:solidFill>
                          <a:latin typeface="+mn-lt"/>
                          <a:ea typeface="+mn-ea"/>
                          <a:cs typeface="+mn-cs"/>
                        </a:rPr>
                        <a:t>ἐκεῖνός</a:t>
                      </a:r>
                      <a:r>
                        <a:rPr lang="el-GR" sz="1120" u="sng" kern="1200" dirty="0" smtClean="0">
                          <a:solidFill>
                            <a:srgbClr val="7030A0"/>
                          </a:solidFill>
                          <a:latin typeface="+mn-lt"/>
                          <a:ea typeface="+mn-ea"/>
                          <a:cs typeface="+mn-cs"/>
                        </a:rPr>
                        <a:t> </a:t>
                      </a:r>
                      <a:r>
                        <a:rPr lang="el-GR" sz="1120" u="sng" kern="1200" dirty="0" err="1" smtClean="0">
                          <a:solidFill>
                            <a:srgbClr val="7030A0"/>
                          </a:solidFill>
                          <a:latin typeface="+mn-lt"/>
                          <a:ea typeface="+mn-ea"/>
                          <a:cs typeface="+mn-cs"/>
                        </a:rPr>
                        <a:t>ἐστιν</a:t>
                      </a:r>
                      <a:r>
                        <a:rPr lang="el-GR" sz="1120" u="sng" kern="1200" dirty="0" smtClean="0">
                          <a:solidFill>
                            <a:srgbClr val="7030A0"/>
                          </a:solidFill>
                          <a:latin typeface="+mn-lt"/>
                          <a:ea typeface="+mn-ea"/>
                          <a:cs typeface="+mn-cs"/>
                        </a:rPr>
                        <a:t> ᾧ </a:t>
                      </a:r>
                      <a:r>
                        <a:rPr lang="el-GR" sz="1120" u="sng" kern="1200" dirty="0" err="1" smtClean="0">
                          <a:solidFill>
                            <a:srgbClr val="7030A0"/>
                          </a:solidFill>
                          <a:latin typeface="+mn-lt"/>
                          <a:ea typeface="+mn-ea"/>
                          <a:cs typeface="+mn-cs"/>
                        </a:rPr>
                        <a:t>ἐγὼ</a:t>
                      </a:r>
                      <a:r>
                        <a:rPr lang="el-GR" sz="1120" u="sng" kern="1200" dirty="0" smtClean="0">
                          <a:solidFill>
                            <a:srgbClr val="7030A0"/>
                          </a:solidFill>
                          <a:latin typeface="+mn-lt"/>
                          <a:ea typeface="+mn-ea"/>
                          <a:cs typeface="+mn-cs"/>
                        </a:rPr>
                        <a:t> </a:t>
                      </a:r>
                      <a:r>
                        <a:rPr lang="el-GR" sz="1120" u="sng" kern="1200" dirty="0" err="1" smtClean="0">
                          <a:solidFill>
                            <a:srgbClr val="7030A0"/>
                          </a:solidFill>
                          <a:latin typeface="+mn-lt"/>
                          <a:ea typeface="+mn-ea"/>
                          <a:cs typeface="+mn-cs"/>
                        </a:rPr>
                        <a:t>βάψας</a:t>
                      </a:r>
                      <a:r>
                        <a:rPr lang="el-GR" sz="1120" u="sng" kern="1200" dirty="0" smtClean="0">
                          <a:solidFill>
                            <a:srgbClr val="7030A0"/>
                          </a:solidFill>
                          <a:latin typeface="+mn-lt"/>
                          <a:ea typeface="+mn-ea"/>
                          <a:cs typeface="+mn-cs"/>
                        </a:rPr>
                        <a:t> </a:t>
                      </a:r>
                      <a:r>
                        <a:rPr lang="el-GR" sz="1120" u="sng" kern="1200" dirty="0" err="1" smtClean="0">
                          <a:solidFill>
                            <a:srgbClr val="7030A0"/>
                          </a:solidFill>
                          <a:latin typeface="+mn-lt"/>
                          <a:ea typeface="+mn-ea"/>
                          <a:cs typeface="+mn-cs"/>
                        </a:rPr>
                        <a:t>τὸ</a:t>
                      </a:r>
                      <a:r>
                        <a:rPr lang="el-GR" sz="1120" u="sng" kern="1200" dirty="0" smtClean="0">
                          <a:solidFill>
                            <a:srgbClr val="7030A0"/>
                          </a:solidFill>
                          <a:latin typeface="+mn-lt"/>
                          <a:ea typeface="+mn-ea"/>
                          <a:cs typeface="+mn-cs"/>
                        </a:rPr>
                        <a:t> </a:t>
                      </a:r>
                      <a:r>
                        <a:rPr lang="el-GR" sz="1120" u="sng" kern="1200" dirty="0" err="1" smtClean="0">
                          <a:solidFill>
                            <a:srgbClr val="7030A0"/>
                          </a:solidFill>
                          <a:latin typeface="+mn-lt"/>
                          <a:ea typeface="+mn-ea"/>
                          <a:cs typeface="+mn-cs"/>
                        </a:rPr>
                        <a:t>ψωμίον</a:t>
                      </a:r>
                      <a:r>
                        <a:rPr lang="el-GR" sz="1120" u="sng" kern="1200" dirty="0" smtClean="0">
                          <a:solidFill>
                            <a:srgbClr val="7030A0"/>
                          </a:solidFill>
                          <a:latin typeface="+mn-lt"/>
                          <a:ea typeface="+mn-ea"/>
                          <a:cs typeface="+mn-cs"/>
                        </a:rPr>
                        <a:t> </a:t>
                      </a:r>
                      <a:r>
                        <a:rPr lang="el-GR" sz="1120" u="sng" kern="1200" dirty="0" err="1" smtClean="0">
                          <a:solidFill>
                            <a:srgbClr val="7030A0"/>
                          </a:solidFill>
                          <a:latin typeface="+mn-lt"/>
                          <a:ea typeface="+mn-ea"/>
                          <a:cs typeface="+mn-cs"/>
                        </a:rPr>
                        <a:t>ἐπιδώσω</a:t>
                      </a:r>
                      <a:r>
                        <a:rPr lang="el-GR" sz="1120" u="sng" kern="1200" dirty="0" smtClean="0">
                          <a:solidFill>
                            <a:srgbClr val="7030A0"/>
                          </a:solidFill>
                          <a:latin typeface="+mn-lt"/>
                          <a:ea typeface="+mn-ea"/>
                          <a:cs typeface="+mn-cs"/>
                        </a:rPr>
                        <a:t>. </a:t>
                      </a:r>
                      <a:r>
                        <a:rPr lang="el-GR" sz="1120" u="sng" kern="1200" dirty="0" err="1" smtClean="0">
                          <a:solidFill>
                            <a:srgbClr val="7030A0"/>
                          </a:solidFill>
                          <a:latin typeface="+mn-lt"/>
                          <a:ea typeface="+mn-ea"/>
                          <a:cs typeface="+mn-cs"/>
                        </a:rPr>
                        <a:t>καὶ</a:t>
                      </a:r>
                      <a:r>
                        <a:rPr lang="el-GR" sz="1120" u="sng" kern="1200" dirty="0" smtClean="0">
                          <a:solidFill>
                            <a:srgbClr val="7030A0"/>
                          </a:solidFill>
                          <a:latin typeface="+mn-lt"/>
                          <a:ea typeface="+mn-ea"/>
                          <a:cs typeface="+mn-cs"/>
                        </a:rPr>
                        <a:t> </a:t>
                      </a:r>
                      <a:r>
                        <a:rPr lang="el-GR" sz="1120" b="1" u="sng" kern="1200" dirty="0" err="1" smtClean="0">
                          <a:solidFill>
                            <a:srgbClr val="7030A0"/>
                          </a:solidFill>
                          <a:latin typeface="+mn-lt"/>
                          <a:ea typeface="+mn-ea"/>
                          <a:cs typeface="+mn-cs"/>
                        </a:rPr>
                        <a:t>ἐμβάψας</a:t>
                      </a:r>
                      <a:r>
                        <a:rPr lang="el-GR" sz="1120" u="sng" kern="1200" dirty="0" smtClean="0">
                          <a:solidFill>
                            <a:srgbClr val="7030A0"/>
                          </a:solidFill>
                          <a:latin typeface="+mn-lt"/>
                          <a:ea typeface="+mn-ea"/>
                          <a:cs typeface="+mn-cs"/>
                        </a:rPr>
                        <a:t> </a:t>
                      </a:r>
                      <a:r>
                        <a:rPr lang="el-GR" sz="1120" u="sng" kern="1200" dirty="0" err="1" smtClean="0">
                          <a:solidFill>
                            <a:srgbClr val="7030A0"/>
                          </a:solidFill>
                          <a:latin typeface="+mn-lt"/>
                          <a:ea typeface="+mn-ea"/>
                          <a:cs typeface="+mn-cs"/>
                        </a:rPr>
                        <a:t>τὸ</a:t>
                      </a:r>
                      <a:r>
                        <a:rPr lang="el-GR" sz="1120" u="sng" kern="1200" dirty="0" smtClean="0">
                          <a:solidFill>
                            <a:srgbClr val="7030A0"/>
                          </a:solidFill>
                          <a:latin typeface="+mn-lt"/>
                          <a:ea typeface="+mn-ea"/>
                          <a:cs typeface="+mn-cs"/>
                        </a:rPr>
                        <a:t> </a:t>
                      </a:r>
                      <a:r>
                        <a:rPr lang="el-GR" sz="1120" u="sng" kern="1200" dirty="0" err="1" smtClean="0">
                          <a:solidFill>
                            <a:srgbClr val="7030A0"/>
                          </a:solidFill>
                          <a:latin typeface="+mn-lt"/>
                          <a:ea typeface="+mn-ea"/>
                          <a:cs typeface="+mn-cs"/>
                        </a:rPr>
                        <a:t>ψωμίον</a:t>
                      </a:r>
                      <a:r>
                        <a:rPr lang="el-GR" sz="1120" u="sng" kern="1200" dirty="0" smtClean="0">
                          <a:solidFill>
                            <a:srgbClr val="7030A0"/>
                          </a:solidFill>
                          <a:latin typeface="+mn-lt"/>
                          <a:ea typeface="+mn-ea"/>
                          <a:cs typeface="+mn-cs"/>
                        </a:rPr>
                        <a:t> </a:t>
                      </a:r>
                      <a:r>
                        <a:rPr lang="el-GR" sz="1120" u="sng" kern="1200" dirty="0" err="1" smtClean="0">
                          <a:solidFill>
                            <a:srgbClr val="7030A0"/>
                          </a:solidFill>
                          <a:latin typeface="+mn-lt"/>
                          <a:ea typeface="+mn-ea"/>
                          <a:cs typeface="+mn-cs"/>
                        </a:rPr>
                        <a:t>δίδωσιν</a:t>
                      </a:r>
                      <a:r>
                        <a:rPr lang="el-GR" sz="1120" u="sng" kern="1200" dirty="0" smtClean="0">
                          <a:solidFill>
                            <a:srgbClr val="7030A0"/>
                          </a:solidFill>
                          <a:latin typeface="+mn-lt"/>
                          <a:ea typeface="+mn-ea"/>
                          <a:cs typeface="+mn-cs"/>
                        </a:rPr>
                        <a:t> </a:t>
                      </a:r>
                      <a:r>
                        <a:rPr lang="el-GR" sz="1120" u="sng" kern="1200" dirty="0" err="1" smtClean="0">
                          <a:solidFill>
                            <a:srgbClr val="7030A0"/>
                          </a:solidFill>
                          <a:latin typeface="+mn-lt"/>
                          <a:ea typeface="+mn-ea"/>
                          <a:cs typeface="+mn-cs"/>
                        </a:rPr>
                        <a:t>᾿Ιούδᾳ</a:t>
                      </a:r>
                      <a:r>
                        <a:rPr lang="el-GR" sz="1120" u="sng" kern="1200" dirty="0" smtClean="0">
                          <a:solidFill>
                            <a:srgbClr val="7030A0"/>
                          </a:solidFill>
                          <a:latin typeface="+mn-lt"/>
                          <a:ea typeface="+mn-ea"/>
                          <a:cs typeface="+mn-cs"/>
                        </a:rPr>
                        <a:t> </a:t>
                      </a:r>
                      <a:r>
                        <a:rPr lang="el-GR" sz="1120" u="sng" kern="1200" dirty="0" err="1" smtClean="0">
                          <a:solidFill>
                            <a:srgbClr val="7030A0"/>
                          </a:solidFill>
                          <a:latin typeface="+mn-lt"/>
                          <a:ea typeface="+mn-ea"/>
                          <a:cs typeface="+mn-cs"/>
                        </a:rPr>
                        <a:t>Σίμωνος</a:t>
                      </a:r>
                      <a:r>
                        <a:rPr lang="el-GR" sz="1120" u="sng" kern="1200" dirty="0" smtClean="0">
                          <a:solidFill>
                            <a:srgbClr val="7030A0"/>
                          </a:solidFill>
                          <a:latin typeface="+mn-lt"/>
                          <a:ea typeface="+mn-ea"/>
                          <a:cs typeface="+mn-cs"/>
                        </a:rPr>
                        <a:t> </a:t>
                      </a:r>
                      <a:r>
                        <a:rPr lang="el-GR" sz="1120" u="sng" kern="1200" dirty="0" err="1" smtClean="0">
                          <a:solidFill>
                            <a:srgbClr val="7030A0"/>
                          </a:solidFill>
                          <a:latin typeface="+mn-lt"/>
                          <a:ea typeface="+mn-ea"/>
                          <a:cs typeface="+mn-cs"/>
                        </a:rPr>
                        <a:t>᾿Ισκαριώτῃ</a:t>
                      </a:r>
                      <a:r>
                        <a:rPr lang="el-GR" sz="1120" u="sng" kern="1200" dirty="0" smtClean="0">
                          <a:solidFill>
                            <a:srgbClr val="7030A0"/>
                          </a:solidFill>
                          <a:latin typeface="+mn-lt"/>
                          <a:ea typeface="+mn-ea"/>
                          <a:cs typeface="+mn-cs"/>
                        </a:rPr>
                        <a:t>.</a:t>
                      </a:r>
                    </a:p>
                    <a:p>
                      <a:r>
                        <a:rPr lang="el-GR" sz="1120" b="1" kern="1200" dirty="0" smtClean="0">
                          <a:solidFill>
                            <a:schemeClr val="dk1"/>
                          </a:solidFill>
                          <a:latin typeface="+mn-lt"/>
                          <a:ea typeface="+mn-ea"/>
                          <a:cs typeface="+mn-cs"/>
                        </a:rPr>
                        <a:t>27</a:t>
                      </a:r>
                      <a:r>
                        <a:rPr lang="el-GR" sz="1120" kern="1200" dirty="0" smtClean="0">
                          <a:solidFill>
                            <a:schemeClr val="dk1"/>
                          </a:solidFill>
                          <a:latin typeface="+mn-lt"/>
                          <a:ea typeface="+mn-ea"/>
                          <a:cs typeface="+mn-cs"/>
                        </a:rPr>
                        <a:t> </a:t>
                      </a:r>
                      <a:r>
                        <a:rPr lang="el-GR" sz="1120" b="1" kern="1200" dirty="0" err="1" smtClean="0">
                          <a:solidFill>
                            <a:srgbClr val="00B050"/>
                          </a:solidFill>
                          <a:latin typeface="+mn-lt"/>
                          <a:ea typeface="+mn-ea"/>
                          <a:cs typeface="+mn-cs"/>
                        </a:rPr>
                        <a:t>καὶ</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μετὰ</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τὸ</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ψωμίον</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τότε</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εἰσῆλθεν</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εἰς</a:t>
                      </a:r>
                      <a:r>
                        <a:rPr lang="el-GR" sz="1120" b="1" kern="1200" dirty="0" smtClean="0">
                          <a:solidFill>
                            <a:srgbClr val="00B050"/>
                          </a:solidFill>
                          <a:latin typeface="+mn-lt"/>
                          <a:ea typeface="+mn-ea"/>
                          <a:cs typeface="+mn-cs"/>
                        </a:rPr>
                        <a:t> </a:t>
                      </a:r>
                      <a:r>
                        <a:rPr lang="el-GR" sz="1120" b="1" kern="1200" dirty="0" err="1" smtClean="0">
                          <a:solidFill>
                            <a:srgbClr val="00B050"/>
                          </a:solidFill>
                          <a:latin typeface="+mn-lt"/>
                          <a:ea typeface="+mn-ea"/>
                          <a:cs typeface="+mn-cs"/>
                        </a:rPr>
                        <a:t>ἐκεῖνον</a:t>
                      </a:r>
                      <a:r>
                        <a:rPr lang="el-GR" sz="1120" b="1" kern="1200" dirty="0" smtClean="0">
                          <a:solidFill>
                            <a:srgbClr val="00B050"/>
                          </a:solidFill>
                          <a:latin typeface="+mn-lt"/>
                          <a:ea typeface="+mn-ea"/>
                          <a:cs typeface="+mn-cs"/>
                        </a:rPr>
                        <a:t> ὁ </a:t>
                      </a:r>
                      <a:r>
                        <a:rPr lang="el-GR" sz="1120" b="1" kern="1200" dirty="0" err="1" smtClean="0">
                          <a:solidFill>
                            <a:srgbClr val="00B050"/>
                          </a:solidFill>
                          <a:latin typeface="+mn-lt"/>
                          <a:ea typeface="+mn-ea"/>
                          <a:cs typeface="+mn-cs"/>
                        </a:rPr>
                        <a:t>σατανᾶς</a:t>
                      </a:r>
                      <a:r>
                        <a:rPr lang="el-GR" sz="1120" b="1" kern="1200" dirty="0" smtClean="0">
                          <a:solidFill>
                            <a:srgbClr val="00B050"/>
                          </a:solidFill>
                          <a:latin typeface="+mn-lt"/>
                          <a:ea typeface="+mn-ea"/>
                          <a:cs typeface="+mn-cs"/>
                        </a:rPr>
                        <a:t>.</a:t>
                      </a:r>
                      <a:r>
                        <a:rPr lang="el-GR" sz="1120" kern="1200" dirty="0" smtClean="0">
                          <a:solidFill>
                            <a:schemeClr val="dk1"/>
                          </a:solidFill>
                          <a:latin typeface="+mn-lt"/>
                          <a:ea typeface="+mn-ea"/>
                          <a:cs typeface="+mn-cs"/>
                        </a:rPr>
                        <a:t> </a:t>
                      </a:r>
                      <a:r>
                        <a:rPr lang="el-GR" sz="1120" b="1" kern="1200" dirty="0" err="1" smtClean="0">
                          <a:solidFill>
                            <a:srgbClr val="C00000"/>
                          </a:solidFill>
                          <a:latin typeface="+mn-lt"/>
                          <a:ea typeface="+mn-ea"/>
                          <a:cs typeface="+mn-cs"/>
                        </a:rPr>
                        <a:t>λέγει</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οὖν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αὐτῷ</a:t>
                      </a:r>
                      <a:r>
                        <a:rPr lang="el-GR" sz="1120" b="1" kern="1200" dirty="0" smtClean="0">
                          <a:solidFill>
                            <a:srgbClr val="C00000"/>
                          </a:solidFill>
                          <a:latin typeface="+mn-lt"/>
                          <a:ea typeface="+mn-ea"/>
                          <a:cs typeface="+mn-cs"/>
                        </a:rPr>
                        <a:t> ὁ </a:t>
                      </a:r>
                      <a:r>
                        <a:rPr lang="el-GR" sz="1120" b="1" kern="1200" dirty="0" err="1" smtClean="0">
                          <a:solidFill>
                            <a:srgbClr val="C00000"/>
                          </a:solidFill>
                          <a:latin typeface="+mn-lt"/>
                          <a:ea typeface="+mn-ea"/>
                          <a:cs typeface="+mn-cs"/>
                        </a:rPr>
                        <a:t>᾿Ιησοῦς</a:t>
                      </a:r>
                      <a:r>
                        <a:rPr lang="el-GR" sz="1120" b="1" kern="1200" dirty="0" smtClean="0">
                          <a:solidFill>
                            <a:srgbClr val="C00000"/>
                          </a:solidFill>
                          <a:latin typeface="+mn-lt"/>
                          <a:ea typeface="+mn-ea"/>
                          <a:cs typeface="+mn-cs"/>
                        </a:rPr>
                        <a:t>· ὃ </a:t>
                      </a:r>
                      <a:r>
                        <a:rPr lang="el-GR" sz="1120" b="1" kern="1200" dirty="0" err="1" smtClean="0">
                          <a:solidFill>
                            <a:srgbClr val="C00000"/>
                          </a:solidFill>
                          <a:latin typeface="+mn-lt"/>
                          <a:ea typeface="+mn-ea"/>
                          <a:cs typeface="+mn-cs"/>
                        </a:rPr>
                        <a:t>ποιεῖς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ποίησον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τάχιον</a:t>
                      </a:r>
                      <a:r>
                        <a:rPr lang="el-GR" sz="1120" b="1" kern="1200" dirty="0" smtClean="0">
                          <a:solidFill>
                            <a:srgbClr val="C00000"/>
                          </a:solidFill>
                          <a:latin typeface="+mn-lt"/>
                          <a:ea typeface="+mn-ea"/>
                          <a:cs typeface="+mn-cs"/>
                        </a:rPr>
                        <a:t>.</a:t>
                      </a:r>
                    </a:p>
                    <a:p>
                      <a:r>
                        <a:rPr lang="el-GR" sz="1120" b="1" kern="1200" dirty="0" smtClean="0">
                          <a:solidFill>
                            <a:schemeClr val="dk1"/>
                          </a:solidFill>
                          <a:latin typeface="+mn-lt"/>
                          <a:ea typeface="+mn-ea"/>
                          <a:cs typeface="+mn-cs"/>
                        </a:rPr>
                        <a:t>28</a:t>
                      </a:r>
                      <a:r>
                        <a:rPr lang="el-GR" sz="1120" kern="1200" dirty="0" smtClean="0">
                          <a:solidFill>
                            <a:schemeClr val="dk1"/>
                          </a:solidFill>
                          <a:latin typeface="+mn-lt"/>
                          <a:ea typeface="+mn-ea"/>
                          <a:cs typeface="+mn-cs"/>
                        </a:rPr>
                        <a:t> </a:t>
                      </a:r>
                      <a:r>
                        <a:rPr lang="el-GR" sz="1120" b="1" kern="1200" dirty="0" err="1" smtClean="0">
                          <a:solidFill>
                            <a:srgbClr val="C00000"/>
                          </a:solidFill>
                          <a:latin typeface="+mn-lt"/>
                          <a:ea typeface="+mn-ea"/>
                          <a:cs typeface="+mn-cs"/>
                        </a:rPr>
                        <a:t>τοῦτο</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δὲ</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οὐδεὶς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ἔγνω</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τῶν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ἀνακειμένων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πρὸς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τί</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εἶπεν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αὐτῷ</a:t>
                      </a:r>
                      <a:r>
                        <a:rPr lang="el-GR" sz="1120" b="1" kern="1200" dirty="0" smtClean="0">
                          <a:solidFill>
                            <a:srgbClr val="C00000"/>
                          </a:solidFill>
                          <a:latin typeface="+mn-lt"/>
                          <a:ea typeface="+mn-ea"/>
                          <a:cs typeface="+mn-cs"/>
                        </a:rPr>
                        <a:t>· </a:t>
                      </a:r>
                      <a:r>
                        <a:rPr lang="el-GR" sz="1120" b="1" kern="1200" dirty="0" smtClean="0">
                          <a:solidFill>
                            <a:schemeClr val="dk1"/>
                          </a:solidFill>
                          <a:latin typeface="+mn-lt"/>
                          <a:ea typeface="+mn-ea"/>
                          <a:cs typeface="+mn-cs"/>
                        </a:rPr>
                        <a:t>29</a:t>
                      </a:r>
                      <a:r>
                        <a:rPr lang="el-GR" sz="1120" kern="1200" dirty="0" smtClean="0">
                          <a:solidFill>
                            <a:schemeClr val="dk1"/>
                          </a:solidFill>
                          <a:latin typeface="+mn-lt"/>
                          <a:ea typeface="+mn-ea"/>
                          <a:cs typeface="+mn-cs"/>
                        </a:rPr>
                        <a:t> </a:t>
                      </a:r>
                      <a:r>
                        <a:rPr lang="el-GR" sz="1120" b="1" kern="1200" dirty="0" err="1" smtClean="0">
                          <a:solidFill>
                            <a:srgbClr val="C00000"/>
                          </a:solidFill>
                          <a:latin typeface="+mn-lt"/>
                          <a:ea typeface="+mn-ea"/>
                          <a:cs typeface="+mn-cs"/>
                        </a:rPr>
                        <a:t>τινὲς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γὰρ</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ἐδόκουν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ἐπεὶ</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τὸ</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γλωσσόκομον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εἶχεν</a:t>
                      </a:r>
                      <a:r>
                        <a:rPr lang="el-GR" sz="1120" b="1" kern="1200" dirty="0" smtClean="0">
                          <a:solidFill>
                            <a:srgbClr val="C00000"/>
                          </a:solidFill>
                          <a:latin typeface="+mn-lt"/>
                          <a:ea typeface="+mn-ea"/>
                          <a:cs typeface="+mn-cs"/>
                        </a:rPr>
                        <a:t> ὁ </a:t>
                      </a:r>
                      <a:r>
                        <a:rPr lang="el-GR" sz="1120" b="1" kern="1200" dirty="0" err="1" smtClean="0">
                          <a:solidFill>
                            <a:srgbClr val="C00000"/>
                          </a:solidFill>
                          <a:latin typeface="+mn-lt"/>
                          <a:ea typeface="+mn-ea"/>
                          <a:cs typeface="+mn-cs"/>
                        </a:rPr>
                        <a:t>᾿Ιούδας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ὅτι</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λέγει</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αὐτῷ</a:t>
                      </a:r>
                      <a:r>
                        <a:rPr lang="el-GR" sz="1120" b="1" kern="1200" dirty="0" smtClean="0">
                          <a:solidFill>
                            <a:srgbClr val="C00000"/>
                          </a:solidFill>
                          <a:latin typeface="+mn-lt"/>
                          <a:ea typeface="+mn-ea"/>
                          <a:cs typeface="+mn-cs"/>
                        </a:rPr>
                        <a:t> ὁ </a:t>
                      </a:r>
                      <a:r>
                        <a:rPr lang="el-GR" sz="1120" b="1" kern="1200" dirty="0" err="1" smtClean="0">
                          <a:solidFill>
                            <a:srgbClr val="C00000"/>
                          </a:solidFill>
                          <a:latin typeface="+mn-lt"/>
                          <a:ea typeface="+mn-ea"/>
                          <a:cs typeface="+mn-cs"/>
                        </a:rPr>
                        <a:t>᾿Ιησοῦς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ἀγόρασον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ὧν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χρείαν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ἔχομεν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εἰς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τὴν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ἑορτήν</a:t>
                      </a:r>
                      <a:r>
                        <a:rPr lang="el-GR" sz="1120" b="1" kern="1200" dirty="0" smtClean="0">
                          <a:solidFill>
                            <a:srgbClr val="C00000"/>
                          </a:solidFill>
                          <a:latin typeface="+mn-lt"/>
                          <a:ea typeface="+mn-ea"/>
                          <a:cs typeface="+mn-cs"/>
                        </a:rPr>
                        <a:t>, ἢ </a:t>
                      </a:r>
                      <a:r>
                        <a:rPr lang="el-GR" sz="1120" b="1" kern="1200" dirty="0" err="1" smtClean="0">
                          <a:solidFill>
                            <a:srgbClr val="C00000"/>
                          </a:solidFill>
                          <a:latin typeface="+mn-lt"/>
                          <a:ea typeface="+mn-ea"/>
                          <a:cs typeface="+mn-cs"/>
                        </a:rPr>
                        <a:t>τοῖς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πτωχοῖς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ἵνα</a:t>
                      </a:r>
                      <a:r>
                        <a:rPr lang="el-GR" sz="1120" b="1" kern="1200" dirty="0" smtClean="0">
                          <a:solidFill>
                            <a:srgbClr val="C00000"/>
                          </a:solidFill>
                          <a:latin typeface="+mn-lt"/>
                          <a:ea typeface="+mn-ea"/>
                          <a:cs typeface="+mn-cs"/>
                        </a:rPr>
                        <a:t> τι </a:t>
                      </a:r>
                      <a:r>
                        <a:rPr lang="el-GR" sz="1120" b="1" kern="1200" dirty="0" err="1" smtClean="0">
                          <a:solidFill>
                            <a:srgbClr val="C00000"/>
                          </a:solidFill>
                          <a:latin typeface="+mn-lt"/>
                          <a:ea typeface="+mn-ea"/>
                          <a:cs typeface="+mn-cs"/>
                        </a:rPr>
                        <a:t>δῶ</a:t>
                      </a:r>
                      <a:r>
                        <a:rPr lang="el-GR" sz="1120" b="1" kern="1200" dirty="0" smtClean="0">
                          <a:solidFill>
                            <a:srgbClr val="C00000"/>
                          </a:solidFill>
                          <a:latin typeface="+mn-lt"/>
                          <a:ea typeface="+mn-ea"/>
                          <a:cs typeface="+mn-cs"/>
                        </a:rPr>
                        <a:t>.</a:t>
                      </a:r>
                    </a:p>
                    <a:p>
                      <a:r>
                        <a:rPr lang="el-GR" sz="1120" b="1" kern="1200" dirty="0" smtClean="0">
                          <a:solidFill>
                            <a:schemeClr val="dk1"/>
                          </a:solidFill>
                          <a:latin typeface="+mn-lt"/>
                          <a:ea typeface="+mn-ea"/>
                          <a:cs typeface="+mn-cs"/>
                        </a:rPr>
                        <a:t>30 </a:t>
                      </a:r>
                      <a:r>
                        <a:rPr lang="el-GR" sz="1120" b="1" kern="1200" dirty="0" err="1" smtClean="0">
                          <a:solidFill>
                            <a:srgbClr val="C00000"/>
                          </a:solidFill>
                          <a:latin typeface="+mn-lt"/>
                          <a:ea typeface="+mn-ea"/>
                          <a:cs typeface="+mn-cs"/>
                        </a:rPr>
                        <a:t>λαβὼν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οὖν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τὸ</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ψωμίον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ἐκεῖνος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εὐθέως</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ἐξῆλθεν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ἦν</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δὲ</a:t>
                      </a:r>
                      <a:r>
                        <a:rPr lang="el-GR" sz="1120" b="1" kern="1200" dirty="0" smtClean="0">
                          <a:solidFill>
                            <a:srgbClr val="C00000"/>
                          </a:solidFill>
                          <a:latin typeface="+mn-lt"/>
                          <a:ea typeface="+mn-ea"/>
                          <a:cs typeface="+mn-cs"/>
                        </a:rPr>
                        <a:t> </a:t>
                      </a:r>
                      <a:r>
                        <a:rPr lang="el-GR" sz="1120" b="1" kern="1200" dirty="0" err="1" smtClean="0">
                          <a:solidFill>
                            <a:srgbClr val="C00000"/>
                          </a:solidFill>
                          <a:latin typeface="+mn-lt"/>
                          <a:ea typeface="+mn-ea"/>
                          <a:cs typeface="+mn-cs"/>
                        </a:rPr>
                        <a:t>νύξ</a:t>
                      </a:r>
                      <a:r>
                        <a:rPr lang="el-GR" sz="1120" b="1" kern="1200" dirty="0" smtClean="0">
                          <a:solidFill>
                            <a:srgbClr val="C00000"/>
                          </a:solidFill>
                          <a:latin typeface="+mn-lt"/>
                          <a:ea typeface="+mn-ea"/>
                          <a:cs typeface="+mn-cs"/>
                        </a:rPr>
                        <a:t>.</a:t>
                      </a:r>
                    </a:p>
                    <a:p>
                      <a:r>
                        <a:rPr lang="el-GR" sz="1120" b="1" kern="1200" dirty="0" smtClean="0">
                          <a:solidFill>
                            <a:schemeClr val="dk1"/>
                          </a:solidFill>
                          <a:latin typeface="+mn-lt"/>
                          <a:ea typeface="+mn-ea"/>
                          <a:cs typeface="+mn-cs"/>
                        </a:rPr>
                        <a:t>31</a:t>
                      </a:r>
                      <a:r>
                        <a:rPr lang="el-GR" sz="1120" kern="1200" dirty="0" smtClean="0">
                          <a:solidFill>
                            <a:schemeClr val="dk1"/>
                          </a:solidFill>
                          <a:latin typeface="+mn-lt"/>
                          <a:ea typeface="+mn-ea"/>
                          <a:cs typeface="+mn-cs"/>
                        </a:rPr>
                        <a:t> </a:t>
                      </a:r>
                      <a:r>
                        <a:rPr lang="el-GR" sz="1120" kern="1200" dirty="0" err="1" smtClean="0">
                          <a:solidFill>
                            <a:schemeClr val="dk1"/>
                          </a:solidFill>
                          <a:latin typeface="+mn-lt"/>
                          <a:ea typeface="+mn-ea"/>
                          <a:cs typeface="+mn-cs"/>
                        </a:rPr>
                        <a:t>῞</a:t>
                      </a:r>
                      <a:r>
                        <a:rPr lang="el-GR" sz="1120" b="1" u="sng" kern="1200" dirty="0" err="1" smtClean="0">
                          <a:solidFill>
                            <a:srgbClr val="C00000"/>
                          </a:solidFill>
                          <a:latin typeface="+mn-lt"/>
                          <a:ea typeface="+mn-ea"/>
                          <a:cs typeface="+mn-cs"/>
                        </a:rPr>
                        <a:t>Οτε</a:t>
                      </a:r>
                      <a:r>
                        <a:rPr lang="el-GR" sz="1120" b="1" u="sng" kern="1200" dirty="0" smtClean="0">
                          <a:solidFill>
                            <a:srgbClr val="C00000"/>
                          </a:solidFill>
                          <a:latin typeface="+mn-lt"/>
                          <a:ea typeface="+mn-ea"/>
                          <a:cs typeface="+mn-cs"/>
                        </a:rPr>
                        <a:t> </a:t>
                      </a:r>
                      <a:r>
                        <a:rPr lang="el-GR" sz="1120" b="1" u="sng" kern="1200" dirty="0" err="1" smtClean="0">
                          <a:solidFill>
                            <a:srgbClr val="C00000"/>
                          </a:solidFill>
                          <a:latin typeface="+mn-lt"/>
                          <a:ea typeface="+mn-ea"/>
                          <a:cs typeface="+mn-cs"/>
                        </a:rPr>
                        <a:t>οὖν</a:t>
                      </a:r>
                      <a:r>
                        <a:rPr lang="el-GR" sz="1120" b="1" u="sng" kern="1200" dirty="0" smtClean="0">
                          <a:solidFill>
                            <a:srgbClr val="C00000"/>
                          </a:solidFill>
                          <a:latin typeface="+mn-lt"/>
                          <a:ea typeface="+mn-ea"/>
                          <a:cs typeface="+mn-cs"/>
                        </a:rPr>
                        <a:t> </a:t>
                      </a:r>
                      <a:r>
                        <a:rPr lang="el-GR" sz="1120" b="1" u="sng" kern="1200" dirty="0" err="1" smtClean="0">
                          <a:solidFill>
                            <a:srgbClr val="C00000"/>
                          </a:solidFill>
                          <a:latin typeface="+mn-lt"/>
                          <a:ea typeface="+mn-ea"/>
                          <a:cs typeface="+mn-cs"/>
                        </a:rPr>
                        <a:t>ἐξῆλθε</a:t>
                      </a:r>
                      <a:r>
                        <a:rPr lang="el-GR" sz="1120" b="1" u="sng" kern="1200" dirty="0" smtClean="0">
                          <a:solidFill>
                            <a:srgbClr val="C00000"/>
                          </a:solidFill>
                          <a:latin typeface="+mn-lt"/>
                          <a:ea typeface="+mn-ea"/>
                          <a:cs typeface="+mn-cs"/>
                        </a:rPr>
                        <a:t>, </a:t>
                      </a:r>
                      <a:r>
                        <a:rPr lang="el-GR" sz="1120" b="1" u="sng" kern="1200" dirty="0" err="1" smtClean="0">
                          <a:solidFill>
                            <a:srgbClr val="C00000"/>
                          </a:solidFill>
                          <a:latin typeface="+mn-lt"/>
                          <a:ea typeface="+mn-ea"/>
                          <a:cs typeface="+mn-cs"/>
                        </a:rPr>
                        <a:t>λέγει</a:t>
                      </a:r>
                      <a:r>
                        <a:rPr lang="el-GR" sz="1120" b="1" u="sng" kern="1200" dirty="0" smtClean="0">
                          <a:solidFill>
                            <a:srgbClr val="C00000"/>
                          </a:solidFill>
                          <a:latin typeface="+mn-lt"/>
                          <a:ea typeface="+mn-ea"/>
                          <a:cs typeface="+mn-cs"/>
                        </a:rPr>
                        <a:t> ὁ </a:t>
                      </a:r>
                      <a:r>
                        <a:rPr lang="el-GR" sz="1120" b="1" u="sng" kern="1200" dirty="0" err="1" smtClean="0">
                          <a:solidFill>
                            <a:srgbClr val="C00000"/>
                          </a:solidFill>
                          <a:latin typeface="+mn-lt"/>
                          <a:ea typeface="+mn-ea"/>
                          <a:cs typeface="+mn-cs"/>
                        </a:rPr>
                        <a:t>᾿Ιησοῦς</a:t>
                      </a:r>
                      <a:r>
                        <a:rPr lang="el-GR" sz="1120" b="1" u="sng" kern="1200" dirty="0" smtClean="0">
                          <a:solidFill>
                            <a:srgbClr val="C00000"/>
                          </a:solidFill>
                          <a:latin typeface="+mn-lt"/>
                          <a:ea typeface="+mn-ea"/>
                          <a:cs typeface="+mn-cs"/>
                        </a:rPr>
                        <a:t>· </a:t>
                      </a:r>
                      <a:r>
                        <a:rPr lang="el-GR" sz="1120" b="1" u="sng" kern="1200" dirty="0" err="1" smtClean="0">
                          <a:solidFill>
                            <a:srgbClr val="C00000"/>
                          </a:solidFill>
                          <a:latin typeface="+mn-lt"/>
                          <a:ea typeface="+mn-ea"/>
                          <a:cs typeface="+mn-cs"/>
                        </a:rPr>
                        <a:t>νῦν</a:t>
                      </a:r>
                      <a:r>
                        <a:rPr lang="el-GR" sz="1120" b="1" u="sng" kern="1200" dirty="0" smtClean="0">
                          <a:solidFill>
                            <a:srgbClr val="C00000"/>
                          </a:solidFill>
                          <a:latin typeface="+mn-lt"/>
                          <a:ea typeface="+mn-ea"/>
                          <a:cs typeface="+mn-cs"/>
                        </a:rPr>
                        <a:t> </a:t>
                      </a:r>
                      <a:r>
                        <a:rPr lang="el-GR" sz="1120" b="1" u="sng" kern="1200" dirty="0" err="1" smtClean="0">
                          <a:solidFill>
                            <a:srgbClr val="C00000"/>
                          </a:solidFill>
                          <a:latin typeface="+mn-lt"/>
                          <a:ea typeface="+mn-ea"/>
                          <a:cs typeface="+mn-cs"/>
                        </a:rPr>
                        <a:t>ἐδοξάσθη</a:t>
                      </a:r>
                      <a:r>
                        <a:rPr lang="el-GR" sz="1120" b="1" u="sng" kern="1200" dirty="0" smtClean="0">
                          <a:solidFill>
                            <a:srgbClr val="C00000"/>
                          </a:solidFill>
                          <a:latin typeface="+mn-lt"/>
                          <a:ea typeface="+mn-ea"/>
                          <a:cs typeface="+mn-cs"/>
                        </a:rPr>
                        <a:t> ὁ </a:t>
                      </a:r>
                      <a:r>
                        <a:rPr lang="el-GR" sz="1120" b="1" u="sng" kern="1200" dirty="0" err="1" smtClean="0">
                          <a:solidFill>
                            <a:srgbClr val="C00000"/>
                          </a:solidFill>
                          <a:latin typeface="+mn-lt"/>
                          <a:ea typeface="+mn-ea"/>
                          <a:cs typeface="+mn-cs"/>
                        </a:rPr>
                        <a:t>υἱὸς</a:t>
                      </a:r>
                      <a:r>
                        <a:rPr lang="el-GR" sz="1120" b="1" u="sng" kern="1200" dirty="0" smtClean="0">
                          <a:solidFill>
                            <a:srgbClr val="C00000"/>
                          </a:solidFill>
                          <a:latin typeface="+mn-lt"/>
                          <a:ea typeface="+mn-ea"/>
                          <a:cs typeface="+mn-cs"/>
                        </a:rPr>
                        <a:t> </a:t>
                      </a:r>
                      <a:r>
                        <a:rPr lang="el-GR" sz="1120" b="1" u="sng" kern="1200" dirty="0" err="1" smtClean="0">
                          <a:solidFill>
                            <a:srgbClr val="C00000"/>
                          </a:solidFill>
                          <a:latin typeface="+mn-lt"/>
                          <a:ea typeface="+mn-ea"/>
                          <a:cs typeface="+mn-cs"/>
                        </a:rPr>
                        <a:t>τοῦ</a:t>
                      </a:r>
                      <a:r>
                        <a:rPr lang="el-GR" sz="1120" b="1" u="sng" kern="1200" dirty="0" smtClean="0">
                          <a:solidFill>
                            <a:srgbClr val="C00000"/>
                          </a:solidFill>
                          <a:latin typeface="+mn-lt"/>
                          <a:ea typeface="+mn-ea"/>
                          <a:cs typeface="+mn-cs"/>
                        </a:rPr>
                        <a:t> </a:t>
                      </a:r>
                      <a:r>
                        <a:rPr lang="el-GR" sz="1120" b="1" u="sng" kern="1200" dirty="0" err="1" smtClean="0">
                          <a:solidFill>
                            <a:srgbClr val="C00000"/>
                          </a:solidFill>
                          <a:latin typeface="+mn-lt"/>
                          <a:ea typeface="+mn-ea"/>
                          <a:cs typeface="+mn-cs"/>
                        </a:rPr>
                        <a:t>ἀνθρώπου</a:t>
                      </a:r>
                      <a:r>
                        <a:rPr lang="el-GR" sz="1120" b="1" u="sng" kern="1200" dirty="0" smtClean="0">
                          <a:solidFill>
                            <a:srgbClr val="C00000"/>
                          </a:solidFill>
                          <a:latin typeface="+mn-lt"/>
                          <a:ea typeface="+mn-ea"/>
                          <a:cs typeface="+mn-cs"/>
                        </a:rPr>
                        <a:t>, </a:t>
                      </a:r>
                      <a:r>
                        <a:rPr lang="el-GR" sz="1120" b="1" u="sng" kern="1200" dirty="0" err="1" smtClean="0">
                          <a:solidFill>
                            <a:srgbClr val="C00000"/>
                          </a:solidFill>
                          <a:latin typeface="+mn-lt"/>
                          <a:ea typeface="+mn-ea"/>
                          <a:cs typeface="+mn-cs"/>
                        </a:rPr>
                        <a:t>καὶ</a:t>
                      </a:r>
                      <a:r>
                        <a:rPr lang="el-GR" sz="1120" b="1" u="sng" kern="1200" dirty="0" smtClean="0">
                          <a:solidFill>
                            <a:srgbClr val="C00000"/>
                          </a:solidFill>
                          <a:latin typeface="+mn-lt"/>
                          <a:ea typeface="+mn-ea"/>
                          <a:cs typeface="+mn-cs"/>
                        </a:rPr>
                        <a:t> ὁ </a:t>
                      </a:r>
                      <a:r>
                        <a:rPr lang="el-GR" sz="1120" b="1" u="sng" kern="1200" dirty="0" err="1" smtClean="0">
                          <a:solidFill>
                            <a:srgbClr val="C00000"/>
                          </a:solidFill>
                          <a:latin typeface="+mn-lt"/>
                          <a:ea typeface="+mn-ea"/>
                          <a:cs typeface="+mn-cs"/>
                        </a:rPr>
                        <a:t>Θεὸς</a:t>
                      </a:r>
                      <a:r>
                        <a:rPr lang="el-GR" sz="1120" b="1" u="sng" kern="1200" dirty="0" smtClean="0">
                          <a:solidFill>
                            <a:srgbClr val="C00000"/>
                          </a:solidFill>
                          <a:latin typeface="+mn-lt"/>
                          <a:ea typeface="+mn-ea"/>
                          <a:cs typeface="+mn-cs"/>
                        </a:rPr>
                        <a:t> </a:t>
                      </a:r>
                      <a:r>
                        <a:rPr lang="el-GR" sz="1120" b="1" u="sng" kern="1200" dirty="0" err="1" smtClean="0">
                          <a:solidFill>
                            <a:srgbClr val="C00000"/>
                          </a:solidFill>
                          <a:latin typeface="+mn-lt"/>
                          <a:ea typeface="+mn-ea"/>
                          <a:cs typeface="+mn-cs"/>
                        </a:rPr>
                        <a:t>ἐδοξάσθη</a:t>
                      </a:r>
                      <a:r>
                        <a:rPr lang="el-GR" sz="1120" b="1" u="sng" kern="1200" dirty="0" smtClean="0">
                          <a:solidFill>
                            <a:srgbClr val="C00000"/>
                          </a:solidFill>
                          <a:latin typeface="+mn-lt"/>
                          <a:ea typeface="+mn-ea"/>
                          <a:cs typeface="+mn-cs"/>
                        </a:rPr>
                        <a:t> ἐν </a:t>
                      </a:r>
                      <a:r>
                        <a:rPr lang="el-GR" sz="1120" b="1" u="sng" kern="1200" dirty="0" err="1" smtClean="0">
                          <a:solidFill>
                            <a:srgbClr val="C00000"/>
                          </a:solidFill>
                          <a:latin typeface="+mn-lt"/>
                          <a:ea typeface="+mn-ea"/>
                          <a:cs typeface="+mn-cs"/>
                        </a:rPr>
                        <a:t>αὐτῷ</a:t>
                      </a:r>
                      <a:r>
                        <a:rPr lang="el-GR" sz="1120" b="1" kern="1200" dirty="0" smtClean="0">
                          <a:solidFill>
                            <a:srgbClr val="C00000"/>
                          </a:solidFill>
                          <a:latin typeface="+mn-lt"/>
                          <a:ea typeface="+mn-ea"/>
                          <a:cs typeface="+mn-cs"/>
                        </a:rPr>
                        <a:t>.</a:t>
                      </a:r>
                      <a:endParaRPr lang="el-GR" sz="1120" b="1" dirty="0">
                        <a:solidFill>
                          <a:srgbClr val="C00000"/>
                        </a:solidFill>
                      </a:endParaRPr>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0" y="0"/>
          <a:ext cx="9144000" cy="6956184"/>
        </p:xfrm>
        <a:graphic>
          <a:graphicData uri="http://schemas.openxmlformats.org/drawingml/2006/table">
            <a:tbl>
              <a:tblPr firstRow="1" bandRow="1">
                <a:tableStyleId>{5C22544A-7EE6-4342-B048-85BDC9FD1C3A}</a:tableStyleId>
              </a:tblPr>
              <a:tblGrid>
                <a:gridCol w="2286000"/>
                <a:gridCol w="2286000"/>
                <a:gridCol w="2286000"/>
                <a:gridCol w="2286000"/>
              </a:tblGrid>
              <a:tr h="479184">
                <a:tc>
                  <a:txBody>
                    <a:bodyPr/>
                    <a:lstStyle/>
                    <a:p>
                      <a:pPr algn="ctr"/>
                      <a:r>
                        <a:rPr lang="el-GR" sz="1800" dirty="0" smtClean="0">
                          <a:solidFill>
                            <a:schemeClr val="accent6"/>
                          </a:solidFill>
                        </a:rPr>
                        <a:t>ΜΑΤΘΑΙΟΣ</a:t>
                      </a:r>
                      <a:endParaRPr lang="en-US" sz="1800" dirty="0" smtClean="0">
                        <a:solidFill>
                          <a:schemeClr val="accent6"/>
                        </a:solidFill>
                      </a:endParaRPr>
                    </a:p>
                  </a:txBody>
                  <a:tcPr/>
                </a:tc>
                <a:tc>
                  <a:txBody>
                    <a:bodyPr/>
                    <a:lstStyle/>
                    <a:p>
                      <a:pPr algn="ctr"/>
                      <a:r>
                        <a:rPr lang="el-GR" dirty="0" smtClean="0">
                          <a:solidFill>
                            <a:schemeClr val="accent6"/>
                          </a:solidFill>
                        </a:rPr>
                        <a:t>ΜΑΡΚΟΣ</a:t>
                      </a:r>
                    </a:p>
                  </a:txBody>
                  <a:tcPr/>
                </a:tc>
                <a:tc>
                  <a:txBody>
                    <a:bodyPr/>
                    <a:lstStyle/>
                    <a:p>
                      <a:pPr algn="ctr"/>
                      <a:r>
                        <a:rPr lang="el-GR" dirty="0" smtClean="0">
                          <a:solidFill>
                            <a:schemeClr val="accent6"/>
                          </a:solidFill>
                        </a:rPr>
                        <a:t>ΛΟΥΚΑΣ</a:t>
                      </a:r>
                    </a:p>
                  </a:txBody>
                  <a:tcPr/>
                </a:tc>
                <a:tc>
                  <a:txBody>
                    <a:bodyPr/>
                    <a:lstStyle/>
                    <a:p>
                      <a:pPr algn="ctr"/>
                      <a:r>
                        <a:rPr lang="el-GR" dirty="0" smtClean="0">
                          <a:solidFill>
                            <a:schemeClr val="accent6"/>
                          </a:solidFill>
                        </a:rPr>
                        <a:t>ΙΩΑΝΝΗΣ</a:t>
                      </a:r>
                    </a:p>
                  </a:txBody>
                  <a:tcPr/>
                </a:tc>
              </a:tr>
              <a:tr h="6406200">
                <a:tc>
                  <a:txBody>
                    <a:bodyPr/>
                    <a:lstStyle/>
                    <a:p>
                      <a:pPr>
                        <a:buFont typeface="Arial" pitchFamily="34" charset="0"/>
                        <a:buNone/>
                      </a:pPr>
                      <a:r>
                        <a:rPr lang="el-GR" sz="1500" b="1" i="1" kern="1200" dirty="0" smtClean="0">
                          <a:solidFill>
                            <a:schemeClr val="dk1"/>
                          </a:solidFill>
                          <a:latin typeface="+mn-lt"/>
                          <a:ea typeface="+mn-ea"/>
                          <a:cs typeface="+mn-cs"/>
                        </a:rPr>
                        <a:t>Ο Ματθαίος είναι πολύ κοντά στον Μάρκο. (</a:t>
                      </a:r>
                      <a:r>
                        <a:rPr lang="el-GR" sz="1500" b="1" i="1" u="sng" kern="1200" dirty="0" smtClean="0">
                          <a:solidFill>
                            <a:schemeClr val="dk1"/>
                          </a:solidFill>
                          <a:latin typeface="+mn-lt"/>
                          <a:ea typeface="+mn-ea"/>
                          <a:cs typeface="+mn-cs"/>
                        </a:rPr>
                        <a:t>Χαρακτηρίζει</a:t>
                      </a:r>
                      <a:r>
                        <a:rPr lang="el-GR" sz="1500" b="1" i="1" u="sng" kern="1200" baseline="0" dirty="0" smtClean="0">
                          <a:solidFill>
                            <a:schemeClr val="dk1"/>
                          </a:solidFill>
                          <a:latin typeface="+mn-lt"/>
                          <a:ea typeface="+mn-ea"/>
                          <a:cs typeface="+mn-cs"/>
                        </a:rPr>
                        <a:t> το κείμενο ευθύς</a:t>
                      </a:r>
                      <a:r>
                        <a:rPr lang="el-GR" sz="1500" b="1" i="1" u="sng" kern="1200" dirty="0" smtClean="0">
                          <a:solidFill>
                            <a:schemeClr val="dk1"/>
                          </a:solidFill>
                          <a:latin typeface="+mn-lt"/>
                          <a:ea typeface="+mn-ea"/>
                          <a:cs typeface="+mn-cs"/>
                        </a:rPr>
                        <a:t> λόγος</a:t>
                      </a:r>
                      <a:r>
                        <a:rPr lang="el-GR" sz="1500" b="1" i="1" u="sng" kern="1200" baseline="0" dirty="0" smtClean="0">
                          <a:solidFill>
                            <a:schemeClr val="dk1"/>
                          </a:solidFill>
                          <a:latin typeface="+mn-lt"/>
                          <a:ea typeface="+mn-ea"/>
                          <a:cs typeface="+mn-cs"/>
                        </a:rPr>
                        <a:t> </a:t>
                      </a:r>
                      <a:r>
                        <a:rPr lang="el-GR" sz="1500" b="1" i="1" u="sng" kern="1200" dirty="0" smtClean="0">
                          <a:solidFill>
                            <a:schemeClr val="dk1"/>
                          </a:solidFill>
                          <a:latin typeface="+mn-lt"/>
                          <a:ea typeface="+mn-ea"/>
                          <a:cs typeface="+mn-cs"/>
                        </a:rPr>
                        <a:t>στους</a:t>
                      </a:r>
                      <a:r>
                        <a:rPr lang="el-GR" sz="1500" b="1" i="1" u="sng" kern="1200" baseline="0" dirty="0" smtClean="0">
                          <a:solidFill>
                            <a:schemeClr val="dk1"/>
                          </a:solidFill>
                          <a:latin typeface="+mn-lt"/>
                          <a:ea typeface="+mn-ea"/>
                          <a:cs typeface="+mn-cs"/>
                        </a:rPr>
                        <a:t> στίχους 15 &amp; 18)</a:t>
                      </a:r>
                      <a:r>
                        <a:rPr lang="el-GR" sz="1500" b="1" i="1" u="none" kern="1200" baseline="0" dirty="0" smtClean="0">
                          <a:solidFill>
                            <a:schemeClr val="dk1"/>
                          </a:solidFill>
                          <a:latin typeface="+mn-lt"/>
                          <a:ea typeface="+mn-ea"/>
                          <a:cs typeface="+mn-cs"/>
                        </a:rPr>
                        <a:t>.</a:t>
                      </a:r>
                      <a:r>
                        <a:rPr lang="el-GR" sz="1500" i="1" u="sng" kern="1200" dirty="0" smtClean="0">
                          <a:solidFill>
                            <a:schemeClr val="dk1"/>
                          </a:solidFill>
                          <a:latin typeface="+mn-lt"/>
                          <a:ea typeface="+mn-ea"/>
                          <a:cs typeface="+mn-cs"/>
                        </a:rPr>
                        <a:t> Σημεία που διαφοροποιείται</a:t>
                      </a:r>
                      <a:r>
                        <a:rPr lang="el-GR" sz="1500" i="1" kern="1200" dirty="0" smtClean="0">
                          <a:solidFill>
                            <a:schemeClr val="dk1"/>
                          </a:solidFill>
                          <a:latin typeface="+mn-lt"/>
                          <a:ea typeface="+mn-ea"/>
                          <a:cs typeface="+mn-cs"/>
                        </a:rPr>
                        <a:t>:</a:t>
                      </a:r>
                    </a:p>
                    <a:p>
                      <a:pPr>
                        <a:buFont typeface="Arial" pitchFamily="34" charset="0"/>
                        <a:buNone/>
                      </a:pPr>
                      <a:endParaRPr lang="el-GR" sz="1200" i="1" kern="1200" dirty="0" smtClean="0">
                        <a:solidFill>
                          <a:schemeClr val="dk1"/>
                        </a:solidFill>
                        <a:latin typeface="+mn-lt"/>
                        <a:ea typeface="+mn-ea"/>
                        <a:cs typeface="+mn-cs"/>
                      </a:endParaRPr>
                    </a:p>
                    <a:p>
                      <a:pPr>
                        <a:buFont typeface="Arial" pitchFamily="34" charset="0"/>
                        <a:buChar char="•"/>
                      </a:pPr>
                      <a:r>
                        <a:rPr lang="el-GR" sz="1500" i="1" kern="1200" dirty="0" smtClean="0">
                          <a:solidFill>
                            <a:schemeClr val="dk1"/>
                          </a:solidFill>
                          <a:latin typeface="+mn-lt"/>
                          <a:ea typeface="+mn-ea"/>
                          <a:cs typeface="+mn-cs"/>
                        </a:rPr>
                        <a:t> η έμφασή του στην επιθυμία του Ιούδα για χρηματική ανταμοιβή ένεκα της φιλαργυρίας  (στ. 15),</a:t>
                      </a:r>
                    </a:p>
                    <a:p>
                      <a:pPr>
                        <a:buFont typeface="Arial" pitchFamily="34" charset="0"/>
                        <a:buChar char="•"/>
                      </a:pPr>
                      <a:endParaRPr lang="el-GR" sz="9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500" i="1" kern="1200" baseline="0" dirty="0" smtClean="0">
                          <a:solidFill>
                            <a:schemeClr val="dk1"/>
                          </a:solidFill>
                          <a:latin typeface="+mn-lt"/>
                          <a:ea typeface="+mn-ea"/>
                          <a:cs typeface="+mn-cs"/>
                        </a:rPr>
                        <a:t> η</a:t>
                      </a:r>
                      <a:r>
                        <a:rPr lang="el-GR" sz="1500" i="1" kern="1200" dirty="0" smtClean="0">
                          <a:solidFill>
                            <a:schemeClr val="dk1"/>
                          </a:solidFill>
                          <a:latin typeface="+mn-lt"/>
                          <a:ea typeface="+mn-ea"/>
                          <a:cs typeface="+mn-cs"/>
                        </a:rPr>
                        <a:t> αριθμητική αναφορά: «τριάκοντα» (στ. 15),</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9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500" i="1" kern="1200" dirty="0" smtClean="0">
                          <a:solidFill>
                            <a:schemeClr val="dk1"/>
                          </a:solidFill>
                          <a:latin typeface="+mn-lt"/>
                          <a:ea typeface="+mn-ea"/>
                          <a:cs typeface="+mn-cs"/>
                        </a:rPr>
                        <a:t> η αναφορά της αποστολής «</a:t>
                      </a:r>
                      <a:r>
                        <a:rPr lang="el-GR" sz="1500" i="1" kern="1200" dirty="0" err="1" smtClean="0">
                          <a:solidFill>
                            <a:schemeClr val="dk1"/>
                          </a:solidFill>
                          <a:latin typeface="+mn-lt"/>
                          <a:ea typeface="+mn-ea"/>
                          <a:cs typeface="+mn-cs"/>
                        </a:rPr>
                        <a:t>πρός</a:t>
                      </a:r>
                      <a:r>
                        <a:rPr lang="el-GR" sz="1500" i="1" kern="1200" dirty="0" smtClean="0">
                          <a:solidFill>
                            <a:schemeClr val="dk1"/>
                          </a:solidFill>
                          <a:latin typeface="+mn-lt"/>
                          <a:ea typeface="+mn-ea"/>
                          <a:cs typeface="+mn-cs"/>
                        </a:rPr>
                        <a:t> τον </a:t>
                      </a:r>
                      <a:r>
                        <a:rPr lang="el-GR" sz="1500" i="1" kern="1200" dirty="0" err="1" smtClean="0">
                          <a:solidFill>
                            <a:schemeClr val="dk1"/>
                          </a:solidFill>
                          <a:latin typeface="+mn-lt"/>
                          <a:ea typeface="+mn-ea"/>
                          <a:cs typeface="+mn-cs"/>
                        </a:rPr>
                        <a:t>δεῖνα</a:t>
                      </a:r>
                      <a:r>
                        <a:rPr lang="el-GR" sz="1500" i="1" kern="1200" dirty="0" smtClean="0">
                          <a:solidFill>
                            <a:schemeClr val="dk1"/>
                          </a:solidFill>
                          <a:latin typeface="+mn-lt"/>
                          <a:ea typeface="+mn-ea"/>
                          <a:cs typeface="+mn-cs"/>
                        </a:rPr>
                        <a:t>» (στ. 18) και η  δήλωση του Χριστού προς αυτόν ότι θα επιτελέσει το Πάσχα στην οικία του. </a:t>
                      </a:r>
                    </a:p>
                    <a:p>
                      <a:pPr>
                        <a:buFont typeface="Arial" pitchFamily="34" charset="0"/>
                        <a:buNone/>
                      </a:pPr>
                      <a:endParaRPr lang="el-GR" sz="900" i="1" kern="1200" baseline="0" dirty="0" smtClean="0">
                        <a:solidFill>
                          <a:schemeClr val="dk1"/>
                        </a:solidFill>
                        <a:latin typeface="+mn-lt"/>
                        <a:ea typeface="+mn-ea"/>
                        <a:cs typeface="+mn-cs"/>
                      </a:endParaRPr>
                    </a:p>
                    <a:p>
                      <a:pPr>
                        <a:buFont typeface="Arial" pitchFamily="34" charset="0"/>
                        <a:buChar char="•"/>
                      </a:pPr>
                      <a:r>
                        <a:rPr lang="el-GR" sz="1500" i="1" kern="1200" baseline="0" dirty="0" smtClean="0">
                          <a:solidFill>
                            <a:schemeClr val="dk1"/>
                          </a:solidFill>
                          <a:latin typeface="+mn-lt"/>
                          <a:ea typeface="+mn-ea"/>
                          <a:cs typeface="+mn-cs"/>
                        </a:rPr>
                        <a:t> σ</a:t>
                      </a:r>
                      <a:r>
                        <a:rPr lang="el-GR" sz="1500" i="1" kern="1200" dirty="0" smtClean="0">
                          <a:solidFill>
                            <a:schemeClr val="dk1"/>
                          </a:solidFill>
                          <a:latin typeface="+mn-lt"/>
                          <a:ea typeface="+mn-ea"/>
                          <a:cs typeface="+mn-cs"/>
                        </a:rPr>
                        <a:t>το γεγονός ότι ο Κύριος απαντά</a:t>
                      </a:r>
                      <a:r>
                        <a:rPr lang="el-GR" sz="1500" i="1" kern="1200" baseline="0" dirty="0" smtClean="0">
                          <a:solidFill>
                            <a:schemeClr val="dk1"/>
                          </a:solidFill>
                          <a:latin typeface="+mn-lt"/>
                          <a:ea typeface="+mn-ea"/>
                          <a:cs typeface="+mn-cs"/>
                        </a:rPr>
                        <a:t> θετικά</a:t>
                      </a:r>
                      <a:r>
                        <a:rPr lang="el-GR" sz="1500" i="1" kern="1200" dirty="0" smtClean="0">
                          <a:solidFill>
                            <a:schemeClr val="dk1"/>
                          </a:solidFill>
                          <a:latin typeface="+mn-lt"/>
                          <a:ea typeface="+mn-ea"/>
                          <a:cs typeface="+mn-cs"/>
                        </a:rPr>
                        <a:t> στον Ιούδα, ότι είναι</a:t>
                      </a:r>
                      <a:r>
                        <a:rPr lang="el-GR" sz="1500" i="1" kern="1200" baseline="0" dirty="0" smtClean="0">
                          <a:solidFill>
                            <a:schemeClr val="dk1"/>
                          </a:solidFill>
                          <a:latin typeface="+mn-lt"/>
                          <a:ea typeface="+mn-ea"/>
                          <a:cs typeface="+mn-cs"/>
                        </a:rPr>
                        <a:t> ο προδότης, μόνο</a:t>
                      </a:r>
                      <a:r>
                        <a:rPr lang="el-GR" sz="1500" i="1" kern="1200" dirty="0" smtClean="0">
                          <a:solidFill>
                            <a:schemeClr val="dk1"/>
                          </a:solidFill>
                          <a:latin typeface="+mn-lt"/>
                          <a:ea typeface="+mn-ea"/>
                          <a:cs typeface="+mn-cs"/>
                        </a:rPr>
                        <a:t> μετά από ένα ερώτημα του ιδίου του Ιούδα κατά τον Δείπνο (στ. 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l-GR" sz="1500" b="1" i="1" kern="1200" dirty="0" smtClean="0">
                          <a:solidFill>
                            <a:schemeClr val="dk1"/>
                          </a:solidFill>
                          <a:latin typeface="+mn-lt"/>
                          <a:ea typeface="+mn-ea"/>
                          <a:cs typeface="+mn-cs"/>
                        </a:rPr>
                        <a:t>Ο Μάρκος συμφωνεί με τον Λουκά:</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sz="1500" b="1" i="1" kern="120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500" i="1" kern="1200" dirty="0" smtClean="0">
                          <a:solidFill>
                            <a:schemeClr val="dk1"/>
                          </a:solidFill>
                          <a:latin typeface="+mn-lt"/>
                          <a:ea typeface="+mn-ea"/>
                          <a:cs typeface="+mn-cs"/>
                        </a:rPr>
                        <a:t> στην διατύπωση «</a:t>
                      </a:r>
                      <a:r>
                        <a:rPr lang="el-GR" sz="1500" i="1" kern="1200" dirty="0" err="1" smtClean="0">
                          <a:solidFill>
                            <a:schemeClr val="dk1"/>
                          </a:solidFill>
                          <a:latin typeface="+mn-lt"/>
                          <a:ea typeface="+mn-ea"/>
                          <a:cs typeface="+mn-cs"/>
                        </a:rPr>
                        <a:t>ἀργύρια</a:t>
                      </a:r>
                      <a:r>
                        <a:rPr lang="el-GR" sz="1500" i="1" kern="1200" dirty="0" smtClean="0">
                          <a:solidFill>
                            <a:schemeClr val="dk1"/>
                          </a:solidFill>
                          <a:latin typeface="+mn-lt"/>
                          <a:ea typeface="+mn-ea"/>
                          <a:cs typeface="+mn-cs"/>
                        </a:rPr>
                        <a:t> δοῦναι» (</a:t>
                      </a:r>
                      <a:r>
                        <a:rPr lang="el-GR" sz="1500" i="1" kern="1200" dirty="0" err="1" smtClean="0">
                          <a:solidFill>
                            <a:schemeClr val="dk1"/>
                          </a:solidFill>
                          <a:latin typeface="+mn-lt"/>
                          <a:ea typeface="+mn-ea"/>
                          <a:cs typeface="+mn-cs"/>
                        </a:rPr>
                        <a:t>Μκ</a:t>
                      </a:r>
                      <a:r>
                        <a:rPr lang="el-GR" sz="1500" i="1" kern="1200" dirty="0" smtClean="0">
                          <a:solidFill>
                            <a:schemeClr val="dk1"/>
                          </a:solidFill>
                          <a:latin typeface="+mn-lt"/>
                          <a:ea typeface="+mn-ea"/>
                          <a:cs typeface="+mn-cs"/>
                        </a:rPr>
                        <a:t>. 14, 11· </a:t>
                      </a:r>
                      <a:r>
                        <a:rPr lang="el-GR" sz="1500" i="1" kern="1200" dirty="0" err="1" smtClean="0">
                          <a:solidFill>
                            <a:schemeClr val="dk1"/>
                          </a:solidFill>
                          <a:latin typeface="+mn-lt"/>
                          <a:ea typeface="+mn-ea"/>
                          <a:cs typeface="+mn-cs"/>
                        </a:rPr>
                        <a:t>Λκ</a:t>
                      </a:r>
                      <a:r>
                        <a:rPr lang="el-GR" sz="1500" i="1" kern="1200" dirty="0" smtClean="0">
                          <a:solidFill>
                            <a:schemeClr val="dk1"/>
                          </a:solidFill>
                          <a:latin typeface="+mn-lt"/>
                          <a:ea typeface="+mn-ea"/>
                          <a:cs typeface="+mn-cs"/>
                        </a:rPr>
                        <a:t>. 22, 5),</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1500" i="1" kern="120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500" i="1" kern="1200" dirty="0" smtClean="0">
                          <a:solidFill>
                            <a:schemeClr val="dk1"/>
                          </a:solidFill>
                          <a:latin typeface="+mn-lt"/>
                          <a:ea typeface="+mn-ea"/>
                          <a:cs typeface="+mn-cs"/>
                        </a:rPr>
                        <a:t> στην εκτενέστερη περιγραφή της προετοιμασίας του δείπνου για το Πάσχα (</a:t>
                      </a:r>
                      <a:r>
                        <a:rPr lang="el-GR" sz="1500" i="1" kern="1200" dirty="0" err="1" smtClean="0">
                          <a:solidFill>
                            <a:schemeClr val="dk1"/>
                          </a:solidFill>
                          <a:latin typeface="+mn-lt"/>
                          <a:ea typeface="+mn-ea"/>
                          <a:cs typeface="+mn-cs"/>
                        </a:rPr>
                        <a:t>Μκ</a:t>
                      </a:r>
                      <a:r>
                        <a:rPr lang="el-GR" sz="1500" i="1" kern="1200" dirty="0" smtClean="0">
                          <a:solidFill>
                            <a:schemeClr val="dk1"/>
                          </a:solidFill>
                          <a:latin typeface="+mn-lt"/>
                          <a:ea typeface="+mn-ea"/>
                          <a:cs typeface="+mn-cs"/>
                        </a:rPr>
                        <a:t>. 14, 12-16∙ </a:t>
                      </a:r>
                      <a:r>
                        <a:rPr lang="el-GR" sz="1500" i="1" kern="1200" dirty="0" err="1" smtClean="0">
                          <a:solidFill>
                            <a:schemeClr val="dk1"/>
                          </a:solidFill>
                          <a:latin typeface="+mn-lt"/>
                          <a:ea typeface="+mn-ea"/>
                          <a:cs typeface="+mn-cs"/>
                        </a:rPr>
                        <a:t>Λκ</a:t>
                      </a:r>
                      <a:r>
                        <a:rPr lang="el-GR" sz="1500" i="1" kern="1200" dirty="0" smtClean="0">
                          <a:solidFill>
                            <a:schemeClr val="dk1"/>
                          </a:solidFill>
                          <a:latin typeface="+mn-lt"/>
                          <a:ea typeface="+mn-ea"/>
                          <a:cs typeface="+mn-cs"/>
                        </a:rPr>
                        <a:t>. 22, 7-13), </a:t>
                      </a:r>
                      <a:r>
                        <a:rPr lang="el-GR" sz="1500" b="1" i="1" kern="1200" dirty="0" smtClean="0">
                          <a:solidFill>
                            <a:schemeClr val="dk1"/>
                          </a:solidFill>
                          <a:latin typeface="+mn-lt"/>
                          <a:ea typeface="+mn-ea"/>
                          <a:cs typeface="+mn-cs"/>
                        </a:rPr>
                        <a:t>αντιθέτως προς τον Ματθαίο </a:t>
                      </a:r>
                      <a:r>
                        <a:rPr lang="el-GR" sz="1500" i="1" kern="1200" dirty="0" smtClean="0">
                          <a:solidFill>
                            <a:schemeClr val="dk1"/>
                          </a:solidFill>
                          <a:latin typeface="+mn-lt"/>
                          <a:ea typeface="+mn-ea"/>
                          <a:cs typeface="+mn-cs"/>
                        </a:rPr>
                        <a:t>(</a:t>
                      </a:r>
                      <a:r>
                        <a:rPr lang="el-GR" sz="1500" i="1" kern="1200" dirty="0" err="1" smtClean="0">
                          <a:solidFill>
                            <a:schemeClr val="dk1"/>
                          </a:solidFill>
                          <a:latin typeface="+mn-lt"/>
                          <a:ea typeface="+mn-ea"/>
                          <a:cs typeface="+mn-cs"/>
                        </a:rPr>
                        <a:t>Μτ</a:t>
                      </a:r>
                      <a:r>
                        <a:rPr lang="el-GR" sz="1500" i="1" kern="1200" dirty="0" smtClean="0">
                          <a:solidFill>
                            <a:schemeClr val="dk1"/>
                          </a:solidFill>
                          <a:latin typeface="+mn-lt"/>
                          <a:ea typeface="+mn-ea"/>
                          <a:cs typeface="+mn-cs"/>
                        </a:rPr>
                        <a:t>. 26, 17-19),</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1500" i="1" kern="120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500" i="1" kern="1200" baseline="0" dirty="0" smtClean="0">
                          <a:solidFill>
                            <a:schemeClr val="dk1"/>
                          </a:solidFill>
                          <a:latin typeface="+mn-lt"/>
                          <a:ea typeface="+mn-ea"/>
                          <a:cs typeface="+mn-cs"/>
                        </a:rPr>
                        <a:t> Σ</a:t>
                      </a:r>
                      <a:r>
                        <a:rPr lang="el-GR" sz="1500" i="1" kern="1200" dirty="0" smtClean="0">
                          <a:solidFill>
                            <a:schemeClr val="dk1"/>
                          </a:solidFill>
                          <a:latin typeface="+mn-lt"/>
                          <a:ea typeface="+mn-ea"/>
                          <a:cs typeface="+mn-cs"/>
                        </a:rPr>
                        <a:t>ε αντίθεση με τον Ματθαίο (που αναφέρει μόνο «</a:t>
                      </a:r>
                      <a:r>
                        <a:rPr lang="el-GR" sz="1500" i="1" kern="1200" dirty="0" err="1" smtClean="0">
                          <a:solidFill>
                            <a:schemeClr val="dk1"/>
                          </a:solidFill>
                          <a:latin typeface="+mn-lt"/>
                          <a:ea typeface="+mn-ea"/>
                          <a:cs typeface="+mn-cs"/>
                        </a:rPr>
                        <a:t>ὑπάγετε</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εἰς</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τὴν</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πόλιν</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πρὸς</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τὸν</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δεῖνα</a:t>
                      </a:r>
                      <a:r>
                        <a:rPr lang="el-GR" sz="1500" i="1" kern="1200" dirty="0" smtClean="0">
                          <a:solidFill>
                            <a:schemeClr val="dk1"/>
                          </a:solidFill>
                          <a:latin typeface="+mn-lt"/>
                          <a:ea typeface="+mn-ea"/>
                          <a:cs typeface="+mn-cs"/>
                        </a:rPr>
                        <a:t>»),</a:t>
                      </a:r>
                      <a:r>
                        <a:rPr lang="el-GR" sz="1500" i="1" kern="1200" baseline="0" dirty="0" smtClean="0">
                          <a:solidFill>
                            <a:schemeClr val="dk1"/>
                          </a:solidFill>
                          <a:latin typeface="+mn-lt"/>
                          <a:ea typeface="+mn-ea"/>
                          <a:cs typeface="+mn-cs"/>
                        </a:rPr>
                        <a:t> Μάρκος και Λουκάς</a:t>
                      </a:r>
                      <a:r>
                        <a:rPr lang="el-GR" sz="1500" i="1" kern="1200" dirty="0" smtClean="0">
                          <a:solidFill>
                            <a:schemeClr val="dk1"/>
                          </a:solidFill>
                          <a:latin typeface="+mn-lt"/>
                          <a:ea typeface="+mn-ea"/>
                          <a:cs typeface="+mn-cs"/>
                        </a:rPr>
                        <a:t> γράφουν ότι «</a:t>
                      </a:r>
                      <a:r>
                        <a:rPr lang="el-GR" sz="1500" i="1" kern="1200" dirty="0" err="1" smtClean="0">
                          <a:solidFill>
                            <a:schemeClr val="dk1"/>
                          </a:solidFill>
                          <a:latin typeface="+mn-lt"/>
                          <a:ea typeface="+mn-ea"/>
                          <a:cs typeface="+mn-cs"/>
                        </a:rPr>
                        <a:t>ἀπαντήσει</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ὑμῖν</a:t>
                      </a:r>
                      <a:r>
                        <a:rPr lang="el-GR" sz="1500" i="1" kern="1200" dirty="0" smtClean="0">
                          <a:solidFill>
                            <a:schemeClr val="dk1"/>
                          </a:solidFill>
                          <a:latin typeface="+mn-lt"/>
                          <a:ea typeface="+mn-ea"/>
                          <a:cs typeface="+mn-cs"/>
                        </a:rPr>
                        <a:t> ἄνθρωπος </a:t>
                      </a:r>
                      <a:r>
                        <a:rPr lang="el-GR" sz="1500" i="1" kern="1200" dirty="0" err="1" smtClean="0">
                          <a:solidFill>
                            <a:schemeClr val="dk1"/>
                          </a:solidFill>
                          <a:latin typeface="+mn-lt"/>
                          <a:ea typeface="+mn-ea"/>
                          <a:cs typeface="+mn-cs"/>
                        </a:rPr>
                        <a:t>κεράμιον</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ὕδατος</a:t>
                      </a:r>
                      <a:r>
                        <a:rPr lang="el-GR" sz="1500" i="1" kern="1200" dirty="0" smtClean="0">
                          <a:solidFill>
                            <a:schemeClr val="dk1"/>
                          </a:solidFill>
                          <a:latin typeface="+mn-lt"/>
                          <a:ea typeface="+mn-ea"/>
                          <a:cs typeface="+mn-cs"/>
                        </a:rPr>
                        <a:t> βαστάζων· </a:t>
                      </a:r>
                      <a:r>
                        <a:rPr lang="el-GR" sz="1500" i="1" kern="1200" dirty="0" err="1" smtClean="0">
                          <a:solidFill>
                            <a:schemeClr val="dk1"/>
                          </a:solidFill>
                          <a:latin typeface="+mn-lt"/>
                          <a:ea typeface="+mn-ea"/>
                          <a:cs typeface="+mn-cs"/>
                        </a:rPr>
                        <a:t>ἀκολουθήσατε</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αὐτῷ</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καὶ</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ὅπου</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ἑὰν</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εἰσέλθῃ</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εἴπατε</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τῷ</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οἰκοδεσπότῃ</a:t>
                      </a:r>
                      <a:r>
                        <a:rPr lang="el-GR" sz="1500" i="1" kern="1200" dirty="0" smtClean="0">
                          <a:solidFill>
                            <a:schemeClr val="dk1"/>
                          </a:solidFill>
                          <a:latin typeface="+mn-lt"/>
                          <a:ea typeface="+mn-ea"/>
                          <a:cs typeface="+mn-cs"/>
                        </a:rPr>
                        <a:t>» (</a:t>
                      </a:r>
                      <a:r>
                        <a:rPr lang="el-GR" sz="1500" i="1" kern="1200" dirty="0" err="1" smtClean="0">
                          <a:solidFill>
                            <a:schemeClr val="dk1"/>
                          </a:solidFill>
                          <a:latin typeface="+mn-lt"/>
                          <a:ea typeface="+mn-ea"/>
                          <a:cs typeface="+mn-cs"/>
                        </a:rPr>
                        <a:t>Μκ</a:t>
                      </a:r>
                      <a:r>
                        <a:rPr lang="el-GR" sz="1500" i="1" kern="1200" dirty="0" smtClean="0">
                          <a:solidFill>
                            <a:schemeClr val="dk1"/>
                          </a:solidFill>
                          <a:latin typeface="+mn-lt"/>
                          <a:ea typeface="+mn-ea"/>
                          <a:cs typeface="+mn-cs"/>
                        </a:rPr>
                        <a:t>. 14, 12-13· </a:t>
                      </a:r>
                      <a:r>
                        <a:rPr lang="el-GR" sz="1500" i="1" kern="1200" dirty="0" err="1" smtClean="0">
                          <a:solidFill>
                            <a:schemeClr val="dk1"/>
                          </a:solidFill>
                          <a:latin typeface="+mn-lt"/>
                          <a:ea typeface="+mn-ea"/>
                          <a:cs typeface="+mn-cs"/>
                        </a:rPr>
                        <a:t>Λκ</a:t>
                      </a:r>
                      <a:r>
                        <a:rPr lang="el-GR" sz="1500" i="1" kern="1200" dirty="0" smtClean="0">
                          <a:solidFill>
                            <a:schemeClr val="dk1"/>
                          </a:solidFill>
                          <a:latin typeface="+mn-lt"/>
                          <a:ea typeface="+mn-ea"/>
                          <a:cs typeface="+mn-cs"/>
                        </a:rPr>
                        <a:t>. 22, 10-11</a:t>
                      </a:r>
                      <a:endParaRPr lang="el-GR" sz="1500" kern="120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i="1" kern="1200" dirty="0" smtClean="0">
                          <a:solidFill>
                            <a:schemeClr val="dk1"/>
                          </a:solidFill>
                          <a:latin typeface="+mn-lt"/>
                          <a:ea typeface="+mn-ea"/>
                          <a:cs typeface="+mn-cs"/>
                        </a:rPr>
                        <a:t>Ο Λουκάς διαφοροποιείται ως προς τον Μάρκο και τον Ματθαίο</a:t>
                      </a:r>
                      <a:r>
                        <a:rPr lang="el-GR" sz="1400" i="1" kern="1200" dirty="0" smtClean="0">
                          <a:solidFill>
                            <a:schemeClr val="dk1"/>
                          </a:solidFill>
                          <a:latin typeface="+mn-lt"/>
                          <a:ea typeface="+mn-ea"/>
                          <a:cs typeface="+mn-cs"/>
                        </a:rPr>
                        <a:t>, στα</a:t>
                      </a:r>
                      <a:r>
                        <a:rPr lang="el-GR" sz="1400" i="1" kern="1200" baseline="0" dirty="0" smtClean="0">
                          <a:solidFill>
                            <a:schemeClr val="dk1"/>
                          </a:solidFill>
                          <a:latin typeface="+mn-lt"/>
                          <a:ea typeface="+mn-ea"/>
                          <a:cs typeface="+mn-cs"/>
                        </a:rPr>
                        <a:t> εξής σημεία:</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400" i="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i="1" kern="1200" dirty="0" smtClean="0">
                          <a:solidFill>
                            <a:schemeClr val="dk1"/>
                          </a:solidFill>
                          <a:latin typeface="+mn-lt"/>
                          <a:ea typeface="+mn-ea"/>
                          <a:cs typeface="+mn-cs"/>
                        </a:rPr>
                        <a:t> τονίζει</a:t>
                      </a:r>
                      <a:r>
                        <a:rPr lang="el-GR" sz="1400" i="1" kern="1200" baseline="0" dirty="0" smtClean="0">
                          <a:solidFill>
                            <a:schemeClr val="dk1"/>
                          </a:solidFill>
                          <a:latin typeface="+mn-lt"/>
                          <a:ea typeface="+mn-ea"/>
                          <a:cs typeface="+mn-cs"/>
                        </a:rPr>
                        <a:t> </a:t>
                      </a:r>
                      <a:r>
                        <a:rPr lang="el-GR" sz="1400" i="1" kern="1200" dirty="0" smtClean="0">
                          <a:solidFill>
                            <a:schemeClr val="dk1"/>
                          </a:solidFill>
                          <a:latin typeface="+mn-lt"/>
                          <a:ea typeface="+mn-ea"/>
                          <a:cs typeface="+mn-cs"/>
                        </a:rPr>
                        <a:t>την επιδίωξή του</a:t>
                      </a:r>
                      <a:r>
                        <a:rPr lang="el-GR" sz="1400" i="1" kern="1200" baseline="0" dirty="0" smtClean="0">
                          <a:solidFill>
                            <a:schemeClr val="dk1"/>
                          </a:solidFill>
                          <a:latin typeface="+mn-lt"/>
                          <a:ea typeface="+mn-ea"/>
                          <a:cs typeface="+mn-cs"/>
                        </a:rPr>
                        <a:t> ιερατείου,</a:t>
                      </a:r>
                      <a:r>
                        <a:rPr lang="el-GR" sz="1400" i="1" kern="1200" dirty="0" smtClean="0">
                          <a:solidFill>
                            <a:schemeClr val="dk1"/>
                          </a:solidFill>
                          <a:latin typeface="+mn-lt"/>
                          <a:ea typeface="+mn-ea"/>
                          <a:cs typeface="+mn-cs"/>
                        </a:rPr>
                        <a:t> όπως και του Ιούδα, η προδοσία να λάβει χώρα χωρίς την παρουσία όχλου, δηλαδή λαού (στ. 6),</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14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i="1" kern="1200" dirty="0" smtClean="0">
                          <a:solidFill>
                            <a:schemeClr val="dk1"/>
                          </a:solidFill>
                          <a:latin typeface="+mn-lt"/>
                          <a:ea typeface="+mn-ea"/>
                          <a:cs typeface="+mn-cs"/>
                        </a:rPr>
                        <a:t> </a:t>
                      </a:r>
                      <a:r>
                        <a:rPr lang="el-GR" sz="1400" i="1" kern="1200" baseline="0" dirty="0" smtClean="0">
                          <a:solidFill>
                            <a:schemeClr val="dk1"/>
                          </a:solidFill>
                          <a:latin typeface="+mn-lt"/>
                          <a:ea typeface="+mn-ea"/>
                          <a:cs typeface="+mn-cs"/>
                        </a:rPr>
                        <a:t> υπογραμμίζει</a:t>
                      </a:r>
                      <a:r>
                        <a:rPr lang="el-GR" sz="1400" i="1" kern="1200" dirty="0" smtClean="0">
                          <a:solidFill>
                            <a:schemeClr val="dk1"/>
                          </a:solidFill>
                          <a:latin typeface="+mn-lt"/>
                          <a:ea typeface="+mn-ea"/>
                          <a:cs typeface="+mn-cs"/>
                        </a:rPr>
                        <a:t> την είσοδο του Σατανά στον Ιούδα προ της Κοινωνίας του Χριστού με τους μαθητές (στ. 3).</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14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i="1" kern="1200" dirty="0" smtClean="0">
                          <a:solidFill>
                            <a:schemeClr val="dk1"/>
                          </a:solidFill>
                          <a:latin typeface="+mn-lt"/>
                          <a:ea typeface="+mn-ea"/>
                          <a:cs typeface="+mn-cs"/>
                        </a:rPr>
                        <a:t> Είναι ο μόνος Ευαγγελιστής ο οποίος κατονομάζει τον Πέτρο και τον Ιωάννη ως τους μαθητές που ετοίμασαν το τραπέζι του Πάσχα (στ. 8),</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14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i="1" kern="1200" dirty="0" smtClean="0">
                          <a:solidFill>
                            <a:schemeClr val="dk1"/>
                          </a:solidFill>
                          <a:latin typeface="+mn-lt"/>
                          <a:ea typeface="+mn-ea"/>
                          <a:cs typeface="+mn-cs"/>
                        </a:rPr>
                        <a:t> Καταγράφει την επιθυμία του Κυρίου να φάει αυτό το Πάσχα μετά των μαθητών Του (στ. 15-16).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i="1" kern="1200" dirty="0" smtClean="0">
                          <a:solidFill>
                            <a:schemeClr val="dk1"/>
                          </a:solidFill>
                          <a:latin typeface="+mn-lt"/>
                          <a:ea typeface="+mn-ea"/>
                          <a:cs typeface="+mn-cs"/>
                        </a:rPr>
                        <a:t>Ο Ιωάννης διαφοροποιείται σε πολλά σημεία σε σχέση με τους Συνοπτικούς:</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900" b="1"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0" i="1" kern="1200" baseline="0" dirty="0" smtClean="0">
                          <a:solidFill>
                            <a:schemeClr val="dk1"/>
                          </a:solidFill>
                          <a:latin typeface="+mn-lt"/>
                          <a:ea typeface="+mn-ea"/>
                          <a:cs typeface="+mn-cs"/>
                        </a:rPr>
                        <a:t> </a:t>
                      </a:r>
                      <a:r>
                        <a:rPr lang="el-GR" sz="1400" b="0" i="1" kern="1200" dirty="0" smtClean="0">
                          <a:solidFill>
                            <a:schemeClr val="dk1"/>
                          </a:solidFill>
                          <a:latin typeface="+mn-lt"/>
                          <a:ea typeface="+mn-ea"/>
                          <a:cs typeface="+mn-cs"/>
                        </a:rPr>
                        <a:t>στο ότι παρεμβάλλει τη διήγηση του</a:t>
                      </a:r>
                      <a:r>
                        <a:rPr lang="el-GR" sz="1400" b="0" i="1" kern="1200" baseline="0" dirty="0" smtClean="0">
                          <a:solidFill>
                            <a:schemeClr val="dk1"/>
                          </a:solidFill>
                          <a:latin typeface="+mn-lt"/>
                          <a:ea typeface="+mn-ea"/>
                          <a:cs typeface="+mn-cs"/>
                        </a:rPr>
                        <a:t>  Ιερού </a:t>
                      </a:r>
                      <a:r>
                        <a:rPr lang="el-GR" sz="1400" b="0" i="1" kern="1200" dirty="0" err="1" smtClean="0">
                          <a:solidFill>
                            <a:schemeClr val="dk1"/>
                          </a:solidFill>
                          <a:latin typeface="+mn-lt"/>
                          <a:ea typeface="+mn-ea"/>
                          <a:cs typeface="+mn-cs"/>
                        </a:rPr>
                        <a:t>Νιπτήρος</a:t>
                      </a:r>
                      <a:r>
                        <a:rPr lang="el-GR" sz="1400" b="0" i="1" kern="1200" dirty="0" smtClean="0">
                          <a:solidFill>
                            <a:schemeClr val="dk1"/>
                          </a:solidFill>
                          <a:latin typeface="+mn-lt"/>
                          <a:ea typeface="+mn-ea"/>
                          <a:cs typeface="+mn-cs"/>
                        </a:rPr>
                        <a:t> (στ. 4-11), αναφέροντας ότι ο καθαρισμός τους είναι εσωτερικός, όλων εκτός του </a:t>
                      </a:r>
                      <a:r>
                        <a:rPr lang="el-GR" sz="1400" b="0" i="1" kern="1200" dirty="0" err="1" smtClean="0">
                          <a:solidFill>
                            <a:schemeClr val="dk1"/>
                          </a:solidFill>
                          <a:latin typeface="+mn-lt"/>
                          <a:ea typeface="+mn-ea"/>
                          <a:cs typeface="+mn-cs"/>
                        </a:rPr>
                        <a:t>προδότου</a:t>
                      </a:r>
                      <a:r>
                        <a:rPr lang="el-GR" sz="1400" b="0" i="1" kern="1200" dirty="0" smtClean="0">
                          <a:solidFill>
                            <a:schemeClr val="dk1"/>
                          </a:solidFill>
                          <a:latin typeface="+mn-lt"/>
                          <a:ea typeface="+mn-ea"/>
                          <a:cs typeface="+mn-cs"/>
                        </a:rPr>
                        <a:t> (στ. 10-11).</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900" b="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i="1" kern="1200" dirty="0" smtClean="0">
                          <a:solidFill>
                            <a:schemeClr val="dk1"/>
                          </a:solidFill>
                          <a:latin typeface="+mn-lt"/>
                          <a:ea typeface="+mn-ea"/>
                          <a:cs typeface="+mn-cs"/>
                        </a:rPr>
                        <a:t>Επίσης, είναι ο μόνος που αναφέρει ότι ο Ιησούς «</a:t>
                      </a:r>
                      <a:r>
                        <a:rPr lang="el-GR" sz="1400" i="1" kern="1200" dirty="0" err="1" smtClean="0">
                          <a:solidFill>
                            <a:schemeClr val="dk1"/>
                          </a:solidFill>
                          <a:latin typeface="+mn-lt"/>
                          <a:ea typeface="+mn-ea"/>
                          <a:cs typeface="+mn-cs"/>
                        </a:rPr>
                        <a:t>ἐταράχθη</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τῷ</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πνεύματι</a:t>
                      </a:r>
                      <a:r>
                        <a:rPr lang="el-GR" sz="1400" i="1" kern="1200" dirty="0" smtClean="0">
                          <a:solidFill>
                            <a:schemeClr val="dk1"/>
                          </a:solidFill>
                          <a:latin typeface="+mn-lt"/>
                          <a:ea typeface="+mn-ea"/>
                          <a:cs typeface="+mn-cs"/>
                        </a:rPr>
                        <a:t>» (στ. 21), τη στιγμή που τους φανερώνει πως υπάρχει προδότης ανάμεσά τους (σημείο όπου συμφωνεί με τον Μάρκο, 14,18-21),</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9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i="1" kern="1200" dirty="0" smtClean="0">
                          <a:solidFill>
                            <a:schemeClr val="dk1"/>
                          </a:solidFill>
                          <a:latin typeface="+mn-lt"/>
                          <a:ea typeface="+mn-ea"/>
                          <a:cs typeface="+mn-cs"/>
                        </a:rPr>
                        <a:t> και το γεγονός ότι «</a:t>
                      </a:r>
                      <a:r>
                        <a:rPr lang="el-GR" sz="1400" i="1" kern="1200" dirty="0" err="1" smtClean="0">
                          <a:solidFill>
                            <a:schemeClr val="dk1"/>
                          </a:solidFill>
                          <a:latin typeface="+mn-lt"/>
                          <a:ea typeface="+mn-ea"/>
                          <a:cs typeface="+mn-cs"/>
                        </a:rPr>
                        <a:t>ἦν</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ἀνακείμενος</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εἷς</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ἐκ</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τῶν</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μαθητῶν</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αὐτοῦ</a:t>
                      </a:r>
                      <a:r>
                        <a:rPr lang="el-GR" sz="1400" i="1" kern="1200" dirty="0" smtClean="0">
                          <a:solidFill>
                            <a:schemeClr val="dk1"/>
                          </a:solidFill>
                          <a:latin typeface="+mn-lt"/>
                          <a:ea typeface="+mn-ea"/>
                          <a:cs typeface="+mn-cs"/>
                        </a:rPr>
                        <a:t> ἐν </a:t>
                      </a:r>
                      <a:r>
                        <a:rPr lang="el-GR" sz="1400" i="1" kern="1200" dirty="0" err="1" smtClean="0">
                          <a:solidFill>
                            <a:schemeClr val="dk1"/>
                          </a:solidFill>
                          <a:latin typeface="+mn-lt"/>
                          <a:ea typeface="+mn-ea"/>
                          <a:cs typeface="+mn-cs"/>
                        </a:rPr>
                        <a:t>τῷ</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κόλπῳ</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τοῦ</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Ἰησοῦ</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ὃν</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ἠγάπα</a:t>
                      </a:r>
                      <a:r>
                        <a:rPr lang="el-GR" sz="1400" i="1" kern="1200" dirty="0" smtClean="0">
                          <a:solidFill>
                            <a:schemeClr val="dk1"/>
                          </a:solidFill>
                          <a:latin typeface="+mn-lt"/>
                          <a:ea typeface="+mn-ea"/>
                          <a:cs typeface="+mn-cs"/>
                        </a:rPr>
                        <a:t> ὁ </a:t>
                      </a:r>
                      <a:r>
                        <a:rPr lang="el-GR" sz="1400" i="1" kern="1200" dirty="0" err="1" smtClean="0">
                          <a:solidFill>
                            <a:schemeClr val="dk1"/>
                          </a:solidFill>
                          <a:latin typeface="+mn-lt"/>
                          <a:ea typeface="+mn-ea"/>
                          <a:cs typeface="+mn-cs"/>
                        </a:rPr>
                        <a:t>Ἰησοῦς</a:t>
                      </a:r>
                      <a:r>
                        <a:rPr lang="el-GR" sz="1400" i="1" kern="1200" dirty="0" smtClean="0">
                          <a:solidFill>
                            <a:schemeClr val="dk1"/>
                          </a:solidFill>
                          <a:latin typeface="+mn-lt"/>
                          <a:ea typeface="+mn-ea"/>
                          <a:cs typeface="+mn-cs"/>
                        </a:rPr>
                        <a:t>» ὁ </a:t>
                      </a:r>
                      <a:r>
                        <a:rPr lang="el-GR" sz="1400" i="1" kern="1200" dirty="0" err="1" smtClean="0">
                          <a:solidFill>
                            <a:schemeClr val="dk1"/>
                          </a:solidFill>
                          <a:latin typeface="+mn-lt"/>
                          <a:ea typeface="+mn-ea"/>
                          <a:cs typeface="+mn-cs"/>
                        </a:rPr>
                        <a:t>ὁποῖος</a:t>
                      </a:r>
                      <a:r>
                        <a:rPr lang="el-GR" sz="1400" i="1" kern="1200" dirty="0" smtClean="0">
                          <a:solidFill>
                            <a:schemeClr val="dk1"/>
                          </a:solidFill>
                          <a:latin typeface="+mn-lt"/>
                          <a:ea typeface="+mn-ea"/>
                          <a:cs typeface="+mn-cs"/>
                        </a:rPr>
                        <a:t> μετά την αποκάλυψη </a:t>
                      </a:r>
                      <a:r>
                        <a:rPr lang="el-GR" sz="1400" i="1" kern="1200" dirty="0" err="1" smtClean="0">
                          <a:solidFill>
                            <a:schemeClr val="dk1"/>
                          </a:solidFill>
                          <a:latin typeface="+mn-lt"/>
                          <a:ea typeface="+mn-ea"/>
                          <a:cs typeface="+mn-cs"/>
                        </a:rPr>
                        <a:t>ανέπεσε</a:t>
                      </a:r>
                      <a:r>
                        <a:rPr lang="el-GR" sz="1400" i="1" kern="1200" dirty="0" smtClean="0">
                          <a:solidFill>
                            <a:schemeClr val="dk1"/>
                          </a:solidFill>
                          <a:latin typeface="+mn-lt"/>
                          <a:ea typeface="+mn-ea"/>
                          <a:cs typeface="+mn-cs"/>
                        </a:rPr>
                        <a:t> επί το στήθος του Ιησού και σε συνεννόηση με τον Πέτρο ρώτησε τον Κύριο να μάθει ποιος είναι ο προδότης (στ. 23-25). </a:t>
                      </a:r>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0" y="0"/>
          <a:ext cx="9144000" cy="12291864"/>
        </p:xfrm>
        <a:graphic>
          <a:graphicData uri="http://schemas.openxmlformats.org/drawingml/2006/table">
            <a:tbl>
              <a:tblPr firstRow="1" bandRow="1">
                <a:tableStyleId>{5C22544A-7EE6-4342-B048-85BDC9FD1C3A}</a:tableStyleId>
              </a:tblPr>
              <a:tblGrid>
                <a:gridCol w="2286000"/>
                <a:gridCol w="2286000"/>
                <a:gridCol w="2286000"/>
                <a:gridCol w="2286000"/>
              </a:tblGrid>
              <a:tr h="404664">
                <a:tc>
                  <a:txBody>
                    <a:bodyPr/>
                    <a:lstStyle/>
                    <a:p>
                      <a:pPr algn="ctr"/>
                      <a:r>
                        <a:rPr lang="el-GR" sz="1800" dirty="0" smtClean="0">
                          <a:solidFill>
                            <a:schemeClr val="accent6"/>
                          </a:solidFill>
                        </a:rPr>
                        <a:t>ΜΑΤΘΑΙΟΣ</a:t>
                      </a:r>
                      <a:endParaRPr lang="en-US" sz="1400" dirty="0" smtClean="0">
                        <a:solidFill>
                          <a:schemeClr val="accent6"/>
                        </a:solidFill>
                      </a:endParaRPr>
                    </a:p>
                  </a:txBody>
                  <a:tcPr/>
                </a:tc>
                <a:tc>
                  <a:txBody>
                    <a:bodyPr/>
                    <a:lstStyle/>
                    <a:p>
                      <a:pPr algn="ctr"/>
                      <a:r>
                        <a:rPr lang="el-GR" dirty="0" smtClean="0">
                          <a:solidFill>
                            <a:schemeClr val="accent6"/>
                          </a:solidFill>
                        </a:rPr>
                        <a:t>ΜΑΡΚΟΣ</a:t>
                      </a:r>
                    </a:p>
                  </a:txBody>
                  <a:tcPr/>
                </a:tc>
                <a:tc>
                  <a:txBody>
                    <a:bodyPr/>
                    <a:lstStyle/>
                    <a:p>
                      <a:pPr algn="ctr"/>
                      <a:r>
                        <a:rPr lang="el-GR" dirty="0" smtClean="0">
                          <a:solidFill>
                            <a:schemeClr val="accent6"/>
                          </a:solidFill>
                        </a:rPr>
                        <a:t>ΛΟΥΚΑΣ</a:t>
                      </a:r>
                    </a:p>
                  </a:txBody>
                  <a:tcPr/>
                </a:tc>
                <a:tc>
                  <a:txBody>
                    <a:bodyPr/>
                    <a:lstStyle/>
                    <a:p>
                      <a:pPr algn="ctr"/>
                      <a:r>
                        <a:rPr lang="el-GR" dirty="0" smtClean="0">
                          <a:solidFill>
                            <a:schemeClr val="accent6"/>
                          </a:solidFill>
                        </a:rPr>
                        <a:t>ΙΩΑΝΝΗΣ</a:t>
                      </a:r>
                    </a:p>
                  </a:txBody>
                  <a:tcPr/>
                </a:tc>
              </a:tr>
              <a:tr h="6406200">
                <a:tc>
                  <a:txBody>
                    <a:bodyPr/>
                    <a:lstStyle/>
                    <a:p>
                      <a:pPr algn="ctr">
                        <a:buFont typeface="Arial" pitchFamily="34" charset="0"/>
                        <a:buNone/>
                      </a:pPr>
                      <a:r>
                        <a:rPr lang="el-GR" sz="1600" b="1" i="1" u="sng" kern="1200" dirty="0" smtClean="0">
                          <a:solidFill>
                            <a:schemeClr val="dk1"/>
                          </a:solidFill>
                          <a:latin typeface="+mn-lt"/>
                          <a:ea typeface="+mn-ea"/>
                          <a:cs typeface="+mn-cs"/>
                        </a:rPr>
                        <a:t>Σκοπός</a:t>
                      </a:r>
                      <a:r>
                        <a:rPr lang="el-GR" sz="1600" b="1" i="1" kern="1200" dirty="0" smtClean="0">
                          <a:solidFill>
                            <a:schemeClr val="dk1"/>
                          </a:solidFill>
                          <a:latin typeface="+mn-lt"/>
                          <a:ea typeface="+mn-ea"/>
                          <a:cs typeface="+mn-cs"/>
                        </a:rPr>
                        <a:t>:</a:t>
                      </a:r>
                    </a:p>
                    <a:p>
                      <a:pPr algn="ctr">
                        <a:buFont typeface="Arial" pitchFamily="34" charset="0"/>
                        <a:buNone/>
                      </a:pPr>
                      <a:endParaRPr lang="el-GR" sz="900" b="1" i="1" kern="1200" dirty="0" smtClean="0">
                        <a:solidFill>
                          <a:schemeClr val="dk1"/>
                        </a:solidFill>
                        <a:latin typeface="+mn-lt"/>
                        <a:ea typeface="+mn-ea"/>
                        <a:cs typeface="+mn-cs"/>
                      </a:endParaRPr>
                    </a:p>
                    <a:p>
                      <a:pPr>
                        <a:buFont typeface="Wingdings" pitchFamily="2" charset="2"/>
                        <a:buChar char="Ø"/>
                      </a:pPr>
                      <a:r>
                        <a:rPr lang="el-GR" sz="1400" b="1" i="1" kern="1200" baseline="0" dirty="0" smtClean="0">
                          <a:solidFill>
                            <a:schemeClr val="dk1"/>
                          </a:solidFill>
                          <a:latin typeface="+mn-lt"/>
                          <a:ea typeface="+mn-ea"/>
                          <a:cs typeface="+mn-cs"/>
                        </a:rPr>
                        <a:t> </a:t>
                      </a:r>
                      <a:r>
                        <a:rPr lang="el-GR" sz="1500" b="1" i="1" kern="1200" dirty="0" smtClean="0">
                          <a:solidFill>
                            <a:schemeClr val="dk1"/>
                          </a:solidFill>
                          <a:latin typeface="+mn-lt"/>
                          <a:ea typeface="+mn-ea"/>
                          <a:cs typeface="+mn-cs"/>
                        </a:rPr>
                        <a:t>Ίσως αυτό να εξηγείται και </a:t>
                      </a:r>
                      <a:r>
                        <a:rPr lang="el-GR" sz="1500" b="1" i="1" kern="1200" dirty="0" err="1" smtClean="0">
                          <a:solidFill>
                            <a:schemeClr val="dk1"/>
                          </a:solidFill>
                          <a:latin typeface="+mn-lt"/>
                          <a:ea typeface="+mn-ea"/>
                          <a:cs typeface="+mn-cs"/>
                        </a:rPr>
                        <a:t>απὸ</a:t>
                      </a:r>
                      <a:r>
                        <a:rPr lang="el-GR" sz="1500" b="1" i="1" kern="1200" dirty="0" smtClean="0">
                          <a:solidFill>
                            <a:schemeClr val="dk1"/>
                          </a:solidFill>
                          <a:latin typeface="+mn-lt"/>
                          <a:ea typeface="+mn-ea"/>
                          <a:cs typeface="+mn-cs"/>
                        </a:rPr>
                        <a:t> τους ακροατές του Ματθαίου, αφού από τη στιγμή που </a:t>
                      </a:r>
                      <a:r>
                        <a:rPr lang="el-GR" sz="1500" b="1" i="1" kern="1200" dirty="0" err="1" smtClean="0">
                          <a:solidFill>
                            <a:schemeClr val="dk1"/>
                          </a:solidFill>
                          <a:latin typeface="+mn-lt"/>
                          <a:ea typeface="+mn-ea"/>
                          <a:cs typeface="+mn-cs"/>
                        </a:rPr>
                        <a:t>απευθύνε</a:t>
                      </a:r>
                      <a:r>
                        <a:rPr lang="el-GR" sz="1500" b="1" i="1" kern="1200" dirty="0" smtClean="0">
                          <a:solidFill>
                            <a:schemeClr val="dk1"/>
                          </a:solidFill>
                          <a:latin typeface="+mn-lt"/>
                          <a:ea typeface="+mn-ea"/>
                          <a:cs typeface="+mn-cs"/>
                        </a:rPr>
                        <a:t>-</a:t>
                      </a:r>
                      <a:r>
                        <a:rPr lang="el-GR" sz="1500" b="1" i="1" kern="1200" dirty="0" err="1" smtClean="0">
                          <a:solidFill>
                            <a:schemeClr val="dk1"/>
                          </a:solidFill>
                          <a:latin typeface="+mn-lt"/>
                          <a:ea typeface="+mn-ea"/>
                          <a:cs typeface="+mn-cs"/>
                        </a:rPr>
                        <a:t>ται</a:t>
                      </a:r>
                      <a:r>
                        <a:rPr lang="el-GR" sz="1500" b="1" i="1" kern="1200" dirty="0" smtClean="0">
                          <a:solidFill>
                            <a:schemeClr val="dk1"/>
                          </a:solidFill>
                          <a:latin typeface="+mn-lt"/>
                          <a:ea typeface="+mn-ea"/>
                          <a:cs typeface="+mn-cs"/>
                        </a:rPr>
                        <a:t> σε εξ Ιουδαίων χριστιανούς, να θέλει πιθανώς να τους υπενθυμίσει τα γεγονότα και την πλήρη αλήθεια  των συμβάντων έναντι Ιουδαίων οι οποίοι ίσως να τα αμφισβητούσαν.</a:t>
                      </a:r>
                    </a:p>
                    <a:p>
                      <a:pPr>
                        <a:buFont typeface="Wingdings" pitchFamily="2" charset="2"/>
                        <a:buChar char="Ø"/>
                      </a:pPr>
                      <a:endParaRPr lang="el-GR" sz="900" b="1" i="1" kern="1200" dirty="0" smtClean="0">
                        <a:solidFill>
                          <a:schemeClr val="dk1"/>
                        </a:solidFill>
                        <a:latin typeface="+mn-lt"/>
                        <a:ea typeface="+mn-ea"/>
                        <a:cs typeface="+mn-cs"/>
                      </a:endParaRPr>
                    </a:p>
                    <a:p>
                      <a:pPr>
                        <a:buFont typeface="Wingdings" pitchFamily="2" charset="2"/>
                        <a:buChar char="Ø"/>
                      </a:pPr>
                      <a:r>
                        <a:rPr lang="el-GR" sz="1500" i="1" kern="1200" dirty="0" smtClean="0">
                          <a:solidFill>
                            <a:schemeClr val="dk1"/>
                          </a:solidFill>
                          <a:latin typeface="+mn-lt"/>
                          <a:ea typeface="+mn-ea"/>
                          <a:cs typeface="+mn-cs"/>
                        </a:rPr>
                        <a:t>Καθώς, επίσης, και από το γεγονός ότι δε φοβάται να αποκαλύψει το όνομα του Ιούδα, ενός εκ του στενού κύκλου των δώδεκα μαθητών του Χριστού, κάτι που </a:t>
                      </a:r>
                      <a:r>
                        <a:rPr lang="el-GR" sz="1500" i="1" kern="1200" dirty="0" err="1" smtClean="0">
                          <a:solidFill>
                            <a:schemeClr val="dk1"/>
                          </a:solidFill>
                          <a:latin typeface="+mn-lt"/>
                          <a:ea typeface="+mn-ea"/>
                          <a:cs typeface="+mn-cs"/>
                        </a:rPr>
                        <a:t>υπο</a:t>
                      </a:r>
                      <a:r>
                        <a:rPr lang="el-GR" sz="1500" i="1" kern="1200" dirty="0" smtClean="0">
                          <a:solidFill>
                            <a:schemeClr val="dk1"/>
                          </a:solidFill>
                          <a:latin typeface="+mn-lt"/>
                          <a:ea typeface="+mn-ea"/>
                          <a:cs typeface="+mn-cs"/>
                        </a:rPr>
                        <a:t>-δηλώνει την έμφυτη τάση προς την παρουσίαση της αλήθειας, χωρίς να θέλει να αποκρύψει (</a:t>
                      </a:r>
                      <a:r>
                        <a:rPr lang="el-GR" sz="1500" i="1" kern="1200" dirty="0" err="1" smtClean="0">
                          <a:solidFill>
                            <a:schemeClr val="dk1"/>
                          </a:solidFill>
                          <a:latin typeface="+mn-lt"/>
                          <a:ea typeface="+mn-ea"/>
                          <a:cs typeface="+mn-cs"/>
                        </a:rPr>
                        <a:t>ἱερός</a:t>
                      </a:r>
                      <a:r>
                        <a:rPr lang="el-GR" sz="1500" i="1" kern="1200" dirty="0" smtClean="0">
                          <a:solidFill>
                            <a:schemeClr val="dk1"/>
                          </a:solidFill>
                          <a:latin typeface="+mn-lt"/>
                          <a:ea typeface="+mn-ea"/>
                          <a:cs typeface="+mn-cs"/>
                        </a:rPr>
                        <a:t> Χρυσόστομος) κάποιο στοιχείο αρνητικό στο Ευαγγέλιο.</a:t>
                      </a:r>
                      <a:endParaRPr lang="el-GR" sz="1500" kern="1200" dirty="0" smtClean="0">
                        <a:solidFill>
                          <a:schemeClr val="dk1"/>
                        </a:solidFill>
                        <a:latin typeface="+mn-lt"/>
                        <a:ea typeface="+mn-ea"/>
                        <a:cs typeface="+mn-cs"/>
                      </a:endParaRPr>
                    </a:p>
                  </a:txBody>
                  <a:tcPr/>
                </a:tc>
                <a:tc>
                  <a:txBody>
                    <a:bodyPr/>
                    <a:lstStyle/>
                    <a:p>
                      <a:pPr algn="ctr">
                        <a:buFont typeface="Arial" pitchFamily="34" charset="0"/>
                        <a:buNone/>
                      </a:pPr>
                      <a:r>
                        <a:rPr lang="el-GR" sz="1600" b="1" i="1" u="sng" kern="1200" dirty="0" smtClean="0">
                          <a:solidFill>
                            <a:schemeClr val="dk1"/>
                          </a:solidFill>
                          <a:latin typeface="+mn-lt"/>
                          <a:ea typeface="+mn-ea"/>
                          <a:cs typeface="+mn-cs"/>
                        </a:rPr>
                        <a:t>Σκοπός</a:t>
                      </a:r>
                      <a:r>
                        <a:rPr lang="el-GR" sz="1600" b="1" i="1" kern="1200" dirty="0" smtClean="0">
                          <a:solidFill>
                            <a:schemeClr val="dk1"/>
                          </a:solidFill>
                          <a:latin typeface="+mn-lt"/>
                          <a:ea typeface="+mn-ea"/>
                          <a:cs typeface="+mn-cs"/>
                        </a:rPr>
                        <a:t>:</a:t>
                      </a:r>
                    </a:p>
                    <a:p>
                      <a:pPr algn="ctr">
                        <a:buFont typeface="Arial" pitchFamily="34" charset="0"/>
                        <a:buNone/>
                      </a:pPr>
                      <a:endParaRPr lang="el-GR" sz="1600" b="1" i="1" kern="1200" dirty="0" smtClean="0">
                        <a:solidFill>
                          <a:schemeClr val="dk1"/>
                        </a:solidFill>
                        <a:latin typeface="+mn-lt"/>
                        <a:ea typeface="+mn-ea"/>
                        <a:cs typeface="+mn-cs"/>
                      </a:endParaRPr>
                    </a:p>
                    <a:p>
                      <a:pPr algn="l">
                        <a:buFont typeface="Wingdings" pitchFamily="2" charset="2"/>
                        <a:buChar char="Ø"/>
                      </a:pPr>
                      <a:r>
                        <a:rPr lang="el-GR" sz="1500" b="1" i="1" kern="1200" dirty="0" smtClean="0">
                          <a:solidFill>
                            <a:schemeClr val="dk1"/>
                          </a:solidFill>
                          <a:latin typeface="+mn-lt"/>
                          <a:ea typeface="+mn-ea"/>
                          <a:cs typeface="+mn-cs"/>
                        </a:rPr>
                        <a:t> Ο Μάρκος απευθυνόμενος σε  εξ Εθνών χριστιανούς, συμφωνεί </a:t>
                      </a:r>
                      <a:r>
                        <a:rPr lang="el-GR" sz="1500" b="1" i="1" kern="1200" dirty="0" err="1" smtClean="0">
                          <a:solidFill>
                            <a:schemeClr val="dk1"/>
                          </a:solidFill>
                          <a:latin typeface="+mn-lt"/>
                          <a:ea typeface="+mn-ea"/>
                          <a:cs typeface="+mn-cs"/>
                        </a:rPr>
                        <a:t>ἐδῶ</a:t>
                      </a:r>
                      <a:r>
                        <a:rPr lang="el-GR" sz="1500" b="1" i="1" kern="1200" dirty="0" smtClean="0">
                          <a:solidFill>
                            <a:schemeClr val="dk1"/>
                          </a:solidFill>
                          <a:latin typeface="+mn-lt"/>
                          <a:ea typeface="+mn-ea"/>
                          <a:cs typeface="+mn-cs"/>
                        </a:rPr>
                        <a:t> περισσό-</a:t>
                      </a:r>
                      <a:r>
                        <a:rPr lang="el-GR" sz="1500" b="1" i="1" kern="1200" dirty="0" err="1" smtClean="0">
                          <a:solidFill>
                            <a:schemeClr val="dk1"/>
                          </a:solidFill>
                          <a:latin typeface="+mn-lt"/>
                          <a:ea typeface="+mn-ea"/>
                          <a:cs typeface="+mn-cs"/>
                        </a:rPr>
                        <a:t>τερο</a:t>
                      </a:r>
                      <a:r>
                        <a:rPr lang="el-GR" sz="1500" b="1" i="1" kern="1200" dirty="0" smtClean="0">
                          <a:solidFill>
                            <a:schemeClr val="dk1"/>
                          </a:solidFill>
                          <a:latin typeface="+mn-lt"/>
                          <a:ea typeface="+mn-ea"/>
                          <a:cs typeface="+mn-cs"/>
                        </a:rPr>
                        <a:t> με τον Λουκά. </a:t>
                      </a:r>
                    </a:p>
                    <a:p>
                      <a:pPr algn="l">
                        <a:buFont typeface="Wingdings" pitchFamily="2" charset="2"/>
                        <a:buChar char="Ø"/>
                      </a:pPr>
                      <a:endParaRPr lang="el-GR" sz="1500" b="1" i="1" kern="1200" dirty="0" smtClean="0">
                        <a:solidFill>
                          <a:schemeClr val="dk1"/>
                        </a:solidFill>
                        <a:latin typeface="+mn-lt"/>
                        <a:ea typeface="+mn-ea"/>
                        <a:cs typeface="+mn-cs"/>
                      </a:endParaRPr>
                    </a:p>
                    <a:p>
                      <a:pPr algn="l">
                        <a:buFont typeface="Wingdings" pitchFamily="2" charset="2"/>
                        <a:buChar char="Ø"/>
                      </a:pPr>
                      <a:r>
                        <a:rPr lang="el-GR" sz="1500" i="1" kern="1200" dirty="0" smtClean="0">
                          <a:solidFill>
                            <a:schemeClr val="dk1"/>
                          </a:solidFill>
                          <a:latin typeface="+mn-lt"/>
                          <a:ea typeface="+mn-ea"/>
                          <a:cs typeface="+mn-cs"/>
                        </a:rPr>
                        <a:t>Ίσως κάποιος θα μπορούσε να εικάσει ότι με την αναφορά του στον «οικοδεσπότη», γνωρίζει την «κοινωνία» του Υιού</a:t>
                      </a:r>
                      <a:r>
                        <a:rPr lang="el-GR" sz="1500" i="1" kern="1200" baseline="0" dirty="0" smtClean="0">
                          <a:solidFill>
                            <a:schemeClr val="dk1"/>
                          </a:solidFill>
                          <a:latin typeface="+mn-lt"/>
                          <a:ea typeface="+mn-ea"/>
                          <a:cs typeface="+mn-cs"/>
                        </a:rPr>
                        <a:t> του Ανθρώπου (του Υιού του Θεού)</a:t>
                      </a:r>
                      <a:r>
                        <a:rPr lang="el-GR" sz="1500" i="1" kern="1200" dirty="0" smtClean="0">
                          <a:solidFill>
                            <a:schemeClr val="dk1"/>
                          </a:solidFill>
                          <a:latin typeface="+mn-lt"/>
                          <a:ea typeface="+mn-ea"/>
                          <a:cs typeface="+mn-cs"/>
                        </a:rPr>
                        <a:t> σε ανθρώπους έξω από το στενό κύκλο των μαθητών, δηλαδή έξω από τα στενά πλαίσια του Ιουδαϊσμού.</a:t>
                      </a:r>
                    </a:p>
                    <a:p>
                      <a:pPr algn="l">
                        <a:buFont typeface="Wingdings" pitchFamily="2" charset="2"/>
                        <a:buChar char="Ø"/>
                      </a:pPr>
                      <a:endParaRPr lang="el-GR" sz="1500" i="1" kern="1200" dirty="0" smtClean="0">
                        <a:solidFill>
                          <a:schemeClr val="dk1"/>
                        </a:solidFill>
                        <a:latin typeface="+mn-lt"/>
                        <a:ea typeface="+mn-ea"/>
                        <a:cs typeface="+mn-cs"/>
                      </a:endParaRPr>
                    </a:p>
                    <a:p>
                      <a:pPr algn="l">
                        <a:buFont typeface="Wingdings" pitchFamily="2" charset="2"/>
                        <a:buChar char="Ø"/>
                      </a:pPr>
                      <a:r>
                        <a:rPr lang="el-GR" sz="1500" i="1" kern="1200" dirty="0" smtClean="0">
                          <a:solidFill>
                            <a:schemeClr val="dk1"/>
                          </a:solidFill>
                          <a:latin typeface="+mn-lt"/>
                          <a:ea typeface="+mn-ea"/>
                          <a:cs typeface="+mn-cs"/>
                        </a:rPr>
                        <a:t> Στα άλλα σημεία συμφωνεί με τον Ματθαίο, τόσο περί της προδοσίας (</a:t>
                      </a:r>
                      <a:r>
                        <a:rPr lang="el-GR" sz="1500" i="1" kern="1200" dirty="0" err="1" smtClean="0">
                          <a:solidFill>
                            <a:schemeClr val="dk1"/>
                          </a:solidFill>
                          <a:latin typeface="+mn-lt"/>
                          <a:ea typeface="+mn-ea"/>
                          <a:cs typeface="+mn-cs"/>
                        </a:rPr>
                        <a:t>Μκ</a:t>
                      </a:r>
                      <a:r>
                        <a:rPr lang="el-GR" sz="1500" i="1" kern="1200" dirty="0" smtClean="0">
                          <a:solidFill>
                            <a:schemeClr val="dk1"/>
                          </a:solidFill>
                          <a:latin typeface="+mn-lt"/>
                          <a:ea typeface="+mn-ea"/>
                          <a:cs typeface="+mn-cs"/>
                        </a:rPr>
                        <a:t>. 14, 10-11· </a:t>
                      </a:r>
                      <a:r>
                        <a:rPr lang="el-GR" sz="1500" i="1" kern="1200" dirty="0" err="1" smtClean="0">
                          <a:solidFill>
                            <a:schemeClr val="dk1"/>
                          </a:solidFill>
                          <a:latin typeface="+mn-lt"/>
                          <a:ea typeface="+mn-ea"/>
                          <a:cs typeface="+mn-cs"/>
                        </a:rPr>
                        <a:t>Μτ</a:t>
                      </a:r>
                      <a:r>
                        <a:rPr lang="el-GR" sz="1500" i="1" kern="1200" dirty="0" smtClean="0">
                          <a:solidFill>
                            <a:schemeClr val="dk1"/>
                          </a:solidFill>
                          <a:latin typeface="+mn-lt"/>
                          <a:ea typeface="+mn-ea"/>
                          <a:cs typeface="+mn-cs"/>
                        </a:rPr>
                        <a:t>. 26, 14-16), όσο και στα περί του </a:t>
                      </a:r>
                      <a:r>
                        <a:rPr lang="el-GR" sz="1500" i="1" kern="1200" dirty="0" err="1" smtClean="0">
                          <a:solidFill>
                            <a:schemeClr val="dk1"/>
                          </a:solidFill>
                          <a:latin typeface="+mn-lt"/>
                          <a:ea typeface="+mn-ea"/>
                          <a:cs typeface="+mn-cs"/>
                        </a:rPr>
                        <a:t>προδότου</a:t>
                      </a:r>
                      <a:r>
                        <a:rPr lang="el-GR" sz="1500" i="1" kern="1200" dirty="0" smtClean="0">
                          <a:solidFill>
                            <a:schemeClr val="dk1"/>
                          </a:solidFill>
                          <a:latin typeface="+mn-lt"/>
                          <a:ea typeface="+mn-ea"/>
                          <a:cs typeface="+mn-cs"/>
                        </a:rPr>
                        <a:t> υπό του Χριστού (</a:t>
                      </a:r>
                      <a:r>
                        <a:rPr lang="el-GR" sz="1500" i="1" kern="1200" dirty="0" err="1" smtClean="0">
                          <a:solidFill>
                            <a:schemeClr val="dk1"/>
                          </a:solidFill>
                          <a:latin typeface="+mn-lt"/>
                          <a:ea typeface="+mn-ea"/>
                          <a:cs typeface="+mn-cs"/>
                        </a:rPr>
                        <a:t>Μκ</a:t>
                      </a:r>
                      <a:r>
                        <a:rPr lang="el-GR" sz="1500" i="1" kern="1200" dirty="0" smtClean="0">
                          <a:solidFill>
                            <a:schemeClr val="dk1"/>
                          </a:solidFill>
                          <a:latin typeface="+mn-lt"/>
                          <a:ea typeface="+mn-ea"/>
                          <a:cs typeface="+mn-cs"/>
                        </a:rPr>
                        <a:t>. 14,17-21· </a:t>
                      </a:r>
                      <a:r>
                        <a:rPr lang="el-GR" sz="1500" i="1" kern="1200" dirty="0" err="1" smtClean="0">
                          <a:solidFill>
                            <a:schemeClr val="dk1"/>
                          </a:solidFill>
                          <a:latin typeface="+mn-lt"/>
                          <a:ea typeface="+mn-ea"/>
                          <a:cs typeface="+mn-cs"/>
                        </a:rPr>
                        <a:t>Μτ</a:t>
                      </a:r>
                      <a:r>
                        <a:rPr lang="el-GR" sz="1500" i="1" kern="1200" dirty="0" smtClean="0">
                          <a:solidFill>
                            <a:schemeClr val="dk1"/>
                          </a:solidFill>
                          <a:latin typeface="+mn-lt"/>
                          <a:ea typeface="+mn-ea"/>
                          <a:cs typeface="+mn-cs"/>
                        </a:rPr>
                        <a:t>. 26,20-24).</a:t>
                      </a:r>
                      <a:endParaRPr lang="el-GR" sz="1500" b="1" i="1" kern="120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i="1" u="sng" kern="1200" dirty="0" smtClean="0">
                          <a:solidFill>
                            <a:schemeClr val="dk1"/>
                          </a:solidFill>
                          <a:latin typeface="+mn-lt"/>
                          <a:ea typeface="+mn-ea"/>
                          <a:cs typeface="+mn-cs"/>
                        </a:rPr>
                        <a:t>Σκοπός</a:t>
                      </a:r>
                      <a:r>
                        <a:rPr lang="el-GR" sz="1600" b="1" i="1" kern="1200" dirty="0" smtClean="0">
                          <a:solidFill>
                            <a:schemeClr val="dk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l-GR" sz="15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l-GR" sz="1500" b="1" i="1" kern="1200" dirty="0" smtClean="0">
                          <a:solidFill>
                            <a:schemeClr val="dk1"/>
                          </a:solidFill>
                          <a:latin typeface="+mn-lt"/>
                          <a:ea typeface="+mn-ea"/>
                          <a:cs typeface="+mn-cs"/>
                        </a:rPr>
                        <a:t> Απευθυνόμενος σε εξ εθνών Χριστιανούς </a:t>
                      </a:r>
                      <a:r>
                        <a:rPr lang="el-GR" sz="1500" b="1" i="1" kern="1200" dirty="0" err="1" smtClean="0">
                          <a:solidFill>
                            <a:schemeClr val="dk1"/>
                          </a:solidFill>
                          <a:latin typeface="+mn-lt"/>
                          <a:ea typeface="+mn-ea"/>
                          <a:cs typeface="+mn-cs"/>
                        </a:rPr>
                        <a:t>εφάπτει</a:t>
                      </a:r>
                      <a:r>
                        <a:rPr lang="el-GR" sz="1500" b="1" i="1" kern="1200" dirty="0" smtClean="0">
                          <a:solidFill>
                            <a:schemeClr val="dk1"/>
                          </a:solidFill>
                          <a:latin typeface="+mn-lt"/>
                          <a:ea typeface="+mn-ea"/>
                          <a:cs typeface="+mn-cs"/>
                        </a:rPr>
                        <a:t> και τονίζει, με αφορμή το γεγονός της προδοσίας, τη διαμάχη των μαθητών για το ποιος είναι «μείζων» ανάμεσά τους, δίνοντας μία προέκταση στο θέμα της προδοσίας του Κυρίου  (στ. 24).</a:t>
                      </a:r>
                      <a:endParaRPr lang="el-GR" sz="1500" b="1" i="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el-GR" sz="1500" i="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l-GR" sz="1500" i="1" kern="1200" dirty="0" smtClean="0">
                          <a:solidFill>
                            <a:schemeClr val="dk1"/>
                          </a:solidFill>
                          <a:latin typeface="+mn-lt"/>
                          <a:ea typeface="+mn-ea"/>
                          <a:cs typeface="+mn-cs"/>
                        </a:rPr>
                        <a:t>Ωστόσο ιδιαιτέρα</a:t>
                      </a:r>
                      <a:r>
                        <a:rPr lang="el-GR" sz="1500" i="1" kern="1200" baseline="0" dirty="0" smtClean="0">
                          <a:solidFill>
                            <a:schemeClr val="dk1"/>
                          </a:solidFill>
                          <a:latin typeface="+mn-lt"/>
                          <a:ea typeface="+mn-ea"/>
                          <a:cs typeface="+mn-cs"/>
                        </a:rPr>
                        <a:t> αξία</a:t>
                      </a:r>
                      <a:r>
                        <a:rPr lang="el-GR" sz="1500" i="1" kern="1200" dirty="0" smtClean="0">
                          <a:solidFill>
                            <a:schemeClr val="dk1"/>
                          </a:solidFill>
                          <a:latin typeface="+mn-lt"/>
                          <a:ea typeface="+mn-ea"/>
                          <a:cs typeface="+mn-cs"/>
                        </a:rPr>
                        <a:t> έχει το γεγονός ότι, σε αντίθεση με τον Ματθαίο &amp;</a:t>
                      </a:r>
                      <a:r>
                        <a:rPr lang="el-GR" sz="1500" i="1" kern="1200" baseline="0" dirty="0" smtClean="0">
                          <a:solidFill>
                            <a:schemeClr val="dk1"/>
                          </a:solidFill>
                          <a:latin typeface="+mn-lt"/>
                          <a:ea typeface="+mn-ea"/>
                          <a:cs typeface="+mn-cs"/>
                        </a:rPr>
                        <a:t> τον</a:t>
                      </a:r>
                      <a:r>
                        <a:rPr lang="el-GR" sz="1500" i="1" kern="1200" dirty="0" smtClean="0">
                          <a:solidFill>
                            <a:schemeClr val="dk1"/>
                          </a:solidFill>
                          <a:latin typeface="+mn-lt"/>
                          <a:ea typeface="+mn-ea"/>
                          <a:cs typeface="+mn-cs"/>
                        </a:rPr>
                        <a:t> Μάρκο παρεμβάλλει τους «ιδρυτικούς λόγους» της Θείας Ευχαριστίας, προ της αποκάλυψης του προδότη.</a:t>
                      </a:r>
                    </a:p>
                    <a:p>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l-GR" sz="1400" b="1" i="1" kern="1200" dirty="0" smtClean="0">
                          <a:solidFill>
                            <a:schemeClr val="dk1"/>
                          </a:solidFill>
                          <a:latin typeface="+mn-lt"/>
                          <a:ea typeface="+mn-ea"/>
                          <a:cs typeface="+mn-cs"/>
                        </a:rPr>
                        <a:t>Στους δε στίχους 26-30, έχουμε νέα δεδομένα:</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sz="1200" b="1"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b="1" i="1" kern="1200" baseline="0" dirty="0" smtClean="0">
                          <a:solidFill>
                            <a:schemeClr val="dk1"/>
                          </a:solidFill>
                          <a:latin typeface="+mn-lt"/>
                          <a:ea typeface="+mn-ea"/>
                          <a:cs typeface="+mn-cs"/>
                        </a:rPr>
                        <a:t> </a:t>
                      </a:r>
                      <a:r>
                        <a:rPr lang="el-GR" sz="1400" i="1" kern="1200" dirty="0" smtClean="0">
                          <a:solidFill>
                            <a:schemeClr val="dk1"/>
                          </a:solidFill>
                          <a:latin typeface="+mn-lt"/>
                          <a:ea typeface="+mn-ea"/>
                          <a:cs typeface="+mn-cs"/>
                        </a:rPr>
                        <a:t>το σημείο του Ιησού για να αναγνωρίσουν τον προδότη (στ. 26),</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12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i="1" kern="1200" dirty="0" smtClean="0">
                          <a:solidFill>
                            <a:schemeClr val="dk1"/>
                          </a:solidFill>
                          <a:latin typeface="+mn-lt"/>
                          <a:ea typeface="+mn-ea"/>
                          <a:cs typeface="+mn-cs"/>
                        </a:rPr>
                        <a:t> την κατοχή του Ιούδα υπό του σατανά (στ. 27),</a:t>
                      </a:r>
                      <a:r>
                        <a:rPr lang="el-GR" sz="1400" i="1" kern="1200" baseline="0" dirty="0" smtClean="0">
                          <a:solidFill>
                            <a:schemeClr val="dk1"/>
                          </a:solidFill>
                          <a:latin typeface="+mn-lt"/>
                          <a:ea typeface="+mn-ea"/>
                          <a:cs typeface="+mn-cs"/>
                        </a:rPr>
                        <a:t> </a:t>
                      </a:r>
                      <a:r>
                        <a:rPr lang="el-GR" sz="1400" i="1" kern="1200" dirty="0" smtClean="0">
                          <a:solidFill>
                            <a:schemeClr val="dk1"/>
                          </a:solidFill>
                          <a:latin typeface="+mn-lt"/>
                          <a:ea typeface="+mn-ea"/>
                          <a:cs typeface="+mn-cs"/>
                        </a:rPr>
                        <a:t>μετά από την «κοινωνία» του ψωμιού από τον Χριστό,</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l-GR" sz="1400" b="1" i="0" kern="1200" dirty="0" smtClean="0">
                          <a:solidFill>
                            <a:schemeClr val="dk1"/>
                          </a:solidFill>
                          <a:latin typeface="+mn-lt"/>
                          <a:ea typeface="+mn-ea"/>
                          <a:cs typeface="+mn-cs"/>
                        </a:rPr>
                        <a:t>[</a:t>
                      </a:r>
                      <a:r>
                        <a:rPr lang="el-GR" sz="1400" b="1" i="1" kern="1200" dirty="0" smtClean="0">
                          <a:solidFill>
                            <a:schemeClr val="dk1"/>
                          </a:solidFill>
                          <a:latin typeface="+mn-lt"/>
                          <a:ea typeface="+mn-ea"/>
                          <a:cs typeface="+mn-cs"/>
                        </a:rPr>
                        <a:t>αφού τον είχε διαβάλλει (στ. 2), σημείο στο οποίο και συμφωνεί με τον Λουκά (22μ</a:t>
                      </a:r>
                      <a:r>
                        <a:rPr lang="el-GR" sz="1400" b="1" i="1" kern="1200" baseline="0" dirty="0" smtClean="0">
                          <a:solidFill>
                            <a:schemeClr val="dk1"/>
                          </a:solidFill>
                          <a:latin typeface="+mn-lt"/>
                          <a:ea typeface="+mn-ea"/>
                          <a:cs typeface="+mn-cs"/>
                        </a:rPr>
                        <a:t> 3</a:t>
                      </a:r>
                      <a:r>
                        <a:rPr lang="el-GR" sz="1400" b="1" i="1" kern="1200" dirty="0" smtClean="0">
                          <a:solidFill>
                            <a:schemeClr val="dk1"/>
                          </a:solidFill>
                          <a:latin typeface="+mn-lt"/>
                          <a:ea typeface="+mn-ea"/>
                          <a:cs typeface="+mn-cs"/>
                        </a:rPr>
                        <a:t>)</a:t>
                      </a:r>
                      <a:r>
                        <a:rPr lang="el-GR" sz="1400" b="1" i="0" kern="1200" dirty="0" smtClean="0">
                          <a:solidFill>
                            <a:schemeClr val="dk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12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i="1" kern="1200" dirty="0" smtClean="0">
                          <a:solidFill>
                            <a:schemeClr val="dk1"/>
                          </a:solidFill>
                          <a:latin typeface="+mn-lt"/>
                          <a:ea typeface="+mn-ea"/>
                          <a:cs typeface="+mn-cs"/>
                        </a:rPr>
                        <a:t> την πρόσκληση του Ιησού προς τον Ιούδα για να κάνει αυτό που ήθελε γρήγορα (στ. 27),</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12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i="1" kern="1200" baseline="0" dirty="0" smtClean="0">
                          <a:solidFill>
                            <a:schemeClr val="dk1"/>
                          </a:solidFill>
                          <a:latin typeface="+mn-lt"/>
                          <a:ea typeface="+mn-ea"/>
                          <a:cs typeface="+mn-cs"/>
                        </a:rPr>
                        <a:t> </a:t>
                      </a:r>
                      <a:r>
                        <a:rPr lang="el-GR" sz="1400" i="1" kern="1200" dirty="0" smtClean="0">
                          <a:solidFill>
                            <a:schemeClr val="dk1"/>
                          </a:solidFill>
                          <a:latin typeface="+mn-lt"/>
                          <a:ea typeface="+mn-ea"/>
                          <a:cs typeface="+mn-cs"/>
                        </a:rPr>
                        <a:t>το γεγονός ότι ο Ιούδας είχε το «</a:t>
                      </a:r>
                      <a:r>
                        <a:rPr lang="el-GR" sz="1400" i="1" kern="1200" dirty="0" err="1" smtClean="0">
                          <a:solidFill>
                            <a:schemeClr val="dk1"/>
                          </a:solidFill>
                          <a:latin typeface="+mn-lt"/>
                          <a:ea typeface="+mn-ea"/>
                          <a:cs typeface="+mn-cs"/>
                        </a:rPr>
                        <a:t>γλωσσόκομον</a:t>
                      </a:r>
                      <a:r>
                        <a:rPr lang="el-GR" sz="1400" i="1" kern="1200" dirty="0" smtClean="0">
                          <a:solidFill>
                            <a:schemeClr val="dk1"/>
                          </a:solidFill>
                          <a:latin typeface="+mn-lt"/>
                          <a:ea typeface="+mn-ea"/>
                          <a:cs typeface="+mn-cs"/>
                        </a:rPr>
                        <a:t>» (στ. 29), και κάποιοι από τους μαθητές κατάλαβαν ότι γι’ αυτό γινόταν λόγος και όχι για την προδοσία.</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12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400" i="1" kern="1200" dirty="0" smtClean="0">
                          <a:solidFill>
                            <a:schemeClr val="dk1"/>
                          </a:solidFill>
                          <a:latin typeface="+mn-lt"/>
                          <a:ea typeface="+mn-ea"/>
                          <a:cs typeface="+mn-cs"/>
                        </a:rPr>
                        <a:t>Τέλος, ότι αφού πήρε το ψωμί, χάθηκε μέσα στη νύχτα (στ. 30).</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14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l-GR" sz="1400" i="1" kern="1200" dirty="0" smtClean="0">
                          <a:solidFill>
                            <a:schemeClr val="dk1"/>
                          </a:solidFill>
                          <a:latin typeface="+mn-lt"/>
                          <a:ea typeface="+mn-ea"/>
                          <a:cs typeface="+mn-cs"/>
                        </a:rPr>
                        <a:t>και όταν συνέβη αυτό, ο Ιησούς είπε ότι ήρθε η ώρα να δοξασθεί ο «υιός του ανθρώπου» (στ. 31). Ο τελευταίος στίχος αποτελεί πιθανώς και το επιστέγασμα της περικοπής, θέλοντας να μεταγγίσει στους ακροατές του ότι ο Ιησούς είναι ο «υιός του ανθρώπου», ο Χριστός, και ότι με την προδοσία του Ιούδα προβάλλει το «σημείο της δόξης» του υιού του ανθρώπου, που είναι η σταυρική θυσία καθώς επίσης η αντίστροφη μέτρηση για την εκπλήρωση του </a:t>
                      </a:r>
                      <a:r>
                        <a:rPr lang="el-GR" sz="1400" i="1" kern="1200" dirty="0" err="1" smtClean="0">
                          <a:solidFill>
                            <a:schemeClr val="dk1"/>
                          </a:solidFill>
                          <a:latin typeface="+mn-lt"/>
                          <a:ea typeface="+mn-ea"/>
                          <a:cs typeface="+mn-cs"/>
                        </a:rPr>
                        <a:t>σωτηριώδους</a:t>
                      </a:r>
                      <a:r>
                        <a:rPr lang="el-GR" sz="1400" i="1" kern="1200" dirty="0" smtClean="0">
                          <a:solidFill>
                            <a:schemeClr val="dk1"/>
                          </a:solidFill>
                          <a:latin typeface="+mn-lt"/>
                          <a:ea typeface="+mn-ea"/>
                          <a:cs typeface="+mn-cs"/>
                        </a:rPr>
                        <a:t> έργου του Χριστού και την ανάληψη του Υιού του Θεού με </a:t>
                      </a:r>
                      <a:r>
                        <a:rPr lang="el-GR" sz="1400" i="1" kern="1200" dirty="0" err="1" smtClean="0">
                          <a:solidFill>
                            <a:schemeClr val="dk1"/>
                          </a:solidFill>
                          <a:latin typeface="+mn-lt"/>
                          <a:ea typeface="+mn-ea"/>
                          <a:cs typeface="+mn-cs"/>
                        </a:rPr>
                        <a:t>θεωμένη</a:t>
                      </a:r>
                      <a:r>
                        <a:rPr lang="el-GR" sz="1400" i="1" kern="1200" dirty="0" smtClean="0">
                          <a:solidFill>
                            <a:schemeClr val="dk1"/>
                          </a:solidFill>
                          <a:latin typeface="+mn-lt"/>
                          <a:ea typeface="+mn-ea"/>
                          <a:cs typeface="+mn-cs"/>
                        </a:rPr>
                        <a:t> και δοξασμένη την ανθρώπινη φύση «εν </a:t>
                      </a:r>
                      <a:r>
                        <a:rPr lang="el-GR" sz="1400" i="1" kern="1200" dirty="0" err="1" smtClean="0">
                          <a:solidFill>
                            <a:schemeClr val="dk1"/>
                          </a:solidFill>
                          <a:latin typeface="+mn-lt"/>
                          <a:ea typeface="+mn-ea"/>
                          <a:cs typeface="+mn-cs"/>
                        </a:rPr>
                        <a:t>δεξιὰ</a:t>
                      </a:r>
                      <a:r>
                        <a:rPr lang="el-GR" sz="1400" i="1" kern="1200" dirty="0" smtClean="0">
                          <a:solidFill>
                            <a:schemeClr val="dk1"/>
                          </a:solidFill>
                          <a:latin typeface="+mn-lt"/>
                          <a:ea typeface="+mn-ea"/>
                          <a:cs typeface="+mn-cs"/>
                        </a:rPr>
                        <a:t>» του Θεού Πατρός.</a:t>
                      </a:r>
                      <a:endParaRPr lang="el-GR" sz="1400"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122" name="1 - Τίτλος"/>
          <p:cNvSpPr>
            <a:spLocks noGrp="1"/>
          </p:cNvSpPr>
          <p:nvPr>
            <p:ph type="title"/>
          </p:nvPr>
        </p:nvSpPr>
        <p:spPr>
          <a:xfrm>
            <a:off x="468313" y="404813"/>
            <a:ext cx="8229600" cy="561975"/>
          </a:xfrm>
        </p:spPr>
        <p:txBody>
          <a:bodyPr/>
          <a:lstStyle/>
          <a:p>
            <a:pPr eaLnBrk="1" hangingPunct="1"/>
            <a:r>
              <a:rPr lang="el-GR" sz="2500" b="1" smtClean="0"/>
              <a:t>ΜΕΤΑΓΡΑΦΗ ΣΕ ΜΕΓΑΛΟΓΡΑΜΜΑΤΗ ΓΡΑΦΗ</a:t>
            </a:r>
            <a:r>
              <a:rPr lang="el-GR" smtClean="0"/>
              <a:t/>
            </a:r>
            <a:br>
              <a:rPr lang="el-GR" smtClean="0"/>
            </a:br>
            <a:endParaRPr lang="el-GR" smtClean="0"/>
          </a:p>
        </p:txBody>
      </p:sp>
      <p:sp>
        <p:nvSpPr>
          <p:cNvPr id="5123" name="2 - Θέση περιεχομένου"/>
          <p:cNvSpPr>
            <a:spLocks noGrp="1"/>
          </p:cNvSpPr>
          <p:nvPr>
            <p:ph idx="1"/>
          </p:nvPr>
        </p:nvSpPr>
        <p:spPr>
          <a:xfrm>
            <a:off x="684213" y="692150"/>
            <a:ext cx="7848600" cy="5689600"/>
          </a:xfrm>
          <a:solidFill>
            <a:schemeClr val="accent3">
              <a:lumMod val="20000"/>
              <a:lumOff val="80000"/>
            </a:schemeClr>
          </a:solidFill>
        </p:spPr>
        <p:txBody>
          <a:bodyPr/>
          <a:lstStyle/>
          <a:p>
            <a:pPr indent="0" eaLnBrk="1" hangingPunct="1">
              <a:buFont typeface="Arial" charset="0"/>
              <a:buNone/>
              <a:defRPr/>
            </a:pPr>
            <a:r>
              <a:rPr lang="el-GR" sz="1900" dirty="0" smtClean="0"/>
              <a:t>ΚΑΙΙΟΥΔΑΣΟΙΣΚΑΡΙΩΤΗΣΕΙΣΤΩΝΔΩΔΕΚΑΑΠΗΛΘΕΠΡΟΣΤΟΥΣΑΡΧΙΕΡΕΙΣΙΝΑΠΑΡΑΔΩΑΥΤΟΝΑΥΤΟΙΣΟΙΔΕΑΚΟΥΣΑΝΤΕΣΕΧΑΡΗΣΑΝΚΑΙΕΠΗΓΓΕΙΛΑΝΤΟΑΥΤΩΑΡΓΥΡΙΑΔΟΥΝΑΙΚΑΙΕΖΗΤΕΙΠΩΣΕΥΚΑΙΡΩΣΑΥΤΟΝΠΑΡΑΔΩΚΑΙΤΗΠΡΩΤΗΗΜΕΡΑΤΩΝΑΖΥΜΩΝΟΤΕΤΟΠΑΣΧΑΕΘΥΟΝΛΕΓΟΥΣΙΝΑΥΤΩΟΙΜΑΘΗΤΑΙΑΥΤΟΥΠΟΥΘΕΛΕΙΣΑΠΕΛΘΟΝΤΕΣΕΤΟΙΜΑΣΩΜΕΝΙΝΑΦΑΓΗΣΤΟΠΑΣΧΑΚΑΙΑΠΟΣΤΕΛΛΕΙΔΥΟΤΩΝΜΑΘΗΤΩΝΑΥΤΟΥΚΑΙΛΕΓΕΙΑΥΤΟΙΣΥΠΑΓΕΤΕΕΙΣΤΗΝΠΟΛΙΝΚΑΙΑΠΑΝΤΗΣΕΙΥΜΙΝΑΝΟΣΚΕΡΑΜΙΟΝΥΔΑΤΟΣΒΑΣΤΑΖΩΝΑΚΟΛΟΥΘΗΣΑΤΕΑΥΤΩΚΑΙΟΠΟΥΕΑΝΕΙΣΕΛΘΗΕΙΠΑΤΕΤΩΙΟΚΟΔΕΣΠΟΤΗΟΤΙΟΔΙΔΑΣΚΑΛΟΣΛΕΓΕΙΠΟΥΕΣΤΙΤΟΚΑΤΑΛΥΜΑΜΟΥΟΠΟΥΜΕΤΑΤΩΝΜΑΘΗΤΩΝΜΟΥΦΑΓΩΚΑΙΑΥΤΟΣΥΜΙΝΔΕΙΞΕΙΑΝΩΓΑΙΟΝΜΕΓΑΕΣΤΡΩΜΕΝΟΝΕΤΟΙΜΟΝΕΚΕΙΕΤΟΙΜΑΣΑΤΕΗΜΙΝΚΑΙΕΞΗΛΘΟΝΟΙΜΑΘΗΤΑΙΑΥΤΟΥΚΑΙΗΛΘΟΝΕΙΣΤΗΝΠΟΛΙΝΚΑΙΕΥΡΟΝΚΑΘΩΣΕΙΠΕΝΑΥΤΟΙΣΚΑΙΗΤΟΙΜΑΣΑΝΤΟΠΑΣΧΑΚΑΙΟΨΙΑΣΓΕΝΟΜΕΝΗΣΕΡΧΕΤΑΙΜΕΤΑΤΩΝΔΩΔΕΚΑΚΑΙΑΝΑΚΕΙΜΕΝΩΝΑΥΤΩΝΚΑΙΕΣΘΙΟΝΤΩΝΕΙΠΕΝΟΙΣΑΜΗΝΛΕΓΩΥΜΙΝΟΤΙΕΙΣΕΞΥΜΩΝΠΑΡΑΔΩΣΕΙΜΕΟΕΣΘΙΩΝΜΕΤΕΜΟΥΟΙΔΕΗΡΞΑΝΤΟΛΥΠΕΙΣΘΑΙΚΑΙΛΕΓΕΙΝΑΥΤΩΕΙΣΚΑΘΕΙΣΜΗΤΙΕΓΩΚΑΙΑΛΛΟΣΜΗΤΙΕΓΩΟΔΕΑΠΟΚΡΙΘΕΙΣΕΙΠΕΝΑΥΤΟΙΣΕΙΣΕΚΤΩΝΔΩΔΕΚΑΟΕΜΒΑΠΤΟΜΕΝΟΣΜΕΤΕΜΟΥΕΙΣΤΟΤΡΥΒΛΙΟΝΟΜΕΝΥΣΤΟΥΑΝΟΥΥΠΑΓΕΙΚΑΘΩΣΓΕΓΡΠΤΑΙΠΕΡΙΑΥΤΟΥΟΥΑΙΔΕΤΩΑΝΩΕΚΕΙΝΩΔΙΟΥΟΥΣΤΟΥΑΝΟΥΠΑΡΑΔΙΔΟΤΑΙΚΑΛΟΝΗΝΑΥΤΩΕΙΟΥΚΕΓΕΝΝΗΘΗΟΑΝΟΣΕΚΕΙΝΟΣ</a:t>
            </a:r>
          </a:p>
          <a:p>
            <a:pPr eaLnBrk="1" hangingPunct="1">
              <a:buFont typeface="Arial" charset="0"/>
              <a:buNone/>
              <a:defRPr/>
            </a:pPr>
            <a:endParaRPr lang="el-GR"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0" y="0"/>
          <a:ext cx="9144000" cy="6927384"/>
        </p:xfrm>
        <a:graphic>
          <a:graphicData uri="http://schemas.openxmlformats.org/drawingml/2006/table">
            <a:tbl>
              <a:tblPr firstRow="1" bandRow="1">
                <a:tableStyleId>{5C22544A-7EE6-4342-B048-85BDC9FD1C3A}</a:tableStyleId>
              </a:tblPr>
              <a:tblGrid>
                <a:gridCol w="2286000"/>
                <a:gridCol w="2286000"/>
                <a:gridCol w="2286000"/>
                <a:gridCol w="2286000"/>
              </a:tblGrid>
              <a:tr h="404664">
                <a:tc>
                  <a:txBody>
                    <a:bodyPr/>
                    <a:lstStyle/>
                    <a:p>
                      <a:pPr algn="ctr"/>
                      <a:r>
                        <a:rPr lang="el-GR" sz="1800" dirty="0" smtClean="0">
                          <a:solidFill>
                            <a:schemeClr val="accent6"/>
                          </a:solidFill>
                        </a:rPr>
                        <a:t>ΜΑΤΘΑΙΟΣ</a:t>
                      </a:r>
                      <a:endParaRPr lang="en-US" sz="1400" dirty="0" smtClean="0">
                        <a:solidFill>
                          <a:schemeClr val="accent6"/>
                        </a:solidFill>
                      </a:endParaRPr>
                    </a:p>
                  </a:txBody>
                  <a:tcPr/>
                </a:tc>
                <a:tc>
                  <a:txBody>
                    <a:bodyPr/>
                    <a:lstStyle/>
                    <a:p>
                      <a:pPr algn="ctr"/>
                      <a:r>
                        <a:rPr lang="el-GR" dirty="0" smtClean="0">
                          <a:solidFill>
                            <a:schemeClr val="accent6"/>
                          </a:solidFill>
                        </a:rPr>
                        <a:t>ΜΑΡΚΟΣ</a:t>
                      </a:r>
                    </a:p>
                  </a:txBody>
                  <a:tcPr/>
                </a:tc>
                <a:tc>
                  <a:txBody>
                    <a:bodyPr/>
                    <a:lstStyle/>
                    <a:p>
                      <a:pPr algn="ctr"/>
                      <a:r>
                        <a:rPr lang="el-GR" dirty="0" smtClean="0">
                          <a:solidFill>
                            <a:schemeClr val="accent6"/>
                          </a:solidFill>
                        </a:rPr>
                        <a:t>ΛΟΥΚΑΣ</a:t>
                      </a:r>
                    </a:p>
                  </a:txBody>
                  <a:tcPr/>
                </a:tc>
                <a:tc>
                  <a:txBody>
                    <a:bodyPr/>
                    <a:lstStyle/>
                    <a:p>
                      <a:pPr algn="ctr"/>
                      <a:r>
                        <a:rPr lang="el-GR" dirty="0" smtClean="0">
                          <a:solidFill>
                            <a:schemeClr val="accent6"/>
                          </a:solidFill>
                        </a:rPr>
                        <a:t>ΙΩΑΝΝΗΣ</a:t>
                      </a:r>
                    </a:p>
                  </a:txBody>
                  <a:tcPr/>
                </a:tc>
              </a:tr>
              <a:tr h="6406200">
                <a:tc>
                  <a:txBody>
                    <a:bodyPr/>
                    <a:lstStyle/>
                    <a:p>
                      <a:endParaRPr lang="el-GR" dirty="0"/>
                    </a:p>
                  </a:txBody>
                  <a:tcPr/>
                </a:tc>
                <a:tc>
                  <a:txBody>
                    <a:bodyPr/>
                    <a:lstStyle/>
                    <a:p>
                      <a:endParaRPr lang="el-GR"/>
                    </a:p>
                  </a:txBody>
                  <a:tcPr/>
                </a:tc>
                <a:tc>
                  <a:txBody>
                    <a:bodyPr/>
                    <a:lstStyle/>
                    <a:p>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l-GR" sz="1600" b="1" i="1" u="sng" kern="1200" dirty="0" smtClean="0">
                          <a:solidFill>
                            <a:schemeClr val="dk1"/>
                          </a:solidFill>
                          <a:latin typeface="+mn-lt"/>
                          <a:ea typeface="+mn-ea"/>
                          <a:cs typeface="+mn-cs"/>
                        </a:rPr>
                        <a:t>Σκοπός</a:t>
                      </a:r>
                      <a:r>
                        <a:rPr lang="el-GR" sz="1600" b="1" i="1" kern="1200" dirty="0" smtClean="0">
                          <a:solidFill>
                            <a:schemeClr val="dk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l-GR" sz="14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l-GR" sz="1400" i="1" kern="1200" dirty="0" smtClean="0">
                          <a:solidFill>
                            <a:schemeClr val="dk1"/>
                          </a:solidFill>
                          <a:latin typeface="+mn-lt"/>
                          <a:ea typeface="+mn-ea"/>
                          <a:cs typeface="+mn-cs"/>
                        </a:rPr>
                        <a:t> </a:t>
                      </a:r>
                      <a:r>
                        <a:rPr lang="el-GR" sz="1400" b="1" i="1" kern="1200" dirty="0" smtClean="0">
                          <a:solidFill>
                            <a:schemeClr val="dk1"/>
                          </a:solidFill>
                          <a:latin typeface="+mn-lt"/>
                          <a:ea typeface="+mn-ea"/>
                          <a:cs typeface="+mn-cs"/>
                        </a:rPr>
                        <a:t>Όταν συνέβη αυτό, ο Ιησούς είπε ότι ήρθε η ώρα να δοξασθεί ο «υιός του ανθρώπου» (στ. 31).</a:t>
                      </a: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el-GR" sz="14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l-GR" sz="1400" i="1" kern="1200" baseline="0" dirty="0" smtClean="0">
                          <a:solidFill>
                            <a:schemeClr val="dk1"/>
                          </a:solidFill>
                          <a:latin typeface="+mn-lt"/>
                          <a:ea typeface="+mn-ea"/>
                          <a:cs typeface="+mn-cs"/>
                        </a:rPr>
                        <a:t> </a:t>
                      </a:r>
                      <a:r>
                        <a:rPr lang="el-GR" sz="1400" b="1" i="1" kern="1200" dirty="0" smtClean="0">
                          <a:solidFill>
                            <a:schemeClr val="dk1"/>
                          </a:solidFill>
                          <a:latin typeface="+mn-lt"/>
                          <a:ea typeface="+mn-ea"/>
                          <a:cs typeface="+mn-cs"/>
                        </a:rPr>
                        <a:t>Ο τελευταίος στίχος αποτελεί πιθανώς και το επιστέγασμα-κορύφωμα της περικοπής,</a:t>
                      </a:r>
                      <a:r>
                        <a:rPr lang="el-GR" sz="1400" b="1" i="1" kern="1200" baseline="0" dirty="0" smtClean="0">
                          <a:solidFill>
                            <a:schemeClr val="dk1"/>
                          </a:solidFill>
                          <a:latin typeface="+mn-lt"/>
                          <a:ea typeface="+mn-ea"/>
                          <a:cs typeface="+mn-cs"/>
                        </a:rPr>
                        <a:t> </a:t>
                      </a:r>
                      <a:r>
                        <a:rPr lang="el-GR" sz="1400" i="1" kern="1200" dirty="0" smtClean="0">
                          <a:solidFill>
                            <a:schemeClr val="dk1"/>
                          </a:solidFill>
                          <a:latin typeface="+mn-lt"/>
                          <a:ea typeface="+mn-ea"/>
                          <a:cs typeface="+mn-cs"/>
                        </a:rPr>
                        <a:t>θέλοντας να μεταγγίσει στους ακροατές:</a:t>
                      </a: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el-GR" sz="14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el-GR" sz="1400" i="1" kern="1200" dirty="0" smtClean="0">
                          <a:solidFill>
                            <a:schemeClr val="dk1"/>
                          </a:solidFill>
                          <a:latin typeface="+mn-lt"/>
                          <a:ea typeface="+mn-ea"/>
                          <a:cs typeface="+mn-cs"/>
                        </a:rPr>
                        <a:t> ότι ο Ιησούς είναι ο «υιός του ανθρώπου», ο Χριστός, και ότι με την προδοσία του Ιούδα προβάλλει το «σημείο της δόξης» του υιού του ανθρώπου, που είναι η Σταυρική θυσία.</a:t>
                      </a:r>
                    </a:p>
                    <a:p>
                      <a:pPr marL="0" marR="0" indent="0" algn="l" defTabSz="914400" rtl="0" eaLnBrk="1" fontAlgn="auto" latinLnBrk="0" hangingPunct="1">
                        <a:lnSpc>
                          <a:spcPct val="100000"/>
                        </a:lnSpc>
                        <a:spcBef>
                          <a:spcPts val="0"/>
                        </a:spcBef>
                        <a:spcAft>
                          <a:spcPts val="0"/>
                        </a:spcAft>
                        <a:buClrTx/>
                        <a:buSzTx/>
                        <a:buFont typeface="Wingdings" pitchFamily="2" charset="2"/>
                        <a:buChar char="v"/>
                        <a:tabLst/>
                        <a:defRPr/>
                      </a:pPr>
                      <a:endParaRPr lang="el-GR" sz="14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el-GR" sz="1400" i="1" kern="1200" dirty="0" smtClean="0">
                          <a:solidFill>
                            <a:schemeClr val="dk1"/>
                          </a:solidFill>
                          <a:latin typeface="+mn-lt"/>
                          <a:ea typeface="+mn-ea"/>
                          <a:cs typeface="+mn-cs"/>
                        </a:rPr>
                        <a:t> το</a:t>
                      </a:r>
                      <a:r>
                        <a:rPr lang="el-GR" sz="1400" i="1" kern="1200" baseline="0" dirty="0" smtClean="0">
                          <a:solidFill>
                            <a:schemeClr val="dk1"/>
                          </a:solidFill>
                          <a:latin typeface="+mn-lt"/>
                          <a:ea typeface="+mn-ea"/>
                          <a:cs typeface="+mn-cs"/>
                        </a:rPr>
                        <a:t> «σύνθημα» της</a:t>
                      </a:r>
                      <a:r>
                        <a:rPr lang="el-GR" sz="1400" i="1" kern="1200" dirty="0" smtClean="0">
                          <a:solidFill>
                            <a:schemeClr val="dk1"/>
                          </a:solidFill>
                          <a:latin typeface="+mn-lt"/>
                          <a:ea typeface="+mn-ea"/>
                          <a:cs typeface="+mn-cs"/>
                        </a:rPr>
                        <a:t> «αντίστροφης μέτρησης» για την εκπλήρωση του </a:t>
                      </a:r>
                      <a:r>
                        <a:rPr lang="el-GR" sz="1400" i="1" kern="1200" dirty="0" err="1" smtClean="0">
                          <a:solidFill>
                            <a:schemeClr val="dk1"/>
                          </a:solidFill>
                          <a:latin typeface="+mn-lt"/>
                          <a:ea typeface="+mn-ea"/>
                          <a:cs typeface="+mn-cs"/>
                        </a:rPr>
                        <a:t>σωτηριώδους</a:t>
                      </a:r>
                      <a:r>
                        <a:rPr lang="el-GR" sz="1400" i="1" kern="1200" dirty="0" smtClean="0">
                          <a:solidFill>
                            <a:schemeClr val="dk1"/>
                          </a:solidFill>
                          <a:latin typeface="+mn-lt"/>
                          <a:ea typeface="+mn-ea"/>
                          <a:cs typeface="+mn-cs"/>
                        </a:rPr>
                        <a:t> έργου του Χριστού και την Ανάληψη του Υιού του Θεού με </a:t>
                      </a:r>
                      <a:r>
                        <a:rPr lang="el-GR" sz="1400" i="1" kern="1200" dirty="0" err="1" smtClean="0">
                          <a:solidFill>
                            <a:schemeClr val="dk1"/>
                          </a:solidFill>
                          <a:latin typeface="+mn-lt"/>
                          <a:ea typeface="+mn-ea"/>
                          <a:cs typeface="+mn-cs"/>
                        </a:rPr>
                        <a:t>θεωμένη</a:t>
                      </a:r>
                      <a:r>
                        <a:rPr lang="el-GR" sz="1400" i="1" kern="1200" dirty="0" smtClean="0">
                          <a:solidFill>
                            <a:schemeClr val="dk1"/>
                          </a:solidFill>
                          <a:latin typeface="+mn-lt"/>
                          <a:ea typeface="+mn-ea"/>
                          <a:cs typeface="+mn-cs"/>
                        </a:rPr>
                        <a:t> και δοξασμένη την ανθρώπινη φύση «εν δεξιά» του Θεού Πατρός.</a:t>
                      </a:r>
                      <a:endParaRPr lang="el-GR" sz="1400"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0" y="0"/>
          <a:ext cx="9144000" cy="6884328"/>
        </p:xfrm>
        <a:graphic>
          <a:graphicData uri="http://schemas.openxmlformats.org/drawingml/2006/table">
            <a:tbl>
              <a:tblPr firstRow="1" bandRow="1">
                <a:tableStyleId>{5C22544A-7EE6-4342-B048-85BDC9FD1C3A}</a:tableStyleId>
              </a:tblPr>
              <a:tblGrid>
                <a:gridCol w="2286000"/>
                <a:gridCol w="2286000"/>
                <a:gridCol w="2286000"/>
                <a:gridCol w="2286000"/>
              </a:tblGrid>
              <a:tr h="620688">
                <a:tc>
                  <a:txBody>
                    <a:bodyPr/>
                    <a:lstStyle/>
                    <a:p>
                      <a:pPr algn="ctr"/>
                      <a:r>
                        <a:rPr lang="el-GR" dirty="0" smtClean="0">
                          <a:solidFill>
                            <a:srgbClr val="C00000"/>
                          </a:solidFill>
                        </a:rPr>
                        <a:t>ΜΑΤΘΑΙΟΣ</a:t>
                      </a:r>
                    </a:p>
                    <a:p>
                      <a:pPr algn="ctr"/>
                      <a:r>
                        <a:rPr lang="el-GR" sz="1600" dirty="0" err="1" smtClean="0"/>
                        <a:t>Μτ</a:t>
                      </a:r>
                      <a:r>
                        <a:rPr lang="el-GR" sz="1600" dirty="0" smtClean="0"/>
                        <a:t>. 26, 1-5/14-25  (ΒΝΤ)</a:t>
                      </a:r>
                      <a:endParaRPr lang="el-GR" sz="1600" dirty="0"/>
                    </a:p>
                  </a:txBody>
                  <a:tcPr/>
                </a:tc>
                <a:tc>
                  <a:txBody>
                    <a:bodyPr/>
                    <a:lstStyle/>
                    <a:p>
                      <a:pPr algn="ctr"/>
                      <a:r>
                        <a:rPr lang="el-GR" dirty="0" smtClean="0">
                          <a:solidFill>
                            <a:srgbClr val="C00000"/>
                          </a:solidFill>
                        </a:rPr>
                        <a:t>ΜΑΡΚΟΣ</a:t>
                      </a:r>
                    </a:p>
                    <a:p>
                      <a:pPr algn="ctr"/>
                      <a:r>
                        <a:rPr lang="el-GR" sz="1600" dirty="0" err="1" smtClean="0"/>
                        <a:t>Μκ</a:t>
                      </a:r>
                      <a:r>
                        <a:rPr lang="el-GR" sz="1600" dirty="0" smtClean="0"/>
                        <a:t>.</a:t>
                      </a:r>
                      <a:r>
                        <a:rPr lang="el-GR" sz="1600" baseline="0" dirty="0" smtClean="0"/>
                        <a:t> 14, 1-2/12-21  (</a:t>
                      </a:r>
                      <a:r>
                        <a:rPr lang="el-GR" sz="1600" dirty="0" smtClean="0"/>
                        <a:t>ΒΝΤ)</a:t>
                      </a:r>
                      <a:endParaRPr lang="el-GR" sz="1600" dirty="0"/>
                    </a:p>
                  </a:txBody>
                  <a:tcPr/>
                </a:tc>
                <a:tc>
                  <a:txBody>
                    <a:bodyPr/>
                    <a:lstStyle/>
                    <a:p>
                      <a:pPr algn="ctr"/>
                      <a:r>
                        <a:rPr lang="el-GR" dirty="0" smtClean="0">
                          <a:solidFill>
                            <a:srgbClr val="C00000"/>
                          </a:solidFill>
                        </a:rPr>
                        <a:t>ΛΟΥΚΑΣ</a:t>
                      </a:r>
                    </a:p>
                    <a:p>
                      <a:pPr algn="ctr"/>
                      <a:r>
                        <a:rPr lang="el-GR" sz="1600" dirty="0" err="1" smtClean="0"/>
                        <a:t>Λκ</a:t>
                      </a:r>
                      <a:r>
                        <a:rPr lang="el-GR" sz="1600" dirty="0" smtClean="0"/>
                        <a:t>. 22, 1-23   (ΒΝΤ)</a:t>
                      </a:r>
                      <a:endParaRPr lang="el-GR" sz="1600" dirty="0"/>
                    </a:p>
                  </a:txBody>
                  <a:tcPr/>
                </a:tc>
                <a:tc>
                  <a:txBody>
                    <a:bodyPr/>
                    <a:lstStyle/>
                    <a:p>
                      <a:pPr algn="ctr"/>
                      <a:r>
                        <a:rPr lang="el-GR" dirty="0" smtClean="0">
                          <a:solidFill>
                            <a:srgbClr val="C00000"/>
                          </a:solidFill>
                        </a:rPr>
                        <a:t>ΙΩΑΝΝΗΣ</a:t>
                      </a:r>
                    </a:p>
                    <a:p>
                      <a:pPr algn="ctr"/>
                      <a:r>
                        <a:rPr lang="el-GR" sz="1600" dirty="0" err="1" smtClean="0"/>
                        <a:t>Ἰω</a:t>
                      </a:r>
                      <a:r>
                        <a:rPr lang="el-GR" sz="1600" dirty="0" smtClean="0"/>
                        <a:t>. 13, 1-31   (ΒΝΤ)</a:t>
                      </a:r>
                      <a:endParaRPr lang="el-GR" sz="1600" dirty="0"/>
                    </a:p>
                  </a:txBody>
                  <a:tcPr/>
                </a:tc>
              </a:tr>
              <a:tr h="6021008">
                <a:tc>
                  <a:txBody>
                    <a:bodyPr/>
                    <a:lstStyle/>
                    <a:p>
                      <a:r>
                        <a:rPr lang="el-GR" sz="1350" b="1" i="0" baseline="0" dirty="0" smtClean="0"/>
                        <a:t>1</a:t>
                      </a:r>
                      <a:r>
                        <a:rPr lang="el-GR" sz="1350" baseline="0" dirty="0" smtClean="0"/>
                        <a:t> </a:t>
                      </a:r>
                      <a:r>
                        <a:rPr lang="el-GR" sz="1350" i="1" baseline="0" dirty="0" err="1" smtClean="0"/>
                        <a:t>Καὶ</a:t>
                      </a:r>
                      <a:r>
                        <a:rPr lang="el-GR" sz="1350" i="1" baseline="0" dirty="0" smtClean="0"/>
                        <a:t> </a:t>
                      </a:r>
                      <a:r>
                        <a:rPr lang="el-GR" sz="1350" i="1" baseline="0" dirty="0" err="1" smtClean="0"/>
                        <a:t>ἐγένετο</a:t>
                      </a:r>
                      <a:r>
                        <a:rPr lang="el-GR" sz="1350" i="1" baseline="0" dirty="0" smtClean="0"/>
                        <a:t> </a:t>
                      </a:r>
                      <a:r>
                        <a:rPr lang="el-GR" sz="1350" i="1" baseline="0" dirty="0" err="1" smtClean="0"/>
                        <a:t>ὅτε</a:t>
                      </a:r>
                      <a:r>
                        <a:rPr lang="el-GR" sz="1350" i="1" baseline="0" dirty="0" smtClean="0"/>
                        <a:t> </a:t>
                      </a:r>
                      <a:r>
                        <a:rPr lang="el-GR" sz="1350" i="1" baseline="0" dirty="0" err="1" smtClean="0"/>
                        <a:t>ἐτέλεσεν</a:t>
                      </a:r>
                      <a:r>
                        <a:rPr lang="el-GR" sz="1350" i="1" baseline="0" dirty="0" smtClean="0"/>
                        <a:t> ὁ </a:t>
                      </a:r>
                      <a:r>
                        <a:rPr lang="el-GR" sz="1350" i="1" baseline="0" dirty="0" err="1" smtClean="0"/>
                        <a:t>Ἰησοῦς</a:t>
                      </a:r>
                      <a:r>
                        <a:rPr lang="el-GR" sz="1350" i="1" baseline="0" dirty="0" smtClean="0"/>
                        <a:t> </a:t>
                      </a:r>
                      <a:r>
                        <a:rPr lang="el-GR" sz="1350" i="1" baseline="0" dirty="0" err="1" smtClean="0"/>
                        <a:t>πάντας</a:t>
                      </a:r>
                      <a:r>
                        <a:rPr lang="el-GR" sz="1350" i="1" baseline="0" dirty="0" smtClean="0"/>
                        <a:t> </a:t>
                      </a:r>
                      <a:r>
                        <a:rPr lang="el-GR" sz="1350" i="1" baseline="0" dirty="0" err="1" smtClean="0"/>
                        <a:t>τοὺς</a:t>
                      </a:r>
                      <a:r>
                        <a:rPr lang="el-GR" sz="1350" i="1" baseline="0" dirty="0" smtClean="0"/>
                        <a:t> </a:t>
                      </a:r>
                      <a:r>
                        <a:rPr lang="el-GR" sz="1350" i="1" baseline="0" dirty="0" err="1" smtClean="0"/>
                        <a:t>λόγους</a:t>
                      </a:r>
                      <a:r>
                        <a:rPr lang="el-GR" sz="1350" i="1" baseline="0" dirty="0" smtClean="0"/>
                        <a:t> </a:t>
                      </a:r>
                      <a:r>
                        <a:rPr lang="el-GR" sz="1350" i="1" baseline="0" dirty="0" err="1" smtClean="0"/>
                        <a:t>τούτους</a:t>
                      </a:r>
                      <a:r>
                        <a:rPr lang="el-GR" sz="1350" i="1" baseline="0" dirty="0" smtClean="0"/>
                        <a:t>, </a:t>
                      </a:r>
                      <a:r>
                        <a:rPr lang="el-GR" sz="1350" i="1" baseline="0" dirty="0" err="1" smtClean="0"/>
                        <a:t>εἶπεν</a:t>
                      </a:r>
                      <a:r>
                        <a:rPr lang="el-GR" sz="1350" i="1" baseline="0" dirty="0" smtClean="0"/>
                        <a:t> </a:t>
                      </a:r>
                      <a:r>
                        <a:rPr lang="el-GR" sz="1350" i="1" baseline="0" dirty="0" err="1" smtClean="0"/>
                        <a:t>τοῖς</a:t>
                      </a:r>
                      <a:r>
                        <a:rPr lang="el-GR" sz="1350" i="1" baseline="0" dirty="0" smtClean="0"/>
                        <a:t> </a:t>
                      </a:r>
                      <a:r>
                        <a:rPr lang="el-GR" sz="1350" i="1" baseline="0" dirty="0" err="1" smtClean="0"/>
                        <a:t>μαθηταῖς</a:t>
                      </a:r>
                      <a:r>
                        <a:rPr lang="el-GR" sz="1350" i="1" baseline="0" dirty="0" smtClean="0"/>
                        <a:t> </a:t>
                      </a:r>
                      <a:r>
                        <a:rPr lang="el-GR" sz="1350" i="1" baseline="0" dirty="0" err="1" smtClean="0"/>
                        <a:t>αὐτοῦ</a:t>
                      </a:r>
                      <a:r>
                        <a:rPr lang="el-GR" sz="1350" i="1" baseline="0" dirty="0" smtClean="0"/>
                        <a:t>·</a:t>
                      </a:r>
                    </a:p>
                    <a:p>
                      <a:r>
                        <a:rPr lang="el-GR" sz="1350" b="1" i="0" baseline="0" dirty="0" smtClean="0"/>
                        <a:t>2</a:t>
                      </a:r>
                      <a:r>
                        <a:rPr lang="el-GR" sz="1350" i="1" baseline="0" dirty="0" smtClean="0"/>
                        <a:t> </a:t>
                      </a:r>
                      <a:r>
                        <a:rPr lang="el-GR" sz="1350" i="1" baseline="0" dirty="0" err="1" smtClean="0"/>
                        <a:t>οἴδατε</a:t>
                      </a:r>
                      <a:r>
                        <a:rPr lang="el-GR" sz="1350" i="1" baseline="0" dirty="0" smtClean="0"/>
                        <a:t> </a:t>
                      </a:r>
                      <a:r>
                        <a:rPr lang="el-GR" sz="1350" i="1" baseline="0" dirty="0" err="1" smtClean="0"/>
                        <a:t>ὅτι</a:t>
                      </a:r>
                      <a:r>
                        <a:rPr lang="el-GR" sz="1350" i="1" baseline="0" dirty="0" smtClean="0"/>
                        <a:t> </a:t>
                      </a:r>
                      <a:r>
                        <a:rPr lang="el-GR" sz="1350" i="1" baseline="0" dirty="0" err="1" smtClean="0"/>
                        <a:t>μετὰ</a:t>
                      </a:r>
                      <a:r>
                        <a:rPr lang="el-GR" sz="1350" i="1" baseline="0" dirty="0" smtClean="0"/>
                        <a:t> </a:t>
                      </a:r>
                      <a:r>
                        <a:rPr lang="el-GR" sz="1350" i="1" baseline="0" dirty="0" err="1" smtClean="0"/>
                        <a:t>δύο</a:t>
                      </a:r>
                      <a:r>
                        <a:rPr lang="el-GR" sz="1350" i="1" baseline="0" dirty="0" smtClean="0"/>
                        <a:t> </a:t>
                      </a:r>
                      <a:r>
                        <a:rPr lang="el-GR" sz="1350" i="1" baseline="0" dirty="0" err="1" smtClean="0"/>
                        <a:t>ἡμέρας</a:t>
                      </a:r>
                      <a:r>
                        <a:rPr lang="el-GR" sz="1350" i="1" baseline="0" dirty="0" smtClean="0"/>
                        <a:t> </a:t>
                      </a:r>
                      <a:r>
                        <a:rPr lang="el-GR" sz="1350" i="1" baseline="0" dirty="0" err="1" smtClean="0"/>
                        <a:t>τὸ</a:t>
                      </a:r>
                      <a:r>
                        <a:rPr lang="el-GR" sz="1350" i="1" baseline="0" dirty="0" smtClean="0"/>
                        <a:t> </a:t>
                      </a:r>
                      <a:r>
                        <a:rPr lang="el-GR" sz="1350" i="1" baseline="0" dirty="0" err="1" smtClean="0"/>
                        <a:t>πάσχα</a:t>
                      </a:r>
                      <a:r>
                        <a:rPr lang="el-GR" sz="1350" i="1" baseline="0" dirty="0" smtClean="0"/>
                        <a:t> </a:t>
                      </a:r>
                      <a:r>
                        <a:rPr lang="el-GR" sz="1350" i="1" baseline="0" dirty="0" err="1" smtClean="0"/>
                        <a:t>γίνεται</a:t>
                      </a:r>
                      <a:r>
                        <a:rPr lang="el-GR" sz="1350" i="1" baseline="0" dirty="0" smtClean="0"/>
                        <a:t>, </a:t>
                      </a:r>
                      <a:r>
                        <a:rPr lang="el-GR" sz="1350" i="1" baseline="0" dirty="0" err="1" smtClean="0"/>
                        <a:t>καὶ</a:t>
                      </a:r>
                      <a:r>
                        <a:rPr lang="el-GR" sz="1350" i="1" baseline="0" dirty="0" smtClean="0"/>
                        <a:t> ὁ </a:t>
                      </a:r>
                      <a:r>
                        <a:rPr lang="el-GR" sz="1350" i="1" baseline="0" dirty="0" err="1" smtClean="0"/>
                        <a:t>υἱὸς</a:t>
                      </a:r>
                      <a:r>
                        <a:rPr lang="el-GR" sz="1350" i="1" baseline="0" dirty="0" smtClean="0"/>
                        <a:t> </a:t>
                      </a:r>
                      <a:r>
                        <a:rPr lang="el-GR" sz="1350" i="1" baseline="0" dirty="0" err="1" smtClean="0"/>
                        <a:t>τοῦ</a:t>
                      </a:r>
                      <a:r>
                        <a:rPr lang="el-GR" sz="1350" i="1" baseline="0" dirty="0" smtClean="0"/>
                        <a:t> </a:t>
                      </a:r>
                      <a:r>
                        <a:rPr lang="el-GR" sz="1350" i="1" baseline="0" dirty="0" err="1" smtClean="0"/>
                        <a:t>ἀνθρώπου</a:t>
                      </a:r>
                      <a:r>
                        <a:rPr lang="el-GR" sz="1350" i="1" baseline="0" dirty="0" smtClean="0"/>
                        <a:t> </a:t>
                      </a:r>
                      <a:r>
                        <a:rPr lang="el-GR" sz="1350" i="1" baseline="0" dirty="0" err="1" smtClean="0"/>
                        <a:t>παραδίδοται</a:t>
                      </a:r>
                      <a:r>
                        <a:rPr lang="el-GR" sz="1350" i="1" baseline="0" dirty="0" smtClean="0"/>
                        <a:t> </a:t>
                      </a:r>
                      <a:r>
                        <a:rPr lang="el-GR" sz="1350" i="1" baseline="0" dirty="0" err="1" smtClean="0"/>
                        <a:t>εἰς</a:t>
                      </a:r>
                      <a:r>
                        <a:rPr lang="el-GR" sz="1350" i="1" baseline="0" dirty="0" smtClean="0"/>
                        <a:t> </a:t>
                      </a:r>
                      <a:r>
                        <a:rPr lang="el-GR" sz="1350" i="1" baseline="0" dirty="0" err="1" smtClean="0"/>
                        <a:t>τὸ</a:t>
                      </a:r>
                      <a:r>
                        <a:rPr lang="el-GR" sz="1350" i="1" baseline="0" dirty="0" smtClean="0"/>
                        <a:t> </a:t>
                      </a:r>
                      <a:r>
                        <a:rPr lang="el-GR" sz="1350" i="1" baseline="0" dirty="0" err="1" smtClean="0"/>
                        <a:t>σταυρωθῆναι</a:t>
                      </a:r>
                      <a:r>
                        <a:rPr lang="el-GR" sz="1350" i="1" baseline="0" dirty="0" smtClean="0"/>
                        <a:t>.</a:t>
                      </a:r>
                    </a:p>
                    <a:p>
                      <a:r>
                        <a:rPr lang="el-GR" sz="1350" b="1" i="0" baseline="0" dirty="0" smtClean="0"/>
                        <a:t>3</a:t>
                      </a:r>
                      <a:r>
                        <a:rPr lang="el-GR" sz="1350" i="1" baseline="0" dirty="0" smtClean="0"/>
                        <a:t> </a:t>
                      </a:r>
                      <a:r>
                        <a:rPr lang="el-GR" sz="1350" i="1" baseline="0" dirty="0" err="1" smtClean="0"/>
                        <a:t>Τότε</a:t>
                      </a:r>
                      <a:r>
                        <a:rPr lang="el-GR" sz="1350" i="1" baseline="0" dirty="0" smtClean="0"/>
                        <a:t> </a:t>
                      </a:r>
                      <a:r>
                        <a:rPr lang="el-GR" sz="1350" i="1" baseline="0" dirty="0" err="1" smtClean="0"/>
                        <a:t>συνήχθησαν</a:t>
                      </a:r>
                      <a:r>
                        <a:rPr lang="el-GR" sz="1350" i="1" baseline="0" dirty="0" smtClean="0"/>
                        <a:t> </a:t>
                      </a:r>
                      <a:r>
                        <a:rPr lang="el-GR" sz="1350" i="1" baseline="0" dirty="0" err="1" smtClean="0"/>
                        <a:t>οἱ</a:t>
                      </a:r>
                      <a:r>
                        <a:rPr lang="el-GR" sz="1350" i="1" baseline="0" dirty="0" smtClean="0"/>
                        <a:t> </a:t>
                      </a:r>
                      <a:r>
                        <a:rPr lang="el-GR" sz="1350" i="1" baseline="0" dirty="0" err="1" smtClean="0"/>
                        <a:t>ἀρχιερεῖς</a:t>
                      </a:r>
                      <a:r>
                        <a:rPr lang="el-GR" sz="1350" i="1" baseline="0" dirty="0" smtClean="0"/>
                        <a:t> </a:t>
                      </a:r>
                      <a:r>
                        <a:rPr lang="el-GR" sz="1350" i="1" baseline="0" dirty="0" err="1" smtClean="0"/>
                        <a:t>καὶ</a:t>
                      </a:r>
                      <a:r>
                        <a:rPr lang="el-GR" sz="1350" i="1" baseline="0" dirty="0" smtClean="0"/>
                        <a:t> </a:t>
                      </a:r>
                      <a:r>
                        <a:rPr lang="el-GR" sz="1350" i="1" baseline="0" dirty="0" err="1" smtClean="0"/>
                        <a:t>οἱ</a:t>
                      </a:r>
                      <a:r>
                        <a:rPr lang="el-GR" sz="1350" i="1" baseline="0" dirty="0" smtClean="0"/>
                        <a:t> </a:t>
                      </a:r>
                      <a:r>
                        <a:rPr lang="el-GR" sz="1350" i="1" baseline="0" dirty="0" err="1" smtClean="0"/>
                        <a:t>πρεσβύτεροι</a:t>
                      </a:r>
                      <a:r>
                        <a:rPr lang="el-GR" sz="1350" i="1" baseline="0" dirty="0" smtClean="0"/>
                        <a:t> </a:t>
                      </a:r>
                      <a:r>
                        <a:rPr lang="el-GR" sz="1350" i="1" baseline="0" dirty="0" err="1" smtClean="0"/>
                        <a:t>τοῦ</a:t>
                      </a:r>
                      <a:r>
                        <a:rPr lang="el-GR" sz="1350" i="1" baseline="0" dirty="0" smtClean="0"/>
                        <a:t> </a:t>
                      </a:r>
                      <a:r>
                        <a:rPr lang="el-GR" sz="1350" i="1" baseline="0" dirty="0" err="1" smtClean="0"/>
                        <a:t>λαοῦ</a:t>
                      </a:r>
                      <a:r>
                        <a:rPr lang="el-GR" sz="1350" i="1" baseline="0" dirty="0" smtClean="0"/>
                        <a:t> </a:t>
                      </a:r>
                      <a:r>
                        <a:rPr lang="el-GR" sz="1350" i="1" baseline="0" dirty="0" err="1" smtClean="0"/>
                        <a:t>εἰς</a:t>
                      </a:r>
                      <a:r>
                        <a:rPr lang="el-GR" sz="1350" i="1" baseline="0" dirty="0" smtClean="0"/>
                        <a:t> </a:t>
                      </a:r>
                      <a:r>
                        <a:rPr lang="el-GR" sz="1350" i="1" baseline="0" dirty="0" err="1" smtClean="0"/>
                        <a:t>τὴν</a:t>
                      </a:r>
                      <a:r>
                        <a:rPr lang="el-GR" sz="1350" i="1" baseline="0" dirty="0" smtClean="0"/>
                        <a:t> </a:t>
                      </a:r>
                      <a:r>
                        <a:rPr lang="el-GR" sz="1350" i="1" baseline="0" dirty="0" err="1" smtClean="0"/>
                        <a:t>αὐλὴν</a:t>
                      </a:r>
                      <a:r>
                        <a:rPr lang="el-GR" sz="1350" i="1" baseline="0" dirty="0" smtClean="0"/>
                        <a:t> </a:t>
                      </a:r>
                      <a:r>
                        <a:rPr lang="el-GR" sz="1350" i="1" baseline="0" dirty="0" err="1" smtClean="0"/>
                        <a:t>τοῦ</a:t>
                      </a:r>
                      <a:r>
                        <a:rPr lang="el-GR" sz="1350" i="1" baseline="0" dirty="0" smtClean="0"/>
                        <a:t> </a:t>
                      </a:r>
                      <a:r>
                        <a:rPr lang="el-GR" sz="1350" i="1" baseline="0" dirty="0" err="1" smtClean="0"/>
                        <a:t>ἀρχιερέως</a:t>
                      </a:r>
                      <a:r>
                        <a:rPr lang="el-GR" sz="1350" i="1" baseline="0" dirty="0" smtClean="0"/>
                        <a:t> </a:t>
                      </a:r>
                      <a:r>
                        <a:rPr lang="el-GR" sz="1350" i="1" baseline="0" dirty="0" err="1" smtClean="0"/>
                        <a:t>τοῦ</a:t>
                      </a:r>
                      <a:r>
                        <a:rPr lang="el-GR" sz="1350" i="1" baseline="0" dirty="0" smtClean="0"/>
                        <a:t> </a:t>
                      </a:r>
                      <a:r>
                        <a:rPr lang="el-GR" sz="1350" i="1" baseline="0" dirty="0" err="1" smtClean="0"/>
                        <a:t>λεγομένου</a:t>
                      </a:r>
                      <a:r>
                        <a:rPr lang="el-GR" sz="1350" i="1" baseline="0" dirty="0" smtClean="0"/>
                        <a:t> </a:t>
                      </a:r>
                      <a:r>
                        <a:rPr lang="el-GR" sz="1350" i="1" baseline="0" dirty="0" err="1" smtClean="0"/>
                        <a:t>Καϊάφα</a:t>
                      </a:r>
                      <a:endParaRPr lang="el-GR" sz="1350" i="1" baseline="0" dirty="0" smtClean="0"/>
                    </a:p>
                    <a:p>
                      <a:r>
                        <a:rPr lang="el-GR" sz="1350" b="1" i="0" baseline="0" dirty="0" smtClean="0"/>
                        <a:t>4</a:t>
                      </a:r>
                      <a:r>
                        <a:rPr lang="el-GR" sz="1350" i="1" baseline="0" dirty="0" smtClean="0"/>
                        <a:t> </a:t>
                      </a:r>
                      <a:r>
                        <a:rPr lang="el-GR" sz="1350" i="1" baseline="0" dirty="0" err="1" smtClean="0"/>
                        <a:t>καὶ</a:t>
                      </a:r>
                      <a:r>
                        <a:rPr lang="el-GR" sz="1350" i="1" baseline="0" dirty="0" smtClean="0"/>
                        <a:t> </a:t>
                      </a:r>
                      <a:r>
                        <a:rPr lang="el-GR" sz="1350" i="1" baseline="0" dirty="0" err="1" smtClean="0"/>
                        <a:t>συνεβουλεύσαντο</a:t>
                      </a:r>
                      <a:r>
                        <a:rPr lang="el-GR" sz="1350" i="1" baseline="0" dirty="0" smtClean="0"/>
                        <a:t> </a:t>
                      </a:r>
                      <a:r>
                        <a:rPr lang="el-GR" sz="1350" i="1" baseline="0" dirty="0" err="1" smtClean="0"/>
                        <a:t>ἵνα</a:t>
                      </a:r>
                      <a:r>
                        <a:rPr lang="el-GR" sz="1350" i="1" baseline="0" dirty="0" smtClean="0"/>
                        <a:t> </a:t>
                      </a:r>
                      <a:r>
                        <a:rPr lang="el-GR" sz="1350" i="1" baseline="0" dirty="0" err="1" smtClean="0"/>
                        <a:t>τὸν</a:t>
                      </a:r>
                      <a:r>
                        <a:rPr lang="el-GR" sz="1350" i="1" baseline="0" dirty="0" smtClean="0"/>
                        <a:t> </a:t>
                      </a:r>
                      <a:r>
                        <a:rPr lang="el-GR" sz="1350" i="1" baseline="0" dirty="0" err="1" smtClean="0"/>
                        <a:t>Ἰησοῦν</a:t>
                      </a:r>
                      <a:r>
                        <a:rPr lang="el-GR" sz="1350" i="1" baseline="0" dirty="0" smtClean="0"/>
                        <a:t> </a:t>
                      </a:r>
                      <a:r>
                        <a:rPr lang="el-GR" sz="1350" i="1" baseline="0" dirty="0" err="1" smtClean="0"/>
                        <a:t>δόλῳ</a:t>
                      </a:r>
                      <a:r>
                        <a:rPr lang="el-GR" sz="1350" i="1" baseline="0" dirty="0" smtClean="0"/>
                        <a:t> </a:t>
                      </a:r>
                      <a:r>
                        <a:rPr lang="el-GR" sz="1350" i="1" baseline="0" dirty="0" err="1" smtClean="0"/>
                        <a:t>κρατήσωσιν</a:t>
                      </a:r>
                      <a:r>
                        <a:rPr lang="el-GR" sz="1350" i="1" baseline="0" dirty="0" smtClean="0"/>
                        <a:t> </a:t>
                      </a:r>
                      <a:r>
                        <a:rPr lang="el-GR" sz="1350" i="1" baseline="0" dirty="0" err="1" smtClean="0"/>
                        <a:t>καὶ</a:t>
                      </a:r>
                      <a:r>
                        <a:rPr lang="el-GR" sz="1350" i="1" baseline="0" dirty="0" smtClean="0"/>
                        <a:t> </a:t>
                      </a:r>
                      <a:r>
                        <a:rPr lang="el-GR" sz="1350" i="1" baseline="0" dirty="0" err="1" smtClean="0"/>
                        <a:t>ἀποκτείνωσιν</a:t>
                      </a:r>
                      <a:r>
                        <a:rPr lang="el-GR" sz="1350" i="1" baseline="0" dirty="0" smtClean="0"/>
                        <a:t>·</a:t>
                      </a:r>
                    </a:p>
                    <a:p>
                      <a:r>
                        <a:rPr lang="el-GR" sz="1350" b="1" i="0" baseline="0" dirty="0" smtClean="0"/>
                        <a:t>5</a:t>
                      </a:r>
                      <a:r>
                        <a:rPr lang="el-GR" sz="1350" i="1" baseline="0" dirty="0" smtClean="0"/>
                        <a:t> </a:t>
                      </a:r>
                      <a:r>
                        <a:rPr lang="el-GR" sz="1350" i="1" baseline="0" dirty="0" err="1" smtClean="0"/>
                        <a:t>ἔλεγον</a:t>
                      </a:r>
                      <a:r>
                        <a:rPr lang="el-GR" sz="1350" i="1" baseline="0" dirty="0" smtClean="0"/>
                        <a:t> </a:t>
                      </a:r>
                      <a:r>
                        <a:rPr lang="el-GR" sz="1350" i="1" baseline="0" dirty="0" err="1" smtClean="0"/>
                        <a:t>δέ</a:t>
                      </a:r>
                      <a:r>
                        <a:rPr lang="el-GR" sz="1350" i="1" baseline="0" dirty="0" smtClean="0"/>
                        <a:t>· </a:t>
                      </a:r>
                      <a:r>
                        <a:rPr lang="el-GR" sz="1350" i="1" baseline="0" dirty="0" err="1" smtClean="0"/>
                        <a:t>μὴ</a:t>
                      </a:r>
                      <a:r>
                        <a:rPr lang="el-GR" sz="1350" i="1" baseline="0" dirty="0" smtClean="0"/>
                        <a:t> ἐν </a:t>
                      </a:r>
                      <a:r>
                        <a:rPr lang="el-GR" sz="1350" i="1" baseline="0" dirty="0" err="1" smtClean="0"/>
                        <a:t>τῇ</a:t>
                      </a:r>
                      <a:r>
                        <a:rPr lang="el-GR" sz="1350" i="1" baseline="0" dirty="0" smtClean="0"/>
                        <a:t> </a:t>
                      </a:r>
                      <a:r>
                        <a:rPr lang="el-GR" sz="1350" i="1" baseline="0" dirty="0" err="1" smtClean="0"/>
                        <a:t>ἑορτῇ</a:t>
                      </a:r>
                      <a:r>
                        <a:rPr lang="el-GR" sz="1350" i="1" baseline="0" dirty="0" smtClean="0"/>
                        <a:t>, </a:t>
                      </a:r>
                      <a:r>
                        <a:rPr lang="el-GR" sz="1350" i="1" baseline="0" dirty="0" err="1" smtClean="0"/>
                        <a:t>ἵνα</a:t>
                      </a:r>
                      <a:r>
                        <a:rPr lang="el-GR" sz="1350" i="1" baseline="0" dirty="0" smtClean="0"/>
                        <a:t> </a:t>
                      </a:r>
                      <a:r>
                        <a:rPr lang="el-GR" sz="1350" i="1" baseline="0" dirty="0" err="1" smtClean="0"/>
                        <a:t>μὴ</a:t>
                      </a:r>
                      <a:r>
                        <a:rPr lang="el-GR" sz="1350" i="1" baseline="0" dirty="0" smtClean="0"/>
                        <a:t> </a:t>
                      </a:r>
                      <a:r>
                        <a:rPr lang="el-GR" sz="1350" i="1" baseline="0" dirty="0" err="1" smtClean="0"/>
                        <a:t>θόρυβος</a:t>
                      </a:r>
                      <a:r>
                        <a:rPr lang="el-GR" sz="1350" i="1" baseline="0" dirty="0" smtClean="0"/>
                        <a:t> </a:t>
                      </a:r>
                      <a:r>
                        <a:rPr lang="el-GR" sz="1350" i="1" baseline="0" dirty="0" err="1" smtClean="0"/>
                        <a:t>γένηται</a:t>
                      </a:r>
                      <a:r>
                        <a:rPr lang="el-GR" sz="1350" i="1" baseline="0" dirty="0" smtClean="0"/>
                        <a:t> ἐν </a:t>
                      </a:r>
                      <a:r>
                        <a:rPr lang="el-GR" sz="1350" i="1" baseline="0" dirty="0" err="1" smtClean="0"/>
                        <a:t>τῷ</a:t>
                      </a:r>
                      <a:r>
                        <a:rPr lang="el-GR" sz="1350" i="1" baseline="0" dirty="0" smtClean="0"/>
                        <a:t> </a:t>
                      </a:r>
                      <a:r>
                        <a:rPr lang="el-GR" sz="1350" i="1" baseline="0" dirty="0" err="1" smtClean="0"/>
                        <a:t>λαῷ</a:t>
                      </a:r>
                      <a:r>
                        <a:rPr lang="el-GR" sz="1350" i="1" baseline="0" dirty="0" smtClean="0"/>
                        <a:t>.</a:t>
                      </a:r>
                    </a:p>
                    <a:p>
                      <a:r>
                        <a:rPr lang="el-GR" sz="1350" b="1" baseline="0" dirty="0" smtClean="0"/>
                        <a:t>14</a:t>
                      </a:r>
                      <a:r>
                        <a:rPr lang="el-GR" sz="1350" baseline="0" dirty="0" smtClean="0"/>
                        <a:t> </a:t>
                      </a:r>
                      <a:r>
                        <a:rPr lang="el-GR" sz="1350" baseline="0" dirty="0" err="1" smtClean="0"/>
                        <a:t>Τότε</a:t>
                      </a:r>
                      <a:r>
                        <a:rPr lang="el-GR" sz="1350" baseline="0" dirty="0" smtClean="0"/>
                        <a:t> </a:t>
                      </a:r>
                      <a:r>
                        <a:rPr lang="el-GR" sz="1350" baseline="0" dirty="0" err="1" smtClean="0"/>
                        <a:t>πορευθεὶς</a:t>
                      </a:r>
                      <a:r>
                        <a:rPr lang="el-GR" sz="1350" baseline="0" dirty="0" smtClean="0"/>
                        <a:t> </a:t>
                      </a:r>
                      <a:r>
                        <a:rPr lang="el-GR" sz="1350" baseline="0" dirty="0" err="1" smtClean="0"/>
                        <a:t>εἷς</a:t>
                      </a:r>
                      <a:r>
                        <a:rPr lang="el-GR" sz="1350" baseline="0" dirty="0" smtClean="0"/>
                        <a:t> </a:t>
                      </a:r>
                      <a:r>
                        <a:rPr lang="el-GR" sz="1350" baseline="0" dirty="0" err="1" smtClean="0"/>
                        <a:t>τῶν</a:t>
                      </a:r>
                      <a:r>
                        <a:rPr lang="el-GR" sz="1350" baseline="0" dirty="0" smtClean="0"/>
                        <a:t> </a:t>
                      </a:r>
                      <a:r>
                        <a:rPr lang="el-GR" sz="1350" baseline="0" dirty="0" err="1" smtClean="0"/>
                        <a:t>δώδεκα</a:t>
                      </a:r>
                      <a:r>
                        <a:rPr lang="el-GR" sz="1350" baseline="0" dirty="0" smtClean="0"/>
                        <a:t>, ὁ </a:t>
                      </a:r>
                      <a:r>
                        <a:rPr lang="el-GR" sz="1350" baseline="0" dirty="0" err="1" smtClean="0"/>
                        <a:t>λεγόμενος</a:t>
                      </a:r>
                      <a:r>
                        <a:rPr lang="el-GR" sz="1350" baseline="0" dirty="0" smtClean="0"/>
                        <a:t> </a:t>
                      </a:r>
                      <a:r>
                        <a:rPr lang="el-GR" sz="1350" baseline="0" dirty="0" err="1" smtClean="0"/>
                        <a:t>Ἰούδας</a:t>
                      </a:r>
                      <a:r>
                        <a:rPr lang="el-GR" sz="1350" baseline="0" dirty="0" smtClean="0"/>
                        <a:t> </a:t>
                      </a:r>
                      <a:r>
                        <a:rPr lang="el-GR" sz="1350" baseline="0" dirty="0" err="1" smtClean="0"/>
                        <a:t>Ἰσκαριώτης</a:t>
                      </a:r>
                      <a:r>
                        <a:rPr lang="el-GR" sz="1350" baseline="0" dirty="0" smtClean="0"/>
                        <a:t>, </a:t>
                      </a:r>
                      <a:r>
                        <a:rPr lang="el-GR" sz="1350" baseline="0" dirty="0" err="1" smtClean="0"/>
                        <a:t>πρὸς</a:t>
                      </a:r>
                      <a:r>
                        <a:rPr lang="el-GR" sz="1350" baseline="0" dirty="0" smtClean="0"/>
                        <a:t> </a:t>
                      </a:r>
                      <a:r>
                        <a:rPr lang="el-GR" sz="1350" baseline="0" dirty="0" err="1" smtClean="0"/>
                        <a:t>τοὺς</a:t>
                      </a:r>
                      <a:r>
                        <a:rPr lang="el-GR" sz="1350" baseline="0" dirty="0" smtClean="0"/>
                        <a:t> </a:t>
                      </a:r>
                      <a:r>
                        <a:rPr lang="el-GR" sz="1350" baseline="0" dirty="0" err="1" smtClean="0"/>
                        <a:t>ἀρχιερεῖς</a:t>
                      </a:r>
                      <a:endParaRPr lang="el-GR" sz="1350" baseline="0" dirty="0" smtClean="0"/>
                    </a:p>
                    <a:p>
                      <a:r>
                        <a:rPr lang="el-GR" sz="1350" b="1" baseline="0" dirty="0" smtClean="0"/>
                        <a:t>15</a:t>
                      </a:r>
                      <a:r>
                        <a:rPr lang="el-GR" sz="1350" baseline="0" dirty="0" smtClean="0"/>
                        <a:t> </a:t>
                      </a:r>
                      <a:r>
                        <a:rPr lang="el-GR" sz="1350" baseline="0" dirty="0" err="1" smtClean="0"/>
                        <a:t>εἶπεν</a:t>
                      </a:r>
                      <a:r>
                        <a:rPr lang="el-GR" sz="1350" baseline="0" dirty="0" smtClean="0"/>
                        <a:t>· </a:t>
                      </a:r>
                      <a:r>
                        <a:rPr lang="el-GR" sz="1350" baseline="0" dirty="0" err="1" smtClean="0"/>
                        <a:t>τί</a:t>
                      </a:r>
                      <a:r>
                        <a:rPr lang="el-GR" sz="1350" baseline="0" dirty="0" smtClean="0"/>
                        <a:t> </a:t>
                      </a:r>
                      <a:r>
                        <a:rPr lang="el-GR" sz="1350" baseline="0" dirty="0" err="1" smtClean="0"/>
                        <a:t>θέλετέ</a:t>
                      </a:r>
                      <a:r>
                        <a:rPr lang="el-GR" sz="1350" baseline="0" dirty="0" smtClean="0"/>
                        <a:t> </a:t>
                      </a:r>
                      <a:r>
                        <a:rPr lang="el-GR" sz="1350" baseline="0" dirty="0" err="1" smtClean="0"/>
                        <a:t>μοι</a:t>
                      </a:r>
                      <a:r>
                        <a:rPr lang="el-GR" sz="1350" baseline="0" dirty="0" smtClean="0"/>
                        <a:t> δοῦναι, </a:t>
                      </a:r>
                      <a:r>
                        <a:rPr lang="el-GR" sz="1350" baseline="0" dirty="0" err="1" smtClean="0"/>
                        <a:t>κἀγὼ</a:t>
                      </a:r>
                      <a:r>
                        <a:rPr lang="el-GR" sz="1350" baseline="0" dirty="0" smtClean="0"/>
                        <a:t> </a:t>
                      </a:r>
                      <a:r>
                        <a:rPr lang="el-GR" sz="1350" baseline="0" dirty="0" err="1" smtClean="0"/>
                        <a:t>ὑμῖν</a:t>
                      </a:r>
                      <a:r>
                        <a:rPr lang="el-GR" sz="1350" baseline="0" dirty="0" smtClean="0"/>
                        <a:t> </a:t>
                      </a:r>
                      <a:r>
                        <a:rPr lang="el-GR" sz="1350" baseline="0" dirty="0" err="1" smtClean="0"/>
                        <a:t>παραδώσω</a:t>
                      </a:r>
                      <a:r>
                        <a:rPr lang="el-GR" sz="1350" baseline="0" dirty="0" smtClean="0"/>
                        <a:t> </a:t>
                      </a:r>
                      <a:r>
                        <a:rPr lang="el-GR" sz="1350" baseline="0" dirty="0" err="1" smtClean="0"/>
                        <a:t>αὐτόν</a:t>
                      </a:r>
                      <a:r>
                        <a:rPr lang="el-GR" sz="1350" baseline="0" dirty="0" smtClean="0"/>
                        <a:t> </a:t>
                      </a:r>
                      <a:r>
                        <a:rPr lang="el-GR" sz="1350" baseline="0" dirty="0" err="1" smtClean="0"/>
                        <a:t>οἱ</a:t>
                      </a:r>
                      <a:r>
                        <a:rPr lang="el-GR" sz="1350" baseline="0" dirty="0" smtClean="0"/>
                        <a:t> </a:t>
                      </a:r>
                      <a:r>
                        <a:rPr lang="el-GR" sz="1350" baseline="0" dirty="0" err="1" smtClean="0"/>
                        <a:t>δὲ</a:t>
                      </a:r>
                      <a:r>
                        <a:rPr lang="el-GR" sz="1350" baseline="0" dirty="0" smtClean="0"/>
                        <a:t> </a:t>
                      </a:r>
                      <a:r>
                        <a:rPr lang="el-GR" sz="1350" baseline="0" dirty="0" err="1" smtClean="0"/>
                        <a:t>ἔστησαν</a:t>
                      </a:r>
                      <a:r>
                        <a:rPr lang="el-GR" sz="1350" baseline="0" dirty="0" smtClean="0"/>
                        <a:t> </a:t>
                      </a:r>
                      <a:r>
                        <a:rPr lang="el-GR" sz="1350" baseline="0" dirty="0" err="1" smtClean="0"/>
                        <a:t>αὐτῷ</a:t>
                      </a:r>
                      <a:r>
                        <a:rPr lang="el-GR" sz="1350" baseline="0" dirty="0" smtClean="0"/>
                        <a:t> </a:t>
                      </a:r>
                      <a:r>
                        <a:rPr lang="el-GR" sz="1350" baseline="0" dirty="0" err="1" smtClean="0"/>
                        <a:t>τριάκοντα</a:t>
                      </a:r>
                      <a:r>
                        <a:rPr lang="el-GR" sz="1350" baseline="0" dirty="0" smtClean="0"/>
                        <a:t> </a:t>
                      </a:r>
                      <a:r>
                        <a:rPr lang="el-GR" sz="1350" baseline="0" dirty="0" err="1" smtClean="0"/>
                        <a:t>ἀργύρια</a:t>
                      </a:r>
                      <a:r>
                        <a:rPr lang="el-GR" sz="1350" baseline="0" dirty="0" smtClean="0"/>
                        <a:t>.</a:t>
                      </a:r>
                    </a:p>
                    <a:p>
                      <a:r>
                        <a:rPr lang="el-GR" sz="1350" b="1" baseline="0" dirty="0" smtClean="0"/>
                        <a:t>16</a:t>
                      </a:r>
                      <a:r>
                        <a:rPr lang="el-GR" sz="1350" baseline="0" dirty="0" smtClean="0"/>
                        <a:t> </a:t>
                      </a:r>
                      <a:r>
                        <a:rPr lang="el-GR" sz="1350" baseline="0" dirty="0" err="1" smtClean="0"/>
                        <a:t>καὶ</a:t>
                      </a:r>
                      <a:r>
                        <a:rPr lang="el-GR" sz="1350" baseline="0" dirty="0" smtClean="0"/>
                        <a:t> </a:t>
                      </a:r>
                      <a:r>
                        <a:rPr lang="el-GR" sz="1350" baseline="0" dirty="0" err="1" smtClean="0"/>
                        <a:t>ἀπὸ</a:t>
                      </a:r>
                      <a:r>
                        <a:rPr lang="el-GR" sz="1350" baseline="0" dirty="0" smtClean="0"/>
                        <a:t> </a:t>
                      </a:r>
                      <a:r>
                        <a:rPr lang="el-GR" sz="1350" baseline="0" dirty="0" err="1" smtClean="0"/>
                        <a:t>τότε</a:t>
                      </a:r>
                      <a:r>
                        <a:rPr lang="el-GR" sz="1350" baseline="0" dirty="0" smtClean="0"/>
                        <a:t> </a:t>
                      </a:r>
                      <a:r>
                        <a:rPr lang="el-GR" sz="1350" baseline="0" dirty="0" err="1" smtClean="0"/>
                        <a:t>ἐζήτει</a:t>
                      </a:r>
                      <a:r>
                        <a:rPr lang="el-GR" sz="1350" baseline="0" dirty="0" smtClean="0"/>
                        <a:t> </a:t>
                      </a:r>
                      <a:r>
                        <a:rPr lang="el-GR" sz="1350" baseline="0" dirty="0" err="1" smtClean="0"/>
                        <a:t>εὐκαιρίαν</a:t>
                      </a:r>
                      <a:r>
                        <a:rPr lang="el-GR" sz="1350" baseline="0" dirty="0" smtClean="0"/>
                        <a:t> </a:t>
                      </a:r>
                      <a:r>
                        <a:rPr lang="el-GR" sz="1350" baseline="0" dirty="0" err="1" smtClean="0"/>
                        <a:t>ἵνα</a:t>
                      </a:r>
                      <a:r>
                        <a:rPr lang="el-GR" sz="1350" baseline="0" dirty="0" smtClean="0"/>
                        <a:t> </a:t>
                      </a:r>
                      <a:r>
                        <a:rPr lang="el-GR" sz="1350" baseline="0" dirty="0" err="1" smtClean="0"/>
                        <a:t>αὐτὸν</a:t>
                      </a:r>
                      <a:r>
                        <a:rPr lang="el-GR" sz="1350" baseline="0" dirty="0" smtClean="0"/>
                        <a:t> </a:t>
                      </a:r>
                      <a:r>
                        <a:rPr lang="el-GR" sz="1350" baseline="0" dirty="0" err="1" smtClean="0"/>
                        <a:t>παραδῷ</a:t>
                      </a:r>
                      <a:r>
                        <a:rPr lang="el-GR" sz="1350" baseline="0" dirty="0" smtClean="0"/>
                        <a:t>.</a:t>
                      </a:r>
                    </a:p>
                  </a:txBody>
                  <a:tcPr/>
                </a:tc>
                <a:tc>
                  <a:txBody>
                    <a:bodyPr/>
                    <a:lstStyle/>
                    <a:p>
                      <a:r>
                        <a:rPr lang="el-GR" sz="1400" b="1" i="0" dirty="0" smtClean="0"/>
                        <a:t>1</a:t>
                      </a:r>
                      <a:r>
                        <a:rPr lang="el-GR" sz="1400" i="1" dirty="0" smtClean="0"/>
                        <a:t> </a:t>
                      </a:r>
                      <a:r>
                        <a:rPr lang="el-GR" sz="1400" i="1" dirty="0" err="1" smtClean="0"/>
                        <a:t>Ἦν</a:t>
                      </a:r>
                      <a:r>
                        <a:rPr lang="el-GR" sz="1400" i="1" dirty="0" smtClean="0"/>
                        <a:t> </a:t>
                      </a:r>
                      <a:r>
                        <a:rPr lang="el-GR" sz="1400" i="1" dirty="0" err="1" smtClean="0"/>
                        <a:t>δὲ</a:t>
                      </a:r>
                      <a:r>
                        <a:rPr lang="el-GR" sz="1400" i="1" dirty="0" smtClean="0"/>
                        <a:t> </a:t>
                      </a:r>
                      <a:r>
                        <a:rPr lang="el-GR" sz="1400" i="1" dirty="0" err="1" smtClean="0"/>
                        <a:t>τὸ</a:t>
                      </a:r>
                      <a:r>
                        <a:rPr lang="el-GR" sz="1400" i="1" dirty="0" smtClean="0"/>
                        <a:t> </a:t>
                      </a:r>
                      <a:r>
                        <a:rPr lang="el-GR" sz="1400" i="1" dirty="0" err="1" smtClean="0"/>
                        <a:t>πάσχα</a:t>
                      </a:r>
                      <a:r>
                        <a:rPr lang="el-GR" sz="1400" i="1" dirty="0" smtClean="0"/>
                        <a:t> </a:t>
                      </a:r>
                      <a:r>
                        <a:rPr lang="el-GR" sz="1400" i="1" dirty="0" err="1" smtClean="0"/>
                        <a:t>καὶ</a:t>
                      </a:r>
                      <a:r>
                        <a:rPr lang="el-GR" sz="1400" i="1" dirty="0" smtClean="0"/>
                        <a:t> </a:t>
                      </a:r>
                      <a:r>
                        <a:rPr lang="el-GR" sz="1400" i="1" dirty="0" err="1" smtClean="0"/>
                        <a:t>τὰ</a:t>
                      </a:r>
                      <a:r>
                        <a:rPr lang="el-GR" sz="1400" i="1" dirty="0" smtClean="0"/>
                        <a:t> </a:t>
                      </a:r>
                      <a:r>
                        <a:rPr lang="el-GR" sz="1400" i="1" dirty="0" err="1" smtClean="0"/>
                        <a:t>ἄζυμα</a:t>
                      </a:r>
                      <a:r>
                        <a:rPr lang="el-GR" sz="1400" i="1" dirty="0" smtClean="0"/>
                        <a:t> </a:t>
                      </a:r>
                      <a:r>
                        <a:rPr lang="el-GR" sz="1400" i="1" dirty="0" err="1" smtClean="0"/>
                        <a:t>μετὰ</a:t>
                      </a:r>
                      <a:r>
                        <a:rPr lang="el-GR" sz="1400" i="1" dirty="0" smtClean="0"/>
                        <a:t> </a:t>
                      </a:r>
                      <a:r>
                        <a:rPr lang="el-GR" sz="1400" i="1" dirty="0" err="1" smtClean="0"/>
                        <a:t>δύο</a:t>
                      </a:r>
                      <a:r>
                        <a:rPr lang="el-GR" sz="1400" i="1" dirty="0" smtClean="0"/>
                        <a:t> </a:t>
                      </a:r>
                      <a:r>
                        <a:rPr lang="el-GR" sz="1400" i="1" dirty="0" err="1" smtClean="0"/>
                        <a:t>ἡμέρας</a:t>
                      </a:r>
                      <a:r>
                        <a:rPr lang="el-GR" sz="1400" i="1" dirty="0" smtClean="0"/>
                        <a:t>. </a:t>
                      </a:r>
                      <a:r>
                        <a:rPr lang="el-GR" sz="1400" i="1" dirty="0" err="1" smtClean="0"/>
                        <a:t>καὶ</a:t>
                      </a:r>
                      <a:r>
                        <a:rPr lang="el-GR" sz="1400" i="1" dirty="0" smtClean="0"/>
                        <a:t> </a:t>
                      </a:r>
                      <a:r>
                        <a:rPr lang="el-GR" sz="1400" i="1" dirty="0" err="1" smtClean="0"/>
                        <a:t>ἐζήτουν</a:t>
                      </a:r>
                      <a:r>
                        <a:rPr lang="el-GR" sz="1400" i="1" dirty="0" smtClean="0"/>
                        <a:t> </a:t>
                      </a:r>
                      <a:r>
                        <a:rPr lang="el-GR" sz="1400" i="1" dirty="0" err="1" smtClean="0"/>
                        <a:t>οἱ</a:t>
                      </a:r>
                      <a:r>
                        <a:rPr lang="el-GR" sz="1400" i="1" dirty="0" smtClean="0"/>
                        <a:t> </a:t>
                      </a:r>
                      <a:r>
                        <a:rPr lang="el-GR" sz="1400" i="1" dirty="0" err="1" smtClean="0"/>
                        <a:t>ἀρχιερεῖς</a:t>
                      </a:r>
                      <a:r>
                        <a:rPr lang="el-GR" sz="1400" i="1" dirty="0" smtClean="0"/>
                        <a:t> </a:t>
                      </a:r>
                      <a:r>
                        <a:rPr lang="el-GR" sz="1400" i="1" dirty="0" err="1" smtClean="0"/>
                        <a:t>καὶ</a:t>
                      </a:r>
                      <a:r>
                        <a:rPr lang="el-GR" sz="1400" i="1" dirty="0" smtClean="0"/>
                        <a:t> </a:t>
                      </a:r>
                      <a:r>
                        <a:rPr lang="el-GR" sz="1400" i="1" dirty="0" err="1" smtClean="0"/>
                        <a:t>οἱ</a:t>
                      </a:r>
                      <a:r>
                        <a:rPr lang="el-GR" sz="1400" i="1" dirty="0" smtClean="0"/>
                        <a:t> </a:t>
                      </a:r>
                      <a:r>
                        <a:rPr lang="el-GR" sz="1400" i="1" dirty="0" err="1" smtClean="0"/>
                        <a:t>γραμματεῖς</a:t>
                      </a:r>
                      <a:r>
                        <a:rPr lang="el-GR" sz="1400" i="1" dirty="0" smtClean="0"/>
                        <a:t> </a:t>
                      </a:r>
                      <a:r>
                        <a:rPr lang="el-GR" sz="1400" i="1" dirty="0" err="1" smtClean="0"/>
                        <a:t>πῶς</a:t>
                      </a:r>
                      <a:r>
                        <a:rPr lang="el-GR" sz="1400" i="1" dirty="0" smtClean="0"/>
                        <a:t> </a:t>
                      </a:r>
                      <a:r>
                        <a:rPr lang="el-GR" sz="1400" i="1" dirty="0" err="1" smtClean="0"/>
                        <a:t>αὐτὸν</a:t>
                      </a:r>
                      <a:r>
                        <a:rPr lang="el-GR" sz="1400" i="1" dirty="0" smtClean="0"/>
                        <a:t> ἐν </a:t>
                      </a:r>
                      <a:r>
                        <a:rPr lang="el-GR" sz="1400" i="1" dirty="0" err="1" smtClean="0"/>
                        <a:t>δόλῳ</a:t>
                      </a:r>
                      <a:r>
                        <a:rPr lang="el-GR" sz="1400" i="1" dirty="0" smtClean="0"/>
                        <a:t> </a:t>
                      </a:r>
                      <a:r>
                        <a:rPr lang="el-GR" sz="1400" i="1" dirty="0" err="1" smtClean="0"/>
                        <a:t>κρατήσαντες</a:t>
                      </a:r>
                      <a:r>
                        <a:rPr lang="el-GR" sz="1400" i="1" dirty="0" smtClean="0"/>
                        <a:t> </a:t>
                      </a:r>
                      <a:r>
                        <a:rPr lang="el-GR" sz="1400" i="1" dirty="0" err="1" smtClean="0"/>
                        <a:t>ἀποκτείνωσιν</a:t>
                      </a:r>
                      <a:r>
                        <a:rPr lang="el-GR" sz="1400" i="1" dirty="0" smtClean="0"/>
                        <a:t>·</a:t>
                      </a:r>
                    </a:p>
                    <a:p>
                      <a:r>
                        <a:rPr lang="el-GR" sz="1400" b="1" i="0" dirty="0" smtClean="0"/>
                        <a:t>2</a:t>
                      </a:r>
                      <a:r>
                        <a:rPr lang="el-GR" sz="1400" i="1" dirty="0" smtClean="0"/>
                        <a:t> </a:t>
                      </a:r>
                      <a:r>
                        <a:rPr lang="el-GR" sz="1400" i="1" dirty="0" err="1" smtClean="0"/>
                        <a:t>ἔλεγον</a:t>
                      </a:r>
                      <a:r>
                        <a:rPr lang="el-GR" sz="1400" i="1" dirty="0" smtClean="0"/>
                        <a:t> </a:t>
                      </a:r>
                      <a:r>
                        <a:rPr lang="el-GR" sz="1400" i="1" dirty="0" err="1" smtClean="0"/>
                        <a:t>γάρ</a:t>
                      </a:r>
                      <a:r>
                        <a:rPr lang="el-GR" sz="1400" i="1" dirty="0" smtClean="0"/>
                        <a:t>· </a:t>
                      </a:r>
                      <a:r>
                        <a:rPr lang="el-GR" sz="1400" i="1" dirty="0" err="1" smtClean="0"/>
                        <a:t>μὴ</a:t>
                      </a:r>
                      <a:r>
                        <a:rPr lang="el-GR" sz="1400" i="1" dirty="0" smtClean="0"/>
                        <a:t> ἐν </a:t>
                      </a:r>
                      <a:r>
                        <a:rPr lang="el-GR" sz="1400" i="1" dirty="0" err="1" smtClean="0"/>
                        <a:t>τῇ</a:t>
                      </a:r>
                      <a:r>
                        <a:rPr lang="el-GR" sz="1400" i="1" dirty="0" smtClean="0"/>
                        <a:t> </a:t>
                      </a:r>
                      <a:r>
                        <a:rPr lang="el-GR" sz="1400" i="1" dirty="0" err="1" smtClean="0"/>
                        <a:t>ἑορτῇ</a:t>
                      </a:r>
                      <a:r>
                        <a:rPr lang="el-GR" sz="1400" i="1" dirty="0" smtClean="0"/>
                        <a:t>, </a:t>
                      </a:r>
                      <a:r>
                        <a:rPr lang="el-GR" sz="1400" i="1" dirty="0" err="1" smtClean="0"/>
                        <a:t>μήποτε</a:t>
                      </a:r>
                      <a:r>
                        <a:rPr lang="el-GR" sz="1400" i="1" dirty="0" smtClean="0"/>
                        <a:t> </a:t>
                      </a:r>
                      <a:r>
                        <a:rPr lang="el-GR" sz="1400" i="1" dirty="0" err="1" smtClean="0"/>
                        <a:t>ἔσται</a:t>
                      </a:r>
                      <a:r>
                        <a:rPr lang="el-GR" sz="1400" i="1" dirty="0" smtClean="0"/>
                        <a:t> </a:t>
                      </a:r>
                      <a:r>
                        <a:rPr lang="el-GR" sz="1400" i="1" dirty="0" err="1" smtClean="0"/>
                        <a:t>θόρυβος</a:t>
                      </a:r>
                      <a:r>
                        <a:rPr lang="el-GR" sz="1400" i="1" dirty="0" smtClean="0"/>
                        <a:t> </a:t>
                      </a:r>
                      <a:r>
                        <a:rPr lang="el-GR" sz="1400" i="1" dirty="0" err="1" smtClean="0"/>
                        <a:t>τοῦ</a:t>
                      </a:r>
                      <a:r>
                        <a:rPr lang="el-GR" sz="1400" i="1" dirty="0" smtClean="0"/>
                        <a:t> </a:t>
                      </a:r>
                      <a:r>
                        <a:rPr lang="el-GR" sz="1400" i="1" dirty="0" err="1" smtClean="0"/>
                        <a:t>λαοῦ</a:t>
                      </a:r>
                      <a:r>
                        <a:rPr lang="el-GR" sz="1400" i="1" dirty="0" smtClean="0"/>
                        <a:t>.</a:t>
                      </a:r>
                    </a:p>
                    <a:p>
                      <a:endParaRPr lang="el-GR" sz="1400" dirty="0" smtClean="0"/>
                    </a:p>
                    <a:p>
                      <a:r>
                        <a:rPr lang="el-GR" sz="1400" b="1" dirty="0" smtClean="0"/>
                        <a:t>10</a:t>
                      </a:r>
                      <a:r>
                        <a:rPr lang="el-GR" sz="1400" dirty="0" smtClean="0"/>
                        <a:t> </a:t>
                      </a:r>
                      <a:r>
                        <a:rPr lang="el-GR" sz="1400" dirty="0" err="1" smtClean="0"/>
                        <a:t>Καὶ</a:t>
                      </a:r>
                      <a:r>
                        <a:rPr lang="el-GR" sz="1400" dirty="0" smtClean="0"/>
                        <a:t> </a:t>
                      </a:r>
                      <a:r>
                        <a:rPr lang="el-GR" sz="1400" dirty="0" err="1" smtClean="0"/>
                        <a:t>Ἰούδας</a:t>
                      </a:r>
                      <a:r>
                        <a:rPr lang="el-GR" sz="1400" dirty="0" smtClean="0"/>
                        <a:t> </a:t>
                      </a:r>
                      <a:r>
                        <a:rPr lang="el-GR" sz="1400" dirty="0" err="1" smtClean="0"/>
                        <a:t>Ἰσκαριὼθ</a:t>
                      </a:r>
                      <a:r>
                        <a:rPr lang="el-GR" sz="1400" dirty="0" smtClean="0"/>
                        <a:t> ὁ </a:t>
                      </a:r>
                      <a:r>
                        <a:rPr lang="el-GR" sz="1400" dirty="0" err="1" smtClean="0"/>
                        <a:t>εἷς</a:t>
                      </a:r>
                      <a:r>
                        <a:rPr lang="el-GR" sz="1400" dirty="0" smtClean="0"/>
                        <a:t> </a:t>
                      </a:r>
                      <a:r>
                        <a:rPr lang="el-GR" sz="1400" dirty="0" err="1" smtClean="0"/>
                        <a:t>τῶν</a:t>
                      </a:r>
                      <a:r>
                        <a:rPr lang="el-GR" sz="1400" dirty="0" smtClean="0"/>
                        <a:t> </a:t>
                      </a:r>
                      <a:r>
                        <a:rPr lang="el-GR" sz="1400" dirty="0" err="1" smtClean="0"/>
                        <a:t>δώδεκα</a:t>
                      </a:r>
                      <a:r>
                        <a:rPr lang="el-GR" sz="1400" dirty="0" smtClean="0"/>
                        <a:t> </a:t>
                      </a:r>
                      <a:r>
                        <a:rPr lang="el-GR" sz="1400" dirty="0" err="1" smtClean="0"/>
                        <a:t>ἀπῆλθεν</a:t>
                      </a:r>
                      <a:r>
                        <a:rPr lang="el-GR" sz="1400" dirty="0" smtClean="0"/>
                        <a:t> </a:t>
                      </a:r>
                      <a:r>
                        <a:rPr lang="el-GR" sz="1400" dirty="0" err="1" smtClean="0"/>
                        <a:t>πρὸς</a:t>
                      </a:r>
                      <a:r>
                        <a:rPr lang="el-GR" sz="1400" dirty="0" smtClean="0"/>
                        <a:t> </a:t>
                      </a:r>
                      <a:r>
                        <a:rPr lang="el-GR" sz="1400" dirty="0" err="1" smtClean="0"/>
                        <a:t>τοὺς</a:t>
                      </a:r>
                      <a:r>
                        <a:rPr lang="el-GR" sz="1400" dirty="0" smtClean="0"/>
                        <a:t> </a:t>
                      </a:r>
                      <a:r>
                        <a:rPr lang="el-GR" sz="1400" dirty="0" err="1" smtClean="0"/>
                        <a:t>ἀρχιερεῖς</a:t>
                      </a:r>
                      <a:r>
                        <a:rPr lang="el-GR" sz="1400" dirty="0" smtClean="0"/>
                        <a:t> </a:t>
                      </a:r>
                      <a:r>
                        <a:rPr lang="el-GR" sz="1400" dirty="0" err="1" smtClean="0"/>
                        <a:t>ἵνα</a:t>
                      </a:r>
                      <a:r>
                        <a:rPr lang="el-GR" sz="1400" dirty="0" smtClean="0"/>
                        <a:t> </a:t>
                      </a:r>
                      <a:r>
                        <a:rPr lang="el-GR" sz="1400" dirty="0" err="1" smtClean="0"/>
                        <a:t>αὐτὸν</a:t>
                      </a:r>
                      <a:r>
                        <a:rPr lang="el-GR" sz="1400" dirty="0" smtClean="0"/>
                        <a:t> </a:t>
                      </a:r>
                      <a:r>
                        <a:rPr lang="el-GR" sz="1400" dirty="0" err="1" smtClean="0"/>
                        <a:t>παραδοῖ</a:t>
                      </a:r>
                      <a:r>
                        <a:rPr lang="el-GR" sz="1400" dirty="0" smtClean="0"/>
                        <a:t> </a:t>
                      </a:r>
                      <a:r>
                        <a:rPr lang="el-GR" sz="1400" dirty="0" err="1" smtClean="0"/>
                        <a:t>αὐτοῖς</a:t>
                      </a:r>
                      <a:r>
                        <a:rPr lang="el-GR" sz="1400" dirty="0" smtClean="0"/>
                        <a:t>.</a:t>
                      </a:r>
                    </a:p>
                    <a:p>
                      <a:r>
                        <a:rPr lang="el-GR" sz="1400" b="1" dirty="0" smtClean="0"/>
                        <a:t>11</a:t>
                      </a:r>
                      <a:r>
                        <a:rPr lang="el-GR" sz="1400" dirty="0" smtClean="0"/>
                        <a:t> </a:t>
                      </a:r>
                      <a:r>
                        <a:rPr lang="el-GR" sz="1400" dirty="0" err="1" smtClean="0"/>
                        <a:t>οἱ</a:t>
                      </a:r>
                      <a:r>
                        <a:rPr lang="el-GR" sz="1400" dirty="0" smtClean="0"/>
                        <a:t> </a:t>
                      </a:r>
                      <a:r>
                        <a:rPr lang="el-GR" sz="1400" dirty="0" err="1" smtClean="0"/>
                        <a:t>δὲ</a:t>
                      </a:r>
                      <a:r>
                        <a:rPr lang="el-GR" sz="1400" dirty="0" smtClean="0"/>
                        <a:t> </a:t>
                      </a:r>
                      <a:r>
                        <a:rPr lang="el-GR" sz="1400" dirty="0" err="1" smtClean="0"/>
                        <a:t>ἀκούσαντες</a:t>
                      </a:r>
                      <a:r>
                        <a:rPr lang="el-GR" sz="1400" dirty="0" smtClean="0"/>
                        <a:t> </a:t>
                      </a:r>
                      <a:r>
                        <a:rPr lang="el-GR" sz="1400" dirty="0" err="1" smtClean="0"/>
                        <a:t>ἐχάρησαν</a:t>
                      </a:r>
                      <a:r>
                        <a:rPr lang="el-GR" sz="1400" dirty="0" smtClean="0"/>
                        <a:t> </a:t>
                      </a:r>
                      <a:r>
                        <a:rPr lang="el-GR" sz="1400" dirty="0" err="1" smtClean="0"/>
                        <a:t>καὶ</a:t>
                      </a:r>
                      <a:r>
                        <a:rPr lang="el-GR" sz="1400" dirty="0" smtClean="0"/>
                        <a:t> </a:t>
                      </a:r>
                      <a:r>
                        <a:rPr lang="el-GR" sz="1400" dirty="0" err="1" smtClean="0"/>
                        <a:t>ἐπηγγείλαντο</a:t>
                      </a:r>
                      <a:r>
                        <a:rPr lang="el-GR" sz="1400" dirty="0" smtClean="0"/>
                        <a:t> </a:t>
                      </a:r>
                      <a:r>
                        <a:rPr lang="el-GR" sz="1400" dirty="0" err="1" smtClean="0"/>
                        <a:t>αὐτῷ</a:t>
                      </a:r>
                      <a:r>
                        <a:rPr lang="el-GR" sz="1400" dirty="0" smtClean="0"/>
                        <a:t> </a:t>
                      </a:r>
                      <a:r>
                        <a:rPr lang="el-GR" sz="1400" dirty="0" err="1" smtClean="0"/>
                        <a:t>ἀργύριον</a:t>
                      </a:r>
                      <a:r>
                        <a:rPr lang="el-GR" sz="1400" dirty="0" smtClean="0"/>
                        <a:t> δοῦναι. </a:t>
                      </a:r>
                      <a:r>
                        <a:rPr lang="el-GR" sz="1400" dirty="0" err="1" smtClean="0"/>
                        <a:t>καὶ</a:t>
                      </a:r>
                      <a:r>
                        <a:rPr lang="el-GR" sz="1400" dirty="0" smtClean="0"/>
                        <a:t> </a:t>
                      </a:r>
                      <a:r>
                        <a:rPr lang="el-GR" sz="1400" dirty="0" err="1" smtClean="0"/>
                        <a:t>ἐζήτει</a:t>
                      </a:r>
                      <a:r>
                        <a:rPr lang="el-GR" sz="1400" dirty="0" smtClean="0"/>
                        <a:t> </a:t>
                      </a:r>
                      <a:r>
                        <a:rPr lang="el-GR" sz="1400" dirty="0" err="1" smtClean="0"/>
                        <a:t>πῶς</a:t>
                      </a:r>
                      <a:r>
                        <a:rPr lang="el-GR" sz="1400" dirty="0" smtClean="0"/>
                        <a:t> </a:t>
                      </a:r>
                      <a:r>
                        <a:rPr lang="el-GR" sz="1400" dirty="0" err="1" smtClean="0"/>
                        <a:t>αὐτὸν</a:t>
                      </a:r>
                      <a:r>
                        <a:rPr lang="el-GR" sz="1400" dirty="0" smtClean="0"/>
                        <a:t> </a:t>
                      </a:r>
                      <a:r>
                        <a:rPr lang="el-GR" sz="1400" dirty="0" err="1" smtClean="0"/>
                        <a:t>εὐκαίρως</a:t>
                      </a:r>
                      <a:r>
                        <a:rPr lang="el-GR" sz="1400" dirty="0" smtClean="0"/>
                        <a:t> </a:t>
                      </a:r>
                      <a:r>
                        <a:rPr lang="el-GR" sz="1400" dirty="0" err="1" smtClean="0"/>
                        <a:t>παραδοῖ</a:t>
                      </a:r>
                      <a:r>
                        <a:rPr lang="el-GR" sz="1400" dirty="0" smtClean="0"/>
                        <a:t>.</a:t>
                      </a:r>
                    </a:p>
                    <a:p>
                      <a:endParaRPr lang="el-GR" sz="1400" dirty="0" smtClean="0"/>
                    </a:p>
                    <a:p>
                      <a:endParaRPr lang="el-GR" dirty="0"/>
                    </a:p>
                  </a:txBody>
                  <a:tcPr/>
                </a:tc>
                <a:tc>
                  <a:txBody>
                    <a:bodyPr/>
                    <a:lstStyle/>
                    <a:p>
                      <a:r>
                        <a:rPr lang="el-GR" sz="1400" b="1" dirty="0" smtClean="0"/>
                        <a:t>1</a:t>
                      </a:r>
                      <a:r>
                        <a:rPr lang="el-GR" sz="1400" dirty="0" smtClean="0"/>
                        <a:t> </a:t>
                      </a:r>
                      <a:r>
                        <a:rPr lang="el-GR" sz="1400" i="1" dirty="0" err="1" smtClean="0"/>
                        <a:t>Ἤγγιζεν</a:t>
                      </a:r>
                      <a:r>
                        <a:rPr lang="el-GR" sz="1400" i="1" dirty="0" smtClean="0"/>
                        <a:t> </a:t>
                      </a:r>
                      <a:r>
                        <a:rPr lang="el-GR" sz="1400" i="1" dirty="0" err="1" smtClean="0"/>
                        <a:t>δὲ</a:t>
                      </a:r>
                      <a:r>
                        <a:rPr lang="el-GR" sz="1400" i="1" dirty="0" smtClean="0"/>
                        <a:t> ἡ </a:t>
                      </a:r>
                      <a:r>
                        <a:rPr lang="el-GR" sz="1400" i="1" dirty="0" err="1" smtClean="0"/>
                        <a:t>ἑορτὴ</a:t>
                      </a:r>
                      <a:r>
                        <a:rPr lang="el-GR" sz="1400" i="1" dirty="0" smtClean="0"/>
                        <a:t> </a:t>
                      </a:r>
                      <a:r>
                        <a:rPr lang="el-GR" sz="1400" i="1" dirty="0" err="1" smtClean="0"/>
                        <a:t>τῶν</a:t>
                      </a:r>
                      <a:r>
                        <a:rPr lang="el-GR" sz="1400" i="1" dirty="0" smtClean="0"/>
                        <a:t> </a:t>
                      </a:r>
                      <a:r>
                        <a:rPr lang="el-GR" sz="1400" i="1" dirty="0" err="1" smtClean="0"/>
                        <a:t>ἀζύμων</a:t>
                      </a:r>
                      <a:r>
                        <a:rPr lang="el-GR" sz="1400" i="1" dirty="0" smtClean="0"/>
                        <a:t> ἡ </a:t>
                      </a:r>
                      <a:r>
                        <a:rPr lang="el-GR" sz="1400" i="1" dirty="0" err="1" smtClean="0"/>
                        <a:t>λεγομένη</a:t>
                      </a:r>
                      <a:r>
                        <a:rPr lang="el-GR" sz="1400" i="1" dirty="0" smtClean="0"/>
                        <a:t> </a:t>
                      </a:r>
                      <a:r>
                        <a:rPr lang="el-GR" sz="1400" i="1" dirty="0" err="1" smtClean="0"/>
                        <a:t>πάσχα</a:t>
                      </a:r>
                      <a:r>
                        <a:rPr lang="el-GR" sz="1400" i="1" dirty="0" smtClean="0"/>
                        <a:t>.</a:t>
                      </a:r>
                    </a:p>
                    <a:p>
                      <a:r>
                        <a:rPr lang="el-GR" sz="1400" b="1" i="0" dirty="0" smtClean="0"/>
                        <a:t>2</a:t>
                      </a:r>
                      <a:r>
                        <a:rPr lang="el-GR" sz="1400" i="1" dirty="0" smtClean="0"/>
                        <a:t> </a:t>
                      </a:r>
                      <a:r>
                        <a:rPr lang="el-GR" sz="1400" i="1" dirty="0" err="1" smtClean="0"/>
                        <a:t>καὶ</a:t>
                      </a:r>
                      <a:r>
                        <a:rPr lang="el-GR" sz="1400" i="1" dirty="0" smtClean="0"/>
                        <a:t> </a:t>
                      </a:r>
                      <a:r>
                        <a:rPr lang="el-GR" sz="1400" i="1" dirty="0" err="1" smtClean="0"/>
                        <a:t>ἐζήτουν</a:t>
                      </a:r>
                      <a:r>
                        <a:rPr lang="el-GR" sz="1400" i="1" dirty="0" smtClean="0"/>
                        <a:t> </a:t>
                      </a:r>
                      <a:r>
                        <a:rPr lang="el-GR" sz="1400" i="1" dirty="0" err="1" smtClean="0"/>
                        <a:t>οἱ</a:t>
                      </a:r>
                      <a:r>
                        <a:rPr lang="el-GR" sz="1400" i="1" dirty="0" smtClean="0"/>
                        <a:t> </a:t>
                      </a:r>
                      <a:r>
                        <a:rPr lang="el-GR" sz="1400" i="1" dirty="0" err="1" smtClean="0"/>
                        <a:t>ἀρχιερεῖς</a:t>
                      </a:r>
                      <a:r>
                        <a:rPr lang="el-GR" sz="1400" i="1" dirty="0" smtClean="0"/>
                        <a:t> </a:t>
                      </a:r>
                      <a:r>
                        <a:rPr lang="el-GR" sz="1400" i="1" dirty="0" err="1" smtClean="0"/>
                        <a:t>καὶ</a:t>
                      </a:r>
                      <a:r>
                        <a:rPr lang="el-GR" sz="1400" i="1" dirty="0" smtClean="0"/>
                        <a:t> </a:t>
                      </a:r>
                      <a:r>
                        <a:rPr lang="el-GR" sz="1400" i="1" dirty="0" err="1" smtClean="0"/>
                        <a:t>οἱ</a:t>
                      </a:r>
                      <a:r>
                        <a:rPr lang="el-GR" sz="1400" i="1" dirty="0" smtClean="0"/>
                        <a:t> </a:t>
                      </a:r>
                      <a:r>
                        <a:rPr lang="el-GR" sz="1400" i="1" dirty="0" err="1" smtClean="0"/>
                        <a:t>γραμματεῖς</a:t>
                      </a:r>
                      <a:r>
                        <a:rPr lang="el-GR" sz="1400" i="1" dirty="0" smtClean="0"/>
                        <a:t> </a:t>
                      </a:r>
                      <a:r>
                        <a:rPr lang="el-GR" sz="1400" i="1" dirty="0" err="1" smtClean="0"/>
                        <a:t>τὸ</a:t>
                      </a:r>
                      <a:r>
                        <a:rPr lang="el-GR" sz="1400" i="1" dirty="0" smtClean="0"/>
                        <a:t> </a:t>
                      </a:r>
                      <a:r>
                        <a:rPr lang="el-GR" sz="1400" i="1" dirty="0" err="1" smtClean="0"/>
                        <a:t>πῶς</a:t>
                      </a:r>
                      <a:r>
                        <a:rPr lang="el-GR" sz="1400" i="1" dirty="0" smtClean="0"/>
                        <a:t> </a:t>
                      </a:r>
                      <a:r>
                        <a:rPr lang="el-GR" sz="1400" i="1" dirty="0" err="1" smtClean="0"/>
                        <a:t>ἀνέλωσιν</a:t>
                      </a:r>
                      <a:r>
                        <a:rPr lang="el-GR" sz="1400" i="1" dirty="0" smtClean="0"/>
                        <a:t> </a:t>
                      </a:r>
                      <a:r>
                        <a:rPr lang="el-GR" sz="1400" i="1" dirty="0" err="1" smtClean="0"/>
                        <a:t>αὐτόν</a:t>
                      </a:r>
                      <a:r>
                        <a:rPr lang="el-GR" sz="1400" i="1" dirty="0" smtClean="0"/>
                        <a:t>, </a:t>
                      </a:r>
                      <a:r>
                        <a:rPr lang="el-GR" sz="1400" i="1" dirty="0" err="1" smtClean="0"/>
                        <a:t>ἐφοβοῦντο</a:t>
                      </a:r>
                      <a:r>
                        <a:rPr lang="el-GR" sz="1400" i="1" dirty="0" smtClean="0"/>
                        <a:t> </a:t>
                      </a:r>
                      <a:r>
                        <a:rPr lang="el-GR" sz="1400" i="1" dirty="0" err="1" smtClean="0"/>
                        <a:t>γὰρ</a:t>
                      </a:r>
                      <a:r>
                        <a:rPr lang="el-GR" sz="1400" i="1" dirty="0" smtClean="0"/>
                        <a:t> </a:t>
                      </a:r>
                      <a:r>
                        <a:rPr lang="el-GR" sz="1400" i="1" dirty="0" err="1" smtClean="0"/>
                        <a:t>τὸν</a:t>
                      </a:r>
                      <a:r>
                        <a:rPr lang="el-GR" sz="1400" i="1" dirty="0" smtClean="0"/>
                        <a:t> </a:t>
                      </a:r>
                      <a:r>
                        <a:rPr lang="el-GR" sz="1400" i="1" dirty="0" err="1" smtClean="0"/>
                        <a:t>λαόν</a:t>
                      </a:r>
                      <a:r>
                        <a:rPr lang="el-GR" sz="1400" i="1" dirty="0" smtClean="0"/>
                        <a:t>.</a:t>
                      </a:r>
                    </a:p>
                    <a:p>
                      <a:endParaRPr lang="el-GR" sz="1400" dirty="0" smtClean="0"/>
                    </a:p>
                    <a:p>
                      <a:r>
                        <a:rPr lang="el-GR" sz="1400" b="1" dirty="0" smtClean="0"/>
                        <a:t>3</a:t>
                      </a:r>
                      <a:r>
                        <a:rPr lang="el-GR" sz="1400" dirty="0" smtClean="0"/>
                        <a:t> </a:t>
                      </a:r>
                      <a:r>
                        <a:rPr lang="el-GR" sz="1400" dirty="0" err="1" smtClean="0"/>
                        <a:t>Εἰσῆλθεν</a:t>
                      </a:r>
                      <a:r>
                        <a:rPr lang="el-GR" sz="1400" dirty="0" smtClean="0"/>
                        <a:t> </a:t>
                      </a:r>
                      <a:r>
                        <a:rPr lang="el-GR" sz="1400" dirty="0" err="1" smtClean="0"/>
                        <a:t>δὲ</a:t>
                      </a:r>
                      <a:r>
                        <a:rPr lang="el-GR" sz="1400" dirty="0" smtClean="0"/>
                        <a:t> </a:t>
                      </a:r>
                      <a:r>
                        <a:rPr lang="el-GR" sz="1400" dirty="0" err="1" smtClean="0"/>
                        <a:t>σατανᾶς</a:t>
                      </a:r>
                      <a:r>
                        <a:rPr lang="el-GR" sz="1400" dirty="0" smtClean="0"/>
                        <a:t> </a:t>
                      </a:r>
                      <a:r>
                        <a:rPr lang="el-GR" sz="1400" dirty="0" err="1" smtClean="0"/>
                        <a:t>εἰς</a:t>
                      </a:r>
                      <a:r>
                        <a:rPr lang="el-GR" sz="1400" dirty="0" smtClean="0"/>
                        <a:t> </a:t>
                      </a:r>
                      <a:r>
                        <a:rPr lang="el-GR" sz="1400" dirty="0" err="1" smtClean="0"/>
                        <a:t>Ἰούδαν</a:t>
                      </a:r>
                      <a:r>
                        <a:rPr lang="el-GR" sz="1400" dirty="0" smtClean="0"/>
                        <a:t> </a:t>
                      </a:r>
                      <a:r>
                        <a:rPr lang="el-GR" sz="1400" dirty="0" err="1" smtClean="0"/>
                        <a:t>τὸν</a:t>
                      </a:r>
                      <a:r>
                        <a:rPr lang="el-GR" sz="1400" dirty="0" smtClean="0"/>
                        <a:t> </a:t>
                      </a:r>
                      <a:r>
                        <a:rPr lang="el-GR" sz="1400" dirty="0" err="1" smtClean="0"/>
                        <a:t>καλούμενον</a:t>
                      </a:r>
                      <a:r>
                        <a:rPr lang="el-GR" sz="1400" dirty="0" smtClean="0"/>
                        <a:t> </a:t>
                      </a:r>
                      <a:r>
                        <a:rPr lang="el-GR" sz="1400" dirty="0" err="1" smtClean="0"/>
                        <a:t>Ἰσκαριώτην</a:t>
                      </a:r>
                      <a:r>
                        <a:rPr lang="el-GR" sz="1400" dirty="0" smtClean="0"/>
                        <a:t>, </a:t>
                      </a:r>
                      <a:r>
                        <a:rPr lang="el-GR" sz="1400" dirty="0" err="1" smtClean="0"/>
                        <a:t>ὄντα</a:t>
                      </a:r>
                      <a:r>
                        <a:rPr lang="el-GR" sz="1400" dirty="0" smtClean="0"/>
                        <a:t> </a:t>
                      </a:r>
                      <a:r>
                        <a:rPr lang="el-GR" sz="1400" dirty="0" err="1" smtClean="0"/>
                        <a:t>ἐκ</a:t>
                      </a:r>
                      <a:r>
                        <a:rPr lang="el-GR" sz="1400" dirty="0" smtClean="0"/>
                        <a:t> </a:t>
                      </a:r>
                      <a:r>
                        <a:rPr lang="el-GR" sz="1400" dirty="0" err="1" smtClean="0"/>
                        <a:t>τοῦ</a:t>
                      </a:r>
                      <a:r>
                        <a:rPr lang="el-GR" sz="1400" dirty="0" smtClean="0"/>
                        <a:t> </a:t>
                      </a:r>
                      <a:r>
                        <a:rPr lang="el-GR" sz="1400" dirty="0" err="1" smtClean="0"/>
                        <a:t>ἀριθμοῦ</a:t>
                      </a:r>
                      <a:r>
                        <a:rPr lang="el-GR" sz="1400" dirty="0" smtClean="0"/>
                        <a:t> </a:t>
                      </a:r>
                      <a:r>
                        <a:rPr lang="el-GR" sz="1400" dirty="0" err="1" smtClean="0"/>
                        <a:t>τῶν</a:t>
                      </a:r>
                      <a:r>
                        <a:rPr lang="el-GR" sz="1400" dirty="0" smtClean="0"/>
                        <a:t> </a:t>
                      </a:r>
                      <a:r>
                        <a:rPr lang="el-GR" sz="1400" dirty="0" err="1" smtClean="0"/>
                        <a:t>δώδεκα</a:t>
                      </a:r>
                      <a:r>
                        <a:rPr lang="el-GR" sz="1400" dirty="0" smtClean="0"/>
                        <a:t>·</a:t>
                      </a:r>
                    </a:p>
                    <a:p>
                      <a:r>
                        <a:rPr lang="el-GR" sz="1400" b="1" dirty="0" smtClean="0"/>
                        <a:t>4</a:t>
                      </a:r>
                      <a:r>
                        <a:rPr lang="el-GR" sz="1400" dirty="0" smtClean="0"/>
                        <a:t> </a:t>
                      </a:r>
                      <a:r>
                        <a:rPr lang="el-GR" sz="1400" dirty="0" err="1" smtClean="0"/>
                        <a:t>καὶ</a:t>
                      </a:r>
                      <a:r>
                        <a:rPr lang="el-GR" sz="1400" dirty="0" smtClean="0"/>
                        <a:t> </a:t>
                      </a:r>
                      <a:r>
                        <a:rPr lang="el-GR" sz="1400" dirty="0" err="1" smtClean="0"/>
                        <a:t>ἀπελθὼν</a:t>
                      </a:r>
                      <a:r>
                        <a:rPr lang="el-GR" sz="1400" dirty="0" smtClean="0"/>
                        <a:t> </a:t>
                      </a:r>
                      <a:r>
                        <a:rPr lang="el-GR" sz="1400" dirty="0" err="1" smtClean="0"/>
                        <a:t>συνελάλησεν</a:t>
                      </a:r>
                      <a:r>
                        <a:rPr lang="el-GR" sz="1400" dirty="0" smtClean="0"/>
                        <a:t> </a:t>
                      </a:r>
                      <a:r>
                        <a:rPr lang="el-GR" sz="1400" dirty="0" err="1" smtClean="0"/>
                        <a:t>τοῖς</a:t>
                      </a:r>
                      <a:r>
                        <a:rPr lang="el-GR" sz="1400" dirty="0" smtClean="0"/>
                        <a:t> </a:t>
                      </a:r>
                      <a:r>
                        <a:rPr lang="el-GR" sz="1400" dirty="0" err="1" smtClean="0"/>
                        <a:t>ἀρχιερεῦσιν</a:t>
                      </a:r>
                      <a:r>
                        <a:rPr lang="el-GR" sz="1400" dirty="0" smtClean="0"/>
                        <a:t> </a:t>
                      </a:r>
                      <a:r>
                        <a:rPr lang="el-GR" sz="1400" dirty="0" err="1" smtClean="0"/>
                        <a:t>καὶ</a:t>
                      </a:r>
                      <a:r>
                        <a:rPr lang="el-GR" sz="1400" dirty="0" smtClean="0"/>
                        <a:t> </a:t>
                      </a:r>
                      <a:r>
                        <a:rPr lang="el-GR" sz="1400" dirty="0" err="1" smtClean="0"/>
                        <a:t>στρατηγοῖς</a:t>
                      </a:r>
                      <a:r>
                        <a:rPr lang="el-GR" sz="1400" dirty="0" smtClean="0"/>
                        <a:t> </a:t>
                      </a:r>
                      <a:r>
                        <a:rPr lang="el-GR" sz="1400" dirty="0" err="1" smtClean="0"/>
                        <a:t>τὸ</a:t>
                      </a:r>
                      <a:r>
                        <a:rPr lang="el-GR" sz="1400" dirty="0" smtClean="0"/>
                        <a:t> </a:t>
                      </a:r>
                      <a:r>
                        <a:rPr lang="el-GR" sz="1400" dirty="0" err="1" smtClean="0"/>
                        <a:t>πῶς</a:t>
                      </a:r>
                      <a:r>
                        <a:rPr lang="el-GR" sz="1400" dirty="0" smtClean="0"/>
                        <a:t> </a:t>
                      </a:r>
                      <a:r>
                        <a:rPr lang="el-GR" sz="1400" dirty="0" err="1" smtClean="0"/>
                        <a:t>αὐτοῖς</a:t>
                      </a:r>
                      <a:r>
                        <a:rPr lang="el-GR" sz="1400" dirty="0" smtClean="0"/>
                        <a:t> </a:t>
                      </a:r>
                      <a:r>
                        <a:rPr lang="el-GR" sz="1400" dirty="0" err="1" smtClean="0"/>
                        <a:t>παραδῷ</a:t>
                      </a:r>
                      <a:r>
                        <a:rPr lang="el-GR" sz="1400" dirty="0" smtClean="0"/>
                        <a:t> </a:t>
                      </a:r>
                      <a:r>
                        <a:rPr lang="el-GR" sz="1400" dirty="0" err="1" smtClean="0"/>
                        <a:t>αὐτόν</a:t>
                      </a:r>
                      <a:r>
                        <a:rPr lang="el-GR" sz="1400" dirty="0" smtClean="0"/>
                        <a:t>.</a:t>
                      </a:r>
                    </a:p>
                    <a:p>
                      <a:r>
                        <a:rPr lang="el-GR" sz="1400" b="1" dirty="0" smtClean="0"/>
                        <a:t>5</a:t>
                      </a:r>
                      <a:r>
                        <a:rPr lang="el-GR" sz="1400" dirty="0" smtClean="0"/>
                        <a:t> </a:t>
                      </a:r>
                      <a:r>
                        <a:rPr lang="el-GR" sz="1400" dirty="0" err="1" smtClean="0"/>
                        <a:t>αὶ</a:t>
                      </a:r>
                      <a:r>
                        <a:rPr lang="el-GR" sz="1400" dirty="0" smtClean="0"/>
                        <a:t> </a:t>
                      </a:r>
                      <a:r>
                        <a:rPr lang="el-GR" sz="1400" dirty="0" err="1" smtClean="0"/>
                        <a:t>ἐχάρησαν</a:t>
                      </a:r>
                      <a:r>
                        <a:rPr lang="el-GR" sz="1400" dirty="0" smtClean="0"/>
                        <a:t> </a:t>
                      </a:r>
                      <a:r>
                        <a:rPr lang="el-GR" sz="1400" dirty="0" err="1" smtClean="0"/>
                        <a:t>καὶ</a:t>
                      </a:r>
                      <a:r>
                        <a:rPr lang="el-GR" sz="1400" dirty="0" smtClean="0"/>
                        <a:t> </a:t>
                      </a:r>
                      <a:r>
                        <a:rPr lang="el-GR" sz="1400" dirty="0" err="1" smtClean="0"/>
                        <a:t>συνέθεντο</a:t>
                      </a:r>
                      <a:r>
                        <a:rPr lang="el-GR" sz="1400" dirty="0" smtClean="0"/>
                        <a:t> </a:t>
                      </a:r>
                      <a:r>
                        <a:rPr lang="el-GR" sz="1400" dirty="0" err="1" smtClean="0"/>
                        <a:t>αὐτῷ</a:t>
                      </a:r>
                      <a:r>
                        <a:rPr lang="el-GR" sz="1400" dirty="0" smtClean="0"/>
                        <a:t> </a:t>
                      </a:r>
                      <a:r>
                        <a:rPr lang="el-GR" sz="1400" dirty="0" err="1" smtClean="0"/>
                        <a:t>ἀργύριον</a:t>
                      </a:r>
                      <a:r>
                        <a:rPr lang="el-GR" sz="1400" dirty="0" smtClean="0"/>
                        <a:t> δοῦναι.</a:t>
                      </a:r>
                    </a:p>
                    <a:p>
                      <a:r>
                        <a:rPr lang="el-GR" sz="1400" b="1" dirty="0" smtClean="0"/>
                        <a:t>6</a:t>
                      </a:r>
                      <a:r>
                        <a:rPr lang="el-GR" sz="1400" dirty="0" smtClean="0"/>
                        <a:t> </a:t>
                      </a:r>
                      <a:r>
                        <a:rPr lang="el-GR" sz="1400" dirty="0" err="1" smtClean="0"/>
                        <a:t>καὶ</a:t>
                      </a:r>
                      <a:r>
                        <a:rPr lang="el-GR" sz="1400" dirty="0" smtClean="0"/>
                        <a:t> </a:t>
                      </a:r>
                      <a:r>
                        <a:rPr lang="el-GR" sz="1400" dirty="0" err="1" smtClean="0"/>
                        <a:t>ἐξωμολόγησεν</a:t>
                      </a:r>
                      <a:r>
                        <a:rPr lang="el-GR" sz="1400" dirty="0" smtClean="0"/>
                        <a:t>, </a:t>
                      </a:r>
                      <a:r>
                        <a:rPr lang="el-GR" sz="1400" dirty="0" err="1" smtClean="0"/>
                        <a:t>καὶ</a:t>
                      </a:r>
                      <a:r>
                        <a:rPr lang="el-GR" sz="1400" dirty="0" smtClean="0"/>
                        <a:t> </a:t>
                      </a:r>
                      <a:r>
                        <a:rPr lang="el-GR" sz="1400" dirty="0" err="1" smtClean="0"/>
                        <a:t>ἐζήτει</a:t>
                      </a:r>
                      <a:r>
                        <a:rPr lang="el-GR" sz="1400" dirty="0" smtClean="0"/>
                        <a:t> </a:t>
                      </a:r>
                      <a:r>
                        <a:rPr lang="el-GR" sz="1400" dirty="0" err="1" smtClean="0"/>
                        <a:t>εὐκαιρίαν</a:t>
                      </a:r>
                      <a:r>
                        <a:rPr lang="el-GR" sz="1400" dirty="0" smtClean="0"/>
                        <a:t> </a:t>
                      </a:r>
                      <a:r>
                        <a:rPr lang="el-GR" sz="1400" dirty="0" err="1" smtClean="0"/>
                        <a:t>τοῦ</a:t>
                      </a:r>
                      <a:r>
                        <a:rPr lang="el-GR" sz="1400" dirty="0" smtClean="0"/>
                        <a:t> </a:t>
                      </a:r>
                      <a:r>
                        <a:rPr lang="el-GR" sz="1400" dirty="0" err="1" smtClean="0"/>
                        <a:t>παραδοῦναι</a:t>
                      </a:r>
                      <a:r>
                        <a:rPr lang="el-GR" sz="1400" dirty="0" smtClean="0"/>
                        <a:t> </a:t>
                      </a:r>
                      <a:r>
                        <a:rPr lang="el-GR" sz="1400" dirty="0" err="1" smtClean="0"/>
                        <a:t>αὐτὸν</a:t>
                      </a:r>
                      <a:r>
                        <a:rPr lang="el-GR" sz="1400" dirty="0" smtClean="0"/>
                        <a:t> </a:t>
                      </a:r>
                      <a:r>
                        <a:rPr lang="el-GR" sz="1400" dirty="0" err="1" smtClean="0"/>
                        <a:t>ἄτερ</a:t>
                      </a:r>
                      <a:r>
                        <a:rPr lang="el-GR" sz="1400" dirty="0" smtClean="0"/>
                        <a:t> </a:t>
                      </a:r>
                      <a:r>
                        <a:rPr lang="el-GR" sz="1400" dirty="0" err="1" smtClean="0"/>
                        <a:t>ὄχλου</a:t>
                      </a:r>
                      <a:r>
                        <a:rPr lang="el-GR" sz="1400" dirty="0" smtClean="0"/>
                        <a:t> </a:t>
                      </a:r>
                      <a:r>
                        <a:rPr lang="el-GR" sz="1400" dirty="0" err="1" smtClean="0"/>
                        <a:t>αὐτοῖς</a:t>
                      </a:r>
                      <a:r>
                        <a:rPr lang="el-GR" sz="1400" dirty="0" smtClean="0"/>
                        <a:t>.</a:t>
                      </a:r>
                    </a:p>
                  </a:txBody>
                  <a:tcPr/>
                </a:tc>
                <a:tc>
                  <a:txBody>
                    <a:bodyPr/>
                    <a:lstStyle/>
                    <a:p>
                      <a:r>
                        <a:rPr lang="el-GR" sz="1400" b="1" dirty="0" smtClean="0"/>
                        <a:t>1</a:t>
                      </a:r>
                      <a:r>
                        <a:rPr lang="el-GR" sz="1400" dirty="0" smtClean="0"/>
                        <a:t> </a:t>
                      </a:r>
                      <a:r>
                        <a:rPr lang="el-GR" sz="1400" i="1" dirty="0" err="1" smtClean="0"/>
                        <a:t>Πρὸ</a:t>
                      </a:r>
                      <a:r>
                        <a:rPr lang="el-GR" sz="1400" i="1" dirty="0" smtClean="0"/>
                        <a:t> </a:t>
                      </a:r>
                      <a:r>
                        <a:rPr lang="el-GR" sz="1400" i="1" dirty="0" err="1" smtClean="0"/>
                        <a:t>δὲ</a:t>
                      </a:r>
                      <a:r>
                        <a:rPr lang="el-GR" sz="1400" i="1" dirty="0" smtClean="0"/>
                        <a:t> </a:t>
                      </a:r>
                      <a:r>
                        <a:rPr lang="el-GR" sz="1400" i="1" dirty="0" err="1" smtClean="0"/>
                        <a:t>τῆς</a:t>
                      </a:r>
                      <a:r>
                        <a:rPr lang="el-GR" sz="1400" i="1" dirty="0" smtClean="0"/>
                        <a:t> </a:t>
                      </a:r>
                      <a:r>
                        <a:rPr lang="el-GR" sz="1400" i="1" dirty="0" err="1" smtClean="0"/>
                        <a:t>ἑορτῆς</a:t>
                      </a:r>
                      <a:r>
                        <a:rPr lang="el-GR" sz="1400" i="1" dirty="0" smtClean="0"/>
                        <a:t> </a:t>
                      </a:r>
                      <a:r>
                        <a:rPr lang="el-GR" sz="1400" i="1" dirty="0" err="1" smtClean="0"/>
                        <a:t>τοῦ</a:t>
                      </a:r>
                      <a:r>
                        <a:rPr lang="el-GR" sz="1400" i="1" dirty="0" smtClean="0"/>
                        <a:t> </a:t>
                      </a:r>
                      <a:r>
                        <a:rPr lang="el-GR" sz="1400" i="1" dirty="0" err="1" smtClean="0"/>
                        <a:t>πάσχα</a:t>
                      </a:r>
                      <a:r>
                        <a:rPr lang="el-GR" sz="1400" i="1" dirty="0" smtClean="0"/>
                        <a:t> </a:t>
                      </a:r>
                      <a:r>
                        <a:rPr lang="el-GR" sz="1400" i="1" dirty="0" err="1" smtClean="0"/>
                        <a:t>εἰδὼς</a:t>
                      </a:r>
                      <a:r>
                        <a:rPr lang="el-GR" sz="1400" i="1" dirty="0" smtClean="0"/>
                        <a:t> ὁ </a:t>
                      </a:r>
                      <a:r>
                        <a:rPr lang="el-GR" sz="1400" i="1" dirty="0" err="1" smtClean="0"/>
                        <a:t>Ἰησοῦς</a:t>
                      </a:r>
                      <a:r>
                        <a:rPr lang="el-GR" sz="1400" i="1" dirty="0" smtClean="0"/>
                        <a:t> </a:t>
                      </a:r>
                      <a:r>
                        <a:rPr lang="el-GR" sz="1400" i="1" dirty="0" err="1" smtClean="0"/>
                        <a:t>ὅτι</a:t>
                      </a:r>
                      <a:r>
                        <a:rPr lang="el-GR" sz="1400" i="1" dirty="0" smtClean="0"/>
                        <a:t> </a:t>
                      </a:r>
                      <a:r>
                        <a:rPr lang="el-GR" sz="1400" i="1" dirty="0" err="1" smtClean="0"/>
                        <a:t>ἦλθεν</a:t>
                      </a:r>
                      <a:r>
                        <a:rPr lang="el-GR" sz="1400" i="1" dirty="0" smtClean="0"/>
                        <a:t> </a:t>
                      </a:r>
                      <a:r>
                        <a:rPr lang="el-GR" sz="1400" i="1" dirty="0" err="1" smtClean="0"/>
                        <a:t>αὐτοῦ</a:t>
                      </a:r>
                      <a:r>
                        <a:rPr lang="el-GR" sz="1400" i="1" dirty="0" smtClean="0"/>
                        <a:t> ἡ </a:t>
                      </a:r>
                      <a:r>
                        <a:rPr lang="el-GR" sz="1400" i="1" dirty="0" err="1" smtClean="0"/>
                        <a:t>ὥρα</a:t>
                      </a:r>
                      <a:r>
                        <a:rPr lang="el-GR" sz="1400" i="1" dirty="0" smtClean="0"/>
                        <a:t> </a:t>
                      </a:r>
                      <a:r>
                        <a:rPr lang="el-GR" sz="1400" i="1" dirty="0" err="1" smtClean="0"/>
                        <a:t>ἵνα</a:t>
                      </a:r>
                      <a:r>
                        <a:rPr lang="el-GR" sz="1400" i="1" dirty="0" smtClean="0"/>
                        <a:t> </a:t>
                      </a:r>
                      <a:r>
                        <a:rPr lang="el-GR" sz="1400" i="1" dirty="0" err="1" smtClean="0"/>
                        <a:t>μεταβῇ</a:t>
                      </a:r>
                      <a:r>
                        <a:rPr lang="el-GR" sz="1400" i="1" dirty="0" smtClean="0"/>
                        <a:t> </a:t>
                      </a:r>
                      <a:r>
                        <a:rPr lang="el-GR" sz="1400" i="1" dirty="0" err="1" smtClean="0"/>
                        <a:t>ἐκ</a:t>
                      </a:r>
                      <a:r>
                        <a:rPr lang="el-GR" sz="1400" i="1" dirty="0" smtClean="0"/>
                        <a:t> </a:t>
                      </a:r>
                      <a:r>
                        <a:rPr lang="el-GR" sz="1400" i="1" dirty="0" err="1" smtClean="0"/>
                        <a:t>τοῦ</a:t>
                      </a:r>
                      <a:r>
                        <a:rPr lang="el-GR" sz="1400" i="1" dirty="0" smtClean="0"/>
                        <a:t> </a:t>
                      </a:r>
                      <a:r>
                        <a:rPr lang="el-GR" sz="1400" i="1" dirty="0" err="1" smtClean="0"/>
                        <a:t>κόσμου</a:t>
                      </a:r>
                      <a:r>
                        <a:rPr lang="el-GR" sz="1400" i="1" dirty="0" smtClean="0"/>
                        <a:t> </a:t>
                      </a:r>
                      <a:r>
                        <a:rPr lang="el-GR" sz="1400" i="1" dirty="0" err="1" smtClean="0"/>
                        <a:t>τούτου</a:t>
                      </a:r>
                      <a:r>
                        <a:rPr lang="el-GR" sz="1400" i="1" dirty="0" smtClean="0"/>
                        <a:t> </a:t>
                      </a:r>
                      <a:r>
                        <a:rPr lang="el-GR" sz="1400" i="1" dirty="0" err="1" smtClean="0"/>
                        <a:t>πρὸς</a:t>
                      </a:r>
                      <a:r>
                        <a:rPr lang="el-GR" sz="1400" i="1" dirty="0" smtClean="0"/>
                        <a:t> </a:t>
                      </a:r>
                      <a:r>
                        <a:rPr lang="el-GR" sz="1400" i="1" dirty="0" err="1" smtClean="0"/>
                        <a:t>τὸν</a:t>
                      </a:r>
                      <a:r>
                        <a:rPr lang="el-GR" sz="1400" i="1" dirty="0" smtClean="0"/>
                        <a:t> </a:t>
                      </a:r>
                      <a:r>
                        <a:rPr lang="el-GR" sz="1400" i="1" dirty="0" err="1" smtClean="0"/>
                        <a:t>πατέρα</a:t>
                      </a:r>
                      <a:r>
                        <a:rPr lang="el-GR" sz="1400" i="1" dirty="0" smtClean="0"/>
                        <a:t>, </a:t>
                      </a:r>
                      <a:r>
                        <a:rPr lang="el-GR" sz="1400" i="1" dirty="0" err="1" smtClean="0"/>
                        <a:t>ἀγαπήσας</a:t>
                      </a:r>
                      <a:r>
                        <a:rPr lang="el-GR" sz="1400" i="1" dirty="0" smtClean="0"/>
                        <a:t> </a:t>
                      </a:r>
                      <a:r>
                        <a:rPr lang="el-GR" sz="1400" i="1" dirty="0" err="1" smtClean="0"/>
                        <a:t>τοὺς</a:t>
                      </a:r>
                      <a:r>
                        <a:rPr lang="el-GR" sz="1400" i="1" dirty="0" smtClean="0"/>
                        <a:t> </a:t>
                      </a:r>
                      <a:r>
                        <a:rPr lang="el-GR" sz="1400" i="1" dirty="0" err="1" smtClean="0"/>
                        <a:t>ἰδίους</a:t>
                      </a:r>
                      <a:r>
                        <a:rPr lang="el-GR" sz="1400" i="1" dirty="0" smtClean="0"/>
                        <a:t> </a:t>
                      </a:r>
                      <a:r>
                        <a:rPr lang="el-GR" sz="1400" i="1" dirty="0" err="1" smtClean="0"/>
                        <a:t>τοὺς</a:t>
                      </a:r>
                      <a:r>
                        <a:rPr lang="el-GR" sz="1400" i="1" dirty="0" smtClean="0"/>
                        <a:t> ἐν </a:t>
                      </a:r>
                      <a:r>
                        <a:rPr lang="el-GR" sz="1400" i="1" dirty="0" err="1" smtClean="0"/>
                        <a:t>τῷ</a:t>
                      </a:r>
                      <a:r>
                        <a:rPr lang="el-GR" sz="1400" i="1" dirty="0" smtClean="0"/>
                        <a:t> </a:t>
                      </a:r>
                      <a:r>
                        <a:rPr lang="el-GR" sz="1400" i="1" dirty="0" err="1" smtClean="0"/>
                        <a:t>κόσμῳ</a:t>
                      </a:r>
                      <a:r>
                        <a:rPr lang="el-GR" sz="1400" i="1" dirty="0" smtClean="0"/>
                        <a:t> </a:t>
                      </a:r>
                      <a:r>
                        <a:rPr lang="el-GR" sz="1400" i="1" dirty="0" err="1" smtClean="0"/>
                        <a:t>εἰς</a:t>
                      </a:r>
                      <a:r>
                        <a:rPr lang="el-GR" sz="1400" i="1" dirty="0" smtClean="0"/>
                        <a:t> </a:t>
                      </a:r>
                      <a:r>
                        <a:rPr lang="el-GR" sz="1400" i="1" dirty="0" err="1" smtClean="0"/>
                        <a:t>τέλος</a:t>
                      </a:r>
                      <a:r>
                        <a:rPr lang="el-GR" sz="1400" i="1" dirty="0" smtClean="0"/>
                        <a:t> </a:t>
                      </a:r>
                      <a:r>
                        <a:rPr lang="el-GR" sz="1400" i="1" dirty="0" err="1" smtClean="0"/>
                        <a:t>ἠγάπησεν</a:t>
                      </a:r>
                      <a:r>
                        <a:rPr lang="el-GR" sz="1400" i="1" dirty="0" smtClean="0"/>
                        <a:t> </a:t>
                      </a:r>
                      <a:r>
                        <a:rPr lang="el-GR" sz="1400" i="1" dirty="0" err="1" smtClean="0"/>
                        <a:t>αὐτούς</a:t>
                      </a:r>
                      <a:r>
                        <a:rPr lang="el-GR" sz="1400" i="1" dirty="0" smtClean="0"/>
                        <a:t>.</a:t>
                      </a:r>
                    </a:p>
                    <a:p>
                      <a:endParaRPr lang="el-GR" sz="1400" dirty="0" smtClean="0"/>
                    </a:p>
                    <a:p>
                      <a:r>
                        <a:rPr lang="el-GR" sz="1400" b="1" dirty="0" smtClean="0"/>
                        <a:t>2</a:t>
                      </a:r>
                      <a:r>
                        <a:rPr lang="el-GR" sz="1400" dirty="0" smtClean="0"/>
                        <a:t> </a:t>
                      </a:r>
                      <a:r>
                        <a:rPr lang="el-GR" sz="1400" dirty="0" err="1" smtClean="0"/>
                        <a:t>Καὶ</a:t>
                      </a:r>
                      <a:r>
                        <a:rPr lang="el-GR" sz="1400" dirty="0" smtClean="0"/>
                        <a:t> </a:t>
                      </a:r>
                      <a:r>
                        <a:rPr lang="el-GR" sz="1400" dirty="0" err="1" smtClean="0"/>
                        <a:t>δείπνου</a:t>
                      </a:r>
                      <a:r>
                        <a:rPr lang="el-GR" sz="1400" dirty="0" smtClean="0"/>
                        <a:t> </a:t>
                      </a:r>
                      <a:r>
                        <a:rPr lang="el-GR" sz="1400" dirty="0" err="1" smtClean="0"/>
                        <a:t>γινομένου</a:t>
                      </a:r>
                      <a:r>
                        <a:rPr lang="el-GR" sz="1400" dirty="0" smtClean="0"/>
                        <a:t>, </a:t>
                      </a:r>
                      <a:r>
                        <a:rPr lang="el-GR" sz="1400" dirty="0" err="1" smtClean="0"/>
                        <a:t>τοῦ</a:t>
                      </a:r>
                      <a:r>
                        <a:rPr lang="el-GR" sz="1400" dirty="0" smtClean="0"/>
                        <a:t> </a:t>
                      </a:r>
                      <a:r>
                        <a:rPr lang="el-GR" sz="1400" dirty="0" err="1" smtClean="0"/>
                        <a:t>διαβόλου</a:t>
                      </a:r>
                      <a:r>
                        <a:rPr lang="el-GR" sz="1400" dirty="0" smtClean="0"/>
                        <a:t> </a:t>
                      </a:r>
                      <a:r>
                        <a:rPr lang="el-GR" sz="1400" dirty="0" err="1" smtClean="0"/>
                        <a:t>ἤδη</a:t>
                      </a:r>
                      <a:r>
                        <a:rPr lang="el-GR" sz="1400" dirty="0" smtClean="0"/>
                        <a:t> </a:t>
                      </a:r>
                      <a:r>
                        <a:rPr lang="el-GR" sz="1400" dirty="0" err="1" smtClean="0"/>
                        <a:t>βεβληκότος</a:t>
                      </a:r>
                      <a:r>
                        <a:rPr lang="el-GR" sz="1400" dirty="0" smtClean="0"/>
                        <a:t> </a:t>
                      </a:r>
                      <a:r>
                        <a:rPr lang="el-GR" sz="1400" dirty="0" err="1" smtClean="0"/>
                        <a:t>εἰς</a:t>
                      </a:r>
                      <a:r>
                        <a:rPr lang="el-GR" sz="1400" dirty="0" smtClean="0"/>
                        <a:t> </a:t>
                      </a:r>
                      <a:r>
                        <a:rPr lang="el-GR" sz="1400" dirty="0" err="1" smtClean="0"/>
                        <a:t>τὴν</a:t>
                      </a:r>
                      <a:r>
                        <a:rPr lang="el-GR" sz="1400" dirty="0" smtClean="0"/>
                        <a:t> </a:t>
                      </a:r>
                      <a:r>
                        <a:rPr lang="el-GR" sz="1400" dirty="0" err="1" smtClean="0"/>
                        <a:t>καρδίαν</a:t>
                      </a:r>
                      <a:r>
                        <a:rPr lang="el-GR" sz="1400" dirty="0" smtClean="0"/>
                        <a:t> </a:t>
                      </a:r>
                      <a:r>
                        <a:rPr lang="el-GR" sz="1400" dirty="0" err="1" smtClean="0"/>
                        <a:t>ἵνα</a:t>
                      </a:r>
                      <a:r>
                        <a:rPr lang="el-GR" sz="1400" dirty="0" smtClean="0"/>
                        <a:t> </a:t>
                      </a:r>
                      <a:r>
                        <a:rPr lang="el-GR" sz="1400" dirty="0" err="1" smtClean="0"/>
                        <a:t>παραδοῖ</a:t>
                      </a:r>
                      <a:r>
                        <a:rPr lang="el-GR" sz="1400" dirty="0" smtClean="0"/>
                        <a:t> </a:t>
                      </a:r>
                      <a:r>
                        <a:rPr lang="el-GR" sz="1400" dirty="0" err="1" smtClean="0"/>
                        <a:t>αὐτὸν</a:t>
                      </a:r>
                      <a:r>
                        <a:rPr lang="el-GR" sz="1400" dirty="0" smtClean="0"/>
                        <a:t> </a:t>
                      </a:r>
                      <a:r>
                        <a:rPr lang="el-GR" sz="1400" dirty="0" err="1" smtClean="0"/>
                        <a:t>Ἰούδας</a:t>
                      </a:r>
                      <a:r>
                        <a:rPr lang="el-GR" sz="1400" dirty="0" smtClean="0"/>
                        <a:t> </a:t>
                      </a:r>
                      <a:r>
                        <a:rPr lang="el-GR" sz="1400" dirty="0" err="1" smtClean="0"/>
                        <a:t>Σίμωνος</a:t>
                      </a:r>
                      <a:r>
                        <a:rPr lang="el-GR" sz="1400" dirty="0" smtClean="0"/>
                        <a:t> </a:t>
                      </a:r>
                      <a:r>
                        <a:rPr lang="el-GR" sz="1400" dirty="0" err="1" smtClean="0"/>
                        <a:t>Ἰσκαριώτου</a:t>
                      </a:r>
                      <a:r>
                        <a:rPr lang="el-GR" sz="1400" dirty="0" smtClean="0"/>
                        <a:t>,</a:t>
                      </a:r>
                    </a:p>
                    <a:p>
                      <a:r>
                        <a:rPr lang="el-GR" sz="1400" b="1" dirty="0" smtClean="0"/>
                        <a:t>3</a:t>
                      </a:r>
                      <a:r>
                        <a:rPr lang="el-GR" sz="1400" dirty="0" smtClean="0"/>
                        <a:t> </a:t>
                      </a:r>
                      <a:r>
                        <a:rPr lang="el-GR" sz="1400" dirty="0" err="1" smtClean="0"/>
                        <a:t>εἰδὼς</a:t>
                      </a:r>
                      <a:r>
                        <a:rPr lang="el-GR" sz="1400" dirty="0" smtClean="0"/>
                        <a:t> </a:t>
                      </a:r>
                      <a:r>
                        <a:rPr lang="el-GR" sz="1400" dirty="0" err="1" smtClean="0"/>
                        <a:t>ὅτι</a:t>
                      </a:r>
                      <a:r>
                        <a:rPr lang="el-GR" sz="1400" dirty="0" smtClean="0"/>
                        <a:t> </a:t>
                      </a:r>
                      <a:r>
                        <a:rPr lang="el-GR" sz="1400" dirty="0" err="1" smtClean="0"/>
                        <a:t>πάντα</a:t>
                      </a:r>
                      <a:r>
                        <a:rPr lang="el-GR" sz="1400" dirty="0" smtClean="0"/>
                        <a:t> </a:t>
                      </a:r>
                      <a:r>
                        <a:rPr lang="el-GR" sz="1400" dirty="0" err="1" smtClean="0"/>
                        <a:t>ἔδωκεν</a:t>
                      </a:r>
                      <a:r>
                        <a:rPr lang="el-GR" sz="1400" dirty="0" smtClean="0"/>
                        <a:t> </a:t>
                      </a:r>
                      <a:r>
                        <a:rPr lang="el-GR" sz="1400" dirty="0" err="1" smtClean="0"/>
                        <a:t>αὐτῷ</a:t>
                      </a:r>
                      <a:r>
                        <a:rPr lang="el-GR" sz="1400" dirty="0" smtClean="0"/>
                        <a:t> ὁ </a:t>
                      </a:r>
                      <a:r>
                        <a:rPr lang="el-GR" sz="1400" dirty="0" err="1" smtClean="0"/>
                        <a:t>πατὴρ</a:t>
                      </a:r>
                      <a:r>
                        <a:rPr lang="el-GR" sz="1400" dirty="0" smtClean="0"/>
                        <a:t> </a:t>
                      </a:r>
                      <a:r>
                        <a:rPr lang="el-GR" sz="1400" dirty="0" err="1" smtClean="0"/>
                        <a:t>εἰς</a:t>
                      </a:r>
                      <a:r>
                        <a:rPr lang="el-GR" sz="1400" dirty="0" smtClean="0"/>
                        <a:t> </a:t>
                      </a:r>
                      <a:r>
                        <a:rPr lang="el-GR" sz="1400" dirty="0" err="1" smtClean="0"/>
                        <a:t>τὰς</a:t>
                      </a:r>
                      <a:r>
                        <a:rPr lang="el-GR" sz="1400" dirty="0" smtClean="0"/>
                        <a:t> </a:t>
                      </a:r>
                      <a:r>
                        <a:rPr lang="el-GR" sz="1400" dirty="0" err="1" smtClean="0"/>
                        <a:t>χεῖρας</a:t>
                      </a:r>
                      <a:r>
                        <a:rPr lang="el-GR" sz="1400" dirty="0" smtClean="0"/>
                        <a:t> </a:t>
                      </a:r>
                      <a:r>
                        <a:rPr lang="el-GR" sz="1400" dirty="0" err="1" smtClean="0"/>
                        <a:t>καὶ</a:t>
                      </a:r>
                      <a:r>
                        <a:rPr lang="el-GR" sz="1400" dirty="0" smtClean="0"/>
                        <a:t> </a:t>
                      </a:r>
                      <a:r>
                        <a:rPr lang="el-GR" sz="1400" dirty="0" err="1" smtClean="0"/>
                        <a:t>ὅτι</a:t>
                      </a:r>
                      <a:r>
                        <a:rPr lang="el-GR" sz="1400" dirty="0" smtClean="0"/>
                        <a:t> </a:t>
                      </a:r>
                      <a:r>
                        <a:rPr lang="el-GR" sz="1400" dirty="0" err="1" smtClean="0"/>
                        <a:t>ἀπὸ</a:t>
                      </a:r>
                      <a:r>
                        <a:rPr lang="el-GR" sz="1400" dirty="0" smtClean="0"/>
                        <a:t> </a:t>
                      </a:r>
                      <a:r>
                        <a:rPr lang="el-GR" sz="1400" dirty="0" err="1" smtClean="0"/>
                        <a:t>θεοῦ</a:t>
                      </a:r>
                      <a:r>
                        <a:rPr lang="el-GR" sz="1400" dirty="0" smtClean="0"/>
                        <a:t> </a:t>
                      </a:r>
                      <a:r>
                        <a:rPr lang="el-GR" sz="1400" dirty="0" err="1" smtClean="0"/>
                        <a:t>ἐξῆλθεν</a:t>
                      </a:r>
                      <a:r>
                        <a:rPr lang="el-GR" sz="1400" dirty="0" smtClean="0"/>
                        <a:t> </a:t>
                      </a:r>
                      <a:r>
                        <a:rPr lang="el-GR" sz="1400" dirty="0" err="1" smtClean="0"/>
                        <a:t>καὶ</a:t>
                      </a:r>
                      <a:r>
                        <a:rPr lang="el-GR" sz="1400" dirty="0" smtClean="0"/>
                        <a:t> </a:t>
                      </a:r>
                      <a:r>
                        <a:rPr lang="el-GR" sz="1400" dirty="0" err="1" smtClean="0"/>
                        <a:t>πρὸς</a:t>
                      </a:r>
                      <a:r>
                        <a:rPr lang="el-GR" sz="1400" dirty="0" smtClean="0"/>
                        <a:t> </a:t>
                      </a:r>
                      <a:r>
                        <a:rPr lang="el-GR" sz="1400" dirty="0" err="1" smtClean="0"/>
                        <a:t>τὸν</a:t>
                      </a:r>
                      <a:r>
                        <a:rPr lang="el-GR" sz="1400" dirty="0" smtClean="0"/>
                        <a:t> </a:t>
                      </a:r>
                      <a:r>
                        <a:rPr lang="el-GR" sz="1400" dirty="0" err="1" smtClean="0"/>
                        <a:t>θεὸν</a:t>
                      </a:r>
                      <a:r>
                        <a:rPr lang="el-GR" sz="1400" dirty="0" smtClean="0"/>
                        <a:t> </a:t>
                      </a:r>
                      <a:r>
                        <a:rPr lang="el-GR" sz="1400" dirty="0" err="1" smtClean="0"/>
                        <a:t>ὑπάγει</a:t>
                      </a:r>
                      <a:r>
                        <a:rPr lang="el-GR" sz="1400" dirty="0" smtClean="0"/>
                        <a:t>,</a:t>
                      </a:r>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0" y="0"/>
          <a:ext cx="9144000" cy="6819176"/>
        </p:xfrm>
        <a:graphic>
          <a:graphicData uri="http://schemas.openxmlformats.org/drawingml/2006/table">
            <a:tbl>
              <a:tblPr firstRow="1" bandRow="1">
                <a:tableStyleId>{5C22544A-7EE6-4342-B048-85BDC9FD1C3A}</a:tableStyleId>
              </a:tblPr>
              <a:tblGrid>
                <a:gridCol w="2286000"/>
                <a:gridCol w="2286000"/>
                <a:gridCol w="2286000"/>
                <a:gridCol w="2286000"/>
              </a:tblGrid>
              <a:tr h="692696">
                <a:tc>
                  <a:txBody>
                    <a:bodyPr/>
                    <a:lstStyle/>
                    <a:p>
                      <a:pPr algn="ctr"/>
                      <a:r>
                        <a:rPr lang="el-GR" dirty="0" smtClean="0">
                          <a:solidFill>
                            <a:srgbClr val="C00000"/>
                          </a:solidFill>
                        </a:rPr>
                        <a:t>ΜΑΤΘΑΙΟΣ</a:t>
                      </a:r>
                    </a:p>
                    <a:p>
                      <a:pPr algn="ctr"/>
                      <a:r>
                        <a:rPr lang="el-GR" sz="1600" dirty="0" err="1" smtClean="0"/>
                        <a:t>Μτ</a:t>
                      </a:r>
                      <a:r>
                        <a:rPr lang="el-GR" sz="1600" dirty="0" smtClean="0"/>
                        <a:t>. 26, 17-25  (ΒΝΤ)</a:t>
                      </a:r>
                    </a:p>
                  </a:txBody>
                  <a:tcPr/>
                </a:tc>
                <a:tc>
                  <a:txBody>
                    <a:bodyPr/>
                    <a:lstStyle/>
                    <a:p>
                      <a:pPr algn="ctr"/>
                      <a:r>
                        <a:rPr lang="el-GR" dirty="0" smtClean="0">
                          <a:solidFill>
                            <a:srgbClr val="C00000"/>
                          </a:solidFill>
                        </a:rPr>
                        <a:t>ΜΑΡΚΟΣ</a:t>
                      </a:r>
                    </a:p>
                    <a:p>
                      <a:pPr algn="ctr"/>
                      <a:r>
                        <a:rPr lang="el-GR" sz="1600" dirty="0" err="1" smtClean="0"/>
                        <a:t>Μκ</a:t>
                      </a:r>
                      <a:r>
                        <a:rPr lang="el-GR" sz="1600" dirty="0" smtClean="0"/>
                        <a:t>.</a:t>
                      </a:r>
                      <a:r>
                        <a:rPr lang="el-GR" sz="1600" baseline="0" dirty="0" smtClean="0"/>
                        <a:t> 14, 12-16  (</a:t>
                      </a:r>
                      <a:r>
                        <a:rPr lang="el-GR" sz="1600" dirty="0" smtClean="0"/>
                        <a:t>ΒΝΤ)</a:t>
                      </a:r>
                      <a:endParaRPr lang="el-GR" sz="1600" dirty="0"/>
                    </a:p>
                  </a:txBody>
                  <a:tcPr/>
                </a:tc>
                <a:tc>
                  <a:txBody>
                    <a:bodyPr/>
                    <a:lstStyle/>
                    <a:p>
                      <a:pPr algn="ctr"/>
                      <a:r>
                        <a:rPr lang="el-GR" dirty="0" smtClean="0">
                          <a:solidFill>
                            <a:srgbClr val="C00000"/>
                          </a:solidFill>
                        </a:rPr>
                        <a:t>ΛΟΥΚΑΣ</a:t>
                      </a:r>
                    </a:p>
                    <a:p>
                      <a:pPr algn="ctr"/>
                      <a:r>
                        <a:rPr lang="el-GR" sz="1600" dirty="0" err="1" smtClean="0"/>
                        <a:t>Λκ</a:t>
                      </a:r>
                      <a:r>
                        <a:rPr lang="el-GR" sz="1600" dirty="0" smtClean="0"/>
                        <a:t>. 22, 1-23   (ΒΝΤ)</a:t>
                      </a:r>
                      <a:endParaRPr lang="el-GR" sz="1600" dirty="0"/>
                    </a:p>
                  </a:txBody>
                  <a:tcPr/>
                </a:tc>
                <a:tc>
                  <a:txBody>
                    <a:bodyPr/>
                    <a:lstStyle/>
                    <a:p>
                      <a:pPr algn="ctr"/>
                      <a:r>
                        <a:rPr lang="el-GR" dirty="0" smtClean="0">
                          <a:solidFill>
                            <a:srgbClr val="C00000"/>
                          </a:solidFill>
                        </a:rPr>
                        <a:t>ΙΩΑΝΝΗΣ</a:t>
                      </a:r>
                    </a:p>
                    <a:p>
                      <a:pPr algn="ctr"/>
                      <a:r>
                        <a:rPr lang="el-GR" sz="1600" dirty="0" err="1" smtClean="0"/>
                        <a:t>Ἰω</a:t>
                      </a:r>
                      <a:r>
                        <a:rPr lang="el-GR" sz="1600" dirty="0" smtClean="0"/>
                        <a:t>. 13, 1-31   (ΒΝΤ)</a:t>
                      </a:r>
                      <a:endParaRPr lang="el-GR" sz="1600" dirty="0"/>
                    </a:p>
                  </a:txBody>
                  <a:tcPr/>
                </a:tc>
              </a:tr>
              <a:tr h="6021008">
                <a:tc>
                  <a:txBody>
                    <a:bodyPr/>
                    <a:lstStyle/>
                    <a:p>
                      <a:r>
                        <a:rPr lang="el-GR" sz="1400" b="1" dirty="0" smtClean="0"/>
                        <a:t>17</a:t>
                      </a:r>
                      <a:r>
                        <a:rPr lang="el-GR" sz="1400" dirty="0" smtClean="0"/>
                        <a:t> </a:t>
                      </a:r>
                      <a:r>
                        <a:rPr lang="el-GR" sz="1400" dirty="0" err="1" smtClean="0"/>
                        <a:t>Τῇ</a:t>
                      </a:r>
                      <a:r>
                        <a:rPr lang="el-GR" sz="1400" dirty="0" smtClean="0"/>
                        <a:t> </a:t>
                      </a:r>
                      <a:r>
                        <a:rPr lang="el-GR" sz="1400" dirty="0" err="1" smtClean="0"/>
                        <a:t>δὲ</a:t>
                      </a:r>
                      <a:r>
                        <a:rPr lang="el-GR" sz="1400" dirty="0" smtClean="0"/>
                        <a:t> </a:t>
                      </a:r>
                      <a:r>
                        <a:rPr lang="el-GR" sz="1400" dirty="0" err="1" smtClean="0"/>
                        <a:t>πρώτῃ</a:t>
                      </a:r>
                      <a:r>
                        <a:rPr lang="el-GR" sz="1400" dirty="0" smtClean="0"/>
                        <a:t> </a:t>
                      </a:r>
                      <a:r>
                        <a:rPr lang="el-GR" sz="1400" dirty="0" err="1" smtClean="0"/>
                        <a:t>τῶν</a:t>
                      </a:r>
                      <a:r>
                        <a:rPr lang="el-GR" sz="1400" dirty="0" smtClean="0"/>
                        <a:t> </a:t>
                      </a:r>
                      <a:r>
                        <a:rPr lang="el-GR" sz="1400" dirty="0" err="1" smtClean="0"/>
                        <a:t>ἀζύμων</a:t>
                      </a:r>
                      <a:r>
                        <a:rPr lang="el-GR" sz="1400" dirty="0" smtClean="0"/>
                        <a:t> </a:t>
                      </a:r>
                      <a:r>
                        <a:rPr lang="el-GR" sz="1400" dirty="0" err="1" smtClean="0"/>
                        <a:t>προσῆλθον</a:t>
                      </a:r>
                      <a:r>
                        <a:rPr lang="el-GR" sz="1400" dirty="0" smtClean="0"/>
                        <a:t> </a:t>
                      </a:r>
                      <a:r>
                        <a:rPr lang="el-GR" sz="1400" dirty="0" err="1" smtClean="0"/>
                        <a:t>οἱ</a:t>
                      </a:r>
                      <a:r>
                        <a:rPr lang="el-GR" sz="1400" dirty="0" smtClean="0"/>
                        <a:t> </a:t>
                      </a:r>
                      <a:r>
                        <a:rPr lang="el-GR" sz="1400" dirty="0" err="1" smtClean="0"/>
                        <a:t>μαθηταὶ</a:t>
                      </a:r>
                      <a:r>
                        <a:rPr lang="el-GR" sz="1400" dirty="0" smtClean="0"/>
                        <a:t> </a:t>
                      </a:r>
                      <a:r>
                        <a:rPr lang="el-GR" sz="1400" dirty="0" err="1" smtClean="0"/>
                        <a:t>τῷ</a:t>
                      </a:r>
                      <a:r>
                        <a:rPr lang="el-GR" sz="1400" dirty="0" smtClean="0"/>
                        <a:t> </a:t>
                      </a:r>
                      <a:r>
                        <a:rPr lang="el-GR" sz="1400" dirty="0" err="1" smtClean="0"/>
                        <a:t>Ἰησοῦ</a:t>
                      </a:r>
                      <a:r>
                        <a:rPr lang="el-GR" sz="1400" dirty="0" smtClean="0"/>
                        <a:t> </a:t>
                      </a:r>
                      <a:r>
                        <a:rPr lang="el-GR" sz="1400" dirty="0" err="1" smtClean="0"/>
                        <a:t>λέγοντες</a:t>
                      </a:r>
                      <a:r>
                        <a:rPr lang="el-GR" sz="1400" dirty="0" smtClean="0"/>
                        <a:t>· </a:t>
                      </a:r>
                      <a:r>
                        <a:rPr lang="el-GR" sz="1400" dirty="0" err="1" smtClean="0"/>
                        <a:t>ποῦ</a:t>
                      </a:r>
                      <a:r>
                        <a:rPr lang="el-GR" sz="1400" dirty="0" smtClean="0"/>
                        <a:t> </a:t>
                      </a:r>
                      <a:r>
                        <a:rPr lang="el-GR" sz="1400" dirty="0" err="1" smtClean="0"/>
                        <a:t>θέλεις</a:t>
                      </a:r>
                      <a:r>
                        <a:rPr lang="el-GR" sz="1400" dirty="0" smtClean="0"/>
                        <a:t> </a:t>
                      </a:r>
                      <a:r>
                        <a:rPr lang="el-GR" sz="1400" dirty="0" err="1" smtClean="0"/>
                        <a:t>ἑτοιμάσωμέν</a:t>
                      </a:r>
                      <a:r>
                        <a:rPr lang="el-GR" sz="1400" dirty="0" smtClean="0"/>
                        <a:t> σοι </a:t>
                      </a:r>
                      <a:r>
                        <a:rPr lang="el-GR" sz="1400" dirty="0" err="1" smtClean="0"/>
                        <a:t>φαγεῖν</a:t>
                      </a:r>
                      <a:r>
                        <a:rPr lang="el-GR" sz="1400" dirty="0" smtClean="0"/>
                        <a:t> </a:t>
                      </a:r>
                      <a:r>
                        <a:rPr lang="el-GR" sz="1400" dirty="0" err="1" smtClean="0"/>
                        <a:t>τὸ</a:t>
                      </a:r>
                      <a:r>
                        <a:rPr lang="el-GR" sz="1400" dirty="0" smtClean="0"/>
                        <a:t> </a:t>
                      </a:r>
                      <a:r>
                        <a:rPr lang="el-GR" sz="1400" dirty="0" err="1" smtClean="0"/>
                        <a:t>πάσχα</a:t>
                      </a:r>
                      <a:r>
                        <a:rPr lang="el-GR" sz="1400" dirty="0" smtClean="0"/>
                        <a:t>;</a:t>
                      </a:r>
                    </a:p>
                    <a:p>
                      <a:r>
                        <a:rPr lang="el-GR" sz="1400" b="1" dirty="0" smtClean="0"/>
                        <a:t>18</a:t>
                      </a:r>
                      <a:r>
                        <a:rPr lang="el-GR" sz="1400" dirty="0" smtClean="0"/>
                        <a:t> ὁ </a:t>
                      </a:r>
                      <a:r>
                        <a:rPr lang="el-GR" sz="1400" dirty="0" err="1" smtClean="0"/>
                        <a:t>δὲ</a:t>
                      </a:r>
                      <a:r>
                        <a:rPr lang="el-GR" sz="1400" dirty="0" smtClean="0"/>
                        <a:t> </a:t>
                      </a:r>
                      <a:r>
                        <a:rPr lang="el-GR" sz="1400" dirty="0" err="1" smtClean="0"/>
                        <a:t>εἶπεν</a:t>
                      </a:r>
                      <a:r>
                        <a:rPr lang="el-GR" sz="1400" dirty="0" smtClean="0"/>
                        <a:t>· </a:t>
                      </a:r>
                      <a:r>
                        <a:rPr lang="el-GR" sz="1400" dirty="0" err="1" smtClean="0"/>
                        <a:t>ὑπάγετε</a:t>
                      </a:r>
                      <a:r>
                        <a:rPr lang="el-GR" sz="1400" dirty="0" smtClean="0"/>
                        <a:t> </a:t>
                      </a:r>
                      <a:r>
                        <a:rPr lang="el-GR" sz="1400" dirty="0" err="1" smtClean="0"/>
                        <a:t>εἰς</a:t>
                      </a:r>
                      <a:r>
                        <a:rPr lang="el-GR" sz="1400" dirty="0" smtClean="0"/>
                        <a:t> </a:t>
                      </a:r>
                      <a:r>
                        <a:rPr lang="el-GR" sz="1400" dirty="0" err="1" smtClean="0"/>
                        <a:t>τὴν</a:t>
                      </a:r>
                      <a:r>
                        <a:rPr lang="el-GR" sz="1400" dirty="0" smtClean="0"/>
                        <a:t> </a:t>
                      </a:r>
                      <a:r>
                        <a:rPr lang="el-GR" sz="1400" dirty="0" err="1" smtClean="0"/>
                        <a:t>πόλιν</a:t>
                      </a:r>
                      <a:r>
                        <a:rPr lang="el-GR" sz="1400" dirty="0" smtClean="0"/>
                        <a:t> </a:t>
                      </a:r>
                      <a:r>
                        <a:rPr lang="el-GR" sz="1400" dirty="0" err="1" smtClean="0"/>
                        <a:t>πρὸς</a:t>
                      </a:r>
                      <a:r>
                        <a:rPr lang="el-GR" sz="1400" dirty="0" smtClean="0"/>
                        <a:t> </a:t>
                      </a:r>
                      <a:r>
                        <a:rPr lang="el-GR" sz="1400" dirty="0" err="1" smtClean="0"/>
                        <a:t>τὸν</a:t>
                      </a:r>
                      <a:r>
                        <a:rPr lang="el-GR" sz="1400" dirty="0" smtClean="0"/>
                        <a:t> </a:t>
                      </a:r>
                      <a:r>
                        <a:rPr lang="el-GR" sz="1400" dirty="0" err="1" smtClean="0"/>
                        <a:t>δεῖνα</a:t>
                      </a:r>
                      <a:r>
                        <a:rPr lang="el-GR" sz="1400" dirty="0" smtClean="0"/>
                        <a:t> </a:t>
                      </a:r>
                      <a:r>
                        <a:rPr lang="el-GR" sz="1400" dirty="0" err="1" smtClean="0"/>
                        <a:t>καὶ</a:t>
                      </a:r>
                      <a:r>
                        <a:rPr lang="el-GR" sz="1400" dirty="0" smtClean="0"/>
                        <a:t> </a:t>
                      </a:r>
                      <a:r>
                        <a:rPr lang="el-GR" sz="1400" dirty="0" err="1" smtClean="0"/>
                        <a:t>εἴπατε</a:t>
                      </a:r>
                      <a:r>
                        <a:rPr lang="el-GR" sz="1400" dirty="0" smtClean="0"/>
                        <a:t> </a:t>
                      </a:r>
                      <a:r>
                        <a:rPr lang="el-GR" sz="1400" dirty="0" err="1" smtClean="0"/>
                        <a:t>αὐτῷ</a:t>
                      </a:r>
                      <a:r>
                        <a:rPr lang="el-GR" sz="1400" dirty="0" smtClean="0"/>
                        <a:t>· ὁ </a:t>
                      </a:r>
                      <a:r>
                        <a:rPr lang="el-GR" sz="1400" dirty="0" err="1" smtClean="0"/>
                        <a:t>διδάσκαλος</a:t>
                      </a:r>
                      <a:r>
                        <a:rPr lang="el-GR" sz="1400" dirty="0" smtClean="0"/>
                        <a:t> </a:t>
                      </a:r>
                      <a:r>
                        <a:rPr lang="el-GR" sz="1400" dirty="0" err="1" smtClean="0"/>
                        <a:t>λέγει</a:t>
                      </a:r>
                      <a:r>
                        <a:rPr lang="el-GR" sz="1400" dirty="0" smtClean="0"/>
                        <a:t>· ὁ </a:t>
                      </a:r>
                      <a:r>
                        <a:rPr lang="el-GR" sz="1400" dirty="0" err="1" smtClean="0"/>
                        <a:t>καιρός</a:t>
                      </a:r>
                      <a:r>
                        <a:rPr lang="el-GR" sz="1400" dirty="0" smtClean="0"/>
                        <a:t> μου </a:t>
                      </a:r>
                      <a:r>
                        <a:rPr lang="el-GR" sz="1400" dirty="0" err="1" smtClean="0"/>
                        <a:t>ἐγγύς</a:t>
                      </a:r>
                      <a:r>
                        <a:rPr lang="el-GR" sz="1400" dirty="0" smtClean="0"/>
                        <a:t> </a:t>
                      </a:r>
                      <a:r>
                        <a:rPr lang="el-GR" sz="1400" dirty="0" err="1" smtClean="0"/>
                        <a:t>ἐστιν</a:t>
                      </a:r>
                      <a:r>
                        <a:rPr lang="el-GR" sz="1400" dirty="0" smtClean="0"/>
                        <a:t>, </a:t>
                      </a:r>
                      <a:r>
                        <a:rPr lang="el-GR" sz="1400" dirty="0" err="1" smtClean="0"/>
                        <a:t>πρὸς</a:t>
                      </a:r>
                      <a:r>
                        <a:rPr lang="el-GR" sz="1400" dirty="0" smtClean="0"/>
                        <a:t> </a:t>
                      </a:r>
                      <a:r>
                        <a:rPr lang="el-GR" sz="1400" dirty="0" err="1" smtClean="0"/>
                        <a:t>σὲ</a:t>
                      </a:r>
                      <a:r>
                        <a:rPr lang="el-GR" sz="1400" dirty="0" smtClean="0"/>
                        <a:t> </a:t>
                      </a:r>
                      <a:r>
                        <a:rPr lang="el-GR" sz="1400" dirty="0" err="1" smtClean="0"/>
                        <a:t>ποιῶ</a:t>
                      </a:r>
                      <a:r>
                        <a:rPr lang="el-GR" sz="1400" dirty="0" smtClean="0"/>
                        <a:t> </a:t>
                      </a:r>
                      <a:r>
                        <a:rPr lang="el-GR" sz="1400" dirty="0" err="1" smtClean="0"/>
                        <a:t>τὸ</a:t>
                      </a:r>
                      <a:r>
                        <a:rPr lang="el-GR" sz="1400" dirty="0" smtClean="0"/>
                        <a:t> </a:t>
                      </a:r>
                      <a:r>
                        <a:rPr lang="el-GR" sz="1400" dirty="0" err="1" smtClean="0"/>
                        <a:t>πάσχα</a:t>
                      </a:r>
                      <a:r>
                        <a:rPr lang="el-GR" sz="1400" dirty="0" smtClean="0"/>
                        <a:t> </a:t>
                      </a:r>
                      <a:r>
                        <a:rPr lang="el-GR" sz="1400" dirty="0" err="1" smtClean="0"/>
                        <a:t>μετὰ</a:t>
                      </a:r>
                      <a:r>
                        <a:rPr lang="el-GR" sz="1400" dirty="0" smtClean="0"/>
                        <a:t> </a:t>
                      </a:r>
                      <a:r>
                        <a:rPr lang="el-GR" sz="1400" dirty="0" err="1" smtClean="0"/>
                        <a:t>τῶν</a:t>
                      </a:r>
                      <a:r>
                        <a:rPr lang="el-GR" sz="1400" dirty="0" smtClean="0"/>
                        <a:t> </a:t>
                      </a:r>
                      <a:r>
                        <a:rPr lang="el-GR" sz="1400" dirty="0" err="1" smtClean="0"/>
                        <a:t>μαθητῶν</a:t>
                      </a:r>
                      <a:r>
                        <a:rPr lang="el-GR" sz="1400" dirty="0" smtClean="0"/>
                        <a:t> μου.</a:t>
                      </a:r>
                    </a:p>
                    <a:p>
                      <a:r>
                        <a:rPr lang="el-GR" sz="1400" b="1" dirty="0" smtClean="0"/>
                        <a:t>19</a:t>
                      </a:r>
                      <a:r>
                        <a:rPr lang="el-GR" sz="1400" dirty="0" smtClean="0"/>
                        <a:t> </a:t>
                      </a:r>
                      <a:r>
                        <a:rPr lang="el-GR" sz="1400" dirty="0" err="1" smtClean="0"/>
                        <a:t>καὶ</a:t>
                      </a:r>
                      <a:r>
                        <a:rPr lang="el-GR" sz="1400" dirty="0" smtClean="0"/>
                        <a:t> </a:t>
                      </a:r>
                      <a:r>
                        <a:rPr lang="el-GR" sz="1400" dirty="0" err="1" smtClean="0"/>
                        <a:t>ἐποίησαν</a:t>
                      </a:r>
                      <a:r>
                        <a:rPr lang="el-GR" sz="1400" dirty="0" smtClean="0"/>
                        <a:t> </a:t>
                      </a:r>
                      <a:r>
                        <a:rPr lang="el-GR" sz="1400" dirty="0" err="1" smtClean="0"/>
                        <a:t>οἱ</a:t>
                      </a:r>
                      <a:r>
                        <a:rPr lang="el-GR" sz="1400" dirty="0" smtClean="0"/>
                        <a:t> </a:t>
                      </a:r>
                      <a:r>
                        <a:rPr lang="el-GR" sz="1400" dirty="0" err="1" smtClean="0"/>
                        <a:t>μαθηταὶ</a:t>
                      </a:r>
                      <a:r>
                        <a:rPr lang="el-GR" sz="1400" dirty="0" smtClean="0"/>
                        <a:t> </a:t>
                      </a:r>
                      <a:r>
                        <a:rPr lang="el-GR" sz="1400" dirty="0" err="1" smtClean="0"/>
                        <a:t>ὡς</a:t>
                      </a:r>
                      <a:r>
                        <a:rPr lang="el-GR" sz="1400" dirty="0" smtClean="0"/>
                        <a:t> </a:t>
                      </a:r>
                      <a:r>
                        <a:rPr lang="el-GR" sz="1400" dirty="0" err="1" smtClean="0"/>
                        <a:t>συνέταξεν</a:t>
                      </a:r>
                      <a:r>
                        <a:rPr lang="el-GR" sz="1400" dirty="0" smtClean="0"/>
                        <a:t> </a:t>
                      </a:r>
                      <a:r>
                        <a:rPr lang="el-GR" sz="1400" dirty="0" err="1" smtClean="0"/>
                        <a:t>αὐτοῖς</a:t>
                      </a:r>
                      <a:r>
                        <a:rPr lang="el-GR" sz="1400" dirty="0" smtClean="0"/>
                        <a:t> ὁ </a:t>
                      </a:r>
                      <a:r>
                        <a:rPr lang="el-GR" sz="1400" dirty="0" err="1" smtClean="0"/>
                        <a:t>Ἰησοῦς</a:t>
                      </a:r>
                      <a:r>
                        <a:rPr lang="el-GR" sz="1400" dirty="0" smtClean="0"/>
                        <a:t> </a:t>
                      </a:r>
                      <a:r>
                        <a:rPr lang="el-GR" sz="1400" dirty="0" err="1" smtClean="0"/>
                        <a:t>καὶ</a:t>
                      </a:r>
                      <a:r>
                        <a:rPr lang="el-GR" sz="1400" dirty="0" smtClean="0"/>
                        <a:t> </a:t>
                      </a:r>
                      <a:r>
                        <a:rPr lang="el-GR" sz="1400" dirty="0" err="1" smtClean="0"/>
                        <a:t>ἡτοίμασαν</a:t>
                      </a:r>
                      <a:r>
                        <a:rPr lang="el-GR" sz="1400" dirty="0" smtClean="0"/>
                        <a:t> </a:t>
                      </a:r>
                      <a:r>
                        <a:rPr lang="el-GR" sz="1400" dirty="0" err="1" smtClean="0"/>
                        <a:t>τὸ</a:t>
                      </a:r>
                      <a:r>
                        <a:rPr lang="el-GR" sz="1400" dirty="0" smtClean="0"/>
                        <a:t> </a:t>
                      </a:r>
                      <a:r>
                        <a:rPr lang="el-GR" sz="1400" dirty="0" err="1" smtClean="0"/>
                        <a:t>πάσχα</a:t>
                      </a:r>
                      <a:r>
                        <a:rPr lang="el-GR" sz="1400" dirty="0" smtClean="0"/>
                        <a:t>.</a:t>
                      </a:r>
                    </a:p>
                    <a:p>
                      <a:endParaRPr lang="el-GR" dirty="0"/>
                    </a:p>
                  </a:txBody>
                  <a:tcPr/>
                </a:tc>
                <a:tc>
                  <a:txBody>
                    <a:bodyPr/>
                    <a:lstStyle/>
                    <a:p>
                      <a:r>
                        <a:rPr lang="el-GR" sz="1400" b="1" dirty="0" smtClean="0"/>
                        <a:t>12</a:t>
                      </a:r>
                      <a:r>
                        <a:rPr lang="el-GR" sz="1400" dirty="0" smtClean="0"/>
                        <a:t> </a:t>
                      </a:r>
                      <a:r>
                        <a:rPr lang="el-GR" sz="1400" dirty="0" err="1" smtClean="0"/>
                        <a:t>Καὶ</a:t>
                      </a:r>
                      <a:r>
                        <a:rPr lang="el-GR" sz="1400" dirty="0" smtClean="0"/>
                        <a:t> </a:t>
                      </a:r>
                      <a:r>
                        <a:rPr lang="el-GR" sz="1400" dirty="0" err="1" smtClean="0"/>
                        <a:t>τῇ</a:t>
                      </a:r>
                      <a:r>
                        <a:rPr lang="el-GR" sz="1400" dirty="0" smtClean="0"/>
                        <a:t> </a:t>
                      </a:r>
                      <a:r>
                        <a:rPr lang="el-GR" sz="1400" dirty="0" err="1" smtClean="0"/>
                        <a:t>πρώτῃ</a:t>
                      </a:r>
                      <a:r>
                        <a:rPr lang="el-GR" sz="1400" dirty="0" smtClean="0"/>
                        <a:t> </a:t>
                      </a:r>
                      <a:r>
                        <a:rPr lang="el-GR" sz="1400" dirty="0" err="1" smtClean="0"/>
                        <a:t>ἡμέρᾳ</a:t>
                      </a:r>
                      <a:r>
                        <a:rPr lang="el-GR" sz="1400" dirty="0" smtClean="0"/>
                        <a:t> </a:t>
                      </a:r>
                      <a:r>
                        <a:rPr lang="el-GR" sz="1400" dirty="0" err="1" smtClean="0"/>
                        <a:t>τῶν</a:t>
                      </a:r>
                      <a:r>
                        <a:rPr lang="el-GR" sz="1400" dirty="0" smtClean="0"/>
                        <a:t> </a:t>
                      </a:r>
                      <a:r>
                        <a:rPr lang="el-GR" sz="1400" dirty="0" err="1" smtClean="0"/>
                        <a:t>ἀζύμων</a:t>
                      </a:r>
                      <a:r>
                        <a:rPr lang="el-GR" sz="1400" dirty="0" smtClean="0"/>
                        <a:t>, </a:t>
                      </a:r>
                      <a:r>
                        <a:rPr lang="el-GR" sz="1400" dirty="0" err="1" smtClean="0"/>
                        <a:t>ὅτε</a:t>
                      </a:r>
                      <a:r>
                        <a:rPr lang="el-GR" sz="1400" dirty="0" smtClean="0"/>
                        <a:t> </a:t>
                      </a:r>
                      <a:r>
                        <a:rPr lang="el-GR" sz="1400" dirty="0" err="1" smtClean="0"/>
                        <a:t>τὸ</a:t>
                      </a:r>
                      <a:r>
                        <a:rPr lang="el-GR" sz="1400" dirty="0" smtClean="0"/>
                        <a:t> </a:t>
                      </a:r>
                      <a:r>
                        <a:rPr lang="el-GR" sz="1400" dirty="0" err="1" smtClean="0"/>
                        <a:t>πάσχα</a:t>
                      </a:r>
                      <a:r>
                        <a:rPr lang="el-GR" sz="1400" dirty="0" smtClean="0"/>
                        <a:t> </a:t>
                      </a:r>
                      <a:r>
                        <a:rPr lang="el-GR" sz="1400" dirty="0" err="1" smtClean="0"/>
                        <a:t>ἔθυον</a:t>
                      </a:r>
                      <a:r>
                        <a:rPr lang="el-GR" sz="1400" dirty="0" smtClean="0"/>
                        <a:t>, </a:t>
                      </a:r>
                      <a:r>
                        <a:rPr lang="el-GR" sz="1400" dirty="0" err="1" smtClean="0"/>
                        <a:t>λέγουσιν</a:t>
                      </a:r>
                      <a:r>
                        <a:rPr lang="el-GR" sz="1400" dirty="0" smtClean="0"/>
                        <a:t> </a:t>
                      </a:r>
                      <a:r>
                        <a:rPr lang="el-GR" sz="1400" dirty="0" err="1" smtClean="0"/>
                        <a:t>αὐτῷ</a:t>
                      </a:r>
                      <a:r>
                        <a:rPr lang="el-GR" sz="1400" dirty="0" smtClean="0"/>
                        <a:t> </a:t>
                      </a:r>
                      <a:r>
                        <a:rPr lang="el-GR" sz="1400" dirty="0" err="1" smtClean="0"/>
                        <a:t>οἱ</a:t>
                      </a:r>
                      <a:r>
                        <a:rPr lang="el-GR" sz="1400" dirty="0" smtClean="0"/>
                        <a:t> </a:t>
                      </a:r>
                      <a:r>
                        <a:rPr lang="el-GR" sz="1400" dirty="0" err="1" smtClean="0"/>
                        <a:t>μαθηταὶ</a:t>
                      </a:r>
                      <a:r>
                        <a:rPr lang="el-GR" sz="1400" dirty="0" smtClean="0"/>
                        <a:t> </a:t>
                      </a:r>
                      <a:r>
                        <a:rPr lang="el-GR" sz="1400" dirty="0" err="1" smtClean="0"/>
                        <a:t>αὐτοῦ</a:t>
                      </a:r>
                      <a:r>
                        <a:rPr lang="el-GR" sz="1400" dirty="0" smtClean="0"/>
                        <a:t>· </a:t>
                      </a:r>
                      <a:r>
                        <a:rPr lang="el-GR" sz="1400" dirty="0" err="1" smtClean="0"/>
                        <a:t>ποῦ</a:t>
                      </a:r>
                      <a:r>
                        <a:rPr lang="el-GR" sz="1400" dirty="0" smtClean="0"/>
                        <a:t> </a:t>
                      </a:r>
                      <a:r>
                        <a:rPr lang="el-GR" sz="1400" dirty="0" err="1" smtClean="0"/>
                        <a:t>θέλεις</a:t>
                      </a:r>
                      <a:r>
                        <a:rPr lang="el-GR" sz="1400" dirty="0" smtClean="0"/>
                        <a:t> </a:t>
                      </a:r>
                      <a:r>
                        <a:rPr lang="el-GR" sz="1400" dirty="0" err="1" smtClean="0"/>
                        <a:t>ἀπελθόντες</a:t>
                      </a:r>
                      <a:r>
                        <a:rPr lang="el-GR" sz="1400" dirty="0" smtClean="0"/>
                        <a:t> </a:t>
                      </a:r>
                      <a:r>
                        <a:rPr lang="el-GR" sz="1400" dirty="0" err="1" smtClean="0"/>
                        <a:t>ἑτοιμάσωμεν</a:t>
                      </a:r>
                      <a:r>
                        <a:rPr lang="el-GR" sz="1400" dirty="0" smtClean="0"/>
                        <a:t> </a:t>
                      </a:r>
                      <a:r>
                        <a:rPr lang="el-GR" sz="1400" dirty="0" err="1" smtClean="0"/>
                        <a:t>ἵνα</a:t>
                      </a:r>
                      <a:r>
                        <a:rPr lang="el-GR" sz="1400" dirty="0" smtClean="0"/>
                        <a:t> </a:t>
                      </a:r>
                      <a:r>
                        <a:rPr lang="el-GR" sz="1400" dirty="0" err="1" smtClean="0"/>
                        <a:t>φάγῃς</a:t>
                      </a:r>
                      <a:r>
                        <a:rPr lang="el-GR" sz="1400" dirty="0" smtClean="0"/>
                        <a:t> </a:t>
                      </a:r>
                      <a:r>
                        <a:rPr lang="el-GR" sz="1400" dirty="0" err="1" smtClean="0"/>
                        <a:t>τὸ</a:t>
                      </a:r>
                      <a:r>
                        <a:rPr lang="el-GR" sz="1400" dirty="0" smtClean="0"/>
                        <a:t> </a:t>
                      </a:r>
                      <a:r>
                        <a:rPr lang="el-GR" sz="1400" dirty="0" err="1" smtClean="0"/>
                        <a:t>πάσχα</a:t>
                      </a:r>
                      <a:r>
                        <a:rPr lang="el-GR" sz="1400" dirty="0" smtClean="0"/>
                        <a:t>;</a:t>
                      </a:r>
                    </a:p>
                    <a:p>
                      <a:r>
                        <a:rPr lang="el-GR" sz="1400" b="1" dirty="0" smtClean="0"/>
                        <a:t>13</a:t>
                      </a:r>
                      <a:r>
                        <a:rPr lang="el-GR" sz="1400" dirty="0" smtClean="0"/>
                        <a:t> </a:t>
                      </a:r>
                      <a:r>
                        <a:rPr lang="el-GR" sz="1400" dirty="0" err="1" smtClean="0"/>
                        <a:t>καὶ</a:t>
                      </a:r>
                      <a:r>
                        <a:rPr lang="el-GR" sz="1400" dirty="0" smtClean="0"/>
                        <a:t> </a:t>
                      </a:r>
                      <a:r>
                        <a:rPr lang="el-GR" sz="1400" dirty="0" err="1" smtClean="0"/>
                        <a:t>ἀποστέλλει</a:t>
                      </a:r>
                      <a:r>
                        <a:rPr lang="el-GR" sz="1400" dirty="0" smtClean="0"/>
                        <a:t> </a:t>
                      </a:r>
                      <a:r>
                        <a:rPr lang="el-GR" sz="1400" dirty="0" err="1" smtClean="0"/>
                        <a:t>δύο</a:t>
                      </a:r>
                      <a:r>
                        <a:rPr lang="el-GR" sz="1400" dirty="0" smtClean="0"/>
                        <a:t> </a:t>
                      </a:r>
                      <a:r>
                        <a:rPr lang="el-GR" sz="1400" dirty="0" err="1" smtClean="0"/>
                        <a:t>τῶν</a:t>
                      </a:r>
                      <a:r>
                        <a:rPr lang="el-GR" sz="1400" dirty="0" smtClean="0"/>
                        <a:t> </a:t>
                      </a:r>
                      <a:r>
                        <a:rPr lang="el-GR" sz="1400" dirty="0" err="1" smtClean="0"/>
                        <a:t>μαθητῶν</a:t>
                      </a:r>
                      <a:r>
                        <a:rPr lang="el-GR" sz="1400" dirty="0" smtClean="0"/>
                        <a:t> </a:t>
                      </a:r>
                      <a:r>
                        <a:rPr lang="el-GR" sz="1400" dirty="0" err="1" smtClean="0"/>
                        <a:t>αὐτοῦ</a:t>
                      </a:r>
                      <a:r>
                        <a:rPr lang="el-GR" sz="1400" dirty="0" smtClean="0"/>
                        <a:t> </a:t>
                      </a:r>
                      <a:r>
                        <a:rPr lang="el-GR" sz="1400" dirty="0" err="1" smtClean="0"/>
                        <a:t>καὶ</a:t>
                      </a:r>
                      <a:r>
                        <a:rPr lang="el-GR" sz="1400" dirty="0" smtClean="0"/>
                        <a:t> </a:t>
                      </a:r>
                      <a:r>
                        <a:rPr lang="el-GR" sz="1400" dirty="0" err="1" smtClean="0"/>
                        <a:t>λέγει</a:t>
                      </a:r>
                      <a:r>
                        <a:rPr lang="el-GR" sz="1400" dirty="0" smtClean="0"/>
                        <a:t> </a:t>
                      </a:r>
                      <a:r>
                        <a:rPr lang="el-GR" sz="1400" dirty="0" err="1" smtClean="0"/>
                        <a:t>αὐτοῖς</a:t>
                      </a:r>
                      <a:r>
                        <a:rPr lang="el-GR" sz="1400" dirty="0" smtClean="0"/>
                        <a:t>· </a:t>
                      </a:r>
                      <a:r>
                        <a:rPr lang="el-GR" sz="1400" dirty="0" err="1" smtClean="0"/>
                        <a:t>ὑπάγετε</a:t>
                      </a:r>
                      <a:r>
                        <a:rPr lang="el-GR" sz="1400" dirty="0" smtClean="0"/>
                        <a:t> </a:t>
                      </a:r>
                      <a:r>
                        <a:rPr lang="el-GR" sz="1400" dirty="0" err="1" smtClean="0"/>
                        <a:t>εἰς</a:t>
                      </a:r>
                      <a:r>
                        <a:rPr lang="el-GR" sz="1400" dirty="0" smtClean="0"/>
                        <a:t> </a:t>
                      </a:r>
                      <a:r>
                        <a:rPr lang="el-GR" sz="1400" dirty="0" err="1" smtClean="0"/>
                        <a:t>τὴν</a:t>
                      </a:r>
                      <a:r>
                        <a:rPr lang="el-GR" sz="1400" dirty="0" smtClean="0"/>
                        <a:t> </a:t>
                      </a:r>
                      <a:r>
                        <a:rPr lang="el-GR" sz="1400" dirty="0" err="1" smtClean="0"/>
                        <a:t>πόλιν</a:t>
                      </a:r>
                      <a:r>
                        <a:rPr lang="el-GR" sz="1400" dirty="0" smtClean="0"/>
                        <a:t>, </a:t>
                      </a:r>
                      <a:r>
                        <a:rPr lang="el-GR" sz="1400" dirty="0" err="1" smtClean="0"/>
                        <a:t>καὶ</a:t>
                      </a:r>
                      <a:r>
                        <a:rPr lang="el-GR" sz="1400" dirty="0" smtClean="0"/>
                        <a:t> </a:t>
                      </a:r>
                      <a:r>
                        <a:rPr lang="el-GR" sz="1400" dirty="0" err="1" smtClean="0"/>
                        <a:t>ἀπαντήσει</a:t>
                      </a:r>
                      <a:r>
                        <a:rPr lang="el-GR" sz="1400" dirty="0" smtClean="0"/>
                        <a:t> </a:t>
                      </a:r>
                      <a:r>
                        <a:rPr lang="el-GR" sz="1400" dirty="0" err="1" smtClean="0"/>
                        <a:t>ὑμῖν</a:t>
                      </a:r>
                      <a:r>
                        <a:rPr lang="el-GR" sz="1400" dirty="0" smtClean="0"/>
                        <a:t> ἄνθρωπος </a:t>
                      </a:r>
                      <a:r>
                        <a:rPr lang="el-GR" sz="1400" dirty="0" err="1" smtClean="0"/>
                        <a:t>κεράμιον</a:t>
                      </a:r>
                      <a:r>
                        <a:rPr lang="el-GR" sz="1400" dirty="0" smtClean="0"/>
                        <a:t> </a:t>
                      </a:r>
                      <a:r>
                        <a:rPr lang="el-GR" sz="1400" dirty="0" err="1" smtClean="0"/>
                        <a:t>ὕδατος</a:t>
                      </a:r>
                      <a:r>
                        <a:rPr lang="el-GR" sz="1400" dirty="0" smtClean="0"/>
                        <a:t> </a:t>
                      </a:r>
                      <a:r>
                        <a:rPr lang="el-GR" sz="1400" dirty="0" err="1" smtClean="0"/>
                        <a:t>βαστάζων</a:t>
                      </a:r>
                      <a:r>
                        <a:rPr lang="el-GR" sz="1400" dirty="0" smtClean="0"/>
                        <a:t>· </a:t>
                      </a:r>
                      <a:r>
                        <a:rPr lang="el-GR" sz="1400" dirty="0" err="1" smtClean="0"/>
                        <a:t>ἀκολουθήσατε</a:t>
                      </a:r>
                      <a:r>
                        <a:rPr lang="el-GR" sz="1400" dirty="0" smtClean="0"/>
                        <a:t> </a:t>
                      </a:r>
                      <a:r>
                        <a:rPr lang="el-GR" sz="1400" dirty="0" err="1" smtClean="0"/>
                        <a:t>αὐτῷ</a:t>
                      </a:r>
                      <a:endParaRPr lang="el-GR" sz="1400" dirty="0" smtClean="0"/>
                    </a:p>
                    <a:p>
                      <a:r>
                        <a:rPr lang="el-GR" sz="1400" b="1" dirty="0" smtClean="0"/>
                        <a:t>14</a:t>
                      </a:r>
                      <a:r>
                        <a:rPr lang="el-GR" sz="1400" dirty="0" smtClean="0"/>
                        <a:t> </a:t>
                      </a:r>
                      <a:r>
                        <a:rPr lang="el-GR" sz="1400" dirty="0" err="1" smtClean="0"/>
                        <a:t>καὶ</a:t>
                      </a:r>
                      <a:r>
                        <a:rPr lang="el-GR" sz="1400" dirty="0" smtClean="0"/>
                        <a:t> </a:t>
                      </a:r>
                      <a:r>
                        <a:rPr lang="el-GR" sz="1400" dirty="0" err="1" smtClean="0"/>
                        <a:t>ὅπου</a:t>
                      </a:r>
                      <a:r>
                        <a:rPr lang="el-GR" sz="1400" dirty="0" smtClean="0"/>
                        <a:t> </a:t>
                      </a:r>
                      <a:r>
                        <a:rPr lang="el-GR" sz="1400" dirty="0" err="1" smtClean="0"/>
                        <a:t>ἐὰν</a:t>
                      </a:r>
                      <a:r>
                        <a:rPr lang="el-GR" sz="1400" dirty="0" smtClean="0"/>
                        <a:t> </a:t>
                      </a:r>
                      <a:r>
                        <a:rPr lang="el-GR" sz="1400" dirty="0" err="1" smtClean="0"/>
                        <a:t>εἰσέλθῃ</a:t>
                      </a:r>
                      <a:r>
                        <a:rPr lang="el-GR" sz="1400" dirty="0" smtClean="0"/>
                        <a:t> </a:t>
                      </a:r>
                      <a:r>
                        <a:rPr lang="el-GR" sz="1400" dirty="0" err="1" smtClean="0"/>
                        <a:t>εἴπατε</a:t>
                      </a:r>
                      <a:r>
                        <a:rPr lang="el-GR" sz="1400" dirty="0" smtClean="0"/>
                        <a:t> </a:t>
                      </a:r>
                      <a:r>
                        <a:rPr lang="el-GR" sz="1400" dirty="0" err="1" smtClean="0"/>
                        <a:t>τῷ</a:t>
                      </a:r>
                      <a:r>
                        <a:rPr lang="el-GR" sz="1400" dirty="0" smtClean="0"/>
                        <a:t> </a:t>
                      </a:r>
                      <a:r>
                        <a:rPr lang="el-GR" sz="1400" dirty="0" err="1" smtClean="0"/>
                        <a:t>οἰκοδεσπότῃ</a:t>
                      </a:r>
                      <a:r>
                        <a:rPr lang="el-GR" sz="1400" dirty="0" smtClean="0"/>
                        <a:t> </a:t>
                      </a:r>
                      <a:r>
                        <a:rPr lang="el-GR" sz="1400" dirty="0" err="1" smtClean="0"/>
                        <a:t>ὅτι</a:t>
                      </a:r>
                      <a:r>
                        <a:rPr lang="el-GR" sz="1400" dirty="0" smtClean="0"/>
                        <a:t> ὁ </a:t>
                      </a:r>
                      <a:r>
                        <a:rPr lang="el-GR" sz="1400" dirty="0" err="1" smtClean="0"/>
                        <a:t>διδάσκαλος</a:t>
                      </a:r>
                      <a:r>
                        <a:rPr lang="el-GR" sz="1400" dirty="0" smtClean="0"/>
                        <a:t> </a:t>
                      </a:r>
                      <a:r>
                        <a:rPr lang="el-GR" sz="1400" dirty="0" err="1" smtClean="0"/>
                        <a:t>λέγει</a:t>
                      </a:r>
                      <a:r>
                        <a:rPr lang="el-GR" sz="1400" dirty="0" smtClean="0"/>
                        <a:t>· </a:t>
                      </a:r>
                      <a:r>
                        <a:rPr lang="el-GR" sz="1400" dirty="0" err="1" smtClean="0"/>
                        <a:t>ποῦ</a:t>
                      </a:r>
                      <a:r>
                        <a:rPr lang="el-GR" sz="1400" dirty="0" smtClean="0"/>
                        <a:t> </a:t>
                      </a:r>
                      <a:r>
                        <a:rPr lang="el-GR" sz="1400" dirty="0" err="1" smtClean="0"/>
                        <a:t>ἐστιν</a:t>
                      </a:r>
                      <a:r>
                        <a:rPr lang="el-GR" sz="1400" dirty="0" smtClean="0"/>
                        <a:t> </a:t>
                      </a:r>
                      <a:r>
                        <a:rPr lang="el-GR" sz="1400" dirty="0" err="1" smtClean="0"/>
                        <a:t>τὸ</a:t>
                      </a:r>
                      <a:r>
                        <a:rPr lang="el-GR" sz="1400" dirty="0" smtClean="0"/>
                        <a:t> </a:t>
                      </a:r>
                      <a:r>
                        <a:rPr lang="el-GR" sz="1400" dirty="0" err="1" smtClean="0"/>
                        <a:t>κατάλυμά</a:t>
                      </a:r>
                      <a:r>
                        <a:rPr lang="el-GR" sz="1400" dirty="0" smtClean="0"/>
                        <a:t> μου </a:t>
                      </a:r>
                      <a:r>
                        <a:rPr lang="el-GR" sz="1400" dirty="0" err="1" smtClean="0"/>
                        <a:t>ὅπου</a:t>
                      </a:r>
                      <a:r>
                        <a:rPr lang="el-GR" sz="1400" dirty="0" smtClean="0"/>
                        <a:t> </a:t>
                      </a:r>
                      <a:r>
                        <a:rPr lang="el-GR" sz="1400" dirty="0" err="1" smtClean="0"/>
                        <a:t>τὸ</a:t>
                      </a:r>
                      <a:r>
                        <a:rPr lang="el-GR" sz="1400" dirty="0" smtClean="0"/>
                        <a:t> </a:t>
                      </a:r>
                      <a:r>
                        <a:rPr lang="el-GR" sz="1400" dirty="0" err="1" smtClean="0"/>
                        <a:t>πάσχα</a:t>
                      </a:r>
                      <a:r>
                        <a:rPr lang="el-GR" sz="1400" dirty="0" smtClean="0"/>
                        <a:t> </a:t>
                      </a:r>
                      <a:r>
                        <a:rPr lang="el-GR" sz="1400" dirty="0" err="1" smtClean="0"/>
                        <a:t>μετὰ</a:t>
                      </a:r>
                      <a:r>
                        <a:rPr lang="el-GR" sz="1400" dirty="0" smtClean="0"/>
                        <a:t> </a:t>
                      </a:r>
                      <a:r>
                        <a:rPr lang="el-GR" sz="1400" dirty="0" err="1" smtClean="0"/>
                        <a:t>τῶν</a:t>
                      </a:r>
                      <a:r>
                        <a:rPr lang="el-GR" sz="1400" dirty="0" smtClean="0"/>
                        <a:t> </a:t>
                      </a:r>
                      <a:r>
                        <a:rPr lang="el-GR" sz="1400" dirty="0" err="1" smtClean="0"/>
                        <a:t>μαθητῶν</a:t>
                      </a:r>
                      <a:r>
                        <a:rPr lang="el-GR" sz="1400" dirty="0" smtClean="0"/>
                        <a:t> μου </a:t>
                      </a:r>
                      <a:r>
                        <a:rPr lang="el-GR" sz="1400" dirty="0" err="1" smtClean="0"/>
                        <a:t>φάγω</a:t>
                      </a:r>
                      <a:r>
                        <a:rPr lang="el-GR" sz="1400" dirty="0" smtClean="0"/>
                        <a:t>;</a:t>
                      </a:r>
                    </a:p>
                    <a:p>
                      <a:r>
                        <a:rPr lang="el-GR" sz="1400" b="1" dirty="0" smtClean="0"/>
                        <a:t>15</a:t>
                      </a:r>
                      <a:r>
                        <a:rPr lang="el-GR" sz="1400" dirty="0" smtClean="0"/>
                        <a:t> </a:t>
                      </a:r>
                      <a:r>
                        <a:rPr lang="el-GR" sz="1400" dirty="0" err="1" smtClean="0"/>
                        <a:t>καὶ</a:t>
                      </a:r>
                      <a:r>
                        <a:rPr lang="el-GR" sz="1400" dirty="0" smtClean="0"/>
                        <a:t> </a:t>
                      </a:r>
                      <a:r>
                        <a:rPr lang="el-GR" sz="1400" dirty="0" err="1" smtClean="0"/>
                        <a:t>αὐτὸς</a:t>
                      </a:r>
                      <a:r>
                        <a:rPr lang="el-GR" sz="1400" dirty="0" smtClean="0"/>
                        <a:t> </a:t>
                      </a:r>
                      <a:r>
                        <a:rPr lang="el-GR" sz="1400" dirty="0" err="1" smtClean="0"/>
                        <a:t>ὑμῖν</a:t>
                      </a:r>
                      <a:r>
                        <a:rPr lang="el-GR" sz="1400" dirty="0" smtClean="0"/>
                        <a:t> </a:t>
                      </a:r>
                      <a:r>
                        <a:rPr lang="el-GR" sz="1400" dirty="0" err="1" smtClean="0"/>
                        <a:t>δείξει</a:t>
                      </a:r>
                      <a:r>
                        <a:rPr lang="el-GR" sz="1400" dirty="0" smtClean="0"/>
                        <a:t> </a:t>
                      </a:r>
                      <a:r>
                        <a:rPr lang="el-GR" sz="1400" dirty="0" err="1" smtClean="0"/>
                        <a:t>ἀνάγαιον</a:t>
                      </a:r>
                      <a:r>
                        <a:rPr lang="el-GR" sz="1400" dirty="0" smtClean="0"/>
                        <a:t> </a:t>
                      </a:r>
                      <a:r>
                        <a:rPr lang="el-GR" sz="1400" dirty="0" err="1" smtClean="0"/>
                        <a:t>μέγα</a:t>
                      </a:r>
                      <a:r>
                        <a:rPr lang="el-GR" sz="1400" dirty="0" smtClean="0"/>
                        <a:t> </a:t>
                      </a:r>
                      <a:r>
                        <a:rPr lang="el-GR" sz="1400" dirty="0" err="1" smtClean="0"/>
                        <a:t>ἐστρωμένον</a:t>
                      </a:r>
                      <a:r>
                        <a:rPr lang="el-GR" sz="1400" dirty="0" smtClean="0"/>
                        <a:t> </a:t>
                      </a:r>
                      <a:r>
                        <a:rPr lang="el-GR" sz="1400" dirty="0" err="1" smtClean="0"/>
                        <a:t>ἕτοιμον</a:t>
                      </a:r>
                      <a:r>
                        <a:rPr lang="el-GR" sz="1400" dirty="0" smtClean="0"/>
                        <a:t>· </a:t>
                      </a:r>
                      <a:r>
                        <a:rPr lang="el-GR" sz="1400" dirty="0" err="1" smtClean="0"/>
                        <a:t>καὶ</a:t>
                      </a:r>
                      <a:r>
                        <a:rPr lang="el-GR" sz="1400" dirty="0" smtClean="0"/>
                        <a:t> </a:t>
                      </a:r>
                      <a:r>
                        <a:rPr lang="el-GR" sz="1400" dirty="0" err="1" smtClean="0"/>
                        <a:t>ἐκεῖ</a:t>
                      </a:r>
                      <a:r>
                        <a:rPr lang="el-GR" sz="1400" dirty="0" smtClean="0"/>
                        <a:t> </a:t>
                      </a:r>
                      <a:r>
                        <a:rPr lang="el-GR" sz="1400" dirty="0" err="1" smtClean="0"/>
                        <a:t>ἑτοιμάσατε</a:t>
                      </a:r>
                      <a:r>
                        <a:rPr lang="el-GR" sz="1400" dirty="0" smtClean="0"/>
                        <a:t> </a:t>
                      </a:r>
                      <a:r>
                        <a:rPr lang="el-GR" sz="1400" dirty="0" err="1" smtClean="0"/>
                        <a:t>ἡμῖν</a:t>
                      </a:r>
                      <a:r>
                        <a:rPr lang="el-GR" sz="1400" dirty="0" smtClean="0"/>
                        <a:t>.</a:t>
                      </a:r>
                    </a:p>
                    <a:p>
                      <a:r>
                        <a:rPr lang="el-GR" sz="1400" b="1" dirty="0" smtClean="0"/>
                        <a:t>16</a:t>
                      </a:r>
                      <a:r>
                        <a:rPr lang="el-GR" sz="1400" dirty="0" smtClean="0"/>
                        <a:t> </a:t>
                      </a:r>
                      <a:r>
                        <a:rPr lang="el-GR" sz="1400" dirty="0" err="1" smtClean="0"/>
                        <a:t>καὶ</a:t>
                      </a:r>
                      <a:r>
                        <a:rPr lang="el-GR" sz="1400" dirty="0" smtClean="0"/>
                        <a:t> </a:t>
                      </a:r>
                      <a:r>
                        <a:rPr lang="el-GR" sz="1400" dirty="0" err="1" smtClean="0"/>
                        <a:t>ἐξῆλθον</a:t>
                      </a:r>
                      <a:r>
                        <a:rPr lang="el-GR" sz="1400" dirty="0" smtClean="0"/>
                        <a:t> </a:t>
                      </a:r>
                      <a:r>
                        <a:rPr lang="el-GR" sz="1400" dirty="0" err="1" smtClean="0"/>
                        <a:t>οἱ</a:t>
                      </a:r>
                      <a:r>
                        <a:rPr lang="el-GR" sz="1400" dirty="0" smtClean="0"/>
                        <a:t> </a:t>
                      </a:r>
                      <a:r>
                        <a:rPr lang="el-GR" sz="1400" dirty="0" err="1" smtClean="0"/>
                        <a:t>μαθηταὶ</a:t>
                      </a:r>
                      <a:r>
                        <a:rPr lang="el-GR" sz="1400" dirty="0" smtClean="0"/>
                        <a:t> </a:t>
                      </a:r>
                      <a:r>
                        <a:rPr lang="el-GR" sz="1400" dirty="0" err="1" smtClean="0"/>
                        <a:t>καὶ</a:t>
                      </a:r>
                      <a:r>
                        <a:rPr lang="el-GR" sz="1400" dirty="0" smtClean="0"/>
                        <a:t> </a:t>
                      </a:r>
                      <a:r>
                        <a:rPr lang="el-GR" sz="1400" dirty="0" err="1" smtClean="0"/>
                        <a:t>ἦλθον</a:t>
                      </a:r>
                      <a:r>
                        <a:rPr lang="el-GR" sz="1400" dirty="0" smtClean="0"/>
                        <a:t> </a:t>
                      </a:r>
                      <a:r>
                        <a:rPr lang="el-GR" sz="1400" dirty="0" err="1" smtClean="0"/>
                        <a:t>εἰς</a:t>
                      </a:r>
                      <a:r>
                        <a:rPr lang="el-GR" sz="1400" dirty="0" smtClean="0"/>
                        <a:t> </a:t>
                      </a:r>
                      <a:r>
                        <a:rPr lang="el-GR" sz="1400" dirty="0" err="1" smtClean="0"/>
                        <a:t>τὴν</a:t>
                      </a:r>
                      <a:r>
                        <a:rPr lang="el-GR" sz="1400" dirty="0" smtClean="0"/>
                        <a:t> </a:t>
                      </a:r>
                      <a:r>
                        <a:rPr lang="el-GR" sz="1400" dirty="0" err="1" smtClean="0"/>
                        <a:t>πόλιν</a:t>
                      </a:r>
                      <a:r>
                        <a:rPr lang="el-GR" sz="1400" dirty="0" smtClean="0"/>
                        <a:t> </a:t>
                      </a:r>
                      <a:r>
                        <a:rPr lang="el-GR" sz="1400" dirty="0" err="1" smtClean="0"/>
                        <a:t>καὶ</a:t>
                      </a:r>
                      <a:r>
                        <a:rPr lang="el-GR" sz="1400" dirty="0" smtClean="0"/>
                        <a:t> </a:t>
                      </a:r>
                      <a:r>
                        <a:rPr lang="el-GR" sz="1400" dirty="0" err="1" smtClean="0"/>
                        <a:t>εὗρον</a:t>
                      </a:r>
                      <a:r>
                        <a:rPr lang="el-GR" sz="1400" dirty="0" smtClean="0"/>
                        <a:t> </a:t>
                      </a:r>
                      <a:r>
                        <a:rPr lang="el-GR" sz="1400" dirty="0" err="1" smtClean="0"/>
                        <a:t>καθὼς</a:t>
                      </a:r>
                      <a:r>
                        <a:rPr lang="el-GR" sz="1400" dirty="0" smtClean="0"/>
                        <a:t> </a:t>
                      </a:r>
                      <a:r>
                        <a:rPr lang="el-GR" sz="1400" dirty="0" err="1" smtClean="0"/>
                        <a:t>εἶπεν</a:t>
                      </a:r>
                      <a:r>
                        <a:rPr lang="el-GR" sz="1400" dirty="0" smtClean="0"/>
                        <a:t> </a:t>
                      </a:r>
                      <a:r>
                        <a:rPr lang="el-GR" sz="1400" dirty="0" err="1" smtClean="0"/>
                        <a:t>αὐτοῖς</a:t>
                      </a:r>
                      <a:r>
                        <a:rPr lang="el-GR" sz="1400" dirty="0" smtClean="0"/>
                        <a:t> </a:t>
                      </a:r>
                      <a:r>
                        <a:rPr lang="el-GR" sz="1400" dirty="0" err="1" smtClean="0"/>
                        <a:t>καὶ</a:t>
                      </a:r>
                      <a:r>
                        <a:rPr lang="el-GR" sz="1400" dirty="0" smtClean="0"/>
                        <a:t> </a:t>
                      </a:r>
                      <a:r>
                        <a:rPr lang="el-GR" sz="1400" dirty="0" err="1" smtClean="0"/>
                        <a:t>ἡτοίμασαν</a:t>
                      </a:r>
                      <a:r>
                        <a:rPr lang="el-GR" sz="1400" dirty="0" smtClean="0"/>
                        <a:t> </a:t>
                      </a:r>
                      <a:r>
                        <a:rPr lang="el-GR" sz="1400" dirty="0" err="1" smtClean="0"/>
                        <a:t>τὸ</a:t>
                      </a:r>
                      <a:r>
                        <a:rPr lang="el-GR" sz="1400" dirty="0" smtClean="0"/>
                        <a:t> </a:t>
                      </a:r>
                      <a:r>
                        <a:rPr lang="el-GR" sz="1400" dirty="0" err="1" smtClean="0"/>
                        <a:t>πάσχα</a:t>
                      </a:r>
                      <a:r>
                        <a:rPr lang="el-GR" sz="1400" dirty="0" smtClean="0"/>
                        <a:t>.</a:t>
                      </a:r>
                    </a:p>
                  </a:txBody>
                  <a:tcPr/>
                </a:tc>
                <a:tc>
                  <a:txBody>
                    <a:bodyPr/>
                    <a:lstStyle/>
                    <a:p>
                      <a:r>
                        <a:rPr lang="el-GR" sz="1400" b="1" dirty="0" smtClean="0"/>
                        <a:t>7</a:t>
                      </a:r>
                      <a:r>
                        <a:rPr lang="el-GR" sz="1400" dirty="0" smtClean="0"/>
                        <a:t> </a:t>
                      </a:r>
                      <a:r>
                        <a:rPr lang="el-GR" sz="1400" dirty="0" err="1" smtClean="0"/>
                        <a:t>Ἦλθεν</a:t>
                      </a:r>
                      <a:r>
                        <a:rPr lang="el-GR" sz="1400" dirty="0" smtClean="0"/>
                        <a:t> </a:t>
                      </a:r>
                      <a:r>
                        <a:rPr lang="el-GR" sz="1400" dirty="0" err="1" smtClean="0"/>
                        <a:t>δὲ</a:t>
                      </a:r>
                      <a:r>
                        <a:rPr lang="el-GR" sz="1400" dirty="0" smtClean="0"/>
                        <a:t> ἡ </a:t>
                      </a:r>
                      <a:r>
                        <a:rPr lang="el-GR" sz="1400" dirty="0" err="1" smtClean="0"/>
                        <a:t>ἡμέρα</a:t>
                      </a:r>
                      <a:r>
                        <a:rPr lang="el-GR" sz="1400" dirty="0" smtClean="0"/>
                        <a:t> </a:t>
                      </a:r>
                      <a:r>
                        <a:rPr lang="el-GR" sz="1400" dirty="0" err="1" smtClean="0"/>
                        <a:t>τῶν</a:t>
                      </a:r>
                      <a:r>
                        <a:rPr lang="el-GR" sz="1400" dirty="0" smtClean="0"/>
                        <a:t> </a:t>
                      </a:r>
                      <a:r>
                        <a:rPr lang="el-GR" sz="1400" dirty="0" err="1" smtClean="0"/>
                        <a:t>ἀζύμων</a:t>
                      </a:r>
                      <a:r>
                        <a:rPr lang="el-GR" sz="1400" dirty="0" smtClean="0"/>
                        <a:t>, [ἐν] ᾗ </a:t>
                      </a:r>
                      <a:r>
                        <a:rPr lang="el-GR" sz="1400" dirty="0" err="1" smtClean="0"/>
                        <a:t>ἔδει</a:t>
                      </a:r>
                      <a:r>
                        <a:rPr lang="el-GR" sz="1400" dirty="0" smtClean="0"/>
                        <a:t> </a:t>
                      </a:r>
                      <a:r>
                        <a:rPr lang="el-GR" sz="1400" dirty="0" err="1" smtClean="0"/>
                        <a:t>θύεσθαι</a:t>
                      </a:r>
                      <a:r>
                        <a:rPr lang="el-GR" sz="1400" dirty="0" smtClean="0"/>
                        <a:t> </a:t>
                      </a:r>
                      <a:r>
                        <a:rPr lang="el-GR" sz="1400" dirty="0" err="1" smtClean="0"/>
                        <a:t>τὸ</a:t>
                      </a:r>
                      <a:r>
                        <a:rPr lang="el-GR" sz="1400" dirty="0" smtClean="0"/>
                        <a:t> </a:t>
                      </a:r>
                      <a:r>
                        <a:rPr lang="el-GR" sz="1400" dirty="0" err="1" smtClean="0"/>
                        <a:t>πάσχα</a:t>
                      </a:r>
                      <a:r>
                        <a:rPr lang="el-GR" sz="1400" dirty="0" smtClean="0"/>
                        <a:t>·</a:t>
                      </a:r>
                    </a:p>
                    <a:p>
                      <a:r>
                        <a:rPr lang="el-GR" sz="1400" b="1" dirty="0" smtClean="0"/>
                        <a:t>8</a:t>
                      </a:r>
                      <a:r>
                        <a:rPr lang="el-GR" sz="1400" dirty="0" smtClean="0"/>
                        <a:t> </a:t>
                      </a:r>
                      <a:r>
                        <a:rPr lang="el-GR" sz="1400" dirty="0" err="1" smtClean="0"/>
                        <a:t>καὶ</a:t>
                      </a:r>
                      <a:r>
                        <a:rPr lang="el-GR" sz="1400" dirty="0" smtClean="0"/>
                        <a:t> </a:t>
                      </a:r>
                      <a:r>
                        <a:rPr lang="el-GR" sz="1400" dirty="0" err="1" smtClean="0"/>
                        <a:t>ἀπέστειλεν</a:t>
                      </a:r>
                      <a:r>
                        <a:rPr lang="el-GR" sz="1400" dirty="0" smtClean="0"/>
                        <a:t> </a:t>
                      </a:r>
                      <a:r>
                        <a:rPr lang="el-GR" sz="1400" dirty="0" err="1" smtClean="0"/>
                        <a:t>Πέτρον</a:t>
                      </a:r>
                      <a:r>
                        <a:rPr lang="el-GR" sz="1400" dirty="0" smtClean="0"/>
                        <a:t> </a:t>
                      </a:r>
                      <a:r>
                        <a:rPr lang="el-GR" sz="1400" dirty="0" err="1" smtClean="0"/>
                        <a:t>καὶ</a:t>
                      </a:r>
                      <a:r>
                        <a:rPr lang="el-GR" sz="1400" dirty="0" smtClean="0"/>
                        <a:t> </a:t>
                      </a:r>
                      <a:r>
                        <a:rPr lang="el-GR" sz="1400" dirty="0" err="1" smtClean="0"/>
                        <a:t>Ἰωάννην</a:t>
                      </a:r>
                      <a:r>
                        <a:rPr lang="el-GR" sz="1400" dirty="0" smtClean="0"/>
                        <a:t> </a:t>
                      </a:r>
                      <a:r>
                        <a:rPr lang="el-GR" sz="1400" dirty="0" err="1" smtClean="0"/>
                        <a:t>εἰπών</a:t>
                      </a:r>
                      <a:r>
                        <a:rPr lang="el-GR" sz="1400" dirty="0" smtClean="0"/>
                        <a:t>· </a:t>
                      </a:r>
                      <a:r>
                        <a:rPr lang="el-GR" sz="1400" dirty="0" err="1" smtClean="0"/>
                        <a:t>πορευθέντες</a:t>
                      </a:r>
                      <a:r>
                        <a:rPr lang="el-GR" sz="1400" dirty="0" smtClean="0"/>
                        <a:t> </a:t>
                      </a:r>
                      <a:r>
                        <a:rPr lang="el-GR" sz="1400" dirty="0" err="1" smtClean="0"/>
                        <a:t>ἑτοιμάσατε</a:t>
                      </a:r>
                      <a:r>
                        <a:rPr lang="el-GR" sz="1400" dirty="0" smtClean="0"/>
                        <a:t> </a:t>
                      </a:r>
                      <a:r>
                        <a:rPr lang="el-GR" sz="1400" dirty="0" err="1" smtClean="0"/>
                        <a:t>ἡμῖν</a:t>
                      </a:r>
                      <a:r>
                        <a:rPr lang="el-GR" sz="1400" dirty="0" smtClean="0"/>
                        <a:t> </a:t>
                      </a:r>
                      <a:r>
                        <a:rPr lang="el-GR" sz="1400" dirty="0" err="1" smtClean="0"/>
                        <a:t>τὸ</a:t>
                      </a:r>
                      <a:r>
                        <a:rPr lang="el-GR" sz="1400" dirty="0" smtClean="0"/>
                        <a:t> </a:t>
                      </a:r>
                      <a:r>
                        <a:rPr lang="el-GR" sz="1400" dirty="0" err="1" smtClean="0"/>
                        <a:t>πάσχα</a:t>
                      </a:r>
                      <a:r>
                        <a:rPr lang="el-GR" sz="1400" dirty="0" smtClean="0"/>
                        <a:t> </a:t>
                      </a:r>
                      <a:r>
                        <a:rPr lang="el-GR" sz="1400" dirty="0" err="1" smtClean="0"/>
                        <a:t>ἵνα</a:t>
                      </a:r>
                      <a:r>
                        <a:rPr lang="el-GR" sz="1400" dirty="0" smtClean="0"/>
                        <a:t> </a:t>
                      </a:r>
                      <a:r>
                        <a:rPr lang="el-GR" sz="1400" dirty="0" err="1" smtClean="0"/>
                        <a:t>φάγωμεν</a:t>
                      </a:r>
                      <a:r>
                        <a:rPr lang="el-GR" sz="1400" dirty="0" smtClean="0"/>
                        <a:t>.</a:t>
                      </a:r>
                    </a:p>
                    <a:p>
                      <a:r>
                        <a:rPr lang="el-GR" sz="1400" b="1" dirty="0" smtClean="0"/>
                        <a:t>9</a:t>
                      </a:r>
                      <a:r>
                        <a:rPr lang="el-GR" sz="1400" dirty="0" smtClean="0"/>
                        <a:t> </a:t>
                      </a:r>
                      <a:r>
                        <a:rPr lang="el-GR" sz="1400" dirty="0" err="1" smtClean="0"/>
                        <a:t>οἱ</a:t>
                      </a:r>
                      <a:r>
                        <a:rPr lang="el-GR" sz="1400" dirty="0" smtClean="0"/>
                        <a:t> </a:t>
                      </a:r>
                      <a:r>
                        <a:rPr lang="el-GR" sz="1400" dirty="0" err="1" smtClean="0"/>
                        <a:t>δὲ</a:t>
                      </a:r>
                      <a:r>
                        <a:rPr lang="el-GR" sz="1400" dirty="0" smtClean="0"/>
                        <a:t> </a:t>
                      </a:r>
                      <a:r>
                        <a:rPr lang="el-GR" sz="1400" dirty="0" err="1" smtClean="0"/>
                        <a:t>εἶπαν</a:t>
                      </a:r>
                      <a:r>
                        <a:rPr lang="el-GR" sz="1400" dirty="0" smtClean="0"/>
                        <a:t> </a:t>
                      </a:r>
                      <a:r>
                        <a:rPr lang="el-GR" sz="1400" dirty="0" err="1" smtClean="0"/>
                        <a:t>αὐτῷ</a:t>
                      </a:r>
                      <a:r>
                        <a:rPr lang="el-GR" sz="1400" dirty="0" smtClean="0"/>
                        <a:t>· </a:t>
                      </a:r>
                      <a:r>
                        <a:rPr lang="el-GR" sz="1400" dirty="0" err="1" smtClean="0"/>
                        <a:t>ποῦ</a:t>
                      </a:r>
                      <a:r>
                        <a:rPr lang="el-GR" sz="1400" dirty="0" smtClean="0"/>
                        <a:t> </a:t>
                      </a:r>
                      <a:r>
                        <a:rPr lang="el-GR" sz="1400" dirty="0" err="1" smtClean="0"/>
                        <a:t>θέλεις</a:t>
                      </a:r>
                      <a:r>
                        <a:rPr lang="el-GR" sz="1400" dirty="0" smtClean="0"/>
                        <a:t> </a:t>
                      </a:r>
                      <a:r>
                        <a:rPr lang="el-GR" sz="1400" dirty="0" err="1" smtClean="0"/>
                        <a:t>ἑτοιμάσωμεν</a:t>
                      </a:r>
                      <a:r>
                        <a:rPr lang="el-GR" sz="1400" dirty="0" smtClean="0"/>
                        <a:t>;</a:t>
                      </a:r>
                    </a:p>
                    <a:p>
                      <a:r>
                        <a:rPr lang="el-GR" sz="1400" b="1" dirty="0" smtClean="0"/>
                        <a:t>10</a:t>
                      </a:r>
                      <a:r>
                        <a:rPr lang="el-GR" sz="1400" dirty="0" smtClean="0"/>
                        <a:t> ὁ </a:t>
                      </a:r>
                      <a:r>
                        <a:rPr lang="el-GR" sz="1400" dirty="0" err="1" smtClean="0"/>
                        <a:t>δὲ</a:t>
                      </a:r>
                      <a:r>
                        <a:rPr lang="el-GR" sz="1400" dirty="0" smtClean="0"/>
                        <a:t> </a:t>
                      </a:r>
                      <a:r>
                        <a:rPr lang="el-GR" sz="1400" dirty="0" err="1" smtClean="0"/>
                        <a:t>εἶπεν</a:t>
                      </a:r>
                      <a:r>
                        <a:rPr lang="el-GR" sz="1400" dirty="0" smtClean="0"/>
                        <a:t> </a:t>
                      </a:r>
                      <a:r>
                        <a:rPr lang="el-GR" sz="1400" dirty="0" err="1" smtClean="0"/>
                        <a:t>αὐτοῖς</a:t>
                      </a:r>
                      <a:r>
                        <a:rPr lang="el-GR" sz="1400" dirty="0" smtClean="0"/>
                        <a:t>· </a:t>
                      </a:r>
                      <a:r>
                        <a:rPr lang="el-GR" sz="1400" dirty="0" err="1" smtClean="0"/>
                        <a:t>ἰδοὺ</a:t>
                      </a:r>
                      <a:r>
                        <a:rPr lang="el-GR" sz="1400" dirty="0" smtClean="0"/>
                        <a:t> </a:t>
                      </a:r>
                      <a:r>
                        <a:rPr lang="el-GR" sz="1400" dirty="0" err="1" smtClean="0"/>
                        <a:t>εἰσελθόντων</a:t>
                      </a:r>
                      <a:r>
                        <a:rPr lang="el-GR" sz="1400" dirty="0" smtClean="0"/>
                        <a:t> </a:t>
                      </a:r>
                      <a:r>
                        <a:rPr lang="el-GR" sz="1400" dirty="0" err="1" smtClean="0"/>
                        <a:t>ὑμῶν</a:t>
                      </a:r>
                      <a:r>
                        <a:rPr lang="el-GR" sz="1400" dirty="0" smtClean="0"/>
                        <a:t> </a:t>
                      </a:r>
                      <a:r>
                        <a:rPr lang="el-GR" sz="1400" dirty="0" err="1" smtClean="0"/>
                        <a:t>εἰς</a:t>
                      </a:r>
                      <a:r>
                        <a:rPr lang="el-GR" sz="1400" dirty="0" smtClean="0"/>
                        <a:t> </a:t>
                      </a:r>
                      <a:r>
                        <a:rPr lang="el-GR" sz="1400" dirty="0" err="1" smtClean="0"/>
                        <a:t>τὴν</a:t>
                      </a:r>
                      <a:r>
                        <a:rPr lang="el-GR" sz="1400" dirty="0" smtClean="0"/>
                        <a:t> </a:t>
                      </a:r>
                      <a:r>
                        <a:rPr lang="el-GR" sz="1400" dirty="0" err="1" smtClean="0"/>
                        <a:t>πόλιν</a:t>
                      </a:r>
                      <a:r>
                        <a:rPr lang="el-GR" sz="1400" dirty="0" smtClean="0"/>
                        <a:t> </a:t>
                      </a:r>
                      <a:r>
                        <a:rPr lang="el-GR" sz="1400" dirty="0" err="1" smtClean="0"/>
                        <a:t>συναντήσει</a:t>
                      </a:r>
                      <a:r>
                        <a:rPr lang="el-GR" sz="1400" dirty="0" smtClean="0"/>
                        <a:t> </a:t>
                      </a:r>
                      <a:r>
                        <a:rPr lang="el-GR" sz="1400" dirty="0" err="1" smtClean="0"/>
                        <a:t>ὑμῖν</a:t>
                      </a:r>
                      <a:r>
                        <a:rPr lang="el-GR" sz="1400" dirty="0" smtClean="0"/>
                        <a:t> ἄνθρωπος </a:t>
                      </a:r>
                      <a:r>
                        <a:rPr lang="el-GR" sz="1400" dirty="0" err="1" smtClean="0"/>
                        <a:t>κεράμιον</a:t>
                      </a:r>
                      <a:r>
                        <a:rPr lang="el-GR" sz="1400" dirty="0" smtClean="0"/>
                        <a:t> </a:t>
                      </a:r>
                      <a:r>
                        <a:rPr lang="el-GR" sz="1400" dirty="0" err="1" smtClean="0"/>
                        <a:t>ὕδατος</a:t>
                      </a:r>
                      <a:r>
                        <a:rPr lang="el-GR" sz="1400" dirty="0" smtClean="0"/>
                        <a:t> </a:t>
                      </a:r>
                      <a:r>
                        <a:rPr lang="el-GR" sz="1400" dirty="0" err="1" smtClean="0"/>
                        <a:t>βαστάζων</a:t>
                      </a:r>
                      <a:r>
                        <a:rPr lang="el-GR" sz="1400" dirty="0" smtClean="0"/>
                        <a:t>· </a:t>
                      </a:r>
                      <a:r>
                        <a:rPr lang="el-GR" sz="1400" dirty="0" err="1" smtClean="0"/>
                        <a:t>ἀκολουθήσατε</a:t>
                      </a:r>
                      <a:r>
                        <a:rPr lang="el-GR" sz="1400" dirty="0" smtClean="0"/>
                        <a:t> </a:t>
                      </a:r>
                      <a:r>
                        <a:rPr lang="el-GR" sz="1400" dirty="0" err="1" smtClean="0"/>
                        <a:t>αὐτῷ</a:t>
                      </a:r>
                      <a:r>
                        <a:rPr lang="el-GR" sz="1400" dirty="0" smtClean="0"/>
                        <a:t> </a:t>
                      </a:r>
                      <a:r>
                        <a:rPr lang="el-GR" sz="1400" dirty="0" err="1" smtClean="0"/>
                        <a:t>εἰς</a:t>
                      </a:r>
                      <a:r>
                        <a:rPr lang="el-GR" sz="1400" dirty="0" smtClean="0"/>
                        <a:t> </a:t>
                      </a:r>
                      <a:r>
                        <a:rPr lang="el-GR" sz="1400" dirty="0" err="1" smtClean="0"/>
                        <a:t>τὴν</a:t>
                      </a:r>
                      <a:r>
                        <a:rPr lang="el-GR" sz="1400" dirty="0" smtClean="0"/>
                        <a:t> </a:t>
                      </a:r>
                      <a:r>
                        <a:rPr lang="el-GR" sz="1400" dirty="0" err="1" smtClean="0"/>
                        <a:t>οἰκίαν</a:t>
                      </a:r>
                      <a:r>
                        <a:rPr lang="el-GR" sz="1400" dirty="0" smtClean="0"/>
                        <a:t> </a:t>
                      </a:r>
                      <a:r>
                        <a:rPr lang="el-GR" sz="1400" dirty="0" err="1" smtClean="0"/>
                        <a:t>εἰς</a:t>
                      </a:r>
                      <a:r>
                        <a:rPr lang="el-GR" sz="1400" dirty="0" smtClean="0"/>
                        <a:t> </a:t>
                      </a:r>
                      <a:r>
                        <a:rPr lang="el-GR" sz="1400" dirty="0" err="1" smtClean="0"/>
                        <a:t>ἣν</a:t>
                      </a:r>
                      <a:r>
                        <a:rPr lang="el-GR" sz="1400" dirty="0" smtClean="0"/>
                        <a:t> </a:t>
                      </a:r>
                      <a:r>
                        <a:rPr lang="el-GR" sz="1400" dirty="0" err="1" smtClean="0"/>
                        <a:t>εἰσπορεύεται</a:t>
                      </a:r>
                      <a:r>
                        <a:rPr lang="el-GR" sz="1400" dirty="0" smtClean="0"/>
                        <a:t>,</a:t>
                      </a:r>
                    </a:p>
                    <a:p>
                      <a:r>
                        <a:rPr lang="el-GR" sz="1400" b="1" dirty="0" smtClean="0"/>
                        <a:t>11</a:t>
                      </a:r>
                      <a:r>
                        <a:rPr lang="el-GR" sz="1400" dirty="0" smtClean="0"/>
                        <a:t> </a:t>
                      </a:r>
                      <a:r>
                        <a:rPr lang="el-GR" sz="1400" dirty="0" err="1" smtClean="0"/>
                        <a:t>καὶ</a:t>
                      </a:r>
                      <a:r>
                        <a:rPr lang="el-GR" sz="1400" dirty="0" smtClean="0"/>
                        <a:t> </a:t>
                      </a:r>
                      <a:r>
                        <a:rPr lang="el-GR" sz="1400" dirty="0" err="1" smtClean="0"/>
                        <a:t>ἐρεῖτε</a:t>
                      </a:r>
                      <a:r>
                        <a:rPr lang="el-GR" sz="1400" dirty="0" smtClean="0"/>
                        <a:t> </a:t>
                      </a:r>
                      <a:r>
                        <a:rPr lang="el-GR" sz="1400" dirty="0" err="1" smtClean="0"/>
                        <a:t>τῷ</a:t>
                      </a:r>
                      <a:r>
                        <a:rPr lang="el-GR" sz="1400" dirty="0" smtClean="0"/>
                        <a:t> </a:t>
                      </a:r>
                      <a:r>
                        <a:rPr lang="el-GR" sz="1400" dirty="0" err="1" smtClean="0"/>
                        <a:t>οἰκοδεσπότῃ</a:t>
                      </a:r>
                      <a:r>
                        <a:rPr lang="el-GR" sz="1400" dirty="0" smtClean="0"/>
                        <a:t> </a:t>
                      </a:r>
                      <a:r>
                        <a:rPr lang="el-GR" sz="1400" dirty="0" err="1" smtClean="0"/>
                        <a:t>τῆς</a:t>
                      </a:r>
                      <a:r>
                        <a:rPr lang="el-GR" sz="1400" dirty="0" smtClean="0"/>
                        <a:t> </a:t>
                      </a:r>
                      <a:r>
                        <a:rPr lang="el-GR" sz="1400" dirty="0" err="1" smtClean="0"/>
                        <a:t>οἰκίας</a:t>
                      </a:r>
                      <a:r>
                        <a:rPr lang="el-GR" sz="1400" dirty="0" smtClean="0"/>
                        <a:t>· </a:t>
                      </a:r>
                      <a:r>
                        <a:rPr lang="el-GR" sz="1400" dirty="0" err="1" smtClean="0"/>
                        <a:t>λέγει</a:t>
                      </a:r>
                      <a:r>
                        <a:rPr lang="el-GR" sz="1400" dirty="0" smtClean="0"/>
                        <a:t> σοι ὁ </a:t>
                      </a:r>
                      <a:r>
                        <a:rPr lang="el-GR" sz="1400" dirty="0" err="1" smtClean="0"/>
                        <a:t>διδάσκαλος</a:t>
                      </a:r>
                      <a:r>
                        <a:rPr lang="el-GR" sz="1400" dirty="0" smtClean="0"/>
                        <a:t>· </a:t>
                      </a:r>
                      <a:r>
                        <a:rPr lang="el-GR" sz="1400" dirty="0" err="1" smtClean="0"/>
                        <a:t>ποῦ</a:t>
                      </a:r>
                      <a:r>
                        <a:rPr lang="el-GR" sz="1400" dirty="0" smtClean="0"/>
                        <a:t> </a:t>
                      </a:r>
                      <a:r>
                        <a:rPr lang="el-GR" sz="1400" dirty="0" err="1" smtClean="0"/>
                        <a:t>ἐστιν</a:t>
                      </a:r>
                      <a:r>
                        <a:rPr lang="el-GR" sz="1400" dirty="0" smtClean="0"/>
                        <a:t> </a:t>
                      </a:r>
                      <a:r>
                        <a:rPr lang="el-GR" sz="1400" dirty="0" err="1" smtClean="0"/>
                        <a:t>τὸ</a:t>
                      </a:r>
                      <a:r>
                        <a:rPr lang="el-GR" sz="1400" dirty="0" smtClean="0"/>
                        <a:t> </a:t>
                      </a:r>
                      <a:r>
                        <a:rPr lang="el-GR" sz="1400" dirty="0" err="1" smtClean="0"/>
                        <a:t>κατάλυμα</a:t>
                      </a:r>
                      <a:r>
                        <a:rPr lang="el-GR" sz="1400" dirty="0" smtClean="0"/>
                        <a:t> </a:t>
                      </a:r>
                      <a:r>
                        <a:rPr lang="el-GR" sz="1400" dirty="0" err="1" smtClean="0"/>
                        <a:t>ὅπου</a:t>
                      </a:r>
                      <a:r>
                        <a:rPr lang="el-GR" sz="1400" dirty="0" smtClean="0"/>
                        <a:t> </a:t>
                      </a:r>
                      <a:r>
                        <a:rPr lang="el-GR" sz="1400" dirty="0" err="1" smtClean="0"/>
                        <a:t>τὸ</a:t>
                      </a:r>
                      <a:r>
                        <a:rPr lang="el-GR" sz="1400" dirty="0" smtClean="0"/>
                        <a:t> </a:t>
                      </a:r>
                      <a:r>
                        <a:rPr lang="el-GR" sz="1400" dirty="0" err="1" smtClean="0"/>
                        <a:t>πάσχα</a:t>
                      </a:r>
                      <a:r>
                        <a:rPr lang="el-GR" sz="1400" dirty="0" smtClean="0"/>
                        <a:t> </a:t>
                      </a:r>
                      <a:r>
                        <a:rPr lang="el-GR" sz="1400" dirty="0" err="1" smtClean="0"/>
                        <a:t>μετὰ</a:t>
                      </a:r>
                      <a:r>
                        <a:rPr lang="el-GR" sz="1400" dirty="0" smtClean="0"/>
                        <a:t> </a:t>
                      </a:r>
                      <a:r>
                        <a:rPr lang="el-GR" sz="1400" dirty="0" err="1" smtClean="0"/>
                        <a:t>τῶν</a:t>
                      </a:r>
                      <a:r>
                        <a:rPr lang="el-GR" sz="1400" dirty="0" smtClean="0"/>
                        <a:t> </a:t>
                      </a:r>
                      <a:r>
                        <a:rPr lang="el-GR" sz="1400" dirty="0" err="1" smtClean="0"/>
                        <a:t>μαθητῶν</a:t>
                      </a:r>
                      <a:r>
                        <a:rPr lang="el-GR" sz="1400" dirty="0" smtClean="0"/>
                        <a:t> μου </a:t>
                      </a:r>
                      <a:r>
                        <a:rPr lang="el-GR" sz="1400" dirty="0" err="1" smtClean="0"/>
                        <a:t>φάγω</a:t>
                      </a:r>
                      <a:r>
                        <a:rPr lang="el-GR" sz="1400" dirty="0" smtClean="0"/>
                        <a:t>;</a:t>
                      </a:r>
                    </a:p>
                    <a:p>
                      <a:r>
                        <a:rPr lang="el-GR" sz="1400" b="1" dirty="0" smtClean="0"/>
                        <a:t>12</a:t>
                      </a:r>
                      <a:r>
                        <a:rPr lang="el-GR" sz="1400" dirty="0" smtClean="0"/>
                        <a:t> </a:t>
                      </a:r>
                      <a:r>
                        <a:rPr lang="el-GR" sz="1400" dirty="0" err="1" smtClean="0"/>
                        <a:t>κἀκεῖνος</a:t>
                      </a:r>
                      <a:r>
                        <a:rPr lang="el-GR" sz="1400" dirty="0" smtClean="0"/>
                        <a:t> </a:t>
                      </a:r>
                      <a:r>
                        <a:rPr lang="el-GR" sz="1400" dirty="0" err="1" smtClean="0"/>
                        <a:t>ὑμῖν</a:t>
                      </a:r>
                      <a:r>
                        <a:rPr lang="el-GR" sz="1400" dirty="0" smtClean="0"/>
                        <a:t> </a:t>
                      </a:r>
                      <a:r>
                        <a:rPr lang="el-GR" sz="1400" dirty="0" err="1" smtClean="0"/>
                        <a:t>δείξει</a:t>
                      </a:r>
                      <a:r>
                        <a:rPr lang="el-GR" sz="1400" dirty="0" smtClean="0"/>
                        <a:t> </a:t>
                      </a:r>
                      <a:r>
                        <a:rPr lang="el-GR" sz="1400" dirty="0" err="1" smtClean="0"/>
                        <a:t>ἀνάγαιον</a:t>
                      </a:r>
                      <a:r>
                        <a:rPr lang="el-GR" sz="1400" dirty="0" smtClean="0"/>
                        <a:t> </a:t>
                      </a:r>
                      <a:r>
                        <a:rPr lang="el-GR" sz="1400" dirty="0" err="1" smtClean="0"/>
                        <a:t>μέγα</a:t>
                      </a:r>
                      <a:r>
                        <a:rPr lang="el-GR" sz="1400" dirty="0" smtClean="0"/>
                        <a:t> </a:t>
                      </a:r>
                      <a:r>
                        <a:rPr lang="el-GR" sz="1400" dirty="0" err="1" smtClean="0"/>
                        <a:t>ἐστρωμένον</a:t>
                      </a:r>
                      <a:r>
                        <a:rPr lang="el-GR" sz="1400" dirty="0" smtClean="0"/>
                        <a:t>· </a:t>
                      </a:r>
                      <a:r>
                        <a:rPr lang="el-GR" sz="1400" dirty="0" err="1" smtClean="0"/>
                        <a:t>ἐκεῖ</a:t>
                      </a:r>
                      <a:r>
                        <a:rPr lang="el-GR" sz="1400" dirty="0" smtClean="0"/>
                        <a:t> </a:t>
                      </a:r>
                      <a:r>
                        <a:rPr lang="el-GR" sz="1400" dirty="0" err="1" smtClean="0"/>
                        <a:t>ἑτοιμάσατε</a:t>
                      </a:r>
                      <a:r>
                        <a:rPr lang="el-GR" sz="1400" dirty="0" smtClean="0"/>
                        <a:t>.</a:t>
                      </a:r>
                    </a:p>
                    <a:p>
                      <a:r>
                        <a:rPr lang="el-GR" sz="1400" b="1" dirty="0" smtClean="0"/>
                        <a:t>13</a:t>
                      </a:r>
                      <a:r>
                        <a:rPr lang="el-GR" sz="1400" dirty="0" smtClean="0"/>
                        <a:t> </a:t>
                      </a:r>
                      <a:r>
                        <a:rPr lang="el-GR" sz="1400" dirty="0" err="1" smtClean="0"/>
                        <a:t>ἀπελθόντες</a:t>
                      </a:r>
                      <a:r>
                        <a:rPr lang="el-GR" sz="1400" dirty="0" smtClean="0"/>
                        <a:t> </a:t>
                      </a:r>
                      <a:r>
                        <a:rPr lang="el-GR" sz="1400" dirty="0" err="1" smtClean="0"/>
                        <a:t>δὲ</a:t>
                      </a:r>
                      <a:r>
                        <a:rPr lang="el-GR" sz="1400" dirty="0" smtClean="0"/>
                        <a:t> </a:t>
                      </a:r>
                      <a:r>
                        <a:rPr lang="el-GR" sz="1400" dirty="0" err="1" smtClean="0"/>
                        <a:t>εὗρον</a:t>
                      </a:r>
                      <a:r>
                        <a:rPr lang="el-GR" sz="1400" dirty="0" smtClean="0"/>
                        <a:t> </a:t>
                      </a:r>
                      <a:r>
                        <a:rPr lang="el-GR" sz="1400" dirty="0" err="1" smtClean="0"/>
                        <a:t>καθὼς</a:t>
                      </a:r>
                      <a:r>
                        <a:rPr lang="el-GR" sz="1400" dirty="0" smtClean="0"/>
                        <a:t> </a:t>
                      </a:r>
                      <a:r>
                        <a:rPr lang="el-GR" sz="1400" dirty="0" err="1" smtClean="0"/>
                        <a:t>εἰρήκει</a:t>
                      </a:r>
                      <a:r>
                        <a:rPr lang="el-GR" sz="1400" dirty="0" smtClean="0"/>
                        <a:t> </a:t>
                      </a:r>
                      <a:r>
                        <a:rPr lang="el-GR" sz="1400" dirty="0" err="1" smtClean="0"/>
                        <a:t>αὐτοῖς</a:t>
                      </a:r>
                      <a:r>
                        <a:rPr lang="el-GR" sz="1400" dirty="0" smtClean="0"/>
                        <a:t> </a:t>
                      </a:r>
                      <a:r>
                        <a:rPr lang="el-GR" sz="1400" dirty="0" err="1" smtClean="0"/>
                        <a:t>καὶ</a:t>
                      </a:r>
                      <a:r>
                        <a:rPr lang="el-GR" sz="1400" dirty="0" smtClean="0"/>
                        <a:t> </a:t>
                      </a:r>
                      <a:r>
                        <a:rPr lang="el-GR" sz="1400" dirty="0" err="1" smtClean="0"/>
                        <a:t>ἡτοίμασαν</a:t>
                      </a:r>
                      <a:r>
                        <a:rPr lang="el-GR" sz="1400" dirty="0" smtClean="0"/>
                        <a:t> </a:t>
                      </a:r>
                      <a:r>
                        <a:rPr lang="el-GR" sz="1400" dirty="0" err="1" smtClean="0"/>
                        <a:t>τὸ</a:t>
                      </a:r>
                      <a:r>
                        <a:rPr lang="el-GR" sz="1400" dirty="0" smtClean="0"/>
                        <a:t> </a:t>
                      </a:r>
                      <a:r>
                        <a:rPr lang="el-GR" sz="1400" dirty="0" err="1" smtClean="0"/>
                        <a:t>πάσχα</a:t>
                      </a:r>
                      <a:r>
                        <a:rPr lang="el-GR" sz="1400" dirty="0" smtClean="0"/>
                        <a:t>.</a:t>
                      </a:r>
                    </a:p>
                  </a:txBody>
                  <a:tcPr/>
                </a:tc>
                <a:tc>
                  <a:txBody>
                    <a:bodyPr/>
                    <a:lstStyle/>
                    <a:p>
                      <a:r>
                        <a:rPr lang="el-GR" sz="880" b="1" dirty="0" smtClean="0"/>
                        <a:t>5</a:t>
                      </a:r>
                      <a:r>
                        <a:rPr lang="el-GR" sz="880" dirty="0" smtClean="0"/>
                        <a:t> </a:t>
                      </a:r>
                      <a:r>
                        <a:rPr lang="el-GR" sz="880" dirty="0" err="1" smtClean="0"/>
                        <a:t>εἶτα</a:t>
                      </a:r>
                      <a:r>
                        <a:rPr lang="el-GR" sz="880" dirty="0" smtClean="0"/>
                        <a:t> </a:t>
                      </a:r>
                      <a:r>
                        <a:rPr lang="el-GR" sz="880" dirty="0" err="1" smtClean="0"/>
                        <a:t>βάλλει</a:t>
                      </a:r>
                      <a:r>
                        <a:rPr lang="el-GR" sz="880" dirty="0" smtClean="0"/>
                        <a:t> </a:t>
                      </a:r>
                      <a:r>
                        <a:rPr lang="el-GR" sz="880" dirty="0" err="1" smtClean="0"/>
                        <a:t>ὕδωρ</a:t>
                      </a:r>
                      <a:r>
                        <a:rPr lang="el-GR" sz="880" dirty="0" smtClean="0"/>
                        <a:t> </a:t>
                      </a:r>
                      <a:r>
                        <a:rPr lang="el-GR" sz="880" dirty="0" err="1" smtClean="0"/>
                        <a:t>εἰς</a:t>
                      </a:r>
                      <a:r>
                        <a:rPr lang="el-GR" sz="880" dirty="0" smtClean="0"/>
                        <a:t> </a:t>
                      </a:r>
                      <a:r>
                        <a:rPr lang="el-GR" sz="880" dirty="0" err="1" smtClean="0"/>
                        <a:t>τὸν</a:t>
                      </a:r>
                      <a:r>
                        <a:rPr lang="el-GR" sz="880" dirty="0" smtClean="0"/>
                        <a:t> </a:t>
                      </a:r>
                      <a:r>
                        <a:rPr lang="el-GR" sz="880" dirty="0" err="1" smtClean="0"/>
                        <a:t>νιπτῆρα</a:t>
                      </a:r>
                      <a:r>
                        <a:rPr lang="el-GR" sz="880" dirty="0" smtClean="0"/>
                        <a:t> </a:t>
                      </a:r>
                      <a:r>
                        <a:rPr lang="el-GR" sz="880" dirty="0" err="1" smtClean="0"/>
                        <a:t>καὶ</a:t>
                      </a:r>
                      <a:r>
                        <a:rPr lang="el-GR" sz="880" dirty="0" smtClean="0"/>
                        <a:t> </a:t>
                      </a:r>
                      <a:r>
                        <a:rPr lang="el-GR" sz="880" dirty="0" err="1" smtClean="0"/>
                        <a:t>ἤρξατο</a:t>
                      </a:r>
                      <a:r>
                        <a:rPr lang="el-GR" sz="880" dirty="0" smtClean="0"/>
                        <a:t> </a:t>
                      </a:r>
                      <a:r>
                        <a:rPr lang="el-GR" sz="880" dirty="0" err="1" smtClean="0"/>
                        <a:t>νίπτειν</a:t>
                      </a:r>
                      <a:r>
                        <a:rPr lang="el-GR" sz="880" dirty="0" smtClean="0"/>
                        <a:t> </a:t>
                      </a:r>
                      <a:r>
                        <a:rPr lang="el-GR" sz="880" dirty="0" err="1" smtClean="0"/>
                        <a:t>τοὺς</a:t>
                      </a:r>
                      <a:r>
                        <a:rPr lang="el-GR" sz="880" dirty="0" smtClean="0"/>
                        <a:t> </a:t>
                      </a:r>
                      <a:r>
                        <a:rPr lang="el-GR" sz="880" dirty="0" err="1" smtClean="0"/>
                        <a:t>πόδας</a:t>
                      </a:r>
                      <a:r>
                        <a:rPr lang="el-GR" sz="880" dirty="0" smtClean="0"/>
                        <a:t> </a:t>
                      </a:r>
                      <a:r>
                        <a:rPr lang="el-GR" sz="880" dirty="0" err="1" smtClean="0"/>
                        <a:t>τῶν</a:t>
                      </a:r>
                      <a:r>
                        <a:rPr lang="el-GR" sz="880" dirty="0" smtClean="0"/>
                        <a:t> </a:t>
                      </a:r>
                      <a:r>
                        <a:rPr lang="el-GR" sz="880" dirty="0" err="1" smtClean="0"/>
                        <a:t>μαθητῶν</a:t>
                      </a:r>
                      <a:r>
                        <a:rPr lang="el-GR" sz="880" dirty="0" smtClean="0"/>
                        <a:t> </a:t>
                      </a:r>
                      <a:r>
                        <a:rPr lang="el-GR" sz="880" dirty="0" err="1" smtClean="0"/>
                        <a:t>καὶ</a:t>
                      </a:r>
                      <a:r>
                        <a:rPr lang="el-GR" sz="880" dirty="0" smtClean="0"/>
                        <a:t> </a:t>
                      </a:r>
                      <a:r>
                        <a:rPr lang="el-GR" sz="880" dirty="0" err="1" smtClean="0"/>
                        <a:t>ἐκμάσσειν</a:t>
                      </a:r>
                      <a:r>
                        <a:rPr lang="el-GR" sz="880" dirty="0" smtClean="0"/>
                        <a:t> </a:t>
                      </a:r>
                      <a:r>
                        <a:rPr lang="el-GR" sz="880" dirty="0" err="1" smtClean="0"/>
                        <a:t>τῷ</a:t>
                      </a:r>
                      <a:r>
                        <a:rPr lang="el-GR" sz="880" dirty="0" smtClean="0"/>
                        <a:t> </a:t>
                      </a:r>
                      <a:r>
                        <a:rPr lang="el-GR" sz="880" dirty="0" err="1" smtClean="0"/>
                        <a:t>λεντίῳ</a:t>
                      </a:r>
                      <a:r>
                        <a:rPr lang="el-GR" sz="880" dirty="0" smtClean="0"/>
                        <a:t> ᾧ </a:t>
                      </a:r>
                      <a:r>
                        <a:rPr lang="el-GR" sz="880" dirty="0" err="1" smtClean="0"/>
                        <a:t>ἦν</a:t>
                      </a:r>
                      <a:r>
                        <a:rPr lang="el-GR" sz="880" dirty="0" smtClean="0"/>
                        <a:t> </a:t>
                      </a:r>
                      <a:r>
                        <a:rPr lang="el-GR" sz="880" dirty="0" err="1" smtClean="0"/>
                        <a:t>διεζωσμένος</a:t>
                      </a:r>
                      <a:r>
                        <a:rPr lang="el-GR" sz="880" dirty="0" smtClean="0"/>
                        <a:t>. </a:t>
                      </a:r>
                    </a:p>
                    <a:p>
                      <a:r>
                        <a:rPr lang="el-GR" sz="880" b="1" dirty="0" smtClean="0"/>
                        <a:t>6</a:t>
                      </a:r>
                      <a:r>
                        <a:rPr lang="el-GR" sz="880" dirty="0" smtClean="0"/>
                        <a:t> </a:t>
                      </a:r>
                      <a:r>
                        <a:rPr lang="el-GR" sz="880" dirty="0" err="1" smtClean="0"/>
                        <a:t>Ἔρχεται</a:t>
                      </a:r>
                      <a:r>
                        <a:rPr lang="el-GR" sz="880" dirty="0" smtClean="0"/>
                        <a:t> </a:t>
                      </a:r>
                      <a:r>
                        <a:rPr lang="el-GR" sz="880" dirty="0" err="1" smtClean="0"/>
                        <a:t>οὖν</a:t>
                      </a:r>
                      <a:r>
                        <a:rPr lang="el-GR" sz="880" dirty="0" smtClean="0"/>
                        <a:t> </a:t>
                      </a:r>
                      <a:r>
                        <a:rPr lang="el-GR" sz="880" dirty="0" err="1" smtClean="0"/>
                        <a:t>πρὸς</a:t>
                      </a:r>
                      <a:r>
                        <a:rPr lang="el-GR" sz="880" dirty="0" smtClean="0"/>
                        <a:t> </a:t>
                      </a:r>
                      <a:r>
                        <a:rPr lang="el-GR" sz="880" dirty="0" err="1" smtClean="0"/>
                        <a:t>Σίμωνα</a:t>
                      </a:r>
                      <a:r>
                        <a:rPr lang="el-GR" sz="880" dirty="0" smtClean="0"/>
                        <a:t> </a:t>
                      </a:r>
                      <a:r>
                        <a:rPr lang="el-GR" sz="880" dirty="0" err="1" smtClean="0"/>
                        <a:t>Πέτρον</a:t>
                      </a:r>
                      <a:r>
                        <a:rPr lang="el-GR" sz="880" dirty="0" smtClean="0"/>
                        <a:t>· </a:t>
                      </a:r>
                      <a:r>
                        <a:rPr lang="el-GR" sz="880" dirty="0" err="1" smtClean="0"/>
                        <a:t>λέγει</a:t>
                      </a:r>
                      <a:r>
                        <a:rPr lang="el-GR" sz="880" dirty="0" smtClean="0"/>
                        <a:t> </a:t>
                      </a:r>
                      <a:r>
                        <a:rPr lang="el-GR" sz="880" dirty="0" err="1" smtClean="0"/>
                        <a:t>αὐτῷ</a:t>
                      </a:r>
                      <a:r>
                        <a:rPr lang="el-GR" sz="880" dirty="0" smtClean="0"/>
                        <a:t>· </a:t>
                      </a:r>
                      <a:r>
                        <a:rPr lang="el-GR" sz="880" dirty="0" err="1" smtClean="0"/>
                        <a:t>κύριε</a:t>
                      </a:r>
                      <a:r>
                        <a:rPr lang="el-GR" sz="880" dirty="0" smtClean="0"/>
                        <a:t>, </a:t>
                      </a:r>
                      <a:r>
                        <a:rPr lang="el-GR" sz="880" dirty="0" err="1" smtClean="0"/>
                        <a:t>σύ</a:t>
                      </a:r>
                      <a:r>
                        <a:rPr lang="el-GR" sz="880" dirty="0" smtClean="0"/>
                        <a:t> μου </a:t>
                      </a:r>
                      <a:r>
                        <a:rPr lang="el-GR" sz="880" dirty="0" err="1" smtClean="0"/>
                        <a:t>νίπτεις</a:t>
                      </a:r>
                      <a:r>
                        <a:rPr lang="el-GR" sz="880" dirty="0" smtClean="0"/>
                        <a:t> </a:t>
                      </a:r>
                      <a:r>
                        <a:rPr lang="el-GR" sz="880" dirty="0" err="1" smtClean="0"/>
                        <a:t>τοὺς</a:t>
                      </a:r>
                      <a:r>
                        <a:rPr lang="el-GR" sz="880" dirty="0" smtClean="0"/>
                        <a:t> </a:t>
                      </a:r>
                      <a:r>
                        <a:rPr lang="el-GR" sz="880" dirty="0" err="1" smtClean="0"/>
                        <a:t>πόδας</a:t>
                      </a:r>
                      <a:r>
                        <a:rPr lang="el-GR" sz="880" dirty="0" smtClean="0"/>
                        <a:t>;</a:t>
                      </a:r>
                    </a:p>
                    <a:p>
                      <a:r>
                        <a:rPr lang="el-GR" sz="880" b="1" dirty="0" smtClean="0"/>
                        <a:t>7</a:t>
                      </a:r>
                      <a:r>
                        <a:rPr lang="el-GR" sz="880" dirty="0" smtClean="0"/>
                        <a:t> </a:t>
                      </a:r>
                      <a:r>
                        <a:rPr lang="el-GR" sz="880" dirty="0" err="1" smtClean="0"/>
                        <a:t>ἀπεκρίθη</a:t>
                      </a:r>
                      <a:r>
                        <a:rPr lang="el-GR" sz="880" dirty="0" smtClean="0"/>
                        <a:t> </a:t>
                      </a:r>
                      <a:r>
                        <a:rPr lang="el-GR" sz="880" dirty="0" err="1" smtClean="0"/>
                        <a:t>Ἰησοῦς</a:t>
                      </a:r>
                      <a:r>
                        <a:rPr lang="el-GR" sz="880" dirty="0" smtClean="0"/>
                        <a:t> </a:t>
                      </a:r>
                      <a:r>
                        <a:rPr lang="el-GR" sz="880" dirty="0" err="1" smtClean="0"/>
                        <a:t>καὶ</a:t>
                      </a:r>
                      <a:r>
                        <a:rPr lang="el-GR" sz="880" dirty="0" smtClean="0"/>
                        <a:t> </a:t>
                      </a:r>
                      <a:r>
                        <a:rPr lang="el-GR" sz="880" dirty="0" err="1" smtClean="0"/>
                        <a:t>εἶπεν</a:t>
                      </a:r>
                      <a:r>
                        <a:rPr lang="el-GR" sz="880" dirty="0" smtClean="0"/>
                        <a:t> </a:t>
                      </a:r>
                      <a:r>
                        <a:rPr lang="el-GR" sz="880" dirty="0" err="1" smtClean="0"/>
                        <a:t>αὐτῷ</a:t>
                      </a:r>
                      <a:r>
                        <a:rPr lang="el-GR" sz="880" dirty="0" smtClean="0"/>
                        <a:t>· ὃ </a:t>
                      </a:r>
                      <a:r>
                        <a:rPr lang="el-GR" sz="880" dirty="0" err="1" smtClean="0"/>
                        <a:t>ἐγὼ</a:t>
                      </a:r>
                      <a:r>
                        <a:rPr lang="el-GR" sz="880" dirty="0" smtClean="0"/>
                        <a:t> </a:t>
                      </a:r>
                      <a:r>
                        <a:rPr lang="el-GR" sz="880" dirty="0" err="1" smtClean="0"/>
                        <a:t>ποιῶ</a:t>
                      </a:r>
                      <a:r>
                        <a:rPr lang="el-GR" sz="880" dirty="0" smtClean="0"/>
                        <a:t> </a:t>
                      </a:r>
                      <a:r>
                        <a:rPr lang="el-GR" sz="880" dirty="0" err="1" smtClean="0"/>
                        <a:t>σὺ</a:t>
                      </a:r>
                      <a:r>
                        <a:rPr lang="el-GR" sz="880" dirty="0" smtClean="0"/>
                        <a:t> </a:t>
                      </a:r>
                      <a:r>
                        <a:rPr lang="el-GR" sz="880" dirty="0" err="1" smtClean="0"/>
                        <a:t>οὐκ</a:t>
                      </a:r>
                      <a:r>
                        <a:rPr lang="el-GR" sz="880" dirty="0" smtClean="0"/>
                        <a:t> </a:t>
                      </a:r>
                      <a:r>
                        <a:rPr lang="el-GR" sz="880" dirty="0" err="1" smtClean="0"/>
                        <a:t>οἶδας</a:t>
                      </a:r>
                      <a:r>
                        <a:rPr lang="el-GR" sz="880" dirty="0" smtClean="0"/>
                        <a:t> </a:t>
                      </a:r>
                      <a:r>
                        <a:rPr lang="el-GR" sz="880" dirty="0" err="1" smtClean="0"/>
                        <a:t>ἄρτι</a:t>
                      </a:r>
                      <a:r>
                        <a:rPr lang="el-GR" sz="880" dirty="0" smtClean="0"/>
                        <a:t>, </a:t>
                      </a:r>
                      <a:r>
                        <a:rPr lang="el-GR" sz="880" dirty="0" err="1" smtClean="0"/>
                        <a:t>γνώσῃ</a:t>
                      </a:r>
                      <a:r>
                        <a:rPr lang="el-GR" sz="880" dirty="0" smtClean="0"/>
                        <a:t> </a:t>
                      </a:r>
                      <a:r>
                        <a:rPr lang="el-GR" sz="880" dirty="0" err="1" smtClean="0"/>
                        <a:t>δὲ</a:t>
                      </a:r>
                      <a:r>
                        <a:rPr lang="el-GR" sz="880" dirty="0" smtClean="0"/>
                        <a:t> </a:t>
                      </a:r>
                      <a:r>
                        <a:rPr lang="el-GR" sz="880" dirty="0" err="1" smtClean="0"/>
                        <a:t>μετὰ</a:t>
                      </a:r>
                      <a:r>
                        <a:rPr lang="el-GR" sz="880" dirty="0" smtClean="0"/>
                        <a:t> </a:t>
                      </a:r>
                      <a:r>
                        <a:rPr lang="el-GR" sz="880" dirty="0" err="1" smtClean="0"/>
                        <a:t>ταῦτα</a:t>
                      </a:r>
                      <a:r>
                        <a:rPr lang="el-GR" sz="880" dirty="0" smtClean="0"/>
                        <a:t>.</a:t>
                      </a:r>
                    </a:p>
                    <a:p>
                      <a:r>
                        <a:rPr lang="el-GR" sz="880" b="1" dirty="0" smtClean="0"/>
                        <a:t>8</a:t>
                      </a:r>
                      <a:r>
                        <a:rPr lang="el-GR" sz="880" dirty="0" smtClean="0"/>
                        <a:t> </a:t>
                      </a:r>
                      <a:r>
                        <a:rPr lang="el-GR" sz="880" dirty="0" err="1" smtClean="0"/>
                        <a:t>λέγει</a:t>
                      </a:r>
                      <a:r>
                        <a:rPr lang="el-GR" sz="880" dirty="0" smtClean="0"/>
                        <a:t> </a:t>
                      </a:r>
                      <a:r>
                        <a:rPr lang="el-GR" sz="880" dirty="0" err="1" smtClean="0"/>
                        <a:t>αὐτῷ</a:t>
                      </a:r>
                      <a:r>
                        <a:rPr lang="el-GR" sz="880" dirty="0" smtClean="0"/>
                        <a:t> </a:t>
                      </a:r>
                      <a:r>
                        <a:rPr lang="el-GR" sz="880" dirty="0" err="1" smtClean="0"/>
                        <a:t>Πέτρος</a:t>
                      </a:r>
                      <a:r>
                        <a:rPr lang="el-GR" sz="880" dirty="0" smtClean="0"/>
                        <a:t>· </a:t>
                      </a:r>
                      <a:r>
                        <a:rPr lang="el-GR" sz="880" dirty="0" err="1" smtClean="0"/>
                        <a:t>οὐ</a:t>
                      </a:r>
                      <a:r>
                        <a:rPr lang="el-GR" sz="880" dirty="0" smtClean="0"/>
                        <a:t> </a:t>
                      </a:r>
                      <a:r>
                        <a:rPr lang="el-GR" sz="880" dirty="0" err="1" smtClean="0"/>
                        <a:t>μὴ</a:t>
                      </a:r>
                      <a:r>
                        <a:rPr lang="el-GR" sz="880" dirty="0" smtClean="0"/>
                        <a:t> </a:t>
                      </a:r>
                      <a:r>
                        <a:rPr lang="el-GR" sz="880" dirty="0" err="1" smtClean="0"/>
                        <a:t>νίψῃς</a:t>
                      </a:r>
                      <a:r>
                        <a:rPr lang="el-GR" sz="880" dirty="0" smtClean="0"/>
                        <a:t> μου </a:t>
                      </a:r>
                      <a:r>
                        <a:rPr lang="el-GR" sz="880" dirty="0" err="1" smtClean="0"/>
                        <a:t>τοὺς</a:t>
                      </a:r>
                      <a:r>
                        <a:rPr lang="el-GR" sz="880" dirty="0" smtClean="0"/>
                        <a:t> </a:t>
                      </a:r>
                      <a:r>
                        <a:rPr lang="el-GR" sz="880" dirty="0" err="1" smtClean="0"/>
                        <a:t>πόδας</a:t>
                      </a:r>
                      <a:r>
                        <a:rPr lang="el-GR" sz="880" dirty="0" smtClean="0"/>
                        <a:t> </a:t>
                      </a:r>
                      <a:r>
                        <a:rPr lang="el-GR" sz="880" dirty="0" err="1" smtClean="0"/>
                        <a:t>εἰς</a:t>
                      </a:r>
                      <a:r>
                        <a:rPr lang="el-GR" sz="880" dirty="0" smtClean="0"/>
                        <a:t> </a:t>
                      </a:r>
                      <a:r>
                        <a:rPr lang="el-GR" sz="880" dirty="0" err="1" smtClean="0"/>
                        <a:t>τὸν</a:t>
                      </a:r>
                      <a:r>
                        <a:rPr lang="el-GR" sz="880" dirty="0" smtClean="0"/>
                        <a:t> </a:t>
                      </a:r>
                      <a:r>
                        <a:rPr lang="el-GR" sz="880" dirty="0" err="1" smtClean="0"/>
                        <a:t>αἰῶνα</a:t>
                      </a:r>
                      <a:r>
                        <a:rPr lang="el-GR" sz="880" dirty="0" smtClean="0"/>
                        <a:t>. </a:t>
                      </a:r>
                      <a:r>
                        <a:rPr lang="el-GR" sz="880" dirty="0" err="1" smtClean="0"/>
                        <a:t>ἀπεκρίθη</a:t>
                      </a:r>
                      <a:r>
                        <a:rPr lang="el-GR" sz="880" dirty="0" smtClean="0"/>
                        <a:t> </a:t>
                      </a:r>
                      <a:r>
                        <a:rPr lang="el-GR" sz="880" dirty="0" err="1" smtClean="0"/>
                        <a:t>Ἰησοῦς</a:t>
                      </a:r>
                      <a:r>
                        <a:rPr lang="el-GR" sz="880" dirty="0" smtClean="0"/>
                        <a:t> </a:t>
                      </a:r>
                      <a:r>
                        <a:rPr lang="el-GR" sz="880" dirty="0" err="1" smtClean="0"/>
                        <a:t>αὐτῷ</a:t>
                      </a:r>
                      <a:r>
                        <a:rPr lang="el-GR" sz="880" dirty="0" smtClean="0"/>
                        <a:t>· </a:t>
                      </a:r>
                      <a:r>
                        <a:rPr lang="el-GR" sz="880" dirty="0" err="1" smtClean="0"/>
                        <a:t>ἐὰν</a:t>
                      </a:r>
                      <a:r>
                        <a:rPr lang="el-GR" sz="880" dirty="0" smtClean="0"/>
                        <a:t> </a:t>
                      </a:r>
                      <a:r>
                        <a:rPr lang="el-GR" sz="880" dirty="0" err="1" smtClean="0"/>
                        <a:t>μὴ</a:t>
                      </a:r>
                      <a:r>
                        <a:rPr lang="el-GR" sz="880" dirty="0" smtClean="0"/>
                        <a:t> </a:t>
                      </a:r>
                      <a:r>
                        <a:rPr lang="el-GR" sz="880" dirty="0" err="1" smtClean="0"/>
                        <a:t>νίψω</a:t>
                      </a:r>
                      <a:r>
                        <a:rPr lang="el-GR" sz="880" dirty="0" smtClean="0"/>
                        <a:t> σε, </a:t>
                      </a:r>
                      <a:r>
                        <a:rPr lang="el-GR" sz="880" dirty="0" err="1" smtClean="0"/>
                        <a:t>οὐκ</a:t>
                      </a:r>
                      <a:r>
                        <a:rPr lang="el-GR" sz="880" dirty="0" smtClean="0"/>
                        <a:t> </a:t>
                      </a:r>
                      <a:r>
                        <a:rPr lang="el-GR" sz="880" dirty="0" err="1" smtClean="0"/>
                        <a:t>ἔχεις</a:t>
                      </a:r>
                      <a:r>
                        <a:rPr lang="el-GR" sz="880" dirty="0" smtClean="0"/>
                        <a:t> </a:t>
                      </a:r>
                      <a:r>
                        <a:rPr lang="el-GR" sz="880" dirty="0" err="1" smtClean="0"/>
                        <a:t>μέρος</a:t>
                      </a:r>
                      <a:r>
                        <a:rPr lang="el-GR" sz="880" dirty="0" smtClean="0"/>
                        <a:t> μετ’ </a:t>
                      </a:r>
                      <a:r>
                        <a:rPr lang="el-GR" sz="880" dirty="0" err="1" smtClean="0"/>
                        <a:t>ἐμοῦ</a:t>
                      </a:r>
                      <a:r>
                        <a:rPr lang="el-GR" sz="880" dirty="0" smtClean="0"/>
                        <a:t>.</a:t>
                      </a:r>
                    </a:p>
                    <a:p>
                      <a:r>
                        <a:rPr lang="el-GR" sz="880" b="1" dirty="0" smtClean="0"/>
                        <a:t>9</a:t>
                      </a:r>
                      <a:r>
                        <a:rPr lang="el-GR" sz="880" dirty="0" smtClean="0"/>
                        <a:t> </a:t>
                      </a:r>
                      <a:r>
                        <a:rPr lang="el-GR" sz="880" dirty="0" err="1" smtClean="0"/>
                        <a:t>λέγει</a:t>
                      </a:r>
                      <a:r>
                        <a:rPr lang="el-GR" sz="880" dirty="0" smtClean="0"/>
                        <a:t> </a:t>
                      </a:r>
                      <a:r>
                        <a:rPr lang="el-GR" sz="880" dirty="0" err="1" smtClean="0"/>
                        <a:t>αὐτῷ</a:t>
                      </a:r>
                      <a:r>
                        <a:rPr lang="el-GR" sz="880" dirty="0" smtClean="0"/>
                        <a:t> </a:t>
                      </a:r>
                      <a:r>
                        <a:rPr lang="el-GR" sz="880" dirty="0" err="1" smtClean="0"/>
                        <a:t>Σίμων</a:t>
                      </a:r>
                      <a:r>
                        <a:rPr lang="el-GR" sz="880" dirty="0" smtClean="0"/>
                        <a:t> </a:t>
                      </a:r>
                      <a:r>
                        <a:rPr lang="el-GR" sz="880" dirty="0" err="1" smtClean="0"/>
                        <a:t>Πέτρος</a:t>
                      </a:r>
                      <a:r>
                        <a:rPr lang="el-GR" sz="880" dirty="0" smtClean="0"/>
                        <a:t>· </a:t>
                      </a:r>
                      <a:r>
                        <a:rPr lang="el-GR" sz="880" dirty="0" err="1" smtClean="0"/>
                        <a:t>κύριε</a:t>
                      </a:r>
                      <a:r>
                        <a:rPr lang="el-GR" sz="880" dirty="0" smtClean="0"/>
                        <a:t>, </a:t>
                      </a:r>
                      <a:r>
                        <a:rPr lang="el-GR" sz="880" dirty="0" err="1" smtClean="0"/>
                        <a:t>μὴ</a:t>
                      </a:r>
                      <a:r>
                        <a:rPr lang="el-GR" sz="880" dirty="0" smtClean="0"/>
                        <a:t> </a:t>
                      </a:r>
                      <a:r>
                        <a:rPr lang="el-GR" sz="880" dirty="0" err="1" smtClean="0"/>
                        <a:t>τοὺς</a:t>
                      </a:r>
                      <a:r>
                        <a:rPr lang="el-GR" sz="880" dirty="0" smtClean="0"/>
                        <a:t> </a:t>
                      </a:r>
                      <a:r>
                        <a:rPr lang="el-GR" sz="880" dirty="0" err="1" smtClean="0"/>
                        <a:t>πόδας</a:t>
                      </a:r>
                      <a:r>
                        <a:rPr lang="el-GR" sz="880" dirty="0" smtClean="0"/>
                        <a:t> μου </a:t>
                      </a:r>
                      <a:r>
                        <a:rPr lang="el-GR" sz="880" dirty="0" err="1" smtClean="0"/>
                        <a:t>μόνον</a:t>
                      </a:r>
                      <a:r>
                        <a:rPr lang="el-GR" sz="880" dirty="0" smtClean="0"/>
                        <a:t> </a:t>
                      </a:r>
                      <a:r>
                        <a:rPr lang="el-GR" sz="880" dirty="0" err="1" smtClean="0"/>
                        <a:t>ἀλλὰ</a:t>
                      </a:r>
                      <a:r>
                        <a:rPr lang="el-GR" sz="880" dirty="0" smtClean="0"/>
                        <a:t> </a:t>
                      </a:r>
                      <a:r>
                        <a:rPr lang="el-GR" sz="880" dirty="0" err="1" smtClean="0"/>
                        <a:t>καὶ</a:t>
                      </a:r>
                      <a:r>
                        <a:rPr lang="el-GR" sz="880" dirty="0" smtClean="0"/>
                        <a:t> </a:t>
                      </a:r>
                      <a:r>
                        <a:rPr lang="el-GR" sz="880" dirty="0" err="1" smtClean="0"/>
                        <a:t>τὰς</a:t>
                      </a:r>
                      <a:r>
                        <a:rPr lang="el-GR" sz="880" dirty="0" smtClean="0"/>
                        <a:t> </a:t>
                      </a:r>
                      <a:r>
                        <a:rPr lang="el-GR" sz="880" dirty="0" err="1" smtClean="0"/>
                        <a:t>χεῖρας</a:t>
                      </a:r>
                      <a:r>
                        <a:rPr lang="el-GR" sz="880" dirty="0" smtClean="0"/>
                        <a:t> </a:t>
                      </a:r>
                      <a:r>
                        <a:rPr lang="el-GR" sz="880" dirty="0" err="1" smtClean="0"/>
                        <a:t>καὶ</a:t>
                      </a:r>
                      <a:r>
                        <a:rPr lang="el-GR" sz="880" dirty="0" smtClean="0"/>
                        <a:t> </a:t>
                      </a:r>
                      <a:r>
                        <a:rPr lang="el-GR" sz="880" dirty="0" err="1" smtClean="0"/>
                        <a:t>τὴν</a:t>
                      </a:r>
                      <a:r>
                        <a:rPr lang="el-GR" sz="880" dirty="0" smtClean="0"/>
                        <a:t> </a:t>
                      </a:r>
                      <a:r>
                        <a:rPr lang="el-GR" sz="880" dirty="0" err="1" smtClean="0"/>
                        <a:t>κεφαλήν</a:t>
                      </a:r>
                      <a:r>
                        <a:rPr lang="el-GR" sz="880" dirty="0" smtClean="0"/>
                        <a:t>.</a:t>
                      </a:r>
                    </a:p>
                    <a:p>
                      <a:r>
                        <a:rPr lang="el-GR" sz="880" b="1" dirty="0" smtClean="0"/>
                        <a:t>10</a:t>
                      </a:r>
                      <a:r>
                        <a:rPr lang="el-GR" sz="880" dirty="0" smtClean="0"/>
                        <a:t> </a:t>
                      </a:r>
                      <a:r>
                        <a:rPr lang="el-GR" sz="880" dirty="0" err="1" smtClean="0"/>
                        <a:t>λέγει</a:t>
                      </a:r>
                      <a:r>
                        <a:rPr lang="el-GR" sz="880" dirty="0" smtClean="0"/>
                        <a:t> </a:t>
                      </a:r>
                      <a:r>
                        <a:rPr lang="el-GR" sz="880" dirty="0" err="1" smtClean="0"/>
                        <a:t>αὐτῷ</a:t>
                      </a:r>
                      <a:r>
                        <a:rPr lang="el-GR" sz="880" dirty="0" smtClean="0"/>
                        <a:t> ὁ </a:t>
                      </a:r>
                      <a:r>
                        <a:rPr lang="el-GR" sz="880" dirty="0" err="1" smtClean="0"/>
                        <a:t>Ἰησοῦς</a:t>
                      </a:r>
                      <a:r>
                        <a:rPr lang="el-GR" sz="880" dirty="0" smtClean="0"/>
                        <a:t>· ὁ </a:t>
                      </a:r>
                      <a:r>
                        <a:rPr lang="el-GR" sz="880" dirty="0" err="1" smtClean="0"/>
                        <a:t>λελουμένος</a:t>
                      </a:r>
                      <a:r>
                        <a:rPr lang="el-GR" sz="880" dirty="0" smtClean="0"/>
                        <a:t> </a:t>
                      </a:r>
                      <a:r>
                        <a:rPr lang="el-GR" sz="880" dirty="0" err="1" smtClean="0"/>
                        <a:t>οὐκ</a:t>
                      </a:r>
                      <a:r>
                        <a:rPr lang="el-GR" sz="880" dirty="0" smtClean="0"/>
                        <a:t> </a:t>
                      </a:r>
                      <a:r>
                        <a:rPr lang="el-GR" sz="880" dirty="0" err="1" smtClean="0"/>
                        <a:t>ἔχει</a:t>
                      </a:r>
                      <a:r>
                        <a:rPr lang="el-GR" sz="880" dirty="0" smtClean="0"/>
                        <a:t> </a:t>
                      </a:r>
                      <a:r>
                        <a:rPr lang="el-GR" sz="880" dirty="0" err="1" smtClean="0"/>
                        <a:t>χρείαν</a:t>
                      </a:r>
                      <a:r>
                        <a:rPr lang="el-GR" sz="880" dirty="0" smtClean="0"/>
                        <a:t> </a:t>
                      </a:r>
                      <a:r>
                        <a:rPr lang="el-GR" sz="880" dirty="0" err="1" smtClean="0"/>
                        <a:t>εἰ</a:t>
                      </a:r>
                      <a:r>
                        <a:rPr lang="el-GR" sz="880" dirty="0" smtClean="0"/>
                        <a:t> </a:t>
                      </a:r>
                      <a:r>
                        <a:rPr lang="el-GR" sz="880" dirty="0" err="1" smtClean="0"/>
                        <a:t>μὴ</a:t>
                      </a:r>
                      <a:r>
                        <a:rPr lang="el-GR" sz="880" dirty="0" smtClean="0"/>
                        <a:t> </a:t>
                      </a:r>
                      <a:r>
                        <a:rPr lang="el-GR" sz="880" dirty="0" err="1" smtClean="0"/>
                        <a:t>τοὺς</a:t>
                      </a:r>
                      <a:r>
                        <a:rPr lang="el-GR" sz="880" dirty="0" smtClean="0"/>
                        <a:t> </a:t>
                      </a:r>
                      <a:r>
                        <a:rPr lang="el-GR" sz="880" dirty="0" err="1" smtClean="0"/>
                        <a:t>πόδας</a:t>
                      </a:r>
                      <a:r>
                        <a:rPr lang="el-GR" sz="880" dirty="0" smtClean="0"/>
                        <a:t> </a:t>
                      </a:r>
                      <a:r>
                        <a:rPr lang="el-GR" sz="880" dirty="0" err="1" smtClean="0"/>
                        <a:t>νίψασθαι</a:t>
                      </a:r>
                      <a:r>
                        <a:rPr lang="el-GR" sz="880" dirty="0" smtClean="0"/>
                        <a:t>, </a:t>
                      </a:r>
                      <a:r>
                        <a:rPr lang="el-GR" sz="880" dirty="0" err="1" smtClean="0"/>
                        <a:t>ἀλλ</a:t>
                      </a:r>
                      <a:r>
                        <a:rPr lang="el-GR" sz="880" dirty="0" smtClean="0"/>
                        <a:t>’ </a:t>
                      </a:r>
                      <a:r>
                        <a:rPr lang="el-GR" sz="880" dirty="0" err="1" smtClean="0"/>
                        <a:t>ἔστιν</a:t>
                      </a:r>
                      <a:r>
                        <a:rPr lang="el-GR" sz="880" dirty="0" smtClean="0"/>
                        <a:t> </a:t>
                      </a:r>
                      <a:r>
                        <a:rPr lang="el-GR" sz="880" dirty="0" err="1" smtClean="0"/>
                        <a:t>καθαρὸς</a:t>
                      </a:r>
                      <a:r>
                        <a:rPr lang="el-GR" sz="880" dirty="0" smtClean="0"/>
                        <a:t> </a:t>
                      </a:r>
                      <a:r>
                        <a:rPr lang="el-GR" sz="880" dirty="0" err="1" smtClean="0"/>
                        <a:t>ὅλος</a:t>
                      </a:r>
                      <a:r>
                        <a:rPr lang="el-GR" sz="880" dirty="0" smtClean="0"/>
                        <a:t>· </a:t>
                      </a:r>
                      <a:r>
                        <a:rPr lang="el-GR" sz="880" dirty="0" err="1" smtClean="0"/>
                        <a:t>καὶ</a:t>
                      </a:r>
                      <a:r>
                        <a:rPr lang="el-GR" sz="880" dirty="0" smtClean="0"/>
                        <a:t> </a:t>
                      </a:r>
                      <a:r>
                        <a:rPr lang="el-GR" sz="880" dirty="0" err="1" smtClean="0"/>
                        <a:t>ὑμεῖς</a:t>
                      </a:r>
                      <a:r>
                        <a:rPr lang="el-GR" sz="880" dirty="0" smtClean="0"/>
                        <a:t> </a:t>
                      </a:r>
                      <a:r>
                        <a:rPr lang="el-GR" sz="880" dirty="0" err="1" smtClean="0"/>
                        <a:t>καθαροί</a:t>
                      </a:r>
                      <a:r>
                        <a:rPr lang="el-GR" sz="880" dirty="0" smtClean="0"/>
                        <a:t> </a:t>
                      </a:r>
                      <a:r>
                        <a:rPr lang="el-GR" sz="880" dirty="0" err="1" smtClean="0"/>
                        <a:t>ἐστε</a:t>
                      </a:r>
                      <a:r>
                        <a:rPr lang="el-GR" sz="880" dirty="0" smtClean="0"/>
                        <a:t>, </a:t>
                      </a:r>
                      <a:r>
                        <a:rPr lang="el-GR" sz="880" dirty="0" err="1" smtClean="0"/>
                        <a:t>ἀλλ</a:t>
                      </a:r>
                      <a:r>
                        <a:rPr lang="el-GR" sz="880" dirty="0" smtClean="0"/>
                        <a:t>’ </a:t>
                      </a:r>
                      <a:r>
                        <a:rPr lang="el-GR" sz="880" dirty="0" err="1" smtClean="0"/>
                        <a:t>οὐχὶ</a:t>
                      </a:r>
                      <a:r>
                        <a:rPr lang="el-GR" sz="880" dirty="0" smtClean="0"/>
                        <a:t> </a:t>
                      </a:r>
                      <a:r>
                        <a:rPr lang="el-GR" sz="880" dirty="0" err="1" smtClean="0"/>
                        <a:t>πάντες</a:t>
                      </a:r>
                      <a:r>
                        <a:rPr lang="el-GR" sz="880" dirty="0" smtClean="0"/>
                        <a:t>.</a:t>
                      </a:r>
                    </a:p>
                    <a:p>
                      <a:r>
                        <a:rPr lang="el-GR" sz="880" b="1" dirty="0" smtClean="0"/>
                        <a:t>11</a:t>
                      </a:r>
                      <a:r>
                        <a:rPr lang="el-GR" sz="880" dirty="0" smtClean="0"/>
                        <a:t> </a:t>
                      </a:r>
                      <a:r>
                        <a:rPr lang="el-GR" sz="880" dirty="0" err="1" smtClean="0"/>
                        <a:t>ᾔδει</a:t>
                      </a:r>
                      <a:r>
                        <a:rPr lang="el-GR" sz="880" dirty="0" smtClean="0"/>
                        <a:t> </a:t>
                      </a:r>
                      <a:r>
                        <a:rPr lang="el-GR" sz="880" dirty="0" err="1" smtClean="0"/>
                        <a:t>γὰρ</a:t>
                      </a:r>
                      <a:r>
                        <a:rPr lang="el-GR" sz="880" dirty="0" smtClean="0"/>
                        <a:t> </a:t>
                      </a:r>
                      <a:r>
                        <a:rPr lang="el-GR" sz="880" dirty="0" err="1" smtClean="0"/>
                        <a:t>τὸν</a:t>
                      </a:r>
                      <a:r>
                        <a:rPr lang="el-GR" sz="880" dirty="0" smtClean="0"/>
                        <a:t> </a:t>
                      </a:r>
                      <a:r>
                        <a:rPr lang="el-GR" sz="880" dirty="0" err="1" smtClean="0"/>
                        <a:t>παραδιδόντα</a:t>
                      </a:r>
                      <a:r>
                        <a:rPr lang="el-GR" sz="880" dirty="0" smtClean="0"/>
                        <a:t> </a:t>
                      </a:r>
                      <a:r>
                        <a:rPr lang="el-GR" sz="880" dirty="0" err="1" smtClean="0"/>
                        <a:t>αὐτόν</a:t>
                      </a:r>
                      <a:r>
                        <a:rPr lang="el-GR" sz="880" dirty="0" smtClean="0"/>
                        <a:t>· </a:t>
                      </a:r>
                      <a:r>
                        <a:rPr lang="el-GR" sz="880" dirty="0" err="1" smtClean="0"/>
                        <a:t>διὰ</a:t>
                      </a:r>
                      <a:r>
                        <a:rPr lang="el-GR" sz="880" dirty="0" smtClean="0"/>
                        <a:t> </a:t>
                      </a:r>
                      <a:r>
                        <a:rPr lang="el-GR" sz="880" dirty="0" err="1" smtClean="0"/>
                        <a:t>τοῦτο</a:t>
                      </a:r>
                      <a:r>
                        <a:rPr lang="el-GR" sz="880" dirty="0" smtClean="0"/>
                        <a:t> </a:t>
                      </a:r>
                      <a:r>
                        <a:rPr lang="el-GR" sz="880" dirty="0" err="1" smtClean="0"/>
                        <a:t>εἶπεν</a:t>
                      </a:r>
                      <a:r>
                        <a:rPr lang="el-GR" sz="880" dirty="0" smtClean="0"/>
                        <a:t> </a:t>
                      </a:r>
                      <a:r>
                        <a:rPr lang="el-GR" sz="880" dirty="0" err="1" smtClean="0"/>
                        <a:t>ὅτι</a:t>
                      </a:r>
                      <a:r>
                        <a:rPr lang="el-GR" sz="880" dirty="0" smtClean="0"/>
                        <a:t> </a:t>
                      </a:r>
                      <a:r>
                        <a:rPr lang="el-GR" sz="880" dirty="0" err="1" smtClean="0"/>
                        <a:t>οὐχὶ</a:t>
                      </a:r>
                      <a:r>
                        <a:rPr lang="el-GR" sz="880" dirty="0" smtClean="0"/>
                        <a:t> </a:t>
                      </a:r>
                      <a:r>
                        <a:rPr lang="el-GR" sz="880" dirty="0" err="1" smtClean="0"/>
                        <a:t>πάντες</a:t>
                      </a:r>
                      <a:r>
                        <a:rPr lang="el-GR" sz="880" dirty="0" smtClean="0"/>
                        <a:t> </a:t>
                      </a:r>
                      <a:r>
                        <a:rPr lang="el-GR" sz="880" dirty="0" err="1" smtClean="0"/>
                        <a:t>καθαροί</a:t>
                      </a:r>
                      <a:r>
                        <a:rPr lang="el-GR" sz="880" dirty="0" smtClean="0"/>
                        <a:t> </a:t>
                      </a:r>
                      <a:r>
                        <a:rPr lang="el-GR" sz="880" dirty="0" err="1" smtClean="0"/>
                        <a:t>ἐστε</a:t>
                      </a:r>
                      <a:r>
                        <a:rPr lang="el-GR" sz="880" dirty="0" smtClean="0"/>
                        <a:t>.</a:t>
                      </a:r>
                    </a:p>
                    <a:p>
                      <a:r>
                        <a:rPr lang="el-GR" sz="880" b="1" dirty="0" smtClean="0"/>
                        <a:t>12</a:t>
                      </a:r>
                      <a:r>
                        <a:rPr lang="el-GR" sz="880" dirty="0" smtClean="0"/>
                        <a:t> </a:t>
                      </a:r>
                      <a:r>
                        <a:rPr lang="el-GR" sz="880" dirty="0" err="1" smtClean="0"/>
                        <a:t>Ὅτε</a:t>
                      </a:r>
                      <a:r>
                        <a:rPr lang="el-GR" sz="880" dirty="0" smtClean="0"/>
                        <a:t> </a:t>
                      </a:r>
                      <a:r>
                        <a:rPr lang="el-GR" sz="880" dirty="0" err="1" smtClean="0"/>
                        <a:t>οὖν</a:t>
                      </a:r>
                      <a:r>
                        <a:rPr lang="el-GR" sz="880" dirty="0" smtClean="0"/>
                        <a:t> </a:t>
                      </a:r>
                      <a:r>
                        <a:rPr lang="el-GR" sz="880" dirty="0" err="1" smtClean="0"/>
                        <a:t>ἔνιψεν</a:t>
                      </a:r>
                      <a:r>
                        <a:rPr lang="el-GR" sz="880" dirty="0" smtClean="0"/>
                        <a:t> </a:t>
                      </a:r>
                      <a:r>
                        <a:rPr lang="el-GR" sz="880" dirty="0" err="1" smtClean="0"/>
                        <a:t>τοὺς</a:t>
                      </a:r>
                      <a:r>
                        <a:rPr lang="el-GR" sz="880" dirty="0" smtClean="0"/>
                        <a:t> </a:t>
                      </a:r>
                      <a:r>
                        <a:rPr lang="el-GR" sz="880" dirty="0" err="1" smtClean="0"/>
                        <a:t>πόδας</a:t>
                      </a:r>
                      <a:r>
                        <a:rPr lang="el-GR" sz="880" dirty="0" smtClean="0"/>
                        <a:t> </a:t>
                      </a:r>
                      <a:r>
                        <a:rPr lang="el-GR" sz="880" dirty="0" err="1" smtClean="0"/>
                        <a:t>αὐτῶν</a:t>
                      </a:r>
                      <a:r>
                        <a:rPr lang="el-GR" sz="880" dirty="0" smtClean="0"/>
                        <a:t> [</a:t>
                      </a:r>
                      <a:r>
                        <a:rPr lang="el-GR" sz="880" dirty="0" err="1" smtClean="0"/>
                        <a:t>καὶ</a:t>
                      </a:r>
                      <a:r>
                        <a:rPr lang="el-GR" sz="880" dirty="0" smtClean="0"/>
                        <a:t>] </a:t>
                      </a:r>
                      <a:r>
                        <a:rPr lang="el-GR" sz="880" dirty="0" err="1" smtClean="0"/>
                        <a:t>ἔλαβεν</a:t>
                      </a:r>
                      <a:r>
                        <a:rPr lang="el-GR" sz="880" dirty="0" smtClean="0"/>
                        <a:t> </a:t>
                      </a:r>
                      <a:r>
                        <a:rPr lang="el-GR" sz="880" dirty="0" err="1" smtClean="0"/>
                        <a:t>τὰ</a:t>
                      </a:r>
                      <a:r>
                        <a:rPr lang="el-GR" sz="880" dirty="0" smtClean="0"/>
                        <a:t> </a:t>
                      </a:r>
                      <a:r>
                        <a:rPr lang="el-GR" sz="880" dirty="0" err="1" smtClean="0"/>
                        <a:t>ἱμάτια</a:t>
                      </a:r>
                      <a:r>
                        <a:rPr lang="el-GR" sz="880" dirty="0" smtClean="0"/>
                        <a:t> </a:t>
                      </a:r>
                      <a:r>
                        <a:rPr lang="el-GR" sz="880" dirty="0" err="1" smtClean="0"/>
                        <a:t>αὐτοῦ</a:t>
                      </a:r>
                      <a:r>
                        <a:rPr lang="el-GR" sz="880" dirty="0" smtClean="0"/>
                        <a:t> </a:t>
                      </a:r>
                      <a:r>
                        <a:rPr lang="el-GR" sz="880" dirty="0" err="1" smtClean="0"/>
                        <a:t>καὶ</a:t>
                      </a:r>
                      <a:r>
                        <a:rPr lang="el-GR" sz="880" dirty="0" smtClean="0"/>
                        <a:t> </a:t>
                      </a:r>
                      <a:r>
                        <a:rPr lang="el-GR" sz="880" dirty="0" err="1" smtClean="0"/>
                        <a:t>ἀνέπεσεν</a:t>
                      </a:r>
                      <a:r>
                        <a:rPr lang="el-GR" sz="880" dirty="0" smtClean="0"/>
                        <a:t> </a:t>
                      </a:r>
                      <a:r>
                        <a:rPr lang="el-GR" sz="880" dirty="0" err="1" smtClean="0"/>
                        <a:t>πάλιν</a:t>
                      </a:r>
                      <a:r>
                        <a:rPr lang="el-GR" sz="880" dirty="0" smtClean="0"/>
                        <a:t> </a:t>
                      </a:r>
                      <a:r>
                        <a:rPr lang="el-GR" sz="880" dirty="0" err="1" smtClean="0"/>
                        <a:t>εἶπεν</a:t>
                      </a:r>
                      <a:r>
                        <a:rPr lang="el-GR" sz="880" dirty="0" smtClean="0"/>
                        <a:t> </a:t>
                      </a:r>
                      <a:r>
                        <a:rPr lang="el-GR" sz="880" dirty="0" err="1" smtClean="0"/>
                        <a:t>αὐτοῖς</a:t>
                      </a:r>
                      <a:r>
                        <a:rPr lang="el-GR" sz="880" dirty="0" smtClean="0"/>
                        <a:t>· </a:t>
                      </a:r>
                      <a:r>
                        <a:rPr lang="el-GR" sz="880" dirty="0" err="1" smtClean="0"/>
                        <a:t>γινώσκετε</a:t>
                      </a:r>
                      <a:r>
                        <a:rPr lang="el-GR" sz="880" dirty="0" smtClean="0"/>
                        <a:t> </a:t>
                      </a:r>
                      <a:r>
                        <a:rPr lang="el-GR" sz="880" dirty="0" err="1" smtClean="0"/>
                        <a:t>τί</a:t>
                      </a:r>
                      <a:r>
                        <a:rPr lang="el-GR" sz="880" dirty="0" smtClean="0"/>
                        <a:t> </a:t>
                      </a:r>
                      <a:r>
                        <a:rPr lang="el-GR" sz="880" dirty="0" err="1" smtClean="0"/>
                        <a:t>πεποίηκα</a:t>
                      </a:r>
                      <a:r>
                        <a:rPr lang="el-GR" sz="880" dirty="0" smtClean="0"/>
                        <a:t> </a:t>
                      </a:r>
                      <a:r>
                        <a:rPr lang="el-GR" sz="880" dirty="0" err="1" smtClean="0"/>
                        <a:t>ὑμῖν</a:t>
                      </a:r>
                      <a:r>
                        <a:rPr lang="el-GR" sz="880" dirty="0" smtClean="0"/>
                        <a:t>;</a:t>
                      </a:r>
                    </a:p>
                    <a:p>
                      <a:r>
                        <a:rPr lang="el-GR" sz="880" b="1" dirty="0" smtClean="0"/>
                        <a:t>13</a:t>
                      </a:r>
                      <a:r>
                        <a:rPr lang="el-GR" sz="880" dirty="0" smtClean="0"/>
                        <a:t> </a:t>
                      </a:r>
                      <a:r>
                        <a:rPr lang="el-GR" sz="880" dirty="0" err="1" smtClean="0"/>
                        <a:t>ὑμεῖς</a:t>
                      </a:r>
                      <a:r>
                        <a:rPr lang="el-GR" sz="880" dirty="0" smtClean="0"/>
                        <a:t> </a:t>
                      </a:r>
                      <a:r>
                        <a:rPr lang="el-GR" sz="880" dirty="0" err="1" smtClean="0"/>
                        <a:t>φωνεῖτέ</a:t>
                      </a:r>
                      <a:r>
                        <a:rPr lang="el-GR" sz="880" dirty="0" smtClean="0"/>
                        <a:t> με· ὁ </a:t>
                      </a:r>
                      <a:r>
                        <a:rPr lang="el-GR" sz="880" dirty="0" err="1" smtClean="0"/>
                        <a:t>διδάσκαλος</a:t>
                      </a:r>
                      <a:r>
                        <a:rPr lang="el-GR" sz="880" dirty="0" smtClean="0"/>
                        <a:t>, </a:t>
                      </a:r>
                      <a:r>
                        <a:rPr lang="el-GR" sz="880" dirty="0" err="1" smtClean="0"/>
                        <a:t>καί</a:t>
                      </a:r>
                      <a:r>
                        <a:rPr lang="el-GR" sz="880" dirty="0" smtClean="0"/>
                        <a:t>· ὁ </a:t>
                      </a:r>
                      <a:r>
                        <a:rPr lang="el-GR" sz="880" dirty="0" err="1" smtClean="0"/>
                        <a:t>κύριος</a:t>
                      </a:r>
                      <a:r>
                        <a:rPr lang="el-GR" sz="880" dirty="0" smtClean="0"/>
                        <a:t>, </a:t>
                      </a:r>
                      <a:r>
                        <a:rPr lang="el-GR" sz="880" dirty="0" err="1" smtClean="0"/>
                        <a:t>καὶ</a:t>
                      </a:r>
                      <a:r>
                        <a:rPr lang="el-GR" sz="880" dirty="0" smtClean="0"/>
                        <a:t> </a:t>
                      </a:r>
                      <a:r>
                        <a:rPr lang="el-GR" sz="880" dirty="0" err="1" smtClean="0"/>
                        <a:t>καλῶς</a:t>
                      </a:r>
                      <a:r>
                        <a:rPr lang="el-GR" sz="880" dirty="0" smtClean="0"/>
                        <a:t> </a:t>
                      </a:r>
                      <a:r>
                        <a:rPr lang="el-GR" sz="880" dirty="0" err="1" smtClean="0"/>
                        <a:t>λέγετε</a:t>
                      </a:r>
                      <a:r>
                        <a:rPr lang="el-GR" sz="880" dirty="0" smtClean="0"/>
                        <a:t>· </a:t>
                      </a:r>
                      <a:r>
                        <a:rPr lang="el-GR" sz="880" dirty="0" err="1" smtClean="0"/>
                        <a:t>εἰμὶ</a:t>
                      </a:r>
                      <a:r>
                        <a:rPr lang="el-GR" sz="880" dirty="0" smtClean="0"/>
                        <a:t> </a:t>
                      </a:r>
                      <a:r>
                        <a:rPr lang="el-GR" sz="880" dirty="0" err="1" smtClean="0"/>
                        <a:t>γάρ</a:t>
                      </a:r>
                      <a:r>
                        <a:rPr lang="el-GR" sz="880" dirty="0" smtClean="0"/>
                        <a:t>.</a:t>
                      </a:r>
                    </a:p>
                    <a:p>
                      <a:r>
                        <a:rPr lang="el-GR" sz="880" b="1" dirty="0" smtClean="0"/>
                        <a:t>14</a:t>
                      </a:r>
                      <a:r>
                        <a:rPr lang="el-GR" sz="880" b="0" dirty="0" smtClean="0"/>
                        <a:t> </a:t>
                      </a:r>
                      <a:r>
                        <a:rPr lang="el-GR" sz="880" b="0" dirty="0" err="1" smtClean="0"/>
                        <a:t>εἰ</a:t>
                      </a:r>
                      <a:r>
                        <a:rPr lang="el-GR" sz="880" dirty="0" smtClean="0"/>
                        <a:t> </a:t>
                      </a:r>
                      <a:r>
                        <a:rPr lang="el-GR" sz="880" dirty="0" err="1" smtClean="0"/>
                        <a:t>οὖν</a:t>
                      </a:r>
                      <a:r>
                        <a:rPr lang="el-GR" sz="880" dirty="0" smtClean="0"/>
                        <a:t> </a:t>
                      </a:r>
                      <a:r>
                        <a:rPr lang="el-GR" sz="880" dirty="0" err="1" smtClean="0"/>
                        <a:t>ἐγὼ</a:t>
                      </a:r>
                      <a:r>
                        <a:rPr lang="el-GR" sz="880" dirty="0" smtClean="0"/>
                        <a:t> </a:t>
                      </a:r>
                      <a:r>
                        <a:rPr lang="el-GR" sz="880" dirty="0" err="1" smtClean="0"/>
                        <a:t>ἔνιψα</a:t>
                      </a:r>
                      <a:r>
                        <a:rPr lang="el-GR" sz="880" dirty="0" smtClean="0"/>
                        <a:t> </a:t>
                      </a:r>
                      <a:r>
                        <a:rPr lang="el-GR" sz="880" dirty="0" err="1" smtClean="0"/>
                        <a:t>ὑμῶν</a:t>
                      </a:r>
                      <a:r>
                        <a:rPr lang="el-GR" sz="880" dirty="0" smtClean="0"/>
                        <a:t> </a:t>
                      </a:r>
                      <a:r>
                        <a:rPr lang="el-GR" sz="880" dirty="0" err="1" smtClean="0"/>
                        <a:t>τοὺς</a:t>
                      </a:r>
                      <a:r>
                        <a:rPr lang="el-GR" sz="880" dirty="0" smtClean="0"/>
                        <a:t> </a:t>
                      </a:r>
                      <a:r>
                        <a:rPr lang="el-GR" sz="880" dirty="0" err="1" smtClean="0"/>
                        <a:t>πόδας</a:t>
                      </a:r>
                      <a:r>
                        <a:rPr lang="el-GR" sz="880" dirty="0" smtClean="0"/>
                        <a:t> ὁ </a:t>
                      </a:r>
                      <a:r>
                        <a:rPr lang="el-GR" sz="880" dirty="0" err="1" smtClean="0"/>
                        <a:t>κύριος</a:t>
                      </a:r>
                      <a:r>
                        <a:rPr lang="el-GR" sz="880" dirty="0" smtClean="0"/>
                        <a:t> </a:t>
                      </a:r>
                      <a:r>
                        <a:rPr lang="el-GR" sz="880" dirty="0" err="1" smtClean="0"/>
                        <a:t>καὶ</a:t>
                      </a:r>
                      <a:r>
                        <a:rPr lang="el-GR" sz="880" dirty="0" smtClean="0"/>
                        <a:t> ὁ </a:t>
                      </a:r>
                      <a:r>
                        <a:rPr lang="el-GR" sz="880" dirty="0" err="1" smtClean="0"/>
                        <a:t>διδάσκαλος</a:t>
                      </a:r>
                      <a:r>
                        <a:rPr lang="el-GR" sz="880" dirty="0" smtClean="0"/>
                        <a:t>, </a:t>
                      </a:r>
                      <a:r>
                        <a:rPr lang="el-GR" sz="880" dirty="0" err="1" smtClean="0"/>
                        <a:t>καὶ</a:t>
                      </a:r>
                      <a:r>
                        <a:rPr lang="el-GR" sz="880" dirty="0" smtClean="0"/>
                        <a:t> </a:t>
                      </a:r>
                      <a:r>
                        <a:rPr lang="el-GR" sz="880" dirty="0" err="1" smtClean="0"/>
                        <a:t>ὑμεῖς</a:t>
                      </a:r>
                      <a:r>
                        <a:rPr lang="el-GR" sz="880" dirty="0" smtClean="0"/>
                        <a:t> </a:t>
                      </a:r>
                      <a:r>
                        <a:rPr lang="el-GR" sz="880" dirty="0" err="1" smtClean="0"/>
                        <a:t>ὀφείλετε</a:t>
                      </a:r>
                      <a:r>
                        <a:rPr lang="el-GR" sz="880" dirty="0" smtClean="0"/>
                        <a:t> </a:t>
                      </a:r>
                      <a:r>
                        <a:rPr lang="el-GR" sz="880" dirty="0" err="1" smtClean="0"/>
                        <a:t>ἀλλήλων</a:t>
                      </a:r>
                      <a:r>
                        <a:rPr lang="el-GR" sz="880" dirty="0" smtClean="0"/>
                        <a:t> </a:t>
                      </a:r>
                      <a:r>
                        <a:rPr lang="el-GR" sz="880" dirty="0" err="1" smtClean="0"/>
                        <a:t>νίπτειν</a:t>
                      </a:r>
                      <a:r>
                        <a:rPr lang="el-GR" sz="880" dirty="0" smtClean="0"/>
                        <a:t> </a:t>
                      </a:r>
                      <a:r>
                        <a:rPr lang="el-GR" sz="880" dirty="0" err="1" smtClean="0"/>
                        <a:t>τοὺς</a:t>
                      </a:r>
                      <a:r>
                        <a:rPr lang="el-GR" sz="880" dirty="0" smtClean="0"/>
                        <a:t> </a:t>
                      </a:r>
                      <a:r>
                        <a:rPr lang="el-GR" sz="880" dirty="0" err="1" smtClean="0"/>
                        <a:t>πόδας</a:t>
                      </a:r>
                      <a:r>
                        <a:rPr lang="el-GR" sz="880" dirty="0" smtClean="0"/>
                        <a:t>·</a:t>
                      </a:r>
                    </a:p>
                    <a:p>
                      <a:r>
                        <a:rPr lang="el-GR" sz="880" b="1" dirty="0" smtClean="0"/>
                        <a:t>15</a:t>
                      </a:r>
                      <a:r>
                        <a:rPr lang="el-GR" sz="880" dirty="0" smtClean="0"/>
                        <a:t> </a:t>
                      </a:r>
                      <a:r>
                        <a:rPr lang="el-GR" sz="880" dirty="0" err="1" smtClean="0"/>
                        <a:t>ὑπόδειγμα</a:t>
                      </a:r>
                      <a:r>
                        <a:rPr lang="el-GR" sz="880" dirty="0" smtClean="0"/>
                        <a:t> </a:t>
                      </a:r>
                      <a:r>
                        <a:rPr lang="el-GR" sz="880" dirty="0" err="1" smtClean="0"/>
                        <a:t>γὰρ</a:t>
                      </a:r>
                      <a:r>
                        <a:rPr lang="el-GR" sz="880" dirty="0" smtClean="0"/>
                        <a:t> </a:t>
                      </a:r>
                      <a:r>
                        <a:rPr lang="el-GR" sz="880" dirty="0" err="1" smtClean="0"/>
                        <a:t>ἔδωκα</a:t>
                      </a:r>
                      <a:r>
                        <a:rPr lang="el-GR" sz="880" dirty="0" smtClean="0"/>
                        <a:t> </a:t>
                      </a:r>
                      <a:r>
                        <a:rPr lang="el-GR" sz="880" dirty="0" err="1" smtClean="0"/>
                        <a:t>ὑμῖν</a:t>
                      </a:r>
                      <a:r>
                        <a:rPr lang="el-GR" sz="880" dirty="0" smtClean="0"/>
                        <a:t> </a:t>
                      </a:r>
                      <a:r>
                        <a:rPr lang="el-GR" sz="880" dirty="0" err="1" smtClean="0"/>
                        <a:t>ἵνα</a:t>
                      </a:r>
                      <a:r>
                        <a:rPr lang="el-GR" sz="880" dirty="0" smtClean="0"/>
                        <a:t> </a:t>
                      </a:r>
                      <a:r>
                        <a:rPr lang="el-GR" sz="880" dirty="0" err="1" smtClean="0"/>
                        <a:t>καθὼς</a:t>
                      </a:r>
                      <a:r>
                        <a:rPr lang="el-GR" sz="880" dirty="0" smtClean="0"/>
                        <a:t> </a:t>
                      </a:r>
                      <a:r>
                        <a:rPr lang="el-GR" sz="880" dirty="0" err="1" smtClean="0"/>
                        <a:t>ἐγὼ</a:t>
                      </a:r>
                      <a:r>
                        <a:rPr lang="el-GR" sz="880" dirty="0" smtClean="0"/>
                        <a:t> </a:t>
                      </a:r>
                      <a:r>
                        <a:rPr lang="el-GR" sz="880" dirty="0" err="1" smtClean="0"/>
                        <a:t>ἐποίησα</a:t>
                      </a:r>
                      <a:r>
                        <a:rPr lang="el-GR" sz="880" dirty="0" smtClean="0"/>
                        <a:t> </a:t>
                      </a:r>
                      <a:r>
                        <a:rPr lang="el-GR" sz="880" dirty="0" err="1" smtClean="0"/>
                        <a:t>ὑμῖν</a:t>
                      </a:r>
                      <a:r>
                        <a:rPr lang="el-GR" sz="880" dirty="0" smtClean="0"/>
                        <a:t> </a:t>
                      </a:r>
                      <a:r>
                        <a:rPr lang="el-GR" sz="880" dirty="0" err="1" smtClean="0"/>
                        <a:t>καὶ</a:t>
                      </a:r>
                      <a:r>
                        <a:rPr lang="el-GR" sz="880" dirty="0" smtClean="0"/>
                        <a:t> </a:t>
                      </a:r>
                      <a:r>
                        <a:rPr lang="el-GR" sz="880" dirty="0" err="1" smtClean="0"/>
                        <a:t>ὑμεῖς</a:t>
                      </a:r>
                      <a:r>
                        <a:rPr lang="el-GR" sz="880" dirty="0" smtClean="0"/>
                        <a:t> </a:t>
                      </a:r>
                      <a:r>
                        <a:rPr lang="el-GR" sz="880" dirty="0" err="1" smtClean="0"/>
                        <a:t>ποιῆτε</a:t>
                      </a:r>
                      <a:r>
                        <a:rPr lang="el-GR" sz="880" dirty="0" smtClean="0"/>
                        <a:t>.</a:t>
                      </a:r>
                    </a:p>
                    <a:p>
                      <a:r>
                        <a:rPr lang="el-GR" sz="880" b="1" dirty="0" smtClean="0"/>
                        <a:t>16</a:t>
                      </a:r>
                      <a:r>
                        <a:rPr lang="el-GR" sz="880" dirty="0" smtClean="0"/>
                        <a:t> </a:t>
                      </a:r>
                      <a:r>
                        <a:rPr lang="el-GR" sz="880" dirty="0" err="1" smtClean="0"/>
                        <a:t>ἀμὴν</a:t>
                      </a:r>
                      <a:r>
                        <a:rPr lang="el-GR" sz="880" dirty="0" smtClean="0"/>
                        <a:t> </a:t>
                      </a:r>
                      <a:r>
                        <a:rPr lang="el-GR" sz="880" dirty="0" err="1" smtClean="0"/>
                        <a:t>ἀμὴν</a:t>
                      </a:r>
                      <a:r>
                        <a:rPr lang="el-GR" sz="880" dirty="0" smtClean="0"/>
                        <a:t> </a:t>
                      </a:r>
                      <a:r>
                        <a:rPr lang="el-GR" sz="880" dirty="0" err="1" smtClean="0"/>
                        <a:t>λέγω</a:t>
                      </a:r>
                      <a:r>
                        <a:rPr lang="el-GR" sz="880" dirty="0" smtClean="0"/>
                        <a:t> </a:t>
                      </a:r>
                      <a:r>
                        <a:rPr lang="el-GR" sz="880" dirty="0" err="1" smtClean="0"/>
                        <a:t>ὑμῖν</a:t>
                      </a:r>
                      <a:r>
                        <a:rPr lang="el-GR" sz="880" dirty="0" smtClean="0"/>
                        <a:t>, </a:t>
                      </a:r>
                      <a:r>
                        <a:rPr lang="el-GR" sz="880" dirty="0" err="1" smtClean="0"/>
                        <a:t>οὐκ</a:t>
                      </a:r>
                      <a:r>
                        <a:rPr lang="el-GR" sz="880" dirty="0" smtClean="0"/>
                        <a:t> </a:t>
                      </a:r>
                      <a:r>
                        <a:rPr lang="el-GR" sz="880" dirty="0" err="1" smtClean="0"/>
                        <a:t>ἔστιν</a:t>
                      </a:r>
                      <a:r>
                        <a:rPr lang="el-GR" sz="880" dirty="0" smtClean="0"/>
                        <a:t> </a:t>
                      </a:r>
                      <a:r>
                        <a:rPr lang="el-GR" sz="880" dirty="0" err="1" smtClean="0"/>
                        <a:t>δοῦλος</a:t>
                      </a:r>
                      <a:r>
                        <a:rPr lang="el-GR" sz="880" dirty="0" smtClean="0"/>
                        <a:t> </a:t>
                      </a:r>
                      <a:r>
                        <a:rPr lang="el-GR" sz="880" dirty="0" err="1" smtClean="0"/>
                        <a:t>μείζων</a:t>
                      </a:r>
                      <a:r>
                        <a:rPr lang="el-GR" sz="880" dirty="0" smtClean="0"/>
                        <a:t> </a:t>
                      </a:r>
                      <a:r>
                        <a:rPr lang="el-GR" sz="880" dirty="0" err="1" smtClean="0"/>
                        <a:t>τοῦ</a:t>
                      </a:r>
                      <a:r>
                        <a:rPr lang="el-GR" sz="880" dirty="0" smtClean="0"/>
                        <a:t> </a:t>
                      </a:r>
                      <a:r>
                        <a:rPr lang="el-GR" sz="880" dirty="0" err="1" smtClean="0"/>
                        <a:t>κυρίου</a:t>
                      </a:r>
                      <a:r>
                        <a:rPr lang="el-GR" sz="880" dirty="0" smtClean="0"/>
                        <a:t> </a:t>
                      </a:r>
                      <a:r>
                        <a:rPr lang="el-GR" sz="880" dirty="0" err="1" smtClean="0"/>
                        <a:t>αὐτοῦ</a:t>
                      </a:r>
                      <a:r>
                        <a:rPr lang="el-GR" sz="880" dirty="0" smtClean="0"/>
                        <a:t> </a:t>
                      </a:r>
                      <a:r>
                        <a:rPr lang="el-GR" sz="880" dirty="0" err="1" smtClean="0"/>
                        <a:t>οὐδὲ</a:t>
                      </a:r>
                      <a:r>
                        <a:rPr lang="el-GR" sz="880" dirty="0" smtClean="0"/>
                        <a:t> </a:t>
                      </a:r>
                      <a:r>
                        <a:rPr lang="el-GR" sz="880" dirty="0" err="1" smtClean="0"/>
                        <a:t>ἀπόστολος</a:t>
                      </a:r>
                      <a:r>
                        <a:rPr lang="el-GR" sz="880" dirty="0" smtClean="0"/>
                        <a:t> </a:t>
                      </a:r>
                      <a:r>
                        <a:rPr lang="el-GR" sz="880" dirty="0" err="1" smtClean="0"/>
                        <a:t>μείζων</a:t>
                      </a:r>
                      <a:r>
                        <a:rPr lang="el-GR" sz="880" dirty="0" smtClean="0"/>
                        <a:t> </a:t>
                      </a:r>
                      <a:r>
                        <a:rPr lang="el-GR" sz="880" dirty="0" err="1" smtClean="0"/>
                        <a:t>τοῦ</a:t>
                      </a:r>
                      <a:r>
                        <a:rPr lang="el-GR" sz="880" dirty="0" smtClean="0"/>
                        <a:t> </a:t>
                      </a:r>
                      <a:r>
                        <a:rPr lang="el-GR" sz="880" dirty="0" err="1" smtClean="0"/>
                        <a:t>πέμψαντος</a:t>
                      </a:r>
                      <a:r>
                        <a:rPr lang="el-GR" sz="880" dirty="0" smtClean="0"/>
                        <a:t> </a:t>
                      </a:r>
                      <a:r>
                        <a:rPr lang="el-GR" sz="880" dirty="0" err="1" smtClean="0"/>
                        <a:t>αὐτόν</a:t>
                      </a:r>
                      <a:r>
                        <a:rPr lang="el-GR" sz="880" dirty="0" smtClean="0"/>
                        <a:t>.</a:t>
                      </a:r>
                    </a:p>
                    <a:p>
                      <a:r>
                        <a:rPr lang="el-GR" sz="880" b="1" dirty="0" smtClean="0"/>
                        <a:t>17</a:t>
                      </a:r>
                      <a:r>
                        <a:rPr lang="el-GR" sz="880" dirty="0" smtClean="0"/>
                        <a:t> </a:t>
                      </a:r>
                      <a:r>
                        <a:rPr lang="el-GR" sz="880" dirty="0" err="1" smtClean="0"/>
                        <a:t>εἰ</a:t>
                      </a:r>
                      <a:r>
                        <a:rPr lang="el-GR" sz="880" dirty="0" smtClean="0"/>
                        <a:t> </a:t>
                      </a:r>
                      <a:r>
                        <a:rPr lang="el-GR" sz="880" dirty="0" err="1" smtClean="0"/>
                        <a:t>ταῦτα</a:t>
                      </a:r>
                      <a:r>
                        <a:rPr lang="el-GR" sz="880" dirty="0" smtClean="0"/>
                        <a:t> </a:t>
                      </a:r>
                      <a:r>
                        <a:rPr lang="el-GR" sz="880" dirty="0" err="1" smtClean="0"/>
                        <a:t>οἴδατε</a:t>
                      </a:r>
                      <a:r>
                        <a:rPr lang="el-GR" sz="880" dirty="0" smtClean="0"/>
                        <a:t>, </a:t>
                      </a:r>
                      <a:r>
                        <a:rPr lang="el-GR" sz="880" dirty="0" err="1" smtClean="0"/>
                        <a:t>μακάριοί</a:t>
                      </a:r>
                      <a:r>
                        <a:rPr lang="el-GR" sz="880" dirty="0" smtClean="0"/>
                        <a:t> </a:t>
                      </a:r>
                      <a:r>
                        <a:rPr lang="el-GR" sz="880" dirty="0" err="1" smtClean="0"/>
                        <a:t>ἐστε</a:t>
                      </a:r>
                      <a:r>
                        <a:rPr lang="el-GR" sz="880" dirty="0" smtClean="0"/>
                        <a:t> </a:t>
                      </a:r>
                      <a:r>
                        <a:rPr lang="el-GR" sz="880" dirty="0" err="1" smtClean="0"/>
                        <a:t>ἐὰν</a:t>
                      </a:r>
                      <a:r>
                        <a:rPr lang="el-GR" sz="880" dirty="0" smtClean="0"/>
                        <a:t> </a:t>
                      </a:r>
                      <a:r>
                        <a:rPr lang="el-GR" sz="880" dirty="0" err="1" smtClean="0"/>
                        <a:t>ποιῆτε</a:t>
                      </a:r>
                      <a:r>
                        <a:rPr lang="el-GR" sz="880" dirty="0" smtClean="0"/>
                        <a:t> </a:t>
                      </a:r>
                      <a:r>
                        <a:rPr lang="el-GR" sz="880" dirty="0" err="1" smtClean="0"/>
                        <a:t>αὐτά</a:t>
                      </a:r>
                      <a:r>
                        <a:rPr lang="el-GR" sz="880" dirty="0" smtClean="0"/>
                        <a:t>.</a:t>
                      </a:r>
                    </a:p>
                    <a:p>
                      <a:r>
                        <a:rPr lang="el-GR" sz="880" b="1" dirty="0" smtClean="0"/>
                        <a:t>18</a:t>
                      </a:r>
                      <a:r>
                        <a:rPr lang="el-GR" sz="880" dirty="0" smtClean="0"/>
                        <a:t> </a:t>
                      </a:r>
                      <a:r>
                        <a:rPr lang="el-GR" sz="880" dirty="0" err="1" smtClean="0"/>
                        <a:t>Οὐ</a:t>
                      </a:r>
                      <a:r>
                        <a:rPr lang="el-GR" sz="880" dirty="0" smtClean="0"/>
                        <a:t> </a:t>
                      </a:r>
                      <a:r>
                        <a:rPr lang="el-GR" sz="880" dirty="0" err="1" smtClean="0"/>
                        <a:t>περὶ</a:t>
                      </a:r>
                      <a:r>
                        <a:rPr lang="el-GR" sz="880" dirty="0" smtClean="0"/>
                        <a:t> </a:t>
                      </a:r>
                      <a:r>
                        <a:rPr lang="el-GR" sz="880" dirty="0" err="1" smtClean="0"/>
                        <a:t>πάντων</a:t>
                      </a:r>
                      <a:r>
                        <a:rPr lang="el-GR" sz="880" dirty="0" smtClean="0"/>
                        <a:t> </a:t>
                      </a:r>
                      <a:r>
                        <a:rPr lang="el-GR" sz="880" dirty="0" err="1" smtClean="0"/>
                        <a:t>ὑμῶν</a:t>
                      </a:r>
                      <a:r>
                        <a:rPr lang="el-GR" sz="880" dirty="0" smtClean="0"/>
                        <a:t> </a:t>
                      </a:r>
                      <a:r>
                        <a:rPr lang="el-GR" sz="880" dirty="0" err="1" smtClean="0"/>
                        <a:t>λέγω</a:t>
                      </a:r>
                      <a:r>
                        <a:rPr lang="el-GR" sz="880" dirty="0" smtClean="0"/>
                        <a:t>· </a:t>
                      </a:r>
                      <a:r>
                        <a:rPr lang="el-GR" sz="880" dirty="0" err="1" smtClean="0"/>
                        <a:t>ἐγὼ</a:t>
                      </a:r>
                      <a:r>
                        <a:rPr lang="el-GR" sz="880" dirty="0" smtClean="0"/>
                        <a:t> </a:t>
                      </a:r>
                      <a:r>
                        <a:rPr lang="el-GR" sz="880" dirty="0" err="1" smtClean="0"/>
                        <a:t>οἶδα</a:t>
                      </a:r>
                      <a:r>
                        <a:rPr lang="el-GR" sz="880" dirty="0" smtClean="0"/>
                        <a:t> </a:t>
                      </a:r>
                      <a:r>
                        <a:rPr lang="el-GR" sz="880" dirty="0" err="1" smtClean="0"/>
                        <a:t>τίνας</a:t>
                      </a:r>
                      <a:r>
                        <a:rPr lang="el-GR" sz="880" dirty="0" smtClean="0"/>
                        <a:t> </a:t>
                      </a:r>
                      <a:r>
                        <a:rPr lang="el-GR" sz="880" dirty="0" err="1" smtClean="0"/>
                        <a:t>ἐξελεξάμην</a:t>
                      </a:r>
                      <a:r>
                        <a:rPr lang="el-GR" sz="880" dirty="0" smtClean="0"/>
                        <a:t>· </a:t>
                      </a:r>
                      <a:r>
                        <a:rPr lang="el-GR" sz="880" dirty="0" err="1" smtClean="0"/>
                        <a:t>ἀλλ</a:t>
                      </a:r>
                      <a:r>
                        <a:rPr lang="el-GR" sz="880" dirty="0" smtClean="0"/>
                        <a:t>’ </a:t>
                      </a:r>
                      <a:r>
                        <a:rPr lang="el-GR" sz="880" dirty="0" err="1" smtClean="0"/>
                        <a:t>ἵνα</a:t>
                      </a:r>
                      <a:r>
                        <a:rPr lang="el-GR" sz="880" dirty="0" smtClean="0"/>
                        <a:t> ἡ </a:t>
                      </a:r>
                      <a:r>
                        <a:rPr lang="el-GR" sz="880" dirty="0" err="1" smtClean="0"/>
                        <a:t>γραφὴ</a:t>
                      </a:r>
                      <a:r>
                        <a:rPr lang="el-GR" sz="880" dirty="0" smtClean="0"/>
                        <a:t> </a:t>
                      </a:r>
                      <a:r>
                        <a:rPr lang="el-GR" sz="880" dirty="0" err="1" smtClean="0"/>
                        <a:t>πληρωθῇ</a:t>
                      </a:r>
                      <a:r>
                        <a:rPr lang="el-GR" sz="880" dirty="0" smtClean="0"/>
                        <a:t>·</a:t>
                      </a:r>
                    </a:p>
                    <a:p>
                      <a:r>
                        <a:rPr lang="el-GR" sz="880" dirty="0" smtClean="0"/>
                        <a:t>ὁ </a:t>
                      </a:r>
                      <a:r>
                        <a:rPr lang="el-GR" sz="880" dirty="0" err="1" smtClean="0"/>
                        <a:t>τρώγων</a:t>
                      </a:r>
                      <a:r>
                        <a:rPr lang="el-GR" sz="880" dirty="0" smtClean="0"/>
                        <a:t>*</a:t>
                      </a:r>
                    </a:p>
                    <a:p>
                      <a:r>
                        <a:rPr lang="el-GR" sz="880" dirty="0" smtClean="0"/>
                        <a:t>μου </a:t>
                      </a:r>
                      <a:r>
                        <a:rPr lang="el-GR" sz="880" dirty="0" err="1" smtClean="0"/>
                        <a:t>τὸν</a:t>
                      </a:r>
                      <a:r>
                        <a:rPr lang="el-GR" sz="880" dirty="0" smtClean="0"/>
                        <a:t> </a:t>
                      </a:r>
                      <a:r>
                        <a:rPr lang="el-GR" sz="880" dirty="0" err="1" smtClean="0"/>
                        <a:t>ἄρτον</a:t>
                      </a:r>
                      <a:r>
                        <a:rPr lang="el-GR" sz="880" dirty="0" smtClean="0"/>
                        <a:t>* </a:t>
                      </a:r>
                      <a:r>
                        <a:rPr lang="el-GR" sz="880" dirty="0" err="1" smtClean="0"/>
                        <a:t>ἐπῆρεν</a:t>
                      </a:r>
                      <a:endParaRPr lang="el-GR" sz="880" dirty="0" smtClean="0"/>
                    </a:p>
                    <a:p>
                      <a:r>
                        <a:rPr lang="el-GR" sz="880" dirty="0" err="1" smtClean="0"/>
                        <a:t>ἐπ</a:t>
                      </a:r>
                      <a:r>
                        <a:rPr lang="el-GR" sz="880" dirty="0" smtClean="0"/>
                        <a:t>’ </a:t>
                      </a:r>
                      <a:r>
                        <a:rPr lang="el-GR" sz="880" dirty="0" err="1" smtClean="0"/>
                        <a:t>ἐμὲ</a:t>
                      </a:r>
                      <a:r>
                        <a:rPr lang="el-GR" sz="880" dirty="0" smtClean="0"/>
                        <a:t> </a:t>
                      </a:r>
                      <a:r>
                        <a:rPr lang="el-GR" sz="880" dirty="0" err="1" smtClean="0"/>
                        <a:t>τὴν</a:t>
                      </a:r>
                      <a:r>
                        <a:rPr lang="el-GR" sz="880" dirty="0" smtClean="0"/>
                        <a:t> </a:t>
                      </a:r>
                      <a:r>
                        <a:rPr lang="el-GR" sz="880" dirty="0" err="1" smtClean="0"/>
                        <a:t>πτέρναν</a:t>
                      </a:r>
                      <a:r>
                        <a:rPr lang="el-GR" sz="880" dirty="0" smtClean="0"/>
                        <a:t>* </a:t>
                      </a:r>
                      <a:r>
                        <a:rPr lang="el-GR" sz="880" dirty="0" err="1" smtClean="0"/>
                        <a:t>αὐτοῦ</a:t>
                      </a:r>
                      <a:r>
                        <a:rPr lang="el-GR" sz="880" dirty="0" smtClean="0"/>
                        <a:t>.</a:t>
                      </a:r>
                    </a:p>
                    <a:p>
                      <a:r>
                        <a:rPr lang="el-GR" sz="880" b="1" dirty="0" smtClean="0"/>
                        <a:t>19</a:t>
                      </a:r>
                      <a:r>
                        <a:rPr lang="el-GR" sz="880" dirty="0" smtClean="0"/>
                        <a:t> </a:t>
                      </a:r>
                      <a:r>
                        <a:rPr lang="el-GR" sz="880" dirty="0" err="1" smtClean="0"/>
                        <a:t>ἀπ</a:t>
                      </a:r>
                      <a:r>
                        <a:rPr lang="el-GR" sz="880" dirty="0" smtClean="0"/>
                        <a:t>’ </a:t>
                      </a:r>
                      <a:r>
                        <a:rPr lang="el-GR" sz="880" dirty="0" err="1" smtClean="0"/>
                        <a:t>ἄρτι</a:t>
                      </a:r>
                      <a:r>
                        <a:rPr lang="el-GR" sz="880" dirty="0" smtClean="0"/>
                        <a:t> </a:t>
                      </a:r>
                      <a:r>
                        <a:rPr lang="el-GR" sz="880" dirty="0" err="1" smtClean="0"/>
                        <a:t>λέγω</a:t>
                      </a:r>
                      <a:r>
                        <a:rPr lang="el-GR" sz="880" dirty="0" smtClean="0"/>
                        <a:t> </a:t>
                      </a:r>
                      <a:r>
                        <a:rPr lang="el-GR" sz="880" dirty="0" err="1" smtClean="0"/>
                        <a:t>ὑμῖν</a:t>
                      </a:r>
                      <a:r>
                        <a:rPr lang="el-GR" sz="880" dirty="0" smtClean="0"/>
                        <a:t> </a:t>
                      </a:r>
                      <a:r>
                        <a:rPr lang="el-GR" sz="880" dirty="0" err="1" smtClean="0"/>
                        <a:t>πρὸ</a:t>
                      </a:r>
                      <a:r>
                        <a:rPr lang="el-GR" sz="880" dirty="0" smtClean="0"/>
                        <a:t> </a:t>
                      </a:r>
                      <a:r>
                        <a:rPr lang="el-GR" sz="880" dirty="0" err="1" smtClean="0"/>
                        <a:t>τοῦ</a:t>
                      </a:r>
                      <a:r>
                        <a:rPr lang="el-GR" sz="880" dirty="0" smtClean="0"/>
                        <a:t> </a:t>
                      </a:r>
                      <a:r>
                        <a:rPr lang="el-GR" sz="880" dirty="0" err="1" smtClean="0"/>
                        <a:t>γενέσθαι</a:t>
                      </a:r>
                      <a:r>
                        <a:rPr lang="el-GR" sz="880" dirty="0" smtClean="0"/>
                        <a:t>, </a:t>
                      </a:r>
                      <a:r>
                        <a:rPr lang="el-GR" sz="880" dirty="0" err="1" smtClean="0"/>
                        <a:t>ἵνα</a:t>
                      </a:r>
                      <a:r>
                        <a:rPr lang="el-GR" sz="880" dirty="0" smtClean="0"/>
                        <a:t> </a:t>
                      </a:r>
                      <a:r>
                        <a:rPr lang="el-GR" sz="880" dirty="0" err="1" smtClean="0"/>
                        <a:t>πιστεύσητε</a:t>
                      </a:r>
                      <a:r>
                        <a:rPr lang="el-GR" sz="880" dirty="0" smtClean="0"/>
                        <a:t> </a:t>
                      </a:r>
                      <a:r>
                        <a:rPr lang="el-GR" sz="880" dirty="0" err="1" smtClean="0"/>
                        <a:t>ὅταν</a:t>
                      </a:r>
                      <a:r>
                        <a:rPr lang="el-GR" sz="880" dirty="0" smtClean="0"/>
                        <a:t> </a:t>
                      </a:r>
                      <a:r>
                        <a:rPr lang="el-GR" sz="880" dirty="0" err="1" smtClean="0"/>
                        <a:t>γένηται</a:t>
                      </a:r>
                      <a:r>
                        <a:rPr lang="el-GR" sz="880" dirty="0" smtClean="0"/>
                        <a:t> </a:t>
                      </a:r>
                      <a:r>
                        <a:rPr lang="el-GR" sz="880" dirty="0" err="1" smtClean="0"/>
                        <a:t>ὅτι</a:t>
                      </a:r>
                      <a:r>
                        <a:rPr lang="el-GR" sz="880" dirty="0" smtClean="0"/>
                        <a:t> </a:t>
                      </a:r>
                      <a:r>
                        <a:rPr lang="el-GR" sz="880" dirty="0" err="1" smtClean="0"/>
                        <a:t>ἐγώ</a:t>
                      </a:r>
                      <a:r>
                        <a:rPr lang="el-GR" sz="880" dirty="0" smtClean="0"/>
                        <a:t> </a:t>
                      </a:r>
                      <a:r>
                        <a:rPr lang="el-GR" sz="880" dirty="0" err="1" smtClean="0"/>
                        <a:t>εἰμι</a:t>
                      </a:r>
                      <a:r>
                        <a:rPr lang="el-GR" sz="880" dirty="0" smtClean="0"/>
                        <a:t>.</a:t>
                      </a:r>
                    </a:p>
                    <a:p>
                      <a:r>
                        <a:rPr lang="el-GR" sz="880" b="1" dirty="0" smtClean="0"/>
                        <a:t>20</a:t>
                      </a:r>
                      <a:r>
                        <a:rPr lang="el-GR" sz="880" dirty="0" smtClean="0"/>
                        <a:t> </a:t>
                      </a:r>
                      <a:r>
                        <a:rPr lang="el-GR" sz="880" dirty="0" err="1" smtClean="0"/>
                        <a:t>ἀμὴν</a:t>
                      </a:r>
                      <a:r>
                        <a:rPr lang="el-GR" sz="880" dirty="0" smtClean="0"/>
                        <a:t> </a:t>
                      </a:r>
                      <a:r>
                        <a:rPr lang="el-GR" sz="880" dirty="0" err="1" smtClean="0"/>
                        <a:t>ἀμὴν</a:t>
                      </a:r>
                      <a:r>
                        <a:rPr lang="el-GR" sz="880" dirty="0" smtClean="0"/>
                        <a:t> </a:t>
                      </a:r>
                      <a:r>
                        <a:rPr lang="el-GR" sz="880" dirty="0" err="1" smtClean="0"/>
                        <a:t>λέγω</a:t>
                      </a:r>
                      <a:r>
                        <a:rPr lang="el-GR" sz="880" dirty="0" smtClean="0"/>
                        <a:t> </a:t>
                      </a:r>
                      <a:r>
                        <a:rPr lang="el-GR" sz="880" dirty="0" err="1" smtClean="0"/>
                        <a:t>ὑμῖν</a:t>
                      </a:r>
                      <a:r>
                        <a:rPr lang="el-GR" sz="880" dirty="0" smtClean="0"/>
                        <a:t>, ὁ </a:t>
                      </a:r>
                      <a:r>
                        <a:rPr lang="el-GR" sz="880" dirty="0" err="1" smtClean="0"/>
                        <a:t>λαμβάνων</a:t>
                      </a:r>
                      <a:r>
                        <a:rPr lang="el-GR" sz="880" dirty="0" smtClean="0"/>
                        <a:t> </a:t>
                      </a:r>
                      <a:r>
                        <a:rPr lang="el-GR" sz="880" dirty="0" err="1" smtClean="0"/>
                        <a:t>ἄν</a:t>
                      </a:r>
                      <a:r>
                        <a:rPr lang="el-GR" sz="880" dirty="0" smtClean="0"/>
                        <a:t> </a:t>
                      </a:r>
                      <a:r>
                        <a:rPr lang="el-GR" sz="880" dirty="0" err="1" smtClean="0"/>
                        <a:t>τινα</a:t>
                      </a:r>
                      <a:r>
                        <a:rPr lang="el-GR" sz="880" dirty="0" smtClean="0"/>
                        <a:t> </a:t>
                      </a:r>
                      <a:r>
                        <a:rPr lang="el-GR" sz="880" dirty="0" err="1" smtClean="0"/>
                        <a:t>πέμψω</a:t>
                      </a:r>
                      <a:r>
                        <a:rPr lang="el-GR" sz="880" dirty="0" smtClean="0"/>
                        <a:t> </a:t>
                      </a:r>
                      <a:r>
                        <a:rPr lang="el-GR" sz="880" dirty="0" err="1" smtClean="0"/>
                        <a:t>ἐμὲ</a:t>
                      </a:r>
                      <a:r>
                        <a:rPr lang="el-GR" sz="880" dirty="0" smtClean="0"/>
                        <a:t> </a:t>
                      </a:r>
                      <a:r>
                        <a:rPr lang="el-GR" sz="880" dirty="0" err="1" smtClean="0"/>
                        <a:t>λαμβάνει</a:t>
                      </a:r>
                      <a:r>
                        <a:rPr lang="el-GR" sz="880" dirty="0" smtClean="0"/>
                        <a:t>, ὁ </a:t>
                      </a:r>
                      <a:r>
                        <a:rPr lang="el-GR" sz="880" dirty="0" err="1" smtClean="0"/>
                        <a:t>δὲ</a:t>
                      </a:r>
                      <a:r>
                        <a:rPr lang="el-GR" sz="880" dirty="0" smtClean="0"/>
                        <a:t> </a:t>
                      </a:r>
                      <a:r>
                        <a:rPr lang="el-GR" sz="880" dirty="0" err="1" smtClean="0"/>
                        <a:t>ἐμὲ</a:t>
                      </a:r>
                      <a:r>
                        <a:rPr lang="el-GR" sz="880" dirty="0" smtClean="0"/>
                        <a:t> </a:t>
                      </a:r>
                      <a:r>
                        <a:rPr lang="el-GR" sz="880" dirty="0" err="1" smtClean="0"/>
                        <a:t>λαμβάνων</a:t>
                      </a:r>
                      <a:r>
                        <a:rPr lang="el-GR" sz="880" dirty="0" smtClean="0"/>
                        <a:t> </a:t>
                      </a:r>
                      <a:r>
                        <a:rPr lang="el-GR" sz="880" dirty="0" err="1" smtClean="0"/>
                        <a:t>λαμβάνει</a:t>
                      </a:r>
                      <a:r>
                        <a:rPr lang="el-GR" sz="880" dirty="0" smtClean="0"/>
                        <a:t> </a:t>
                      </a:r>
                      <a:r>
                        <a:rPr lang="el-GR" sz="880" dirty="0" err="1" smtClean="0"/>
                        <a:t>τὸν</a:t>
                      </a:r>
                      <a:r>
                        <a:rPr lang="el-GR" sz="880" dirty="0" smtClean="0"/>
                        <a:t> </a:t>
                      </a:r>
                      <a:r>
                        <a:rPr lang="el-GR" sz="880" dirty="0" err="1" smtClean="0"/>
                        <a:t>πέμψαντά</a:t>
                      </a:r>
                      <a:r>
                        <a:rPr lang="el-GR" sz="880" dirty="0" smtClean="0"/>
                        <a:t> με.</a:t>
                      </a:r>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0" y="0"/>
          <a:ext cx="9144000" cy="6917856"/>
        </p:xfrm>
        <a:graphic>
          <a:graphicData uri="http://schemas.openxmlformats.org/drawingml/2006/table">
            <a:tbl>
              <a:tblPr firstRow="1" bandRow="1">
                <a:tableStyleId>{5C22544A-7EE6-4342-B048-85BDC9FD1C3A}</a:tableStyleId>
              </a:tblPr>
              <a:tblGrid>
                <a:gridCol w="2286000"/>
                <a:gridCol w="2286000"/>
                <a:gridCol w="2286000"/>
                <a:gridCol w="2286000"/>
              </a:tblGrid>
              <a:tr h="620688">
                <a:tc>
                  <a:txBody>
                    <a:bodyPr/>
                    <a:lstStyle/>
                    <a:p>
                      <a:pPr algn="ctr"/>
                      <a:r>
                        <a:rPr lang="el-GR" dirty="0" smtClean="0">
                          <a:solidFill>
                            <a:srgbClr val="C00000"/>
                          </a:solidFill>
                        </a:rPr>
                        <a:t>ΜΑΤΘΑΙΟΣ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err="1" smtClean="0"/>
                        <a:t>Μτ</a:t>
                      </a:r>
                      <a:r>
                        <a:rPr lang="el-GR" sz="1600" dirty="0" smtClean="0"/>
                        <a:t>. 26, 20-25  (ΒΝΤ)</a:t>
                      </a:r>
                    </a:p>
                  </a:txBody>
                  <a:tcPr/>
                </a:tc>
                <a:tc>
                  <a:txBody>
                    <a:bodyPr/>
                    <a:lstStyle/>
                    <a:p>
                      <a:pPr algn="ctr"/>
                      <a:r>
                        <a:rPr lang="el-GR" dirty="0" smtClean="0">
                          <a:solidFill>
                            <a:srgbClr val="C00000"/>
                          </a:solidFill>
                        </a:rPr>
                        <a:t>ΜΑΡΚΟΣ</a:t>
                      </a:r>
                    </a:p>
                    <a:p>
                      <a:pPr algn="ctr"/>
                      <a:r>
                        <a:rPr lang="el-GR" sz="1600" dirty="0" err="1" smtClean="0"/>
                        <a:t>Λκ</a:t>
                      </a:r>
                      <a:r>
                        <a:rPr lang="el-GR" sz="1600" dirty="0" smtClean="0"/>
                        <a:t>. 14, 17-21   (ΒΝΤ)</a:t>
                      </a:r>
                      <a:endParaRPr lang="el-GR" sz="1600" dirty="0"/>
                    </a:p>
                  </a:txBody>
                  <a:tcPr/>
                </a:tc>
                <a:tc>
                  <a:txBody>
                    <a:bodyPr/>
                    <a:lstStyle/>
                    <a:p>
                      <a:pPr algn="ctr"/>
                      <a:r>
                        <a:rPr lang="el-GR" dirty="0" smtClean="0">
                          <a:solidFill>
                            <a:srgbClr val="C00000"/>
                          </a:solidFill>
                        </a:rPr>
                        <a:t>ΛΟΥΚΑΣ</a:t>
                      </a:r>
                    </a:p>
                    <a:p>
                      <a:pPr algn="ctr"/>
                      <a:r>
                        <a:rPr lang="el-GR" sz="1600" dirty="0" err="1" smtClean="0"/>
                        <a:t>Λκ</a:t>
                      </a:r>
                      <a:r>
                        <a:rPr lang="el-GR" sz="1600" dirty="0" smtClean="0"/>
                        <a:t>. 22, 14-23   (ΒΝΤ)</a:t>
                      </a:r>
                      <a:endParaRPr lang="el-GR" sz="1600" dirty="0"/>
                    </a:p>
                  </a:txBody>
                  <a:tcPr/>
                </a:tc>
                <a:tc>
                  <a:txBody>
                    <a:bodyPr/>
                    <a:lstStyle/>
                    <a:p>
                      <a:pPr algn="ctr"/>
                      <a:r>
                        <a:rPr lang="el-GR" dirty="0" smtClean="0">
                          <a:solidFill>
                            <a:srgbClr val="C00000"/>
                          </a:solidFill>
                        </a:rPr>
                        <a:t>ΙΩΑΝΝΗΣ</a:t>
                      </a:r>
                    </a:p>
                    <a:p>
                      <a:pPr algn="ctr"/>
                      <a:r>
                        <a:rPr lang="el-GR" sz="1600" dirty="0" err="1" smtClean="0"/>
                        <a:t>Ἰω</a:t>
                      </a:r>
                      <a:r>
                        <a:rPr lang="el-GR" sz="1600" dirty="0" smtClean="0"/>
                        <a:t>. 13, 23-31   (ΒΝΤ)</a:t>
                      </a:r>
                      <a:endParaRPr lang="el-GR" sz="1600" dirty="0"/>
                    </a:p>
                  </a:txBody>
                  <a:tcPr/>
                </a:tc>
              </a:tr>
              <a:tr h="6021008">
                <a:tc>
                  <a:txBody>
                    <a:bodyPr/>
                    <a:lstStyle/>
                    <a:p>
                      <a:r>
                        <a:rPr lang="el-GR" sz="1400" b="1" dirty="0" smtClean="0"/>
                        <a:t>20</a:t>
                      </a:r>
                      <a:r>
                        <a:rPr lang="el-GR" sz="1400" dirty="0" smtClean="0"/>
                        <a:t> </a:t>
                      </a:r>
                      <a:r>
                        <a:rPr lang="el-GR" sz="1400" dirty="0" err="1" smtClean="0"/>
                        <a:t>Ὀψίας</a:t>
                      </a:r>
                      <a:r>
                        <a:rPr lang="el-GR" sz="1400" dirty="0" smtClean="0"/>
                        <a:t> </a:t>
                      </a:r>
                      <a:r>
                        <a:rPr lang="el-GR" sz="1400" dirty="0" err="1" smtClean="0"/>
                        <a:t>δὲ</a:t>
                      </a:r>
                      <a:r>
                        <a:rPr lang="el-GR" sz="1400" dirty="0" smtClean="0"/>
                        <a:t> </a:t>
                      </a:r>
                      <a:r>
                        <a:rPr lang="el-GR" sz="1400" dirty="0" err="1" smtClean="0"/>
                        <a:t>γενομένης</a:t>
                      </a:r>
                      <a:r>
                        <a:rPr lang="el-GR" sz="1400" dirty="0" smtClean="0"/>
                        <a:t> </a:t>
                      </a:r>
                      <a:r>
                        <a:rPr lang="el-GR" sz="1400" dirty="0" err="1" smtClean="0"/>
                        <a:t>ἀνέκειτο</a:t>
                      </a:r>
                      <a:r>
                        <a:rPr lang="el-GR" sz="1400" dirty="0" smtClean="0"/>
                        <a:t> </a:t>
                      </a:r>
                      <a:r>
                        <a:rPr lang="el-GR" sz="1400" dirty="0" err="1" smtClean="0"/>
                        <a:t>μετὰ</a:t>
                      </a:r>
                      <a:r>
                        <a:rPr lang="el-GR" sz="1400" dirty="0" smtClean="0"/>
                        <a:t> </a:t>
                      </a:r>
                      <a:r>
                        <a:rPr lang="el-GR" sz="1400" dirty="0" err="1" smtClean="0"/>
                        <a:t>τῶν</a:t>
                      </a:r>
                      <a:r>
                        <a:rPr lang="el-GR" sz="1400" dirty="0" smtClean="0"/>
                        <a:t> </a:t>
                      </a:r>
                      <a:r>
                        <a:rPr lang="el-GR" sz="1400" dirty="0" err="1" smtClean="0"/>
                        <a:t>δώδεκα</a:t>
                      </a:r>
                      <a:r>
                        <a:rPr lang="el-GR" sz="1400" dirty="0" smtClean="0"/>
                        <a:t>.</a:t>
                      </a:r>
                    </a:p>
                    <a:p>
                      <a:r>
                        <a:rPr lang="el-GR" sz="1400" b="1" dirty="0" smtClean="0"/>
                        <a:t>21</a:t>
                      </a:r>
                      <a:r>
                        <a:rPr lang="el-GR" sz="1400" dirty="0" smtClean="0"/>
                        <a:t> </a:t>
                      </a:r>
                      <a:r>
                        <a:rPr lang="el-GR" sz="1400" dirty="0" err="1" smtClean="0"/>
                        <a:t>καὶ</a:t>
                      </a:r>
                      <a:r>
                        <a:rPr lang="el-GR" sz="1400" dirty="0" smtClean="0"/>
                        <a:t> </a:t>
                      </a:r>
                      <a:r>
                        <a:rPr lang="el-GR" sz="1400" dirty="0" err="1" smtClean="0"/>
                        <a:t>ἐσθιόντων</a:t>
                      </a:r>
                      <a:r>
                        <a:rPr lang="el-GR" sz="1400" dirty="0" smtClean="0"/>
                        <a:t> </a:t>
                      </a:r>
                      <a:r>
                        <a:rPr lang="el-GR" sz="1400" dirty="0" err="1" smtClean="0"/>
                        <a:t>αὐτῶν</a:t>
                      </a:r>
                      <a:r>
                        <a:rPr lang="el-GR" sz="1400" dirty="0" smtClean="0"/>
                        <a:t> </a:t>
                      </a:r>
                      <a:r>
                        <a:rPr lang="el-GR" sz="1400" dirty="0" err="1" smtClean="0"/>
                        <a:t>εἶπεν</a:t>
                      </a:r>
                      <a:r>
                        <a:rPr lang="el-GR" sz="1400" dirty="0" smtClean="0"/>
                        <a:t>· </a:t>
                      </a:r>
                      <a:r>
                        <a:rPr lang="el-GR" sz="1400" dirty="0" err="1" smtClean="0"/>
                        <a:t>ἀμὴν</a:t>
                      </a:r>
                      <a:r>
                        <a:rPr lang="el-GR" sz="1400" dirty="0" smtClean="0"/>
                        <a:t> </a:t>
                      </a:r>
                      <a:r>
                        <a:rPr lang="el-GR" sz="1400" dirty="0" err="1" smtClean="0"/>
                        <a:t>λέγω</a:t>
                      </a:r>
                      <a:r>
                        <a:rPr lang="el-GR" sz="1400" dirty="0" smtClean="0"/>
                        <a:t> </a:t>
                      </a:r>
                      <a:r>
                        <a:rPr lang="el-GR" sz="1400" dirty="0" err="1" smtClean="0"/>
                        <a:t>ὑμῖν</a:t>
                      </a:r>
                      <a:r>
                        <a:rPr lang="el-GR" sz="1400" dirty="0" smtClean="0"/>
                        <a:t> </a:t>
                      </a:r>
                      <a:r>
                        <a:rPr lang="el-GR" sz="1400" dirty="0" err="1" smtClean="0"/>
                        <a:t>ὅτι</a:t>
                      </a:r>
                      <a:r>
                        <a:rPr lang="el-GR" sz="1400" dirty="0" smtClean="0"/>
                        <a:t> </a:t>
                      </a:r>
                      <a:r>
                        <a:rPr lang="el-GR" sz="1400" dirty="0" err="1" smtClean="0"/>
                        <a:t>εἷς</a:t>
                      </a:r>
                      <a:r>
                        <a:rPr lang="el-GR" sz="1400" dirty="0" smtClean="0"/>
                        <a:t> </a:t>
                      </a:r>
                      <a:r>
                        <a:rPr lang="el-GR" sz="1400" dirty="0" err="1" smtClean="0"/>
                        <a:t>ἐξ</a:t>
                      </a:r>
                      <a:r>
                        <a:rPr lang="el-GR" sz="1400" dirty="0" smtClean="0"/>
                        <a:t> </a:t>
                      </a:r>
                      <a:r>
                        <a:rPr lang="el-GR" sz="1400" dirty="0" err="1" smtClean="0"/>
                        <a:t>ὑμῶν</a:t>
                      </a:r>
                      <a:r>
                        <a:rPr lang="el-GR" sz="1400" dirty="0" smtClean="0"/>
                        <a:t> </a:t>
                      </a:r>
                      <a:r>
                        <a:rPr lang="el-GR" sz="1400" dirty="0" err="1" smtClean="0"/>
                        <a:t>παραδώσει</a:t>
                      </a:r>
                      <a:r>
                        <a:rPr lang="el-GR" sz="1400" dirty="0" smtClean="0"/>
                        <a:t> με.</a:t>
                      </a:r>
                    </a:p>
                    <a:p>
                      <a:r>
                        <a:rPr lang="el-GR" sz="1400" b="1" dirty="0" smtClean="0"/>
                        <a:t>22</a:t>
                      </a:r>
                      <a:r>
                        <a:rPr lang="el-GR" sz="1400" dirty="0" smtClean="0"/>
                        <a:t> </a:t>
                      </a:r>
                      <a:r>
                        <a:rPr lang="el-GR" sz="1400" dirty="0" err="1" smtClean="0"/>
                        <a:t>καὶ</a:t>
                      </a:r>
                      <a:r>
                        <a:rPr lang="el-GR" sz="1400" dirty="0" smtClean="0"/>
                        <a:t> </a:t>
                      </a:r>
                      <a:r>
                        <a:rPr lang="el-GR" sz="1400" dirty="0" err="1" smtClean="0"/>
                        <a:t>λυπούμενοι</a:t>
                      </a:r>
                      <a:r>
                        <a:rPr lang="el-GR" sz="1400" dirty="0" smtClean="0"/>
                        <a:t> </a:t>
                      </a:r>
                      <a:r>
                        <a:rPr lang="el-GR" sz="1400" dirty="0" err="1" smtClean="0"/>
                        <a:t>σφόδρα</a:t>
                      </a:r>
                      <a:r>
                        <a:rPr lang="el-GR" sz="1400" dirty="0" smtClean="0"/>
                        <a:t> </a:t>
                      </a:r>
                      <a:r>
                        <a:rPr lang="el-GR" sz="1400" dirty="0" err="1" smtClean="0"/>
                        <a:t>ἤρξαντο</a:t>
                      </a:r>
                      <a:r>
                        <a:rPr lang="el-GR" sz="1400" dirty="0" smtClean="0"/>
                        <a:t> </a:t>
                      </a:r>
                      <a:r>
                        <a:rPr lang="el-GR" sz="1400" dirty="0" err="1" smtClean="0"/>
                        <a:t>λέγειν</a:t>
                      </a:r>
                      <a:r>
                        <a:rPr lang="el-GR" sz="1400" dirty="0" smtClean="0"/>
                        <a:t> </a:t>
                      </a:r>
                      <a:r>
                        <a:rPr lang="el-GR" sz="1400" dirty="0" err="1" smtClean="0"/>
                        <a:t>αὐτῷ</a:t>
                      </a:r>
                      <a:r>
                        <a:rPr lang="el-GR" sz="1400" dirty="0" smtClean="0"/>
                        <a:t> </a:t>
                      </a:r>
                      <a:r>
                        <a:rPr lang="el-GR" sz="1400" dirty="0" err="1" smtClean="0"/>
                        <a:t>εἷς</a:t>
                      </a:r>
                      <a:r>
                        <a:rPr lang="el-GR" sz="1400" dirty="0" smtClean="0"/>
                        <a:t> </a:t>
                      </a:r>
                      <a:r>
                        <a:rPr lang="el-GR" sz="1400" dirty="0" err="1" smtClean="0"/>
                        <a:t>ἕκαστος</a:t>
                      </a:r>
                      <a:r>
                        <a:rPr lang="el-GR" sz="1400" dirty="0" smtClean="0"/>
                        <a:t>· </a:t>
                      </a:r>
                      <a:r>
                        <a:rPr lang="el-GR" sz="1400" dirty="0" err="1" smtClean="0"/>
                        <a:t>μήτι</a:t>
                      </a:r>
                      <a:r>
                        <a:rPr lang="el-GR" sz="1400" dirty="0" smtClean="0"/>
                        <a:t> </a:t>
                      </a:r>
                      <a:r>
                        <a:rPr lang="el-GR" sz="1400" dirty="0" err="1" smtClean="0"/>
                        <a:t>ἐγώ</a:t>
                      </a:r>
                      <a:r>
                        <a:rPr lang="el-GR" sz="1400" dirty="0" smtClean="0"/>
                        <a:t> </a:t>
                      </a:r>
                      <a:r>
                        <a:rPr lang="el-GR" sz="1400" dirty="0" err="1" smtClean="0"/>
                        <a:t>εἰμι</a:t>
                      </a:r>
                      <a:r>
                        <a:rPr lang="el-GR" sz="1400" dirty="0" smtClean="0"/>
                        <a:t>, </a:t>
                      </a:r>
                      <a:r>
                        <a:rPr lang="el-GR" sz="1400" dirty="0" err="1" smtClean="0"/>
                        <a:t>κύριε</a:t>
                      </a:r>
                      <a:r>
                        <a:rPr lang="el-GR" sz="1400" dirty="0" smtClean="0"/>
                        <a:t>;</a:t>
                      </a:r>
                    </a:p>
                    <a:p>
                      <a:r>
                        <a:rPr lang="el-GR" sz="1400" b="1" dirty="0" smtClean="0"/>
                        <a:t>23</a:t>
                      </a:r>
                      <a:r>
                        <a:rPr lang="el-GR" sz="1400" dirty="0" smtClean="0"/>
                        <a:t> ὁ </a:t>
                      </a:r>
                      <a:r>
                        <a:rPr lang="el-GR" sz="1400" dirty="0" err="1" smtClean="0"/>
                        <a:t>δὲ</a:t>
                      </a:r>
                      <a:r>
                        <a:rPr lang="el-GR" sz="1400" dirty="0" smtClean="0"/>
                        <a:t> </a:t>
                      </a:r>
                      <a:r>
                        <a:rPr lang="el-GR" sz="1400" dirty="0" err="1" smtClean="0"/>
                        <a:t>ἀποκριθεὶς</a:t>
                      </a:r>
                      <a:r>
                        <a:rPr lang="el-GR" sz="1400" dirty="0" smtClean="0"/>
                        <a:t> </a:t>
                      </a:r>
                      <a:r>
                        <a:rPr lang="el-GR" sz="1400" dirty="0" err="1" smtClean="0"/>
                        <a:t>εἶπεν</a:t>
                      </a:r>
                      <a:r>
                        <a:rPr lang="el-GR" sz="1400" dirty="0" smtClean="0"/>
                        <a:t>· ὁ </a:t>
                      </a:r>
                      <a:r>
                        <a:rPr lang="el-GR" sz="1400" dirty="0" err="1" smtClean="0"/>
                        <a:t>ἐμβάψας</a:t>
                      </a:r>
                      <a:r>
                        <a:rPr lang="el-GR" sz="1400" dirty="0" smtClean="0"/>
                        <a:t> μετ’ </a:t>
                      </a:r>
                      <a:r>
                        <a:rPr lang="el-GR" sz="1400" dirty="0" err="1" smtClean="0"/>
                        <a:t>ἐμοῦ</a:t>
                      </a:r>
                      <a:r>
                        <a:rPr lang="el-GR" sz="1400" dirty="0" smtClean="0"/>
                        <a:t> </a:t>
                      </a:r>
                      <a:r>
                        <a:rPr lang="el-GR" sz="1400" dirty="0" err="1" smtClean="0"/>
                        <a:t>τὴν</a:t>
                      </a:r>
                      <a:r>
                        <a:rPr lang="el-GR" sz="1400" dirty="0" smtClean="0"/>
                        <a:t> </a:t>
                      </a:r>
                      <a:r>
                        <a:rPr lang="el-GR" sz="1400" dirty="0" err="1" smtClean="0"/>
                        <a:t>χεῖρα</a:t>
                      </a:r>
                      <a:r>
                        <a:rPr lang="el-GR" sz="1400" dirty="0" smtClean="0"/>
                        <a:t> ἐν </a:t>
                      </a:r>
                      <a:r>
                        <a:rPr lang="el-GR" sz="1400" dirty="0" err="1" smtClean="0"/>
                        <a:t>τῷ</a:t>
                      </a:r>
                      <a:r>
                        <a:rPr lang="el-GR" sz="1400" dirty="0" smtClean="0"/>
                        <a:t> </a:t>
                      </a:r>
                      <a:r>
                        <a:rPr lang="el-GR" sz="1400" dirty="0" err="1" smtClean="0"/>
                        <a:t>τρυβλίῳ</a:t>
                      </a:r>
                      <a:r>
                        <a:rPr lang="el-GR" sz="1400" dirty="0" smtClean="0"/>
                        <a:t> </a:t>
                      </a:r>
                      <a:r>
                        <a:rPr lang="el-GR" sz="1400" dirty="0" err="1" smtClean="0"/>
                        <a:t>οὗτός</a:t>
                      </a:r>
                      <a:r>
                        <a:rPr lang="el-GR" sz="1400" dirty="0" smtClean="0"/>
                        <a:t> με </a:t>
                      </a:r>
                      <a:r>
                        <a:rPr lang="el-GR" sz="1400" dirty="0" err="1" smtClean="0"/>
                        <a:t>παραδώσει</a:t>
                      </a:r>
                      <a:r>
                        <a:rPr lang="el-GR" sz="1400" dirty="0" smtClean="0"/>
                        <a:t>.</a:t>
                      </a:r>
                    </a:p>
                    <a:p>
                      <a:r>
                        <a:rPr lang="el-GR" sz="1400" b="1" dirty="0" smtClean="0"/>
                        <a:t>24</a:t>
                      </a:r>
                      <a:r>
                        <a:rPr lang="el-GR" sz="1400" dirty="0" smtClean="0"/>
                        <a:t> ὁ </a:t>
                      </a:r>
                      <a:r>
                        <a:rPr lang="el-GR" sz="1400" dirty="0" err="1" smtClean="0"/>
                        <a:t>μὲν</a:t>
                      </a:r>
                      <a:r>
                        <a:rPr lang="el-GR" sz="1400" dirty="0" smtClean="0"/>
                        <a:t> </a:t>
                      </a:r>
                      <a:r>
                        <a:rPr lang="el-GR" sz="1400" dirty="0" err="1" smtClean="0"/>
                        <a:t>υἱὸς</a:t>
                      </a:r>
                      <a:r>
                        <a:rPr lang="el-GR" sz="1400" dirty="0" smtClean="0"/>
                        <a:t> </a:t>
                      </a:r>
                      <a:r>
                        <a:rPr lang="el-GR" sz="1400" dirty="0" err="1" smtClean="0"/>
                        <a:t>τοῦ</a:t>
                      </a:r>
                      <a:r>
                        <a:rPr lang="el-GR" sz="1400" dirty="0" smtClean="0"/>
                        <a:t> </a:t>
                      </a:r>
                      <a:r>
                        <a:rPr lang="el-GR" sz="1400" dirty="0" err="1" smtClean="0"/>
                        <a:t>ἀνθρώπου</a:t>
                      </a:r>
                      <a:r>
                        <a:rPr lang="el-GR" sz="1400" dirty="0" smtClean="0"/>
                        <a:t> </a:t>
                      </a:r>
                      <a:r>
                        <a:rPr lang="el-GR" sz="1400" dirty="0" err="1" smtClean="0"/>
                        <a:t>ὑπάγει</a:t>
                      </a:r>
                      <a:r>
                        <a:rPr lang="el-GR" sz="1400" dirty="0" smtClean="0"/>
                        <a:t> </a:t>
                      </a:r>
                      <a:r>
                        <a:rPr lang="el-GR" sz="1400" dirty="0" err="1" smtClean="0"/>
                        <a:t>καθὼς</a:t>
                      </a:r>
                      <a:r>
                        <a:rPr lang="el-GR" sz="1400" dirty="0" smtClean="0"/>
                        <a:t> </a:t>
                      </a:r>
                      <a:r>
                        <a:rPr lang="el-GR" sz="1400" dirty="0" err="1" smtClean="0"/>
                        <a:t>γέγραπται</a:t>
                      </a:r>
                      <a:r>
                        <a:rPr lang="el-GR" sz="1400" dirty="0" smtClean="0"/>
                        <a:t> </a:t>
                      </a:r>
                      <a:r>
                        <a:rPr lang="el-GR" sz="1400" dirty="0" err="1" smtClean="0"/>
                        <a:t>περὶ</a:t>
                      </a:r>
                      <a:r>
                        <a:rPr lang="el-GR" sz="1400" dirty="0" smtClean="0"/>
                        <a:t> </a:t>
                      </a:r>
                      <a:r>
                        <a:rPr lang="el-GR" sz="1400" dirty="0" err="1" smtClean="0"/>
                        <a:t>αὐτοῦ</a:t>
                      </a:r>
                      <a:r>
                        <a:rPr lang="el-GR" sz="1400" dirty="0" smtClean="0"/>
                        <a:t>, </a:t>
                      </a:r>
                      <a:r>
                        <a:rPr lang="el-GR" sz="1400" dirty="0" err="1" smtClean="0"/>
                        <a:t>οὐαὶ</a:t>
                      </a:r>
                      <a:r>
                        <a:rPr lang="el-GR" sz="1400" dirty="0" smtClean="0"/>
                        <a:t> </a:t>
                      </a:r>
                      <a:r>
                        <a:rPr lang="el-GR" sz="1400" dirty="0" err="1" smtClean="0"/>
                        <a:t>δὲ</a:t>
                      </a:r>
                      <a:r>
                        <a:rPr lang="el-GR" sz="1400" dirty="0" smtClean="0"/>
                        <a:t> </a:t>
                      </a:r>
                      <a:r>
                        <a:rPr lang="el-GR" sz="1400" dirty="0" err="1" smtClean="0"/>
                        <a:t>τῷ</a:t>
                      </a:r>
                      <a:r>
                        <a:rPr lang="el-GR" sz="1400" dirty="0" smtClean="0"/>
                        <a:t> </a:t>
                      </a:r>
                      <a:r>
                        <a:rPr lang="el-GR" sz="1400" dirty="0" err="1" smtClean="0"/>
                        <a:t>ἀνθρώπῳ</a:t>
                      </a:r>
                      <a:r>
                        <a:rPr lang="el-GR" sz="1400" dirty="0" smtClean="0"/>
                        <a:t> </a:t>
                      </a:r>
                      <a:r>
                        <a:rPr lang="el-GR" sz="1400" dirty="0" err="1" smtClean="0"/>
                        <a:t>ἐκείνῳ</a:t>
                      </a:r>
                      <a:r>
                        <a:rPr lang="el-GR" sz="1400" dirty="0" smtClean="0"/>
                        <a:t> </a:t>
                      </a:r>
                      <a:r>
                        <a:rPr lang="el-GR" sz="1400" dirty="0" err="1" smtClean="0"/>
                        <a:t>δι</a:t>
                      </a:r>
                      <a:r>
                        <a:rPr lang="el-GR" sz="1400" dirty="0" smtClean="0"/>
                        <a:t>’ </a:t>
                      </a:r>
                      <a:r>
                        <a:rPr lang="el-GR" sz="1400" dirty="0" err="1" smtClean="0"/>
                        <a:t>οὗ</a:t>
                      </a:r>
                      <a:r>
                        <a:rPr lang="el-GR" sz="1400" dirty="0" smtClean="0"/>
                        <a:t> ὁ </a:t>
                      </a:r>
                      <a:r>
                        <a:rPr lang="el-GR" sz="1400" dirty="0" err="1" smtClean="0"/>
                        <a:t>υἱὸς</a:t>
                      </a:r>
                      <a:r>
                        <a:rPr lang="el-GR" sz="1400" dirty="0" smtClean="0"/>
                        <a:t> </a:t>
                      </a:r>
                      <a:r>
                        <a:rPr lang="el-GR" sz="1400" dirty="0" err="1" smtClean="0"/>
                        <a:t>τοῦ</a:t>
                      </a:r>
                      <a:r>
                        <a:rPr lang="el-GR" sz="1400" dirty="0" smtClean="0"/>
                        <a:t> </a:t>
                      </a:r>
                      <a:r>
                        <a:rPr lang="el-GR" sz="1400" dirty="0" err="1" smtClean="0"/>
                        <a:t>ἀνθρώπου</a:t>
                      </a:r>
                      <a:r>
                        <a:rPr lang="el-GR" sz="1400" dirty="0" smtClean="0"/>
                        <a:t> </a:t>
                      </a:r>
                      <a:r>
                        <a:rPr lang="el-GR" sz="1400" dirty="0" err="1" smtClean="0"/>
                        <a:t>παραδίδοται</a:t>
                      </a:r>
                      <a:r>
                        <a:rPr lang="el-GR" sz="1400" dirty="0" smtClean="0"/>
                        <a:t>· </a:t>
                      </a:r>
                      <a:r>
                        <a:rPr lang="el-GR" sz="1400" dirty="0" err="1" smtClean="0"/>
                        <a:t>καλὸν</a:t>
                      </a:r>
                      <a:r>
                        <a:rPr lang="el-GR" sz="1400" dirty="0" smtClean="0"/>
                        <a:t> </a:t>
                      </a:r>
                      <a:r>
                        <a:rPr lang="el-GR" sz="1400" dirty="0" err="1" smtClean="0"/>
                        <a:t>ἦν</a:t>
                      </a:r>
                      <a:r>
                        <a:rPr lang="el-GR" sz="1400" dirty="0" smtClean="0"/>
                        <a:t> </a:t>
                      </a:r>
                      <a:r>
                        <a:rPr lang="el-GR" sz="1400" dirty="0" err="1" smtClean="0"/>
                        <a:t>αὐτῷ</a:t>
                      </a:r>
                      <a:r>
                        <a:rPr lang="el-GR" sz="1400" dirty="0" smtClean="0"/>
                        <a:t> </a:t>
                      </a:r>
                      <a:r>
                        <a:rPr lang="el-GR" sz="1400" dirty="0" err="1" smtClean="0"/>
                        <a:t>εἰ</a:t>
                      </a:r>
                      <a:r>
                        <a:rPr lang="el-GR" sz="1400" dirty="0" smtClean="0"/>
                        <a:t> </a:t>
                      </a:r>
                      <a:r>
                        <a:rPr lang="el-GR" sz="1400" dirty="0" err="1" smtClean="0"/>
                        <a:t>οὐκ</a:t>
                      </a:r>
                      <a:r>
                        <a:rPr lang="el-GR" sz="1400" dirty="0" smtClean="0"/>
                        <a:t> </a:t>
                      </a:r>
                      <a:r>
                        <a:rPr lang="el-GR" sz="1400" dirty="0" err="1" smtClean="0"/>
                        <a:t>ἐγεννήθη</a:t>
                      </a:r>
                      <a:r>
                        <a:rPr lang="el-GR" sz="1400" dirty="0" smtClean="0"/>
                        <a:t> ὁ ἄνθρωπος </a:t>
                      </a:r>
                      <a:r>
                        <a:rPr lang="el-GR" sz="1400" dirty="0" err="1" smtClean="0"/>
                        <a:t>ἐκεῖνος</a:t>
                      </a:r>
                      <a:r>
                        <a:rPr lang="el-GR" sz="1400" dirty="0" smtClean="0"/>
                        <a:t>.</a:t>
                      </a:r>
                    </a:p>
                    <a:p>
                      <a:r>
                        <a:rPr lang="el-GR" sz="1400" b="1" dirty="0" smtClean="0"/>
                        <a:t>25</a:t>
                      </a:r>
                      <a:r>
                        <a:rPr lang="el-GR" sz="1400" dirty="0" smtClean="0"/>
                        <a:t> </a:t>
                      </a:r>
                      <a:r>
                        <a:rPr lang="el-GR" sz="1400" dirty="0" err="1" smtClean="0"/>
                        <a:t>ἀποκριθεὶς</a:t>
                      </a:r>
                      <a:r>
                        <a:rPr lang="el-GR" sz="1400" dirty="0" smtClean="0"/>
                        <a:t> </a:t>
                      </a:r>
                      <a:r>
                        <a:rPr lang="el-GR" sz="1400" dirty="0" err="1" smtClean="0"/>
                        <a:t>δὲ</a:t>
                      </a:r>
                      <a:r>
                        <a:rPr lang="el-GR" sz="1400" dirty="0" smtClean="0"/>
                        <a:t> </a:t>
                      </a:r>
                      <a:r>
                        <a:rPr lang="el-GR" sz="1400" dirty="0" err="1" smtClean="0"/>
                        <a:t>Ἰούδας</a:t>
                      </a:r>
                      <a:r>
                        <a:rPr lang="el-GR" sz="1400" dirty="0" smtClean="0"/>
                        <a:t> ὁ </a:t>
                      </a:r>
                      <a:r>
                        <a:rPr lang="el-GR" sz="1400" dirty="0" err="1" smtClean="0"/>
                        <a:t>παραδιδοὺς</a:t>
                      </a:r>
                      <a:r>
                        <a:rPr lang="el-GR" sz="1400" dirty="0" smtClean="0"/>
                        <a:t> </a:t>
                      </a:r>
                      <a:r>
                        <a:rPr lang="el-GR" sz="1400" dirty="0" err="1" smtClean="0"/>
                        <a:t>αὐτὸν</a:t>
                      </a:r>
                      <a:r>
                        <a:rPr lang="el-GR" sz="1400" dirty="0" smtClean="0"/>
                        <a:t> </a:t>
                      </a:r>
                      <a:r>
                        <a:rPr lang="el-GR" sz="1400" dirty="0" err="1" smtClean="0"/>
                        <a:t>εἶπεν</a:t>
                      </a:r>
                      <a:r>
                        <a:rPr lang="el-GR" sz="1400" dirty="0" smtClean="0"/>
                        <a:t>· </a:t>
                      </a:r>
                      <a:r>
                        <a:rPr lang="el-GR" sz="1400" dirty="0" err="1" smtClean="0"/>
                        <a:t>μήτι</a:t>
                      </a:r>
                      <a:r>
                        <a:rPr lang="el-GR" sz="1400" dirty="0" smtClean="0"/>
                        <a:t> </a:t>
                      </a:r>
                      <a:r>
                        <a:rPr lang="el-GR" sz="1400" dirty="0" err="1" smtClean="0"/>
                        <a:t>ἐγώ</a:t>
                      </a:r>
                      <a:r>
                        <a:rPr lang="el-GR" sz="1400" dirty="0" smtClean="0"/>
                        <a:t> </a:t>
                      </a:r>
                      <a:r>
                        <a:rPr lang="el-GR" sz="1400" dirty="0" err="1" smtClean="0"/>
                        <a:t>εἰμι</a:t>
                      </a:r>
                      <a:r>
                        <a:rPr lang="el-GR" sz="1400" dirty="0" smtClean="0"/>
                        <a:t>, </a:t>
                      </a:r>
                      <a:r>
                        <a:rPr lang="el-GR" sz="1400" dirty="0" err="1" smtClean="0"/>
                        <a:t>ῥαββί</a:t>
                      </a:r>
                      <a:r>
                        <a:rPr lang="el-GR" sz="1400" dirty="0" smtClean="0"/>
                        <a:t>; </a:t>
                      </a:r>
                      <a:r>
                        <a:rPr lang="el-GR" sz="1400" dirty="0" err="1" smtClean="0"/>
                        <a:t>λέγει</a:t>
                      </a:r>
                      <a:r>
                        <a:rPr lang="el-GR" sz="1400" dirty="0" smtClean="0"/>
                        <a:t> </a:t>
                      </a:r>
                      <a:r>
                        <a:rPr lang="el-GR" sz="1400" dirty="0" err="1" smtClean="0"/>
                        <a:t>αὐτῷ</a:t>
                      </a:r>
                      <a:r>
                        <a:rPr lang="el-GR" sz="1400" dirty="0" smtClean="0"/>
                        <a:t>· </a:t>
                      </a:r>
                      <a:r>
                        <a:rPr lang="el-GR" sz="1400" dirty="0" err="1" smtClean="0"/>
                        <a:t>σὺ</a:t>
                      </a:r>
                      <a:r>
                        <a:rPr lang="el-GR" sz="1400" dirty="0" smtClean="0"/>
                        <a:t> </a:t>
                      </a:r>
                      <a:r>
                        <a:rPr lang="el-GR" sz="1400" dirty="0" err="1" smtClean="0"/>
                        <a:t>εἶπας</a:t>
                      </a:r>
                      <a:r>
                        <a:rPr lang="el-GR" sz="1400" dirty="0" smtClean="0"/>
                        <a:t>.</a:t>
                      </a:r>
                    </a:p>
                  </a:txBody>
                  <a:tcPr/>
                </a:tc>
                <a:tc>
                  <a:txBody>
                    <a:bodyPr/>
                    <a:lstStyle/>
                    <a:p>
                      <a:r>
                        <a:rPr lang="el-GR" sz="1400" b="1" dirty="0" smtClean="0"/>
                        <a:t>17</a:t>
                      </a:r>
                      <a:r>
                        <a:rPr lang="el-GR" sz="1400" dirty="0" smtClean="0"/>
                        <a:t> </a:t>
                      </a:r>
                      <a:r>
                        <a:rPr lang="el-GR" sz="1400" dirty="0" err="1" smtClean="0"/>
                        <a:t>Καὶ</a:t>
                      </a:r>
                      <a:r>
                        <a:rPr lang="el-GR" sz="1400" dirty="0" smtClean="0"/>
                        <a:t> </a:t>
                      </a:r>
                      <a:r>
                        <a:rPr lang="el-GR" sz="1400" dirty="0" err="1" smtClean="0"/>
                        <a:t>ὀψίας</a:t>
                      </a:r>
                      <a:r>
                        <a:rPr lang="el-GR" sz="1400" dirty="0" smtClean="0"/>
                        <a:t> </a:t>
                      </a:r>
                      <a:r>
                        <a:rPr lang="el-GR" sz="1400" dirty="0" err="1" smtClean="0"/>
                        <a:t>γενομένης</a:t>
                      </a:r>
                      <a:r>
                        <a:rPr lang="el-GR" sz="1400" dirty="0" smtClean="0"/>
                        <a:t> </a:t>
                      </a:r>
                      <a:r>
                        <a:rPr lang="el-GR" sz="1400" dirty="0" err="1" smtClean="0"/>
                        <a:t>ἔρχεται</a:t>
                      </a:r>
                      <a:r>
                        <a:rPr lang="el-GR" sz="1400" dirty="0" smtClean="0"/>
                        <a:t> </a:t>
                      </a:r>
                      <a:r>
                        <a:rPr lang="el-GR" sz="1400" dirty="0" err="1" smtClean="0"/>
                        <a:t>μετὰ</a:t>
                      </a:r>
                      <a:r>
                        <a:rPr lang="el-GR" sz="1400" dirty="0" smtClean="0"/>
                        <a:t> </a:t>
                      </a:r>
                      <a:r>
                        <a:rPr lang="el-GR" sz="1400" dirty="0" err="1" smtClean="0"/>
                        <a:t>τῶν</a:t>
                      </a:r>
                      <a:r>
                        <a:rPr lang="el-GR" sz="1400" dirty="0" smtClean="0"/>
                        <a:t> </a:t>
                      </a:r>
                      <a:r>
                        <a:rPr lang="el-GR" sz="1400" dirty="0" err="1" smtClean="0"/>
                        <a:t>δώδεκα</a:t>
                      </a:r>
                      <a:r>
                        <a:rPr lang="el-GR" sz="1400" dirty="0" smtClean="0"/>
                        <a:t>.</a:t>
                      </a:r>
                    </a:p>
                    <a:p>
                      <a:r>
                        <a:rPr lang="el-GR" sz="1400" b="1" dirty="0" smtClean="0"/>
                        <a:t>18</a:t>
                      </a:r>
                      <a:r>
                        <a:rPr lang="el-GR" sz="1400" dirty="0" smtClean="0"/>
                        <a:t> </a:t>
                      </a:r>
                      <a:r>
                        <a:rPr lang="el-GR" sz="1400" dirty="0" err="1" smtClean="0"/>
                        <a:t>καὶ</a:t>
                      </a:r>
                      <a:r>
                        <a:rPr lang="el-GR" sz="1400" dirty="0" smtClean="0"/>
                        <a:t> </a:t>
                      </a:r>
                      <a:r>
                        <a:rPr lang="el-GR" sz="1400" dirty="0" err="1" smtClean="0"/>
                        <a:t>ἀνακειμένων</a:t>
                      </a:r>
                      <a:r>
                        <a:rPr lang="el-GR" sz="1400" dirty="0" smtClean="0"/>
                        <a:t> </a:t>
                      </a:r>
                      <a:r>
                        <a:rPr lang="el-GR" sz="1400" dirty="0" err="1" smtClean="0"/>
                        <a:t>αὐτῶν</a:t>
                      </a:r>
                      <a:r>
                        <a:rPr lang="el-GR" sz="1400" dirty="0" smtClean="0"/>
                        <a:t> </a:t>
                      </a:r>
                      <a:r>
                        <a:rPr lang="el-GR" sz="1400" dirty="0" err="1" smtClean="0"/>
                        <a:t>καὶ</a:t>
                      </a:r>
                      <a:r>
                        <a:rPr lang="el-GR" sz="1400" dirty="0" smtClean="0"/>
                        <a:t> </a:t>
                      </a:r>
                      <a:r>
                        <a:rPr lang="el-GR" sz="1400" dirty="0" err="1" smtClean="0"/>
                        <a:t>ἐσθιόντων</a:t>
                      </a:r>
                      <a:r>
                        <a:rPr lang="el-GR" sz="1400" dirty="0" smtClean="0"/>
                        <a:t> ὁ </a:t>
                      </a:r>
                      <a:r>
                        <a:rPr lang="el-GR" sz="1400" dirty="0" err="1" smtClean="0"/>
                        <a:t>Ἰησοῦς</a:t>
                      </a:r>
                      <a:r>
                        <a:rPr lang="el-GR" sz="1400" dirty="0" smtClean="0"/>
                        <a:t> </a:t>
                      </a:r>
                      <a:r>
                        <a:rPr lang="el-GR" sz="1400" dirty="0" err="1" smtClean="0"/>
                        <a:t>εἶπεν</a:t>
                      </a:r>
                      <a:r>
                        <a:rPr lang="el-GR" sz="1400" dirty="0" smtClean="0"/>
                        <a:t>· </a:t>
                      </a:r>
                      <a:r>
                        <a:rPr lang="el-GR" sz="1400" dirty="0" err="1" smtClean="0"/>
                        <a:t>ἀμὴν</a:t>
                      </a:r>
                      <a:r>
                        <a:rPr lang="el-GR" sz="1400" dirty="0" smtClean="0"/>
                        <a:t> </a:t>
                      </a:r>
                      <a:r>
                        <a:rPr lang="el-GR" sz="1400" dirty="0" err="1" smtClean="0"/>
                        <a:t>λέγω</a:t>
                      </a:r>
                      <a:r>
                        <a:rPr lang="el-GR" sz="1400" dirty="0" smtClean="0"/>
                        <a:t> </a:t>
                      </a:r>
                      <a:r>
                        <a:rPr lang="el-GR" sz="1400" dirty="0" err="1" smtClean="0"/>
                        <a:t>ὑμῖν</a:t>
                      </a:r>
                      <a:r>
                        <a:rPr lang="el-GR" sz="1400" dirty="0" smtClean="0"/>
                        <a:t> </a:t>
                      </a:r>
                      <a:r>
                        <a:rPr lang="el-GR" sz="1400" dirty="0" err="1" smtClean="0"/>
                        <a:t>ὅτι</a:t>
                      </a:r>
                      <a:r>
                        <a:rPr lang="el-GR" sz="1400" dirty="0" smtClean="0"/>
                        <a:t> </a:t>
                      </a:r>
                      <a:r>
                        <a:rPr lang="el-GR" sz="1400" dirty="0" err="1" smtClean="0"/>
                        <a:t>εἷς</a:t>
                      </a:r>
                      <a:r>
                        <a:rPr lang="el-GR" sz="1400" dirty="0" smtClean="0"/>
                        <a:t> </a:t>
                      </a:r>
                      <a:r>
                        <a:rPr lang="el-GR" sz="1400" dirty="0" err="1" smtClean="0"/>
                        <a:t>ἐξ</a:t>
                      </a:r>
                      <a:r>
                        <a:rPr lang="el-GR" sz="1400" dirty="0" smtClean="0"/>
                        <a:t> </a:t>
                      </a:r>
                      <a:r>
                        <a:rPr lang="el-GR" sz="1400" dirty="0" err="1" smtClean="0"/>
                        <a:t>ὑμῶν</a:t>
                      </a:r>
                      <a:r>
                        <a:rPr lang="el-GR" sz="1400" dirty="0" smtClean="0"/>
                        <a:t> </a:t>
                      </a:r>
                      <a:r>
                        <a:rPr lang="el-GR" sz="1400" dirty="0" err="1" smtClean="0"/>
                        <a:t>παραδώσει</a:t>
                      </a:r>
                      <a:r>
                        <a:rPr lang="el-GR" sz="1400" dirty="0" smtClean="0"/>
                        <a:t> με ὁ </a:t>
                      </a:r>
                      <a:r>
                        <a:rPr lang="el-GR" sz="1400" dirty="0" err="1" smtClean="0"/>
                        <a:t>ἐσθίων</a:t>
                      </a:r>
                      <a:r>
                        <a:rPr lang="el-GR" sz="1400" dirty="0" smtClean="0"/>
                        <a:t> μετ’ </a:t>
                      </a:r>
                      <a:r>
                        <a:rPr lang="el-GR" sz="1400" dirty="0" err="1" smtClean="0"/>
                        <a:t>ἐμοῦ</a:t>
                      </a:r>
                      <a:r>
                        <a:rPr lang="el-GR" sz="1400" dirty="0" smtClean="0"/>
                        <a:t>.</a:t>
                      </a:r>
                    </a:p>
                    <a:p>
                      <a:r>
                        <a:rPr lang="el-GR" sz="1400" b="1" dirty="0" smtClean="0"/>
                        <a:t>19</a:t>
                      </a:r>
                      <a:r>
                        <a:rPr lang="el-GR" sz="1400" dirty="0" smtClean="0"/>
                        <a:t> </a:t>
                      </a:r>
                      <a:r>
                        <a:rPr lang="el-GR" sz="1400" dirty="0" err="1" smtClean="0"/>
                        <a:t>ἤρξαντο</a:t>
                      </a:r>
                      <a:r>
                        <a:rPr lang="el-GR" sz="1400" dirty="0" smtClean="0"/>
                        <a:t> </a:t>
                      </a:r>
                      <a:r>
                        <a:rPr lang="el-GR" sz="1400" dirty="0" err="1" smtClean="0"/>
                        <a:t>λυπεῖσθαι</a:t>
                      </a:r>
                      <a:r>
                        <a:rPr lang="el-GR" sz="1400" dirty="0" smtClean="0"/>
                        <a:t> </a:t>
                      </a:r>
                      <a:r>
                        <a:rPr lang="el-GR" sz="1400" dirty="0" err="1" smtClean="0"/>
                        <a:t>καὶ</a:t>
                      </a:r>
                      <a:r>
                        <a:rPr lang="el-GR" sz="1400" dirty="0" smtClean="0"/>
                        <a:t> </a:t>
                      </a:r>
                      <a:r>
                        <a:rPr lang="el-GR" sz="1400" dirty="0" err="1" smtClean="0"/>
                        <a:t>λέγειν</a:t>
                      </a:r>
                      <a:r>
                        <a:rPr lang="el-GR" sz="1400" dirty="0" smtClean="0"/>
                        <a:t> </a:t>
                      </a:r>
                      <a:r>
                        <a:rPr lang="el-GR" sz="1400" dirty="0" err="1" smtClean="0"/>
                        <a:t>αὐτῷ</a:t>
                      </a:r>
                      <a:r>
                        <a:rPr lang="el-GR" sz="1400" dirty="0" smtClean="0"/>
                        <a:t> </a:t>
                      </a:r>
                      <a:r>
                        <a:rPr lang="el-GR" sz="1400" dirty="0" err="1" smtClean="0"/>
                        <a:t>εἷς</a:t>
                      </a:r>
                      <a:r>
                        <a:rPr lang="el-GR" sz="1400" dirty="0" smtClean="0"/>
                        <a:t> </a:t>
                      </a:r>
                      <a:r>
                        <a:rPr lang="el-GR" sz="1400" dirty="0" err="1" smtClean="0"/>
                        <a:t>κατὰ</a:t>
                      </a:r>
                      <a:r>
                        <a:rPr lang="el-GR" sz="1400" dirty="0" smtClean="0"/>
                        <a:t> </a:t>
                      </a:r>
                      <a:r>
                        <a:rPr lang="el-GR" sz="1400" dirty="0" err="1" smtClean="0"/>
                        <a:t>εἷς</a:t>
                      </a:r>
                      <a:r>
                        <a:rPr lang="el-GR" sz="1400" dirty="0" smtClean="0"/>
                        <a:t>· </a:t>
                      </a:r>
                      <a:r>
                        <a:rPr lang="el-GR" sz="1400" dirty="0" err="1" smtClean="0"/>
                        <a:t>μήτι</a:t>
                      </a:r>
                      <a:r>
                        <a:rPr lang="el-GR" sz="1400" dirty="0" smtClean="0"/>
                        <a:t> </a:t>
                      </a:r>
                      <a:r>
                        <a:rPr lang="el-GR" sz="1400" dirty="0" err="1" smtClean="0"/>
                        <a:t>ἐγώ</a:t>
                      </a:r>
                      <a:r>
                        <a:rPr lang="el-GR" sz="1400" dirty="0" smtClean="0"/>
                        <a:t>;</a:t>
                      </a:r>
                    </a:p>
                    <a:p>
                      <a:r>
                        <a:rPr lang="el-GR" sz="1400" b="1" dirty="0" smtClean="0"/>
                        <a:t>20</a:t>
                      </a:r>
                      <a:r>
                        <a:rPr lang="el-GR" sz="1400" dirty="0" smtClean="0"/>
                        <a:t> ὁ </a:t>
                      </a:r>
                      <a:r>
                        <a:rPr lang="el-GR" sz="1400" dirty="0" err="1" smtClean="0"/>
                        <a:t>δὲ</a:t>
                      </a:r>
                      <a:r>
                        <a:rPr lang="el-GR" sz="1400" dirty="0" smtClean="0"/>
                        <a:t> </a:t>
                      </a:r>
                      <a:r>
                        <a:rPr lang="el-GR" sz="1400" dirty="0" err="1" smtClean="0"/>
                        <a:t>εἶπεν</a:t>
                      </a:r>
                      <a:r>
                        <a:rPr lang="el-GR" sz="1400" dirty="0" smtClean="0"/>
                        <a:t> </a:t>
                      </a:r>
                      <a:r>
                        <a:rPr lang="el-GR" sz="1400" dirty="0" err="1" smtClean="0"/>
                        <a:t>αὐτοῖς</a:t>
                      </a:r>
                      <a:r>
                        <a:rPr lang="el-GR" sz="1400" dirty="0" smtClean="0"/>
                        <a:t>· </a:t>
                      </a:r>
                      <a:r>
                        <a:rPr lang="el-GR" sz="1400" dirty="0" err="1" smtClean="0"/>
                        <a:t>εἷς</a:t>
                      </a:r>
                      <a:r>
                        <a:rPr lang="el-GR" sz="1400" dirty="0" smtClean="0"/>
                        <a:t> </a:t>
                      </a:r>
                      <a:r>
                        <a:rPr lang="el-GR" sz="1400" dirty="0" err="1" smtClean="0"/>
                        <a:t>τῶν</a:t>
                      </a:r>
                      <a:r>
                        <a:rPr lang="el-GR" sz="1400" dirty="0" smtClean="0"/>
                        <a:t> </a:t>
                      </a:r>
                      <a:r>
                        <a:rPr lang="el-GR" sz="1400" dirty="0" err="1" smtClean="0"/>
                        <a:t>δώδεκα</a:t>
                      </a:r>
                      <a:r>
                        <a:rPr lang="el-GR" sz="1400" dirty="0" smtClean="0"/>
                        <a:t>, ὁ </a:t>
                      </a:r>
                      <a:r>
                        <a:rPr lang="el-GR" sz="1400" dirty="0" err="1" smtClean="0"/>
                        <a:t>ἐμβαπτόμενος</a:t>
                      </a:r>
                      <a:r>
                        <a:rPr lang="el-GR" sz="1400" dirty="0" smtClean="0"/>
                        <a:t> μετ’ </a:t>
                      </a:r>
                      <a:r>
                        <a:rPr lang="el-GR" sz="1400" dirty="0" err="1" smtClean="0"/>
                        <a:t>ἐμοῦ</a:t>
                      </a:r>
                      <a:r>
                        <a:rPr lang="el-GR" sz="1400" dirty="0" smtClean="0"/>
                        <a:t> </a:t>
                      </a:r>
                      <a:r>
                        <a:rPr lang="el-GR" sz="1400" dirty="0" err="1" smtClean="0"/>
                        <a:t>εἰς</a:t>
                      </a:r>
                      <a:r>
                        <a:rPr lang="el-GR" sz="1400" dirty="0" smtClean="0"/>
                        <a:t> </a:t>
                      </a:r>
                      <a:r>
                        <a:rPr lang="el-GR" sz="1400" dirty="0" err="1" smtClean="0"/>
                        <a:t>τὸ</a:t>
                      </a:r>
                      <a:r>
                        <a:rPr lang="el-GR" sz="1400" dirty="0" smtClean="0"/>
                        <a:t> </a:t>
                      </a:r>
                      <a:r>
                        <a:rPr lang="el-GR" sz="1400" dirty="0" err="1" smtClean="0"/>
                        <a:t>τρύβλιον</a:t>
                      </a:r>
                      <a:r>
                        <a:rPr lang="el-GR" sz="1400" dirty="0" smtClean="0"/>
                        <a:t>.</a:t>
                      </a:r>
                    </a:p>
                    <a:p>
                      <a:r>
                        <a:rPr lang="el-GR" sz="1400" b="1" dirty="0" smtClean="0"/>
                        <a:t>21</a:t>
                      </a:r>
                      <a:r>
                        <a:rPr lang="el-GR" sz="1400" dirty="0" smtClean="0"/>
                        <a:t> </a:t>
                      </a:r>
                      <a:r>
                        <a:rPr lang="el-GR" sz="1400" dirty="0" err="1" smtClean="0"/>
                        <a:t>ὅτι</a:t>
                      </a:r>
                      <a:r>
                        <a:rPr lang="el-GR" sz="1400" dirty="0" smtClean="0"/>
                        <a:t> ὁ </a:t>
                      </a:r>
                      <a:r>
                        <a:rPr lang="el-GR" sz="1400" dirty="0" err="1" smtClean="0"/>
                        <a:t>μὲν</a:t>
                      </a:r>
                      <a:r>
                        <a:rPr lang="el-GR" sz="1400" dirty="0" smtClean="0"/>
                        <a:t> </a:t>
                      </a:r>
                      <a:r>
                        <a:rPr lang="el-GR" sz="1400" dirty="0" err="1" smtClean="0"/>
                        <a:t>υἱὸς</a:t>
                      </a:r>
                      <a:r>
                        <a:rPr lang="el-GR" sz="1400" dirty="0" smtClean="0"/>
                        <a:t> </a:t>
                      </a:r>
                      <a:r>
                        <a:rPr lang="el-GR" sz="1400" dirty="0" err="1" smtClean="0"/>
                        <a:t>τοῦ</a:t>
                      </a:r>
                      <a:r>
                        <a:rPr lang="el-GR" sz="1400" dirty="0" smtClean="0"/>
                        <a:t> </a:t>
                      </a:r>
                      <a:r>
                        <a:rPr lang="el-GR" sz="1400" dirty="0" err="1" smtClean="0"/>
                        <a:t>ἀνθρώπου</a:t>
                      </a:r>
                      <a:r>
                        <a:rPr lang="el-GR" sz="1400" dirty="0" smtClean="0"/>
                        <a:t> </a:t>
                      </a:r>
                      <a:r>
                        <a:rPr lang="el-GR" sz="1400" dirty="0" err="1" smtClean="0"/>
                        <a:t>ὑπάγει</a:t>
                      </a:r>
                      <a:r>
                        <a:rPr lang="el-GR" sz="1400" dirty="0" smtClean="0"/>
                        <a:t> </a:t>
                      </a:r>
                      <a:r>
                        <a:rPr lang="el-GR" sz="1400" dirty="0" err="1" smtClean="0"/>
                        <a:t>καθὼς</a:t>
                      </a:r>
                      <a:r>
                        <a:rPr lang="el-GR" sz="1400" dirty="0" smtClean="0"/>
                        <a:t> </a:t>
                      </a:r>
                      <a:r>
                        <a:rPr lang="el-GR" sz="1400" dirty="0" err="1" smtClean="0"/>
                        <a:t>γέγραπται</a:t>
                      </a:r>
                      <a:r>
                        <a:rPr lang="el-GR" sz="1400" dirty="0" smtClean="0"/>
                        <a:t> </a:t>
                      </a:r>
                      <a:r>
                        <a:rPr lang="el-GR" sz="1400" dirty="0" err="1" smtClean="0"/>
                        <a:t>περὶ</a:t>
                      </a:r>
                      <a:r>
                        <a:rPr lang="el-GR" sz="1400" dirty="0" smtClean="0"/>
                        <a:t> </a:t>
                      </a:r>
                      <a:r>
                        <a:rPr lang="el-GR" sz="1400" dirty="0" err="1" smtClean="0"/>
                        <a:t>αὐτοῦ</a:t>
                      </a:r>
                      <a:r>
                        <a:rPr lang="el-GR" sz="1400" dirty="0" smtClean="0"/>
                        <a:t>, </a:t>
                      </a:r>
                      <a:r>
                        <a:rPr lang="el-GR" sz="1400" dirty="0" err="1" smtClean="0"/>
                        <a:t>οὐαὶ</a:t>
                      </a:r>
                      <a:r>
                        <a:rPr lang="el-GR" sz="1400" dirty="0" smtClean="0"/>
                        <a:t> </a:t>
                      </a:r>
                      <a:r>
                        <a:rPr lang="el-GR" sz="1400" dirty="0" err="1" smtClean="0"/>
                        <a:t>δὲ</a:t>
                      </a:r>
                      <a:r>
                        <a:rPr lang="el-GR" sz="1400" dirty="0" smtClean="0"/>
                        <a:t> </a:t>
                      </a:r>
                      <a:r>
                        <a:rPr lang="el-GR" sz="1400" dirty="0" err="1" smtClean="0"/>
                        <a:t>τῷ</a:t>
                      </a:r>
                      <a:r>
                        <a:rPr lang="el-GR" sz="1400" dirty="0" smtClean="0"/>
                        <a:t> </a:t>
                      </a:r>
                      <a:r>
                        <a:rPr lang="el-GR" sz="1400" dirty="0" err="1" smtClean="0"/>
                        <a:t>ἀνθρώπῳ</a:t>
                      </a:r>
                      <a:r>
                        <a:rPr lang="el-GR" sz="1400" dirty="0" smtClean="0"/>
                        <a:t> </a:t>
                      </a:r>
                      <a:r>
                        <a:rPr lang="el-GR" sz="1400" dirty="0" err="1" smtClean="0"/>
                        <a:t>ἐκείνῳ</a:t>
                      </a:r>
                      <a:r>
                        <a:rPr lang="el-GR" sz="1400" dirty="0" smtClean="0"/>
                        <a:t> </a:t>
                      </a:r>
                      <a:r>
                        <a:rPr lang="el-GR" sz="1400" dirty="0" err="1" smtClean="0"/>
                        <a:t>δι</a:t>
                      </a:r>
                      <a:r>
                        <a:rPr lang="el-GR" sz="1400" dirty="0" smtClean="0"/>
                        <a:t>’ </a:t>
                      </a:r>
                      <a:r>
                        <a:rPr lang="el-GR" sz="1400" dirty="0" err="1" smtClean="0"/>
                        <a:t>οὗ</a:t>
                      </a:r>
                      <a:r>
                        <a:rPr lang="el-GR" sz="1400" dirty="0" smtClean="0"/>
                        <a:t> ὁ </a:t>
                      </a:r>
                      <a:r>
                        <a:rPr lang="el-GR" sz="1400" dirty="0" err="1" smtClean="0"/>
                        <a:t>υἱὸς</a:t>
                      </a:r>
                      <a:r>
                        <a:rPr lang="el-GR" sz="1400" dirty="0" smtClean="0"/>
                        <a:t> </a:t>
                      </a:r>
                      <a:r>
                        <a:rPr lang="el-GR" sz="1400" dirty="0" err="1" smtClean="0"/>
                        <a:t>τοῦ</a:t>
                      </a:r>
                      <a:r>
                        <a:rPr lang="el-GR" sz="1400" dirty="0" smtClean="0"/>
                        <a:t> </a:t>
                      </a:r>
                      <a:r>
                        <a:rPr lang="el-GR" sz="1400" dirty="0" err="1" smtClean="0"/>
                        <a:t>ἀνθρώπου</a:t>
                      </a:r>
                      <a:r>
                        <a:rPr lang="el-GR" sz="1400" dirty="0" smtClean="0"/>
                        <a:t> </a:t>
                      </a:r>
                      <a:r>
                        <a:rPr lang="el-GR" sz="1400" dirty="0" err="1" smtClean="0"/>
                        <a:t>παραδίδοται</a:t>
                      </a:r>
                      <a:r>
                        <a:rPr lang="el-GR" sz="1400" dirty="0" smtClean="0"/>
                        <a:t>· </a:t>
                      </a:r>
                      <a:r>
                        <a:rPr lang="el-GR" sz="1400" dirty="0" err="1" smtClean="0"/>
                        <a:t>καλὸν</a:t>
                      </a:r>
                      <a:r>
                        <a:rPr lang="el-GR" sz="1400" dirty="0" smtClean="0"/>
                        <a:t> </a:t>
                      </a:r>
                      <a:r>
                        <a:rPr lang="el-GR" sz="1400" dirty="0" err="1" smtClean="0"/>
                        <a:t>αὐτῷ</a:t>
                      </a:r>
                      <a:r>
                        <a:rPr lang="el-GR" sz="1400" dirty="0" smtClean="0"/>
                        <a:t> </a:t>
                      </a:r>
                      <a:r>
                        <a:rPr lang="el-GR" sz="1400" dirty="0" err="1" smtClean="0"/>
                        <a:t>εἰ</a:t>
                      </a:r>
                      <a:r>
                        <a:rPr lang="el-GR" sz="1400" dirty="0" smtClean="0"/>
                        <a:t> </a:t>
                      </a:r>
                      <a:r>
                        <a:rPr lang="el-GR" sz="1400" dirty="0" err="1" smtClean="0"/>
                        <a:t>οὐκ</a:t>
                      </a:r>
                      <a:r>
                        <a:rPr lang="el-GR" sz="1400" dirty="0" smtClean="0"/>
                        <a:t> </a:t>
                      </a:r>
                      <a:r>
                        <a:rPr lang="el-GR" sz="1400" dirty="0" err="1" smtClean="0"/>
                        <a:t>ἐγεννήθη</a:t>
                      </a:r>
                      <a:r>
                        <a:rPr lang="el-GR" sz="1400" dirty="0" smtClean="0"/>
                        <a:t> ὁ ἄνθρωπος </a:t>
                      </a:r>
                      <a:r>
                        <a:rPr lang="el-GR" sz="1400" dirty="0" err="1" smtClean="0"/>
                        <a:t>ἐκεῖνος</a:t>
                      </a:r>
                      <a:r>
                        <a:rPr lang="el-GR" sz="1400" dirty="0" smtClean="0"/>
                        <a:t>.</a:t>
                      </a:r>
                      <a:endParaRPr lang="el-GR" dirty="0" smtClean="0"/>
                    </a:p>
                  </a:txBody>
                  <a:tcPr/>
                </a:tc>
                <a:tc>
                  <a:txBody>
                    <a:bodyPr/>
                    <a:lstStyle/>
                    <a:p>
                      <a:r>
                        <a:rPr lang="el-GR" sz="1130" b="1" dirty="0" smtClean="0"/>
                        <a:t>14</a:t>
                      </a:r>
                      <a:r>
                        <a:rPr lang="el-GR" sz="1130" dirty="0" smtClean="0"/>
                        <a:t> </a:t>
                      </a:r>
                      <a:r>
                        <a:rPr lang="el-GR" sz="1130" dirty="0" err="1" smtClean="0"/>
                        <a:t>Καὶ</a:t>
                      </a:r>
                      <a:r>
                        <a:rPr lang="el-GR" sz="1130" dirty="0" smtClean="0"/>
                        <a:t> </a:t>
                      </a:r>
                      <a:r>
                        <a:rPr lang="el-GR" sz="1130" dirty="0" err="1" smtClean="0"/>
                        <a:t>ὅτε</a:t>
                      </a:r>
                      <a:r>
                        <a:rPr lang="el-GR" sz="1130" dirty="0" smtClean="0"/>
                        <a:t> </a:t>
                      </a:r>
                      <a:r>
                        <a:rPr lang="el-GR" sz="1130" dirty="0" err="1" smtClean="0"/>
                        <a:t>ἐγένετο</a:t>
                      </a:r>
                      <a:r>
                        <a:rPr lang="el-GR" sz="1130" dirty="0" smtClean="0"/>
                        <a:t> ἡ </a:t>
                      </a:r>
                      <a:r>
                        <a:rPr lang="el-GR" sz="1130" dirty="0" err="1" smtClean="0"/>
                        <a:t>ὥρα</a:t>
                      </a:r>
                      <a:r>
                        <a:rPr lang="el-GR" sz="1130" dirty="0" smtClean="0"/>
                        <a:t>, </a:t>
                      </a:r>
                      <a:r>
                        <a:rPr lang="el-GR" sz="1130" dirty="0" err="1" smtClean="0"/>
                        <a:t>ἀνέπεσεν</a:t>
                      </a:r>
                      <a:r>
                        <a:rPr lang="el-GR" sz="1130" dirty="0" smtClean="0"/>
                        <a:t> </a:t>
                      </a:r>
                      <a:r>
                        <a:rPr lang="el-GR" sz="1130" dirty="0" err="1" smtClean="0"/>
                        <a:t>καὶ</a:t>
                      </a:r>
                      <a:r>
                        <a:rPr lang="el-GR" sz="1130" dirty="0" smtClean="0"/>
                        <a:t> </a:t>
                      </a:r>
                      <a:r>
                        <a:rPr lang="el-GR" sz="1130" dirty="0" err="1" smtClean="0"/>
                        <a:t>οἱ</a:t>
                      </a:r>
                      <a:r>
                        <a:rPr lang="el-GR" sz="1130" dirty="0" smtClean="0"/>
                        <a:t> </a:t>
                      </a:r>
                      <a:r>
                        <a:rPr lang="el-GR" sz="1130" dirty="0" err="1" smtClean="0"/>
                        <a:t>ἀπόστολοι</a:t>
                      </a:r>
                      <a:r>
                        <a:rPr lang="el-GR" sz="1130" dirty="0" smtClean="0"/>
                        <a:t> </a:t>
                      </a:r>
                      <a:r>
                        <a:rPr lang="el-GR" sz="1130" dirty="0" err="1" smtClean="0"/>
                        <a:t>σὺν</a:t>
                      </a:r>
                      <a:r>
                        <a:rPr lang="el-GR" sz="1130" dirty="0" smtClean="0"/>
                        <a:t> </a:t>
                      </a:r>
                      <a:r>
                        <a:rPr lang="el-GR" sz="1130" dirty="0" err="1" smtClean="0"/>
                        <a:t>αὐτῷ</a:t>
                      </a:r>
                      <a:r>
                        <a:rPr lang="el-GR" sz="1130" dirty="0" smtClean="0"/>
                        <a:t>.</a:t>
                      </a:r>
                    </a:p>
                    <a:p>
                      <a:r>
                        <a:rPr lang="el-GR" sz="1130" b="1" dirty="0" smtClean="0"/>
                        <a:t>15</a:t>
                      </a:r>
                      <a:r>
                        <a:rPr lang="el-GR" sz="1130" dirty="0" smtClean="0"/>
                        <a:t> </a:t>
                      </a:r>
                      <a:r>
                        <a:rPr lang="el-GR" sz="1130" dirty="0" err="1" smtClean="0"/>
                        <a:t>καὶ</a:t>
                      </a:r>
                      <a:r>
                        <a:rPr lang="el-GR" sz="1130" dirty="0" smtClean="0"/>
                        <a:t> </a:t>
                      </a:r>
                      <a:r>
                        <a:rPr lang="el-GR" sz="1130" dirty="0" err="1" smtClean="0"/>
                        <a:t>εἶπεν</a:t>
                      </a:r>
                      <a:r>
                        <a:rPr lang="el-GR" sz="1130" dirty="0" smtClean="0"/>
                        <a:t> </a:t>
                      </a:r>
                      <a:r>
                        <a:rPr lang="el-GR" sz="1130" dirty="0" err="1" smtClean="0"/>
                        <a:t>πρὸς</a:t>
                      </a:r>
                      <a:r>
                        <a:rPr lang="el-GR" sz="1130" dirty="0" smtClean="0"/>
                        <a:t> </a:t>
                      </a:r>
                      <a:r>
                        <a:rPr lang="el-GR" sz="1130" dirty="0" err="1" smtClean="0"/>
                        <a:t>αὐτούς</a:t>
                      </a:r>
                      <a:r>
                        <a:rPr lang="el-GR" sz="1130" dirty="0" smtClean="0"/>
                        <a:t>· </a:t>
                      </a:r>
                      <a:r>
                        <a:rPr lang="el-GR" sz="1130" dirty="0" err="1" smtClean="0"/>
                        <a:t>ἐπιθυμίᾳ</a:t>
                      </a:r>
                      <a:r>
                        <a:rPr lang="el-GR" sz="1130" dirty="0" smtClean="0"/>
                        <a:t> </a:t>
                      </a:r>
                      <a:r>
                        <a:rPr lang="el-GR" sz="1130" dirty="0" err="1" smtClean="0"/>
                        <a:t>ἐπεθύμησα</a:t>
                      </a:r>
                      <a:r>
                        <a:rPr lang="el-GR" sz="1130" dirty="0" smtClean="0"/>
                        <a:t> </a:t>
                      </a:r>
                      <a:r>
                        <a:rPr lang="el-GR" sz="1130" dirty="0" err="1" smtClean="0"/>
                        <a:t>τοῦτο</a:t>
                      </a:r>
                      <a:r>
                        <a:rPr lang="el-GR" sz="1130" dirty="0" smtClean="0"/>
                        <a:t> </a:t>
                      </a:r>
                      <a:r>
                        <a:rPr lang="el-GR" sz="1130" dirty="0" err="1" smtClean="0"/>
                        <a:t>τὸ</a:t>
                      </a:r>
                      <a:r>
                        <a:rPr lang="el-GR" sz="1130" dirty="0" smtClean="0"/>
                        <a:t> </a:t>
                      </a:r>
                      <a:r>
                        <a:rPr lang="el-GR" sz="1130" dirty="0" err="1" smtClean="0"/>
                        <a:t>πάσχα</a:t>
                      </a:r>
                      <a:r>
                        <a:rPr lang="el-GR" sz="1130" dirty="0" smtClean="0"/>
                        <a:t> </a:t>
                      </a:r>
                      <a:r>
                        <a:rPr lang="el-GR" sz="1130" dirty="0" err="1" smtClean="0"/>
                        <a:t>φαγεῖν</a:t>
                      </a:r>
                      <a:r>
                        <a:rPr lang="el-GR" sz="1130" dirty="0" smtClean="0"/>
                        <a:t> </a:t>
                      </a:r>
                      <a:r>
                        <a:rPr lang="el-GR" sz="1130" dirty="0" err="1" smtClean="0"/>
                        <a:t>μεθ</a:t>
                      </a:r>
                      <a:r>
                        <a:rPr lang="el-GR" sz="1130" dirty="0" smtClean="0"/>
                        <a:t>’ </a:t>
                      </a:r>
                      <a:r>
                        <a:rPr lang="el-GR" sz="1130" dirty="0" err="1" smtClean="0"/>
                        <a:t>ὑμῶν</a:t>
                      </a:r>
                      <a:r>
                        <a:rPr lang="el-GR" sz="1130" dirty="0" smtClean="0"/>
                        <a:t> </a:t>
                      </a:r>
                      <a:r>
                        <a:rPr lang="el-GR" sz="1130" dirty="0" err="1" smtClean="0"/>
                        <a:t>πρὸ</a:t>
                      </a:r>
                      <a:r>
                        <a:rPr lang="el-GR" sz="1130" dirty="0" smtClean="0"/>
                        <a:t> </a:t>
                      </a:r>
                      <a:r>
                        <a:rPr lang="el-GR" sz="1130" dirty="0" err="1" smtClean="0"/>
                        <a:t>τοῦ</a:t>
                      </a:r>
                      <a:r>
                        <a:rPr lang="el-GR" sz="1130" dirty="0" smtClean="0"/>
                        <a:t> με </a:t>
                      </a:r>
                      <a:r>
                        <a:rPr lang="el-GR" sz="1130" dirty="0" err="1" smtClean="0"/>
                        <a:t>παθεῖν</a:t>
                      </a:r>
                      <a:r>
                        <a:rPr lang="el-GR" sz="1130" dirty="0" smtClean="0"/>
                        <a:t>·</a:t>
                      </a:r>
                    </a:p>
                    <a:p>
                      <a:r>
                        <a:rPr lang="el-GR" sz="1130" b="1" dirty="0" smtClean="0"/>
                        <a:t>16</a:t>
                      </a:r>
                      <a:r>
                        <a:rPr lang="el-GR" sz="1130" dirty="0" smtClean="0"/>
                        <a:t> </a:t>
                      </a:r>
                      <a:r>
                        <a:rPr lang="el-GR" sz="1130" dirty="0" err="1" smtClean="0"/>
                        <a:t>λέγω</a:t>
                      </a:r>
                      <a:r>
                        <a:rPr lang="el-GR" sz="1130" dirty="0" smtClean="0"/>
                        <a:t> </a:t>
                      </a:r>
                      <a:r>
                        <a:rPr lang="el-GR" sz="1130" dirty="0" err="1" smtClean="0"/>
                        <a:t>γὰρ</a:t>
                      </a:r>
                      <a:r>
                        <a:rPr lang="el-GR" sz="1130" dirty="0" smtClean="0"/>
                        <a:t> </a:t>
                      </a:r>
                      <a:r>
                        <a:rPr lang="el-GR" sz="1130" dirty="0" err="1" smtClean="0"/>
                        <a:t>ὑμῖν</a:t>
                      </a:r>
                      <a:r>
                        <a:rPr lang="el-GR" sz="1130" dirty="0" smtClean="0"/>
                        <a:t> </a:t>
                      </a:r>
                      <a:r>
                        <a:rPr lang="el-GR" sz="1130" dirty="0" err="1" smtClean="0"/>
                        <a:t>ὅτι</a:t>
                      </a:r>
                      <a:r>
                        <a:rPr lang="el-GR" sz="1130" dirty="0" smtClean="0"/>
                        <a:t> </a:t>
                      </a:r>
                      <a:r>
                        <a:rPr lang="el-GR" sz="1130" dirty="0" err="1" smtClean="0"/>
                        <a:t>οὐ</a:t>
                      </a:r>
                      <a:r>
                        <a:rPr lang="el-GR" sz="1130" dirty="0" smtClean="0"/>
                        <a:t> </a:t>
                      </a:r>
                      <a:r>
                        <a:rPr lang="el-GR" sz="1130" dirty="0" err="1" smtClean="0"/>
                        <a:t>μὴ</a:t>
                      </a:r>
                      <a:r>
                        <a:rPr lang="el-GR" sz="1130" dirty="0" smtClean="0"/>
                        <a:t> </a:t>
                      </a:r>
                      <a:r>
                        <a:rPr lang="el-GR" sz="1130" dirty="0" err="1" smtClean="0"/>
                        <a:t>φάγω</a:t>
                      </a:r>
                      <a:r>
                        <a:rPr lang="el-GR" sz="1130" dirty="0" smtClean="0"/>
                        <a:t> </a:t>
                      </a:r>
                      <a:r>
                        <a:rPr lang="el-GR" sz="1130" dirty="0" err="1" smtClean="0"/>
                        <a:t>αὐτὸ</a:t>
                      </a:r>
                      <a:r>
                        <a:rPr lang="el-GR" sz="1130" dirty="0" smtClean="0"/>
                        <a:t> </a:t>
                      </a:r>
                      <a:r>
                        <a:rPr lang="el-GR" sz="1130" dirty="0" err="1" smtClean="0"/>
                        <a:t>ἕως</a:t>
                      </a:r>
                      <a:r>
                        <a:rPr lang="el-GR" sz="1130" dirty="0" smtClean="0"/>
                        <a:t> </a:t>
                      </a:r>
                      <a:r>
                        <a:rPr lang="el-GR" sz="1130" dirty="0" err="1" smtClean="0"/>
                        <a:t>ὅτου</a:t>
                      </a:r>
                      <a:r>
                        <a:rPr lang="el-GR" sz="1130" dirty="0" smtClean="0"/>
                        <a:t> </a:t>
                      </a:r>
                      <a:r>
                        <a:rPr lang="el-GR" sz="1130" dirty="0" err="1" smtClean="0"/>
                        <a:t>πληρωθῇ</a:t>
                      </a:r>
                      <a:r>
                        <a:rPr lang="el-GR" sz="1130" dirty="0" smtClean="0"/>
                        <a:t> ἐν </a:t>
                      </a:r>
                      <a:r>
                        <a:rPr lang="el-GR" sz="1130" dirty="0" err="1" smtClean="0"/>
                        <a:t>τῇ</a:t>
                      </a:r>
                      <a:r>
                        <a:rPr lang="el-GR" sz="1130" dirty="0" smtClean="0"/>
                        <a:t> </a:t>
                      </a:r>
                      <a:r>
                        <a:rPr lang="el-GR" sz="1130" dirty="0" err="1" smtClean="0"/>
                        <a:t>βασιλείᾳ</a:t>
                      </a:r>
                      <a:r>
                        <a:rPr lang="el-GR" sz="1130" dirty="0" smtClean="0"/>
                        <a:t> </a:t>
                      </a:r>
                      <a:r>
                        <a:rPr lang="el-GR" sz="1130" dirty="0" err="1" smtClean="0"/>
                        <a:t>τοῦ</a:t>
                      </a:r>
                      <a:r>
                        <a:rPr lang="el-GR" sz="1130" dirty="0" smtClean="0"/>
                        <a:t> </a:t>
                      </a:r>
                      <a:r>
                        <a:rPr lang="el-GR" sz="1130" dirty="0" err="1" smtClean="0"/>
                        <a:t>θεοῦ</a:t>
                      </a:r>
                      <a:r>
                        <a:rPr lang="el-GR" sz="1130" dirty="0" smtClean="0"/>
                        <a:t>.</a:t>
                      </a:r>
                    </a:p>
                    <a:p>
                      <a:r>
                        <a:rPr lang="el-GR" sz="1130" b="1" dirty="0" smtClean="0"/>
                        <a:t>17</a:t>
                      </a:r>
                      <a:r>
                        <a:rPr lang="el-GR" sz="1130" dirty="0" smtClean="0"/>
                        <a:t> </a:t>
                      </a:r>
                      <a:r>
                        <a:rPr lang="el-GR" sz="1130" dirty="0" err="1" smtClean="0"/>
                        <a:t>καὶ</a:t>
                      </a:r>
                      <a:r>
                        <a:rPr lang="el-GR" sz="1130" dirty="0" smtClean="0"/>
                        <a:t> </a:t>
                      </a:r>
                      <a:r>
                        <a:rPr lang="el-GR" sz="1130" dirty="0" err="1" smtClean="0"/>
                        <a:t>δεξάμενος</a:t>
                      </a:r>
                      <a:r>
                        <a:rPr lang="el-GR" sz="1130" dirty="0" smtClean="0"/>
                        <a:t> </a:t>
                      </a:r>
                      <a:r>
                        <a:rPr lang="el-GR" sz="1130" dirty="0" err="1" smtClean="0"/>
                        <a:t>ποτήριον</a:t>
                      </a:r>
                      <a:r>
                        <a:rPr lang="el-GR" sz="1130" dirty="0" smtClean="0"/>
                        <a:t> </a:t>
                      </a:r>
                      <a:r>
                        <a:rPr lang="el-GR" sz="1130" dirty="0" err="1" smtClean="0"/>
                        <a:t>εὐχαριστήσας</a:t>
                      </a:r>
                      <a:r>
                        <a:rPr lang="el-GR" sz="1130" dirty="0" smtClean="0"/>
                        <a:t> </a:t>
                      </a:r>
                      <a:r>
                        <a:rPr lang="el-GR" sz="1130" dirty="0" err="1" smtClean="0"/>
                        <a:t>εἶπεν</a:t>
                      </a:r>
                      <a:r>
                        <a:rPr lang="el-GR" sz="1130" dirty="0" smtClean="0"/>
                        <a:t>· </a:t>
                      </a:r>
                      <a:r>
                        <a:rPr lang="el-GR" sz="1130" dirty="0" err="1" smtClean="0"/>
                        <a:t>λάβετε</a:t>
                      </a:r>
                      <a:r>
                        <a:rPr lang="el-GR" sz="1130" dirty="0" smtClean="0"/>
                        <a:t> </a:t>
                      </a:r>
                      <a:r>
                        <a:rPr lang="el-GR" sz="1130" dirty="0" err="1" smtClean="0"/>
                        <a:t>τοῦτο</a:t>
                      </a:r>
                      <a:r>
                        <a:rPr lang="el-GR" sz="1130" dirty="0" smtClean="0"/>
                        <a:t> </a:t>
                      </a:r>
                      <a:r>
                        <a:rPr lang="el-GR" sz="1130" dirty="0" err="1" smtClean="0"/>
                        <a:t>καὶ</a:t>
                      </a:r>
                      <a:r>
                        <a:rPr lang="el-GR" sz="1130" dirty="0" smtClean="0"/>
                        <a:t> </a:t>
                      </a:r>
                      <a:r>
                        <a:rPr lang="el-GR" sz="1130" dirty="0" err="1" smtClean="0"/>
                        <a:t>διαμερίσατε</a:t>
                      </a:r>
                      <a:r>
                        <a:rPr lang="el-GR" sz="1130" dirty="0" smtClean="0"/>
                        <a:t> </a:t>
                      </a:r>
                      <a:r>
                        <a:rPr lang="el-GR" sz="1130" dirty="0" err="1" smtClean="0"/>
                        <a:t>εἰς</a:t>
                      </a:r>
                      <a:r>
                        <a:rPr lang="el-GR" sz="1130" dirty="0" smtClean="0"/>
                        <a:t> </a:t>
                      </a:r>
                      <a:r>
                        <a:rPr lang="el-GR" sz="1130" dirty="0" err="1" smtClean="0"/>
                        <a:t>ἑαυτούς</a:t>
                      </a:r>
                      <a:r>
                        <a:rPr lang="el-GR" sz="1130" dirty="0" smtClean="0"/>
                        <a:t>·</a:t>
                      </a:r>
                    </a:p>
                    <a:p>
                      <a:r>
                        <a:rPr lang="el-GR" sz="1130" b="1" dirty="0" smtClean="0"/>
                        <a:t>18</a:t>
                      </a:r>
                      <a:r>
                        <a:rPr lang="el-GR" sz="1130" dirty="0" smtClean="0"/>
                        <a:t> </a:t>
                      </a:r>
                      <a:r>
                        <a:rPr lang="el-GR" sz="1130" dirty="0" err="1" smtClean="0"/>
                        <a:t>λέγω</a:t>
                      </a:r>
                      <a:r>
                        <a:rPr lang="el-GR" sz="1130" dirty="0" smtClean="0"/>
                        <a:t> </a:t>
                      </a:r>
                      <a:r>
                        <a:rPr lang="el-GR" sz="1130" dirty="0" err="1" smtClean="0"/>
                        <a:t>γὰρ</a:t>
                      </a:r>
                      <a:r>
                        <a:rPr lang="el-GR" sz="1130" dirty="0" smtClean="0"/>
                        <a:t> </a:t>
                      </a:r>
                      <a:r>
                        <a:rPr lang="el-GR" sz="1130" dirty="0" err="1" smtClean="0"/>
                        <a:t>ὑμῖν</a:t>
                      </a:r>
                      <a:r>
                        <a:rPr lang="el-GR" sz="1130" dirty="0" smtClean="0"/>
                        <a:t>, [</a:t>
                      </a:r>
                      <a:r>
                        <a:rPr lang="el-GR" sz="1130" dirty="0" err="1" smtClean="0"/>
                        <a:t>ὅτι</a:t>
                      </a:r>
                      <a:r>
                        <a:rPr lang="el-GR" sz="1130" dirty="0" smtClean="0"/>
                        <a:t>] </a:t>
                      </a:r>
                      <a:r>
                        <a:rPr lang="el-GR" sz="1130" dirty="0" err="1" smtClean="0"/>
                        <a:t>οὐ</a:t>
                      </a:r>
                      <a:r>
                        <a:rPr lang="el-GR" sz="1130" dirty="0" smtClean="0"/>
                        <a:t> </a:t>
                      </a:r>
                      <a:r>
                        <a:rPr lang="el-GR" sz="1130" dirty="0" err="1" smtClean="0"/>
                        <a:t>μὴ</a:t>
                      </a:r>
                      <a:r>
                        <a:rPr lang="el-GR" sz="1130" dirty="0" smtClean="0"/>
                        <a:t> </a:t>
                      </a:r>
                      <a:r>
                        <a:rPr lang="el-GR" sz="1130" dirty="0" err="1" smtClean="0"/>
                        <a:t>πίω</a:t>
                      </a:r>
                      <a:r>
                        <a:rPr lang="el-GR" sz="1130" dirty="0" smtClean="0"/>
                        <a:t> </a:t>
                      </a:r>
                      <a:r>
                        <a:rPr lang="el-GR" sz="1130" dirty="0" err="1" smtClean="0"/>
                        <a:t>ἀπὸ</a:t>
                      </a:r>
                      <a:r>
                        <a:rPr lang="el-GR" sz="1130" dirty="0" smtClean="0"/>
                        <a:t> </a:t>
                      </a:r>
                      <a:r>
                        <a:rPr lang="el-GR" sz="1130" dirty="0" err="1" smtClean="0"/>
                        <a:t>τοῦ</a:t>
                      </a:r>
                      <a:r>
                        <a:rPr lang="el-GR" sz="1130" dirty="0" smtClean="0"/>
                        <a:t> </a:t>
                      </a:r>
                      <a:r>
                        <a:rPr lang="el-GR" sz="1130" dirty="0" err="1" smtClean="0"/>
                        <a:t>νῦν</a:t>
                      </a:r>
                      <a:r>
                        <a:rPr lang="el-GR" sz="1130" dirty="0" smtClean="0"/>
                        <a:t> </a:t>
                      </a:r>
                      <a:r>
                        <a:rPr lang="el-GR" sz="1130" dirty="0" err="1" smtClean="0"/>
                        <a:t>ἀπὸ</a:t>
                      </a:r>
                      <a:r>
                        <a:rPr lang="el-GR" sz="1130" dirty="0" smtClean="0"/>
                        <a:t> </a:t>
                      </a:r>
                      <a:r>
                        <a:rPr lang="el-GR" sz="1130" dirty="0" err="1" smtClean="0"/>
                        <a:t>τοῦ</a:t>
                      </a:r>
                      <a:r>
                        <a:rPr lang="el-GR" sz="1130" dirty="0" smtClean="0"/>
                        <a:t> </a:t>
                      </a:r>
                      <a:r>
                        <a:rPr lang="el-GR" sz="1130" dirty="0" err="1" smtClean="0"/>
                        <a:t>γενήματος</a:t>
                      </a:r>
                      <a:r>
                        <a:rPr lang="el-GR" sz="1130" dirty="0" smtClean="0"/>
                        <a:t> </a:t>
                      </a:r>
                      <a:r>
                        <a:rPr lang="el-GR" sz="1130" dirty="0" err="1" smtClean="0"/>
                        <a:t>τῆς</a:t>
                      </a:r>
                      <a:r>
                        <a:rPr lang="el-GR" sz="1130" dirty="0" smtClean="0"/>
                        <a:t> </a:t>
                      </a:r>
                      <a:r>
                        <a:rPr lang="el-GR" sz="1130" dirty="0" err="1" smtClean="0"/>
                        <a:t>ἀμπέλου</a:t>
                      </a:r>
                      <a:r>
                        <a:rPr lang="el-GR" sz="1130" dirty="0" smtClean="0"/>
                        <a:t> </a:t>
                      </a:r>
                      <a:r>
                        <a:rPr lang="el-GR" sz="1130" dirty="0" err="1" smtClean="0"/>
                        <a:t>ἕως</a:t>
                      </a:r>
                      <a:r>
                        <a:rPr lang="el-GR" sz="1130" dirty="0" smtClean="0"/>
                        <a:t> </a:t>
                      </a:r>
                      <a:r>
                        <a:rPr lang="el-GR" sz="1130" dirty="0" err="1" smtClean="0"/>
                        <a:t>οὗ</a:t>
                      </a:r>
                      <a:r>
                        <a:rPr lang="el-GR" sz="1130" dirty="0" smtClean="0"/>
                        <a:t> ἡ </a:t>
                      </a:r>
                      <a:r>
                        <a:rPr lang="el-GR" sz="1130" dirty="0" err="1" smtClean="0"/>
                        <a:t>βασιλεία</a:t>
                      </a:r>
                      <a:r>
                        <a:rPr lang="el-GR" sz="1130" dirty="0" smtClean="0"/>
                        <a:t> </a:t>
                      </a:r>
                      <a:r>
                        <a:rPr lang="el-GR" sz="1130" dirty="0" err="1" smtClean="0"/>
                        <a:t>τοῦ</a:t>
                      </a:r>
                      <a:r>
                        <a:rPr lang="el-GR" sz="1130" dirty="0" smtClean="0"/>
                        <a:t> </a:t>
                      </a:r>
                      <a:r>
                        <a:rPr lang="el-GR" sz="1130" dirty="0" err="1" smtClean="0"/>
                        <a:t>θεοῦ</a:t>
                      </a:r>
                      <a:r>
                        <a:rPr lang="el-GR" sz="1130" dirty="0" smtClean="0"/>
                        <a:t> </a:t>
                      </a:r>
                      <a:r>
                        <a:rPr lang="el-GR" sz="1130" dirty="0" err="1" smtClean="0"/>
                        <a:t>ἔλθῃ</a:t>
                      </a:r>
                      <a:r>
                        <a:rPr lang="el-GR" sz="1130" dirty="0" smtClean="0"/>
                        <a:t>. </a:t>
                      </a:r>
                    </a:p>
                    <a:p>
                      <a:r>
                        <a:rPr lang="el-GR" sz="1130" b="1" dirty="0" smtClean="0"/>
                        <a:t>19</a:t>
                      </a:r>
                      <a:r>
                        <a:rPr lang="el-GR" sz="1130" dirty="0" smtClean="0"/>
                        <a:t> </a:t>
                      </a:r>
                      <a:r>
                        <a:rPr lang="el-GR" sz="1130" dirty="0" err="1" smtClean="0"/>
                        <a:t>Καὶ</a:t>
                      </a:r>
                      <a:r>
                        <a:rPr lang="el-GR" sz="1130" dirty="0" smtClean="0"/>
                        <a:t> </a:t>
                      </a:r>
                      <a:r>
                        <a:rPr lang="el-GR" sz="1130" dirty="0" err="1" smtClean="0"/>
                        <a:t>λαβὼν</a:t>
                      </a:r>
                      <a:r>
                        <a:rPr lang="el-GR" sz="1130" dirty="0" smtClean="0"/>
                        <a:t> </a:t>
                      </a:r>
                      <a:r>
                        <a:rPr lang="el-GR" sz="1130" dirty="0" err="1" smtClean="0"/>
                        <a:t>ἄρτον</a:t>
                      </a:r>
                      <a:r>
                        <a:rPr lang="el-GR" sz="1130" dirty="0" smtClean="0"/>
                        <a:t> </a:t>
                      </a:r>
                      <a:r>
                        <a:rPr lang="el-GR" sz="1130" dirty="0" err="1" smtClean="0"/>
                        <a:t>εὐχαριστήσας</a:t>
                      </a:r>
                      <a:r>
                        <a:rPr lang="el-GR" sz="1130" dirty="0" smtClean="0"/>
                        <a:t> </a:t>
                      </a:r>
                      <a:r>
                        <a:rPr lang="el-GR" sz="1130" dirty="0" err="1" smtClean="0"/>
                        <a:t>ἔκλασεν</a:t>
                      </a:r>
                      <a:r>
                        <a:rPr lang="el-GR" sz="1130" dirty="0" smtClean="0"/>
                        <a:t> </a:t>
                      </a:r>
                      <a:r>
                        <a:rPr lang="el-GR" sz="1130" dirty="0" err="1" smtClean="0"/>
                        <a:t>καὶ</a:t>
                      </a:r>
                      <a:r>
                        <a:rPr lang="el-GR" sz="1130" dirty="0" smtClean="0"/>
                        <a:t> </a:t>
                      </a:r>
                      <a:r>
                        <a:rPr lang="el-GR" sz="1130" dirty="0" err="1" smtClean="0"/>
                        <a:t>ἔδωκεν</a:t>
                      </a:r>
                      <a:r>
                        <a:rPr lang="el-GR" sz="1130" dirty="0" smtClean="0"/>
                        <a:t> </a:t>
                      </a:r>
                      <a:r>
                        <a:rPr lang="el-GR" sz="1130" dirty="0" err="1" smtClean="0"/>
                        <a:t>αὐτοῖς</a:t>
                      </a:r>
                      <a:r>
                        <a:rPr lang="el-GR" sz="1130" dirty="0" smtClean="0"/>
                        <a:t> </a:t>
                      </a:r>
                      <a:r>
                        <a:rPr lang="el-GR" sz="1130" dirty="0" err="1" smtClean="0"/>
                        <a:t>λέγων</a:t>
                      </a:r>
                      <a:r>
                        <a:rPr lang="el-GR" sz="1130" dirty="0" smtClean="0"/>
                        <a:t>· </a:t>
                      </a:r>
                      <a:r>
                        <a:rPr lang="el-GR" sz="1130" dirty="0" err="1" smtClean="0"/>
                        <a:t>τοῦτό</a:t>
                      </a:r>
                      <a:r>
                        <a:rPr lang="el-GR" sz="1130" dirty="0" smtClean="0"/>
                        <a:t> </a:t>
                      </a:r>
                      <a:r>
                        <a:rPr lang="el-GR" sz="1130" dirty="0" err="1" smtClean="0"/>
                        <a:t>ἐστιν</a:t>
                      </a:r>
                      <a:r>
                        <a:rPr lang="el-GR" sz="1130" dirty="0" smtClean="0"/>
                        <a:t> </a:t>
                      </a:r>
                      <a:r>
                        <a:rPr lang="el-GR" sz="1130" dirty="0" err="1" smtClean="0"/>
                        <a:t>τὸ</a:t>
                      </a:r>
                      <a:r>
                        <a:rPr lang="el-GR" sz="1130" dirty="0" smtClean="0"/>
                        <a:t> </a:t>
                      </a:r>
                      <a:r>
                        <a:rPr lang="el-GR" sz="1130" dirty="0" err="1" smtClean="0"/>
                        <a:t>σῶμά</a:t>
                      </a:r>
                      <a:r>
                        <a:rPr lang="el-GR" sz="1130" dirty="0" smtClean="0"/>
                        <a:t> μου </a:t>
                      </a:r>
                      <a:r>
                        <a:rPr lang="el-GR" sz="1130" dirty="0" err="1" smtClean="0"/>
                        <a:t>τὸ</a:t>
                      </a:r>
                      <a:r>
                        <a:rPr lang="el-GR" sz="1130" dirty="0" smtClean="0"/>
                        <a:t> </a:t>
                      </a:r>
                      <a:r>
                        <a:rPr lang="el-GR" sz="1130" dirty="0" err="1" smtClean="0"/>
                        <a:t>ὑπὲρ</a:t>
                      </a:r>
                      <a:r>
                        <a:rPr lang="el-GR" sz="1130" dirty="0" smtClean="0"/>
                        <a:t> </a:t>
                      </a:r>
                      <a:r>
                        <a:rPr lang="el-GR" sz="1130" dirty="0" err="1" smtClean="0"/>
                        <a:t>ὑμῶν</a:t>
                      </a:r>
                      <a:r>
                        <a:rPr lang="el-GR" sz="1130" dirty="0" smtClean="0"/>
                        <a:t> </a:t>
                      </a:r>
                      <a:r>
                        <a:rPr lang="el-GR" sz="1130" dirty="0" err="1" smtClean="0"/>
                        <a:t>διδόμενον</a:t>
                      </a:r>
                      <a:r>
                        <a:rPr lang="el-GR" sz="1130" dirty="0" smtClean="0"/>
                        <a:t>· </a:t>
                      </a:r>
                      <a:r>
                        <a:rPr lang="el-GR" sz="1130" dirty="0" err="1" smtClean="0"/>
                        <a:t>τοῦτο</a:t>
                      </a:r>
                      <a:r>
                        <a:rPr lang="el-GR" sz="1130" dirty="0" smtClean="0"/>
                        <a:t> </a:t>
                      </a:r>
                      <a:r>
                        <a:rPr lang="el-GR" sz="1130" dirty="0" err="1" smtClean="0"/>
                        <a:t>ποιεῖτε</a:t>
                      </a:r>
                      <a:r>
                        <a:rPr lang="el-GR" sz="1130" dirty="0" smtClean="0"/>
                        <a:t> </a:t>
                      </a:r>
                      <a:r>
                        <a:rPr lang="el-GR" sz="1130" dirty="0" err="1" smtClean="0"/>
                        <a:t>εἰς</a:t>
                      </a:r>
                      <a:r>
                        <a:rPr lang="el-GR" sz="1130" dirty="0" smtClean="0"/>
                        <a:t> </a:t>
                      </a:r>
                      <a:r>
                        <a:rPr lang="el-GR" sz="1130" dirty="0" err="1" smtClean="0"/>
                        <a:t>τὴν</a:t>
                      </a:r>
                      <a:r>
                        <a:rPr lang="el-GR" sz="1130" dirty="0" smtClean="0"/>
                        <a:t> </a:t>
                      </a:r>
                      <a:r>
                        <a:rPr lang="el-GR" sz="1130" dirty="0" err="1" smtClean="0"/>
                        <a:t>ἐμὴν</a:t>
                      </a:r>
                      <a:r>
                        <a:rPr lang="el-GR" sz="1130" dirty="0" smtClean="0"/>
                        <a:t> </a:t>
                      </a:r>
                      <a:r>
                        <a:rPr lang="el-GR" sz="1130" dirty="0" err="1" smtClean="0"/>
                        <a:t>ἀνάμνησιν</a:t>
                      </a:r>
                      <a:r>
                        <a:rPr lang="el-GR" sz="1130" dirty="0" smtClean="0"/>
                        <a:t>.</a:t>
                      </a:r>
                    </a:p>
                    <a:p>
                      <a:r>
                        <a:rPr lang="el-GR" sz="1130" b="1" dirty="0" smtClean="0"/>
                        <a:t>20</a:t>
                      </a:r>
                      <a:r>
                        <a:rPr lang="el-GR" sz="1130" dirty="0" smtClean="0"/>
                        <a:t> </a:t>
                      </a:r>
                      <a:r>
                        <a:rPr lang="el-GR" sz="1130" dirty="0" err="1" smtClean="0"/>
                        <a:t>καὶ</a:t>
                      </a:r>
                      <a:r>
                        <a:rPr lang="el-GR" sz="1130" dirty="0" smtClean="0"/>
                        <a:t> </a:t>
                      </a:r>
                      <a:r>
                        <a:rPr lang="el-GR" sz="1130" dirty="0" err="1" smtClean="0"/>
                        <a:t>τὸ</a:t>
                      </a:r>
                      <a:r>
                        <a:rPr lang="el-GR" sz="1130" dirty="0" smtClean="0"/>
                        <a:t> </a:t>
                      </a:r>
                      <a:r>
                        <a:rPr lang="el-GR" sz="1130" dirty="0" err="1" smtClean="0"/>
                        <a:t>ποτήριον</a:t>
                      </a:r>
                      <a:r>
                        <a:rPr lang="el-GR" sz="1130" dirty="0" smtClean="0"/>
                        <a:t> </a:t>
                      </a:r>
                      <a:r>
                        <a:rPr lang="el-GR" sz="1130" dirty="0" err="1" smtClean="0"/>
                        <a:t>ὡσαύτως</a:t>
                      </a:r>
                      <a:r>
                        <a:rPr lang="el-GR" sz="1130" dirty="0" smtClean="0"/>
                        <a:t> </a:t>
                      </a:r>
                      <a:r>
                        <a:rPr lang="el-GR" sz="1130" dirty="0" err="1" smtClean="0"/>
                        <a:t>μετὰ</a:t>
                      </a:r>
                      <a:r>
                        <a:rPr lang="el-GR" sz="1130" dirty="0" smtClean="0"/>
                        <a:t> </a:t>
                      </a:r>
                      <a:r>
                        <a:rPr lang="el-GR" sz="1130" dirty="0" err="1" smtClean="0"/>
                        <a:t>τὸ</a:t>
                      </a:r>
                      <a:r>
                        <a:rPr lang="el-GR" sz="1130" dirty="0" smtClean="0"/>
                        <a:t> </a:t>
                      </a:r>
                      <a:r>
                        <a:rPr lang="el-GR" sz="1130" dirty="0" err="1" smtClean="0"/>
                        <a:t>δειπνῆσαι</a:t>
                      </a:r>
                      <a:r>
                        <a:rPr lang="el-GR" sz="1130" dirty="0" smtClean="0"/>
                        <a:t>, </a:t>
                      </a:r>
                      <a:r>
                        <a:rPr lang="el-GR" sz="1130" dirty="0" err="1" smtClean="0"/>
                        <a:t>λέγων</a:t>
                      </a:r>
                      <a:r>
                        <a:rPr lang="el-GR" sz="1130" dirty="0" smtClean="0"/>
                        <a:t>· </a:t>
                      </a:r>
                      <a:r>
                        <a:rPr lang="el-GR" sz="1130" dirty="0" err="1" smtClean="0"/>
                        <a:t>τοῦτο</a:t>
                      </a:r>
                      <a:r>
                        <a:rPr lang="el-GR" sz="1130" dirty="0" smtClean="0"/>
                        <a:t> </a:t>
                      </a:r>
                      <a:r>
                        <a:rPr lang="el-GR" sz="1130" dirty="0" err="1" smtClean="0"/>
                        <a:t>τὸ</a:t>
                      </a:r>
                      <a:r>
                        <a:rPr lang="el-GR" sz="1130" dirty="0" smtClean="0"/>
                        <a:t> </a:t>
                      </a:r>
                      <a:r>
                        <a:rPr lang="el-GR" sz="1130" dirty="0" err="1" smtClean="0"/>
                        <a:t>ποτήριον</a:t>
                      </a:r>
                      <a:r>
                        <a:rPr lang="el-GR" sz="1130" dirty="0" smtClean="0"/>
                        <a:t> ἡ </a:t>
                      </a:r>
                      <a:r>
                        <a:rPr lang="el-GR" sz="1130" dirty="0" err="1" smtClean="0"/>
                        <a:t>καινὴ</a:t>
                      </a:r>
                      <a:r>
                        <a:rPr lang="el-GR" sz="1130" dirty="0" smtClean="0"/>
                        <a:t> </a:t>
                      </a:r>
                      <a:r>
                        <a:rPr lang="el-GR" sz="1130" dirty="0" err="1" smtClean="0"/>
                        <a:t>διαθήκη</a:t>
                      </a:r>
                      <a:r>
                        <a:rPr lang="el-GR" sz="1130" dirty="0" smtClean="0"/>
                        <a:t> ἐν </a:t>
                      </a:r>
                      <a:r>
                        <a:rPr lang="el-GR" sz="1130" dirty="0" err="1" smtClean="0"/>
                        <a:t>τῷ</a:t>
                      </a:r>
                      <a:r>
                        <a:rPr lang="el-GR" sz="1130" dirty="0" smtClean="0"/>
                        <a:t> </a:t>
                      </a:r>
                      <a:r>
                        <a:rPr lang="el-GR" sz="1130" dirty="0" err="1" smtClean="0"/>
                        <a:t>αἵματί</a:t>
                      </a:r>
                      <a:r>
                        <a:rPr lang="el-GR" sz="1130" dirty="0" smtClean="0"/>
                        <a:t> μου </a:t>
                      </a:r>
                      <a:r>
                        <a:rPr lang="el-GR" sz="1130" dirty="0" err="1" smtClean="0"/>
                        <a:t>τὸ</a:t>
                      </a:r>
                      <a:r>
                        <a:rPr lang="el-GR" sz="1130" dirty="0" smtClean="0"/>
                        <a:t> </a:t>
                      </a:r>
                      <a:r>
                        <a:rPr lang="el-GR" sz="1130" dirty="0" err="1" smtClean="0"/>
                        <a:t>ὑπὲρ</a:t>
                      </a:r>
                      <a:r>
                        <a:rPr lang="el-GR" sz="1130" dirty="0" smtClean="0"/>
                        <a:t> </a:t>
                      </a:r>
                      <a:r>
                        <a:rPr lang="el-GR" sz="1130" dirty="0" err="1" smtClean="0"/>
                        <a:t>ὑμῶν</a:t>
                      </a:r>
                      <a:r>
                        <a:rPr lang="el-GR" sz="1130" dirty="0" smtClean="0"/>
                        <a:t> </a:t>
                      </a:r>
                      <a:r>
                        <a:rPr lang="el-GR" sz="1130" dirty="0" err="1" smtClean="0"/>
                        <a:t>ἐκχυννόμενον</a:t>
                      </a:r>
                      <a:r>
                        <a:rPr lang="el-GR" sz="1130" dirty="0" smtClean="0"/>
                        <a:t>.</a:t>
                      </a:r>
                    </a:p>
                    <a:p>
                      <a:r>
                        <a:rPr lang="el-GR" sz="1130" b="1" dirty="0" smtClean="0"/>
                        <a:t>21</a:t>
                      </a:r>
                      <a:r>
                        <a:rPr lang="el-GR" sz="1130" dirty="0" smtClean="0"/>
                        <a:t> </a:t>
                      </a:r>
                      <a:r>
                        <a:rPr lang="el-GR" sz="1130" dirty="0" err="1" smtClean="0"/>
                        <a:t>Πλὴν</a:t>
                      </a:r>
                      <a:r>
                        <a:rPr lang="el-GR" sz="1130" dirty="0" smtClean="0"/>
                        <a:t> </a:t>
                      </a:r>
                      <a:r>
                        <a:rPr lang="el-GR" sz="1130" dirty="0" err="1" smtClean="0"/>
                        <a:t>ἰδοὺ</a:t>
                      </a:r>
                      <a:r>
                        <a:rPr lang="el-GR" sz="1130" dirty="0" smtClean="0"/>
                        <a:t> ἡ </a:t>
                      </a:r>
                      <a:r>
                        <a:rPr lang="el-GR" sz="1130" dirty="0" err="1" smtClean="0"/>
                        <a:t>χεὶρ</a:t>
                      </a:r>
                      <a:r>
                        <a:rPr lang="el-GR" sz="1130" dirty="0" smtClean="0"/>
                        <a:t> </a:t>
                      </a:r>
                      <a:r>
                        <a:rPr lang="el-GR" sz="1130" dirty="0" err="1" smtClean="0"/>
                        <a:t>τοῦ</a:t>
                      </a:r>
                      <a:r>
                        <a:rPr lang="el-GR" sz="1130" dirty="0" smtClean="0"/>
                        <a:t> </a:t>
                      </a:r>
                      <a:r>
                        <a:rPr lang="el-GR" sz="1130" dirty="0" err="1" smtClean="0"/>
                        <a:t>παραδιδόντος</a:t>
                      </a:r>
                      <a:r>
                        <a:rPr lang="el-GR" sz="1130" dirty="0" smtClean="0"/>
                        <a:t> με μετ’ </a:t>
                      </a:r>
                      <a:r>
                        <a:rPr lang="el-GR" sz="1130" dirty="0" err="1" smtClean="0"/>
                        <a:t>ἐμοῦ</a:t>
                      </a:r>
                      <a:r>
                        <a:rPr lang="el-GR" sz="1130" dirty="0" smtClean="0"/>
                        <a:t> </a:t>
                      </a:r>
                      <a:r>
                        <a:rPr lang="el-GR" sz="1130" dirty="0" err="1" smtClean="0"/>
                        <a:t>ἐπὶ</a:t>
                      </a:r>
                      <a:r>
                        <a:rPr lang="el-GR" sz="1130" dirty="0" smtClean="0"/>
                        <a:t> </a:t>
                      </a:r>
                      <a:r>
                        <a:rPr lang="el-GR" sz="1130" dirty="0" err="1" smtClean="0"/>
                        <a:t>τῆς</a:t>
                      </a:r>
                      <a:r>
                        <a:rPr lang="el-GR" sz="1130" dirty="0" smtClean="0"/>
                        <a:t> </a:t>
                      </a:r>
                      <a:r>
                        <a:rPr lang="el-GR" sz="1130" dirty="0" err="1" smtClean="0"/>
                        <a:t>τραπέζης</a:t>
                      </a:r>
                      <a:r>
                        <a:rPr lang="el-GR" sz="1130" dirty="0" smtClean="0"/>
                        <a:t>.</a:t>
                      </a:r>
                    </a:p>
                    <a:p>
                      <a:r>
                        <a:rPr lang="el-GR" sz="1130" b="1" dirty="0" smtClean="0"/>
                        <a:t>22</a:t>
                      </a:r>
                      <a:r>
                        <a:rPr lang="el-GR" sz="1130" dirty="0" smtClean="0"/>
                        <a:t> </a:t>
                      </a:r>
                      <a:r>
                        <a:rPr lang="el-GR" sz="1130" dirty="0" err="1" smtClean="0"/>
                        <a:t>ὅτι</a:t>
                      </a:r>
                      <a:r>
                        <a:rPr lang="el-GR" sz="1130" dirty="0" smtClean="0"/>
                        <a:t> ὁ </a:t>
                      </a:r>
                      <a:r>
                        <a:rPr lang="el-GR" sz="1130" dirty="0" err="1" smtClean="0"/>
                        <a:t>υἱὸς</a:t>
                      </a:r>
                      <a:r>
                        <a:rPr lang="el-GR" sz="1130" dirty="0" smtClean="0"/>
                        <a:t> </a:t>
                      </a:r>
                      <a:r>
                        <a:rPr lang="el-GR" sz="1130" dirty="0" err="1" smtClean="0"/>
                        <a:t>μὲν</a:t>
                      </a:r>
                      <a:r>
                        <a:rPr lang="el-GR" sz="1130" dirty="0" smtClean="0"/>
                        <a:t> </a:t>
                      </a:r>
                      <a:r>
                        <a:rPr lang="el-GR" sz="1130" dirty="0" err="1" smtClean="0"/>
                        <a:t>τοῦ</a:t>
                      </a:r>
                      <a:r>
                        <a:rPr lang="el-GR" sz="1130" dirty="0" smtClean="0"/>
                        <a:t> </a:t>
                      </a:r>
                      <a:r>
                        <a:rPr lang="el-GR" sz="1130" dirty="0" err="1" smtClean="0"/>
                        <a:t>ἀνθρώπου</a:t>
                      </a:r>
                      <a:r>
                        <a:rPr lang="el-GR" sz="1130" dirty="0" smtClean="0"/>
                        <a:t> </a:t>
                      </a:r>
                      <a:r>
                        <a:rPr lang="el-GR" sz="1130" dirty="0" err="1" smtClean="0"/>
                        <a:t>κατὰ</a:t>
                      </a:r>
                      <a:r>
                        <a:rPr lang="el-GR" sz="1130" dirty="0" smtClean="0"/>
                        <a:t> </a:t>
                      </a:r>
                      <a:r>
                        <a:rPr lang="el-GR" sz="1130" dirty="0" err="1" smtClean="0"/>
                        <a:t>τὸ</a:t>
                      </a:r>
                      <a:r>
                        <a:rPr lang="el-GR" sz="1130" dirty="0" smtClean="0"/>
                        <a:t> </a:t>
                      </a:r>
                      <a:r>
                        <a:rPr lang="el-GR" sz="1130" dirty="0" err="1" smtClean="0"/>
                        <a:t>ὡρισμένον</a:t>
                      </a:r>
                      <a:r>
                        <a:rPr lang="el-GR" sz="1130" dirty="0" smtClean="0"/>
                        <a:t> </a:t>
                      </a:r>
                      <a:r>
                        <a:rPr lang="el-GR" sz="1130" dirty="0" err="1" smtClean="0"/>
                        <a:t>πορεύεται</a:t>
                      </a:r>
                      <a:r>
                        <a:rPr lang="el-GR" sz="1130" dirty="0" smtClean="0"/>
                        <a:t>, </a:t>
                      </a:r>
                      <a:r>
                        <a:rPr lang="el-GR" sz="1130" dirty="0" err="1" smtClean="0"/>
                        <a:t>πλὴν</a:t>
                      </a:r>
                      <a:r>
                        <a:rPr lang="el-GR" sz="1130" dirty="0" smtClean="0"/>
                        <a:t> </a:t>
                      </a:r>
                      <a:r>
                        <a:rPr lang="el-GR" sz="1130" dirty="0" err="1" smtClean="0"/>
                        <a:t>οὐαὶ</a:t>
                      </a:r>
                      <a:r>
                        <a:rPr lang="el-GR" sz="1130" dirty="0" smtClean="0"/>
                        <a:t> </a:t>
                      </a:r>
                      <a:r>
                        <a:rPr lang="el-GR" sz="1130" dirty="0" err="1" smtClean="0"/>
                        <a:t>τῷ</a:t>
                      </a:r>
                      <a:r>
                        <a:rPr lang="el-GR" sz="1130" dirty="0" smtClean="0"/>
                        <a:t> </a:t>
                      </a:r>
                      <a:r>
                        <a:rPr lang="el-GR" sz="1130" dirty="0" err="1" smtClean="0"/>
                        <a:t>ἀνθρώπῳ</a:t>
                      </a:r>
                      <a:r>
                        <a:rPr lang="el-GR" sz="1130" dirty="0" smtClean="0"/>
                        <a:t> </a:t>
                      </a:r>
                      <a:r>
                        <a:rPr lang="el-GR" sz="1130" dirty="0" err="1" smtClean="0"/>
                        <a:t>ἐκείνῳ</a:t>
                      </a:r>
                      <a:r>
                        <a:rPr lang="el-GR" sz="1130" dirty="0" smtClean="0"/>
                        <a:t> </a:t>
                      </a:r>
                      <a:r>
                        <a:rPr lang="el-GR" sz="1130" dirty="0" err="1" smtClean="0"/>
                        <a:t>δι</a:t>
                      </a:r>
                      <a:r>
                        <a:rPr lang="el-GR" sz="1130" dirty="0" smtClean="0"/>
                        <a:t>’ </a:t>
                      </a:r>
                      <a:r>
                        <a:rPr lang="el-GR" sz="1130" dirty="0" err="1" smtClean="0"/>
                        <a:t>οὗ</a:t>
                      </a:r>
                      <a:r>
                        <a:rPr lang="el-GR" sz="1130" dirty="0" smtClean="0"/>
                        <a:t> </a:t>
                      </a:r>
                      <a:r>
                        <a:rPr lang="el-GR" sz="1130" dirty="0" err="1" smtClean="0"/>
                        <a:t>παραδίδοται</a:t>
                      </a:r>
                      <a:r>
                        <a:rPr lang="el-GR" sz="1130" dirty="0" smtClean="0"/>
                        <a:t>.</a:t>
                      </a:r>
                    </a:p>
                    <a:p>
                      <a:r>
                        <a:rPr lang="el-GR" sz="1130" b="1" dirty="0" smtClean="0"/>
                        <a:t>23</a:t>
                      </a:r>
                      <a:r>
                        <a:rPr lang="el-GR" sz="1130" dirty="0" smtClean="0"/>
                        <a:t> </a:t>
                      </a:r>
                      <a:r>
                        <a:rPr lang="el-GR" sz="1130" dirty="0" err="1" smtClean="0"/>
                        <a:t>καὶ</a:t>
                      </a:r>
                      <a:r>
                        <a:rPr lang="el-GR" sz="1130" dirty="0" smtClean="0"/>
                        <a:t> </a:t>
                      </a:r>
                      <a:r>
                        <a:rPr lang="el-GR" sz="1130" dirty="0" err="1" smtClean="0"/>
                        <a:t>αὐτοὶ</a:t>
                      </a:r>
                      <a:r>
                        <a:rPr lang="el-GR" sz="1130" dirty="0" smtClean="0"/>
                        <a:t> </a:t>
                      </a:r>
                      <a:r>
                        <a:rPr lang="el-GR" sz="1130" dirty="0" err="1" smtClean="0"/>
                        <a:t>ἤρξαντο</a:t>
                      </a:r>
                      <a:r>
                        <a:rPr lang="el-GR" sz="1130" dirty="0" smtClean="0"/>
                        <a:t> </a:t>
                      </a:r>
                      <a:r>
                        <a:rPr lang="el-GR" sz="1130" dirty="0" err="1" smtClean="0"/>
                        <a:t>συζητεῖν</a:t>
                      </a:r>
                      <a:r>
                        <a:rPr lang="el-GR" sz="1130" dirty="0" smtClean="0"/>
                        <a:t> </a:t>
                      </a:r>
                      <a:r>
                        <a:rPr lang="el-GR" sz="1130" dirty="0" err="1" smtClean="0"/>
                        <a:t>πρὸς</a:t>
                      </a:r>
                      <a:r>
                        <a:rPr lang="el-GR" sz="1130" dirty="0" smtClean="0"/>
                        <a:t> </a:t>
                      </a:r>
                      <a:r>
                        <a:rPr lang="el-GR" sz="1130" dirty="0" err="1" smtClean="0"/>
                        <a:t>ἑαυτοὺς</a:t>
                      </a:r>
                      <a:r>
                        <a:rPr lang="el-GR" sz="1130" dirty="0" smtClean="0"/>
                        <a:t> </a:t>
                      </a:r>
                      <a:r>
                        <a:rPr lang="el-GR" sz="1130" dirty="0" err="1" smtClean="0"/>
                        <a:t>τὸ</a:t>
                      </a:r>
                      <a:r>
                        <a:rPr lang="el-GR" sz="1130" dirty="0" smtClean="0"/>
                        <a:t> </a:t>
                      </a:r>
                      <a:r>
                        <a:rPr lang="el-GR" sz="1130" dirty="0" err="1" smtClean="0"/>
                        <a:t>τίς</a:t>
                      </a:r>
                      <a:r>
                        <a:rPr lang="el-GR" sz="1130" dirty="0" smtClean="0"/>
                        <a:t> </a:t>
                      </a:r>
                      <a:r>
                        <a:rPr lang="el-GR" sz="1130" dirty="0" err="1" smtClean="0"/>
                        <a:t>ἄρα</a:t>
                      </a:r>
                      <a:r>
                        <a:rPr lang="el-GR" sz="1130" dirty="0" smtClean="0"/>
                        <a:t> </a:t>
                      </a:r>
                      <a:r>
                        <a:rPr lang="el-GR" sz="1130" dirty="0" err="1" smtClean="0"/>
                        <a:t>εἴη</a:t>
                      </a:r>
                      <a:r>
                        <a:rPr lang="el-GR" sz="1130" dirty="0" smtClean="0"/>
                        <a:t> </a:t>
                      </a:r>
                      <a:r>
                        <a:rPr lang="el-GR" sz="1130" dirty="0" err="1" smtClean="0"/>
                        <a:t>ἐξ</a:t>
                      </a:r>
                      <a:r>
                        <a:rPr lang="el-GR" sz="1130" dirty="0" smtClean="0"/>
                        <a:t> </a:t>
                      </a:r>
                      <a:r>
                        <a:rPr lang="el-GR" sz="1150" dirty="0" err="1" smtClean="0"/>
                        <a:t>αὐτῶν</a:t>
                      </a:r>
                      <a:r>
                        <a:rPr lang="el-GR" sz="1150" dirty="0" smtClean="0"/>
                        <a:t> ὁ </a:t>
                      </a:r>
                      <a:r>
                        <a:rPr lang="el-GR" sz="1150" dirty="0" err="1" smtClean="0"/>
                        <a:t>τοῦτο</a:t>
                      </a:r>
                      <a:r>
                        <a:rPr lang="el-GR" sz="1150" dirty="0" smtClean="0"/>
                        <a:t> </a:t>
                      </a:r>
                      <a:r>
                        <a:rPr lang="el-GR" sz="1150" dirty="0" err="1" smtClean="0"/>
                        <a:t>μέλλων</a:t>
                      </a:r>
                      <a:r>
                        <a:rPr lang="el-GR" sz="1150" dirty="0" smtClean="0"/>
                        <a:t> </a:t>
                      </a:r>
                      <a:r>
                        <a:rPr lang="el-GR" sz="1150" dirty="0" err="1" smtClean="0"/>
                        <a:t>πράσσειν</a:t>
                      </a:r>
                      <a:r>
                        <a:rPr lang="el-GR" sz="1150" dirty="0" smtClean="0"/>
                        <a:t>.</a:t>
                      </a:r>
                    </a:p>
                  </a:txBody>
                  <a:tcPr/>
                </a:tc>
                <a:tc>
                  <a:txBody>
                    <a:bodyPr/>
                    <a:lstStyle/>
                    <a:p>
                      <a:r>
                        <a:rPr lang="el-GR" sz="1110" b="1" dirty="0" smtClean="0"/>
                        <a:t>21</a:t>
                      </a:r>
                      <a:r>
                        <a:rPr lang="el-GR" sz="1110" dirty="0" smtClean="0"/>
                        <a:t> </a:t>
                      </a:r>
                      <a:r>
                        <a:rPr lang="el-GR" sz="1110" dirty="0" err="1" smtClean="0"/>
                        <a:t>Ταῦτα</a:t>
                      </a:r>
                      <a:r>
                        <a:rPr lang="el-GR" sz="1110" dirty="0" smtClean="0"/>
                        <a:t> </a:t>
                      </a:r>
                      <a:r>
                        <a:rPr lang="el-GR" sz="1110" dirty="0" err="1" smtClean="0"/>
                        <a:t>εἰπὼν</a:t>
                      </a:r>
                      <a:r>
                        <a:rPr lang="el-GR" sz="1110" dirty="0" smtClean="0"/>
                        <a:t> [ὁ] </a:t>
                      </a:r>
                      <a:r>
                        <a:rPr lang="el-GR" sz="1110" dirty="0" err="1" smtClean="0"/>
                        <a:t>Ἰησοῦς</a:t>
                      </a:r>
                      <a:r>
                        <a:rPr lang="el-GR" sz="1110" dirty="0" smtClean="0"/>
                        <a:t> </a:t>
                      </a:r>
                      <a:r>
                        <a:rPr lang="el-GR" sz="1110" dirty="0" err="1" smtClean="0"/>
                        <a:t>ἐταράχθη</a:t>
                      </a:r>
                      <a:r>
                        <a:rPr lang="el-GR" sz="1110" dirty="0" smtClean="0"/>
                        <a:t> </a:t>
                      </a:r>
                      <a:r>
                        <a:rPr lang="el-GR" sz="1110" dirty="0" err="1" smtClean="0"/>
                        <a:t>τῷ</a:t>
                      </a:r>
                      <a:r>
                        <a:rPr lang="el-GR" sz="1110" dirty="0" smtClean="0"/>
                        <a:t> </a:t>
                      </a:r>
                      <a:r>
                        <a:rPr lang="el-GR" sz="1110" dirty="0" err="1" smtClean="0"/>
                        <a:t>πνεύματι</a:t>
                      </a:r>
                      <a:r>
                        <a:rPr lang="el-GR" sz="1110" dirty="0" smtClean="0"/>
                        <a:t> </a:t>
                      </a:r>
                      <a:r>
                        <a:rPr lang="el-GR" sz="1110" dirty="0" err="1" smtClean="0"/>
                        <a:t>καὶ</a:t>
                      </a:r>
                      <a:r>
                        <a:rPr lang="el-GR" sz="1110" dirty="0" smtClean="0"/>
                        <a:t> </a:t>
                      </a:r>
                      <a:r>
                        <a:rPr lang="el-GR" sz="1110" dirty="0" err="1" smtClean="0"/>
                        <a:t>ἐμαρτύρησεν</a:t>
                      </a:r>
                      <a:r>
                        <a:rPr lang="el-GR" sz="1110" dirty="0" smtClean="0"/>
                        <a:t> </a:t>
                      </a:r>
                      <a:r>
                        <a:rPr lang="el-GR" sz="1110" dirty="0" err="1" smtClean="0"/>
                        <a:t>καὶ</a:t>
                      </a:r>
                      <a:r>
                        <a:rPr lang="el-GR" sz="1110" dirty="0" smtClean="0"/>
                        <a:t> </a:t>
                      </a:r>
                      <a:r>
                        <a:rPr lang="el-GR" sz="1110" dirty="0" err="1" smtClean="0"/>
                        <a:t>εἶπεν</a:t>
                      </a:r>
                      <a:r>
                        <a:rPr lang="el-GR" sz="1110" dirty="0" smtClean="0"/>
                        <a:t>· </a:t>
                      </a:r>
                      <a:r>
                        <a:rPr lang="el-GR" sz="1110" dirty="0" err="1" smtClean="0"/>
                        <a:t>ἀμὴν</a:t>
                      </a:r>
                      <a:r>
                        <a:rPr lang="el-GR" sz="1110" dirty="0" smtClean="0"/>
                        <a:t> </a:t>
                      </a:r>
                      <a:r>
                        <a:rPr lang="el-GR" sz="1110" dirty="0" err="1" smtClean="0"/>
                        <a:t>ἀμὴν</a:t>
                      </a:r>
                      <a:r>
                        <a:rPr lang="el-GR" sz="1110" dirty="0" smtClean="0"/>
                        <a:t> </a:t>
                      </a:r>
                      <a:r>
                        <a:rPr lang="el-GR" sz="1110" dirty="0" err="1" smtClean="0"/>
                        <a:t>λέγω</a:t>
                      </a:r>
                      <a:r>
                        <a:rPr lang="el-GR" sz="1110" dirty="0" smtClean="0"/>
                        <a:t> </a:t>
                      </a:r>
                      <a:r>
                        <a:rPr lang="el-GR" sz="1110" dirty="0" err="1" smtClean="0"/>
                        <a:t>ὑμῖν</a:t>
                      </a:r>
                      <a:r>
                        <a:rPr lang="el-GR" sz="1110" dirty="0" smtClean="0"/>
                        <a:t> </a:t>
                      </a:r>
                      <a:r>
                        <a:rPr lang="el-GR" sz="1110" dirty="0" err="1" smtClean="0"/>
                        <a:t>ὅτι</a:t>
                      </a:r>
                      <a:r>
                        <a:rPr lang="el-GR" sz="1110" dirty="0" smtClean="0"/>
                        <a:t> </a:t>
                      </a:r>
                      <a:r>
                        <a:rPr lang="el-GR" sz="1110" dirty="0" err="1" smtClean="0"/>
                        <a:t>εἷς</a:t>
                      </a:r>
                      <a:r>
                        <a:rPr lang="el-GR" sz="1110" dirty="0" smtClean="0"/>
                        <a:t> </a:t>
                      </a:r>
                      <a:r>
                        <a:rPr lang="el-GR" sz="1110" dirty="0" err="1" smtClean="0"/>
                        <a:t>ἐξ</a:t>
                      </a:r>
                      <a:r>
                        <a:rPr lang="el-GR" sz="1110" dirty="0" smtClean="0"/>
                        <a:t> </a:t>
                      </a:r>
                      <a:r>
                        <a:rPr lang="el-GR" sz="1110" dirty="0" err="1" smtClean="0"/>
                        <a:t>ὑμῶν</a:t>
                      </a:r>
                      <a:r>
                        <a:rPr lang="el-GR" sz="1110" dirty="0" smtClean="0"/>
                        <a:t> </a:t>
                      </a:r>
                      <a:r>
                        <a:rPr lang="el-GR" sz="1110" dirty="0" err="1" smtClean="0"/>
                        <a:t>παραδώσει</a:t>
                      </a:r>
                      <a:r>
                        <a:rPr lang="el-GR" sz="1110" dirty="0" smtClean="0"/>
                        <a:t> με.</a:t>
                      </a:r>
                    </a:p>
                    <a:p>
                      <a:r>
                        <a:rPr lang="el-GR" sz="1110" b="1" dirty="0" smtClean="0"/>
                        <a:t>22</a:t>
                      </a:r>
                      <a:r>
                        <a:rPr lang="el-GR" sz="1110" dirty="0" smtClean="0"/>
                        <a:t> </a:t>
                      </a:r>
                      <a:r>
                        <a:rPr lang="el-GR" sz="1110" dirty="0" err="1" smtClean="0"/>
                        <a:t>ἔβλεπον</a:t>
                      </a:r>
                      <a:r>
                        <a:rPr lang="el-GR" sz="1110" dirty="0" smtClean="0"/>
                        <a:t> </a:t>
                      </a:r>
                      <a:r>
                        <a:rPr lang="el-GR" sz="1110" dirty="0" err="1" smtClean="0"/>
                        <a:t>εἰς</a:t>
                      </a:r>
                      <a:r>
                        <a:rPr lang="el-GR" sz="1110" dirty="0" smtClean="0"/>
                        <a:t> </a:t>
                      </a:r>
                      <a:r>
                        <a:rPr lang="el-GR" sz="1110" dirty="0" err="1" smtClean="0"/>
                        <a:t>ἀλλήλους</a:t>
                      </a:r>
                      <a:r>
                        <a:rPr lang="el-GR" sz="1110" dirty="0" smtClean="0"/>
                        <a:t> </a:t>
                      </a:r>
                      <a:r>
                        <a:rPr lang="el-GR" sz="1110" dirty="0" err="1" smtClean="0"/>
                        <a:t>οἱ</a:t>
                      </a:r>
                      <a:r>
                        <a:rPr lang="el-GR" sz="1110" dirty="0" smtClean="0"/>
                        <a:t> </a:t>
                      </a:r>
                      <a:r>
                        <a:rPr lang="el-GR" sz="1110" dirty="0" err="1" smtClean="0"/>
                        <a:t>μαθηταὶ</a:t>
                      </a:r>
                      <a:r>
                        <a:rPr lang="el-GR" sz="1110" dirty="0" smtClean="0"/>
                        <a:t> </a:t>
                      </a:r>
                      <a:r>
                        <a:rPr lang="el-GR" sz="1110" dirty="0" err="1" smtClean="0"/>
                        <a:t>ἀπορούμενοι</a:t>
                      </a:r>
                      <a:r>
                        <a:rPr lang="el-GR" sz="1110" dirty="0" smtClean="0"/>
                        <a:t> </a:t>
                      </a:r>
                      <a:r>
                        <a:rPr lang="el-GR" sz="1110" dirty="0" err="1" smtClean="0"/>
                        <a:t>περὶ</a:t>
                      </a:r>
                      <a:r>
                        <a:rPr lang="el-GR" sz="1110" dirty="0" smtClean="0"/>
                        <a:t> </a:t>
                      </a:r>
                      <a:r>
                        <a:rPr lang="el-GR" sz="1110" dirty="0" err="1" smtClean="0"/>
                        <a:t>τίνος</a:t>
                      </a:r>
                      <a:r>
                        <a:rPr lang="el-GR" sz="1110" dirty="0" smtClean="0"/>
                        <a:t> </a:t>
                      </a:r>
                      <a:r>
                        <a:rPr lang="el-GR" sz="1110" dirty="0" err="1" smtClean="0"/>
                        <a:t>λέγει</a:t>
                      </a:r>
                      <a:r>
                        <a:rPr lang="el-GR" sz="1110" dirty="0" smtClean="0"/>
                        <a:t>.</a:t>
                      </a:r>
                    </a:p>
                    <a:p>
                      <a:r>
                        <a:rPr lang="el-GR" sz="1110" b="1" dirty="0" smtClean="0"/>
                        <a:t>23</a:t>
                      </a:r>
                      <a:r>
                        <a:rPr lang="el-GR" sz="1110" dirty="0" smtClean="0"/>
                        <a:t> </a:t>
                      </a:r>
                      <a:r>
                        <a:rPr lang="el-GR" sz="1110" dirty="0" err="1" smtClean="0"/>
                        <a:t>ἦν</a:t>
                      </a:r>
                      <a:r>
                        <a:rPr lang="el-GR" sz="1110" dirty="0" smtClean="0"/>
                        <a:t> </a:t>
                      </a:r>
                      <a:r>
                        <a:rPr lang="el-GR" sz="1110" dirty="0" err="1" smtClean="0"/>
                        <a:t>ἀνακείμενος</a:t>
                      </a:r>
                      <a:r>
                        <a:rPr lang="el-GR" sz="1110" dirty="0" smtClean="0"/>
                        <a:t> </a:t>
                      </a:r>
                      <a:r>
                        <a:rPr lang="el-GR" sz="1110" dirty="0" err="1" smtClean="0"/>
                        <a:t>εἷς</a:t>
                      </a:r>
                      <a:r>
                        <a:rPr lang="el-GR" sz="1110" dirty="0" smtClean="0"/>
                        <a:t> </a:t>
                      </a:r>
                      <a:r>
                        <a:rPr lang="el-GR" sz="1110" dirty="0" err="1" smtClean="0"/>
                        <a:t>ἐκ</a:t>
                      </a:r>
                      <a:r>
                        <a:rPr lang="el-GR" sz="1110" dirty="0" smtClean="0"/>
                        <a:t> </a:t>
                      </a:r>
                      <a:r>
                        <a:rPr lang="el-GR" sz="1110" dirty="0" err="1" smtClean="0"/>
                        <a:t>τῶν</a:t>
                      </a:r>
                      <a:r>
                        <a:rPr lang="el-GR" sz="1110" dirty="0" smtClean="0"/>
                        <a:t> </a:t>
                      </a:r>
                      <a:r>
                        <a:rPr lang="el-GR" sz="1110" dirty="0" err="1" smtClean="0"/>
                        <a:t>μαθητῶν</a:t>
                      </a:r>
                      <a:r>
                        <a:rPr lang="el-GR" sz="1110" dirty="0" smtClean="0"/>
                        <a:t> </a:t>
                      </a:r>
                      <a:r>
                        <a:rPr lang="el-GR" sz="1110" dirty="0" err="1" smtClean="0"/>
                        <a:t>αὐτοῦ</a:t>
                      </a:r>
                      <a:r>
                        <a:rPr lang="el-GR" sz="1110" dirty="0" smtClean="0"/>
                        <a:t> ἐν </a:t>
                      </a:r>
                      <a:r>
                        <a:rPr lang="el-GR" sz="1110" dirty="0" err="1" smtClean="0"/>
                        <a:t>τῷ</a:t>
                      </a:r>
                      <a:r>
                        <a:rPr lang="el-GR" sz="1110" dirty="0" smtClean="0"/>
                        <a:t> </a:t>
                      </a:r>
                      <a:r>
                        <a:rPr lang="el-GR" sz="1110" dirty="0" err="1" smtClean="0"/>
                        <a:t>κόλπῳ</a:t>
                      </a:r>
                      <a:r>
                        <a:rPr lang="el-GR" sz="1110" dirty="0" smtClean="0"/>
                        <a:t> </a:t>
                      </a:r>
                      <a:r>
                        <a:rPr lang="el-GR" sz="1110" dirty="0" err="1" smtClean="0"/>
                        <a:t>τοῦ</a:t>
                      </a:r>
                      <a:r>
                        <a:rPr lang="el-GR" sz="1110" dirty="0" smtClean="0"/>
                        <a:t> </a:t>
                      </a:r>
                      <a:r>
                        <a:rPr lang="el-GR" sz="1110" dirty="0" err="1" smtClean="0"/>
                        <a:t>Ἰησοῦ</a:t>
                      </a:r>
                      <a:r>
                        <a:rPr lang="el-GR" sz="1110" dirty="0" smtClean="0"/>
                        <a:t>, </a:t>
                      </a:r>
                      <a:r>
                        <a:rPr lang="el-GR" sz="1110" dirty="0" err="1" smtClean="0"/>
                        <a:t>ὃν</a:t>
                      </a:r>
                      <a:r>
                        <a:rPr lang="el-GR" sz="1110" dirty="0" smtClean="0"/>
                        <a:t> </a:t>
                      </a:r>
                      <a:r>
                        <a:rPr lang="el-GR" sz="1110" dirty="0" err="1" smtClean="0"/>
                        <a:t>ἠγάπα</a:t>
                      </a:r>
                      <a:r>
                        <a:rPr lang="el-GR" sz="1110" dirty="0" smtClean="0"/>
                        <a:t> ὁ </a:t>
                      </a:r>
                      <a:r>
                        <a:rPr lang="el-GR" sz="1110" dirty="0" err="1" smtClean="0"/>
                        <a:t>Ἰησοῦς</a:t>
                      </a:r>
                      <a:r>
                        <a:rPr lang="el-GR" sz="1110" dirty="0" smtClean="0"/>
                        <a:t>.</a:t>
                      </a:r>
                    </a:p>
                    <a:p>
                      <a:r>
                        <a:rPr lang="el-GR" sz="1110" b="1" dirty="0" smtClean="0"/>
                        <a:t>24</a:t>
                      </a:r>
                      <a:r>
                        <a:rPr lang="el-GR" sz="1110" dirty="0" smtClean="0"/>
                        <a:t> </a:t>
                      </a:r>
                      <a:r>
                        <a:rPr lang="el-GR" sz="1110" dirty="0" err="1" smtClean="0"/>
                        <a:t>νεύει</a:t>
                      </a:r>
                      <a:r>
                        <a:rPr lang="el-GR" sz="1110" dirty="0" smtClean="0"/>
                        <a:t> </a:t>
                      </a:r>
                      <a:r>
                        <a:rPr lang="el-GR" sz="1110" dirty="0" err="1" smtClean="0"/>
                        <a:t>οὖν</a:t>
                      </a:r>
                      <a:r>
                        <a:rPr lang="el-GR" sz="1110" dirty="0" smtClean="0"/>
                        <a:t> </a:t>
                      </a:r>
                      <a:r>
                        <a:rPr lang="el-GR" sz="1110" dirty="0" err="1" smtClean="0"/>
                        <a:t>τούτῳ</a:t>
                      </a:r>
                      <a:r>
                        <a:rPr lang="el-GR" sz="1110" dirty="0" smtClean="0"/>
                        <a:t> </a:t>
                      </a:r>
                      <a:r>
                        <a:rPr lang="el-GR" sz="1110" dirty="0" err="1" smtClean="0"/>
                        <a:t>Σίμων</a:t>
                      </a:r>
                      <a:r>
                        <a:rPr lang="el-GR" sz="1110" dirty="0" smtClean="0"/>
                        <a:t> </a:t>
                      </a:r>
                      <a:r>
                        <a:rPr lang="el-GR" sz="1110" dirty="0" err="1" smtClean="0"/>
                        <a:t>Πέτρος</a:t>
                      </a:r>
                      <a:r>
                        <a:rPr lang="el-GR" sz="1110" dirty="0" smtClean="0"/>
                        <a:t> </a:t>
                      </a:r>
                      <a:r>
                        <a:rPr lang="el-GR" sz="1110" dirty="0" err="1" smtClean="0"/>
                        <a:t>πυθέσθαι</a:t>
                      </a:r>
                      <a:r>
                        <a:rPr lang="el-GR" sz="1110" dirty="0" smtClean="0"/>
                        <a:t> </a:t>
                      </a:r>
                      <a:r>
                        <a:rPr lang="el-GR" sz="1110" dirty="0" err="1" smtClean="0"/>
                        <a:t>τίς</a:t>
                      </a:r>
                      <a:r>
                        <a:rPr lang="el-GR" sz="1110" dirty="0" smtClean="0"/>
                        <a:t> </a:t>
                      </a:r>
                      <a:r>
                        <a:rPr lang="el-GR" sz="1110" dirty="0" err="1" smtClean="0"/>
                        <a:t>ἂν</a:t>
                      </a:r>
                      <a:r>
                        <a:rPr lang="el-GR" sz="1110" dirty="0" smtClean="0"/>
                        <a:t> </a:t>
                      </a:r>
                      <a:r>
                        <a:rPr lang="el-GR" sz="1110" dirty="0" err="1" smtClean="0"/>
                        <a:t>εἴη</a:t>
                      </a:r>
                      <a:r>
                        <a:rPr lang="el-GR" sz="1110" dirty="0" smtClean="0"/>
                        <a:t> </a:t>
                      </a:r>
                      <a:r>
                        <a:rPr lang="el-GR" sz="1110" dirty="0" err="1" smtClean="0"/>
                        <a:t>περὶ</a:t>
                      </a:r>
                      <a:r>
                        <a:rPr lang="el-GR" sz="1110" dirty="0" smtClean="0"/>
                        <a:t> </a:t>
                      </a:r>
                      <a:r>
                        <a:rPr lang="el-GR" sz="1110" dirty="0" err="1" smtClean="0"/>
                        <a:t>οὗ</a:t>
                      </a:r>
                      <a:r>
                        <a:rPr lang="el-GR" sz="1110" dirty="0" smtClean="0"/>
                        <a:t> </a:t>
                      </a:r>
                      <a:r>
                        <a:rPr lang="el-GR" sz="1110" dirty="0" err="1" smtClean="0"/>
                        <a:t>λέγει</a:t>
                      </a:r>
                      <a:r>
                        <a:rPr lang="el-GR" sz="1110" dirty="0" smtClean="0"/>
                        <a:t>.</a:t>
                      </a:r>
                    </a:p>
                    <a:p>
                      <a:r>
                        <a:rPr lang="el-GR" sz="1110" b="1" dirty="0" smtClean="0"/>
                        <a:t>25</a:t>
                      </a:r>
                      <a:r>
                        <a:rPr lang="el-GR" sz="1110" dirty="0" smtClean="0"/>
                        <a:t> </a:t>
                      </a:r>
                      <a:r>
                        <a:rPr lang="el-GR" sz="1110" dirty="0" err="1" smtClean="0"/>
                        <a:t>ἀναπεσὼν</a:t>
                      </a:r>
                      <a:r>
                        <a:rPr lang="el-GR" sz="1110" dirty="0" smtClean="0"/>
                        <a:t> </a:t>
                      </a:r>
                      <a:r>
                        <a:rPr lang="el-GR" sz="1110" dirty="0" err="1" smtClean="0"/>
                        <a:t>οὖν</a:t>
                      </a:r>
                      <a:r>
                        <a:rPr lang="el-GR" sz="1110" dirty="0" smtClean="0"/>
                        <a:t> </a:t>
                      </a:r>
                      <a:r>
                        <a:rPr lang="el-GR" sz="1110" dirty="0" err="1" smtClean="0"/>
                        <a:t>ἐκεῖνος</a:t>
                      </a:r>
                      <a:r>
                        <a:rPr lang="el-GR" sz="1110" dirty="0" smtClean="0"/>
                        <a:t> </a:t>
                      </a:r>
                      <a:r>
                        <a:rPr lang="el-GR" sz="1110" dirty="0" err="1" smtClean="0"/>
                        <a:t>οὕτως</a:t>
                      </a:r>
                      <a:r>
                        <a:rPr lang="el-GR" sz="1110" dirty="0" smtClean="0"/>
                        <a:t> </a:t>
                      </a:r>
                      <a:r>
                        <a:rPr lang="el-GR" sz="1110" dirty="0" err="1" smtClean="0"/>
                        <a:t>ἐπὶ</a:t>
                      </a:r>
                      <a:r>
                        <a:rPr lang="el-GR" sz="1110" dirty="0" smtClean="0"/>
                        <a:t> </a:t>
                      </a:r>
                      <a:r>
                        <a:rPr lang="el-GR" sz="1110" dirty="0" err="1" smtClean="0"/>
                        <a:t>τὸ</a:t>
                      </a:r>
                      <a:r>
                        <a:rPr lang="el-GR" sz="1110" dirty="0" smtClean="0"/>
                        <a:t> </a:t>
                      </a:r>
                      <a:r>
                        <a:rPr lang="el-GR" sz="1110" dirty="0" err="1" smtClean="0"/>
                        <a:t>στῆθος</a:t>
                      </a:r>
                      <a:r>
                        <a:rPr lang="el-GR" sz="1110" dirty="0" smtClean="0"/>
                        <a:t> </a:t>
                      </a:r>
                      <a:r>
                        <a:rPr lang="el-GR" sz="1110" dirty="0" err="1" smtClean="0"/>
                        <a:t>τοῦ</a:t>
                      </a:r>
                      <a:r>
                        <a:rPr lang="el-GR" sz="1110" dirty="0" smtClean="0"/>
                        <a:t> </a:t>
                      </a:r>
                      <a:r>
                        <a:rPr lang="el-GR" sz="1110" dirty="0" err="1" smtClean="0"/>
                        <a:t>Ἰησοῦ</a:t>
                      </a:r>
                      <a:r>
                        <a:rPr lang="el-GR" sz="1110" dirty="0" smtClean="0"/>
                        <a:t> </a:t>
                      </a:r>
                      <a:r>
                        <a:rPr lang="el-GR" sz="1110" dirty="0" err="1" smtClean="0"/>
                        <a:t>λέγει</a:t>
                      </a:r>
                      <a:r>
                        <a:rPr lang="el-GR" sz="1110" dirty="0" smtClean="0"/>
                        <a:t> </a:t>
                      </a:r>
                      <a:r>
                        <a:rPr lang="el-GR" sz="1110" dirty="0" err="1" smtClean="0"/>
                        <a:t>αὐτῷ</a:t>
                      </a:r>
                      <a:r>
                        <a:rPr lang="el-GR" sz="1110" dirty="0" smtClean="0"/>
                        <a:t>· </a:t>
                      </a:r>
                      <a:r>
                        <a:rPr lang="el-GR" sz="1110" dirty="0" err="1" smtClean="0"/>
                        <a:t>κύριε</a:t>
                      </a:r>
                      <a:r>
                        <a:rPr lang="el-GR" sz="1110" dirty="0" smtClean="0"/>
                        <a:t>, </a:t>
                      </a:r>
                      <a:r>
                        <a:rPr lang="el-GR" sz="1110" dirty="0" err="1" smtClean="0"/>
                        <a:t>τίς</a:t>
                      </a:r>
                      <a:r>
                        <a:rPr lang="el-GR" sz="1110" dirty="0" smtClean="0"/>
                        <a:t> </a:t>
                      </a:r>
                      <a:r>
                        <a:rPr lang="el-GR" sz="1110" dirty="0" err="1" smtClean="0"/>
                        <a:t>ἐστιν</a:t>
                      </a:r>
                      <a:r>
                        <a:rPr lang="el-GR" sz="1110" dirty="0" smtClean="0"/>
                        <a:t>;</a:t>
                      </a:r>
                    </a:p>
                    <a:p>
                      <a:r>
                        <a:rPr lang="el-GR" sz="1110" b="1" dirty="0" smtClean="0"/>
                        <a:t>26</a:t>
                      </a:r>
                      <a:r>
                        <a:rPr lang="el-GR" sz="1110" dirty="0" smtClean="0"/>
                        <a:t> </a:t>
                      </a:r>
                      <a:r>
                        <a:rPr lang="el-GR" sz="1110" dirty="0" err="1" smtClean="0"/>
                        <a:t>ἀποκρίνεται</a:t>
                      </a:r>
                      <a:r>
                        <a:rPr lang="el-GR" sz="1110" dirty="0" smtClean="0"/>
                        <a:t> [ὁ] </a:t>
                      </a:r>
                      <a:r>
                        <a:rPr lang="el-GR" sz="1110" dirty="0" err="1" smtClean="0"/>
                        <a:t>Ἰησοῦς</a:t>
                      </a:r>
                      <a:r>
                        <a:rPr lang="el-GR" sz="1110" dirty="0" smtClean="0"/>
                        <a:t>· </a:t>
                      </a:r>
                      <a:r>
                        <a:rPr lang="el-GR" sz="1110" dirty="0" err="1" smtClean="0"/>
                        <a:t>ἐκεῖνός</a:t>
                      </a:r>
                      <a:r>
                        <a:rPr lang="el-GR" sz="1110" dirty="0" smtClean="0"/>
                        <a:t> </a:t>
                      </a:r>
                      <a:r>
                        <a:rPr lang="el-GR" sz="1110" dirty="0" err="1" smtClean="0"/>
                        <a:t>ἐστιν</a:t>
                      </a:r>
                      <a:r>
                        <a:rPr lang="el-GR" sz="1110" dirty="0" smtClean="0"/>
                        <a:t> ᾧ </a:t>
                      </a:r>
                      <a:r>
                        <a:rPr lang="el-GR" sz="1110" dirty="0" err="1" smtClean="0"/>
                        <a:t>ἐγὼ</a:t>
                      </a:r>
                      <a:r>
                        <a:rPr lang="el-GR" sz="1110" dirty="0" smtClean="0"/>
                        <a:t> </a:t>
                      </a:r>
                      <a:r>
                        <a:rPr lang="el-GR" sz="1110" dirty="0" err="1" smtClean="0"/>
                        <a:t>βάψω</a:t>
                      </a:r>
                      <a:r>
                        <a:rPr lang="el-GR" sz="1110" dirty="0" smtClean="0"/>
                        <a:t> </a:t>
                      </a:r>
                      <a:r>
                        <a:rPr lang="el-GR" sz="1110" dirty="0" err="1" smtClean="0"/>
                        <a:t>τὸ</a:t>
                      </a:r>
                      <a:r>
                        <a:rPr lang="el-GR" sz="1110" dirty="0" smtClean="0"/>
                        <a:t> </a:t>
                      </a:r>
                      <a:r>
                        <a:rPr lang="el-GR" sz="1110" dirty="0" err="1" smtClean="0"/>
                        <a:t>ψωμίον</a:t>
                      </a:r>
                      <a:r>
                        <a:rPr lang="el-GR" sz="1110" dirty="0" smtClean="0"/>
                        <a:t> </a:t>
                      </a:r>
                      <a:r>
                        <a:rPr lang="el-GR" sz="1110" dirty="0" err="1" smtClean="0"/>
                        <a:t>καὶ</a:t>
                      </a:r>
                      <a:r>
                        <a:rPr lang="el-GR" sz="1110" dirty="0" smtClean="0"/>
                        <a:t> </a:t>
                      </a:r>
                      <a:r>
                        <a:rPr lang="el-GR" sz="1110" dirty="0" err="1" smtClean="0"/>
                        <a:t>δώσω</a:t>
                      </a:r>
                      <a:r>
                        <a:rPr lang="el-GR" sz="1110" dirty="0" smtClean="0"/>
                        <a:t> </a:t>
                      </a:r>
                      <a:r>
                        <a:rPr lang="el-GR" sz="1110" dirty="0" err="1" smtClean="0"/>
                        <a:t>αὐτῷ</a:t>
                      </a:r>
                      <a:r>
                        <a:rPr lang="el-GR" sz="1110" dirty="0" smtClean="0"/>
                        <a:t>. </a:t>
                      </a:r>
                      <a:r>
                        <a:rPr lang="el-GR" sz="1110" dirty="0" err="1" smtClean="0"/>
                        <a:t>βάψας</a:t>
                      </a:r>
                      <a:r>
                        <a:rPr lang="el-GR" sz="1110" dirty="0" smtClean="0"/>
                        <a:t> </a:t>
                      </a:r>
                      <a:r>
                        <a:rPr lang="el-GR" sz="1110" dirty="0" err="1" smtClean="0"/>
                        <a:t>οὖν</a:t>
                      </a:r>
                      <a:r>
                        <a:rPr lang="el-GR" sz="1110" dirty="0" smtClean="0"/>
                        <a:t> </a:t>
                      </a:r>
                      <a:r>
                        <a:rPr lang="el-GR" sz="1110" dirty="0" err="1" smtClean="0"/>
                        <a:t>τὸ</a:t>
                      </a:r>
                      <a:r>
                        <a:rPr lang="el-GR" sz="1110" dirty="0" smtClean="0"/>
                        <a:t> </a:t>
                      </a:r>
                      <a:r>
                        <a:rPr lang="el-GR" sz="1110" dirty="0" err="1" smtClean="0"/>
                        <a:t>ψωμίον</a:t>
                      </a:r>
                      <a:r>
                        <a:rPr lang="el-GR" sz="1110" dirty="0" smtClean="0"/>
                        <a:t> [</a:t>
                      </a:r>
                      <a:r>
                        <a:rPr lang="el-GR" sz="1110" dirty="0" err="1" smtClean="0"/>
                        <a:t>λαμβάνει</a:t>
                      </a:r>
                      <a:r>
                        <a:rPr lang="el-GR" sz="1110" dirty="0" smtClean="0"/>
                        <a:t> </a:t>
                      </a:r>
                      <a:r>
                        <a:rPr lang="el-GR" sz="1110" dirty="0" err="1" smtClean="0"/>
                        <a:t>καὶ</a:t>
                      </a:r>
                      <a:r>
                        <a:rPr lang="el-GR" sz="1110" dirty="0" smtClean="0"/>
                        <a:t>] </a:t>
                      </a:r>
                      <a:r>
                        <a:rPr lang="el-GR" sz="1110" dirty="0" err="1" smtClean="0"/>
                        <a:t>δίδωσιν</a:t>
                      </a:r>
                      <a:r>
                        <a:rPr lang="el-GR" sz="1110" dirty="0" smtClean="0"/>
                        <a:t> </a:t>
                      </a:r>
                      <a:r>
                        <a:rPr lang="el-GR" sz="1110" dirty="0" err="1" smtClean="0"/>
                        <a:t>Ἰούδᾳ</a:t>
                      </a:r>
                      <a:r>
                        <a:rPr lang="el-GR" sz="1110" dirty="0" smtClean="0"/>
                        <a:t> </a:t>
                      </a:r>
                      <a:r>
                        <a:rPr lang="el-GR" sz="1110" dirty="0" err="1" smtClean="0"/>
                        <a:t>Σίμωνος</a:t>
                      </a:r>
                      <a:r>
                        <a:rPr lang="el-GR" sz="1110" dirty="0" smtClean="0"/>
                        <a:t> </a:t>
                      </a:r>
                      <a:r>
                        <a:rPr lang="el-GR" sz="1110" dirty="0" err="1" smtClean="0"/>
                        <a:t>Ἰσκαριώτου</a:t>
                      </a:r>
                      <a:r>
                        <a:rPr lang="el-GR" sz="1110" dirty="0" smtClean="0"/>
                        <a:t>.</a:t>
                      </a:r>
                    </a:p>
                    <a:p>
                      <a:r>
                        <a:rPr lang="el-GR" sz="1110" b="1" dirty="0" smtClean="0"/>
                        <a:t>27</a:t>
                      </a:r>
                      <a:r>
                        <a:rPr lang="el-GR" sz="1110" dirty="0" smtClean="0"/>
                        <a:t> </a:t>
                      </a:r>
                      <a:r>
                        <a:rPr lang="el-GR" sz="1110" dirty="0" err="1" smtClean="0"/>
                        <a:t>καὶ</a:t>
                      </a:r>
                      <a:r>
                        <a:rPr lang="el-GR" sz="1110" dirty="0" smtClean="0"/>
                        <a:t> </a:t>
                      </a:r>
                      <a:r>
                        <a:rPr lang="el-GR" sz="1110" dirty="0" err="1" smtClean="0"/>
                        <a:t>μετὰ</a:t>
                      </a:r>
                      <a:r>
                        <a:rPr lang="el-GR" sz="1110" dirty="0" smtClean="0"/>
                        <a:t> </a:t>
                      </a:r>
                      <a:r>
                        <a:rPr lang="el-GR" sz="1110" dirty="0" err="1" smtClean="0"/>
                        <a:t>τὸ</a:t>
                      </a:r>
                      <a:r>
                        <a:rPr lang="el-GR" sz="1110" dirty="0" smtClean="0"/>
                        <a:t> </a:t>
                      </a:r>
                      <a:r>
                        <a:rPr lang="el-GR" sz="1110" dirty="0" err="1" smtClean="0"/>
                        <a:t>ψωμίον</a:t>
                      </a:r>
                      <a:r>
                        <a:rPr lang="el-GR" sz="1110" dirty="0" smtClean="0"/>
                        <a:t> </a:t>
                      </a:r>
                      <a:r>
                        <a:rPr lang="el-GR" sz="1110" dirty="0" err="1" smtClean="0"/>
                        <a:t>τότε</a:t>
                      </a:r>
                      <a:r>
                        <a:rPr lang="el-GR" sz="1110" dirty="0" smtClean="0"/>
                        <a:t> </a:t>
                      </a:r>
                      <a:r>
                        <a:rPr lang="el-GR" sz="1110" dirty="0" err="1" smtClean="0"/>
                        <a:t>εἰσῆλθεν</a:t>
                      </a:r>
                      <a:r>
                        <a:rPr lang="el-GR" sz="1110" dirty="0" smtClean="0"/>
                        <a:t> </a:t>
                      </a:r>
                      <a:r>
                        <a:rPr lang="el-GR" sz="1110" dirty="0" err="1" smtClean="0"/>
                        <a:t>εἰς</a:t>
                      </a:r>
                      <a:r>
                        <a:rPr lang="el-GR" sz="1110" dirty="0" smtClean="0"/>
                        <a:t> </a:t>
                      </a:r>
                      <a:r>
                        <a:rPr lang="el-GR" sz="1110" dirty="0" err="1" smtClean="0"/>
                        <a:t>ἐκεῖνον</a:t>
                      </a:r>
                      <a:r>
                        <a:rPr lang="el-GR" sz="1110" dirty="0" smtClean="0"/>
                        <a:t> ὁ </a:t>
                      </a:r>
                      <a:r>
                        <a:rPr lang="el-GR" sz="1110" dirty="0" err="1" smtClean="0"/>
                        <a:t>σατανᾶς</a:t>
                      </a:r>
                      <a:r>
                        <a:rPr lang="el-GR" sz="1110" dirty="0" smtClean="0"/>
                        <a:t>. </a:t>
                      </a:r>
                      <a:r>
                        <a:rPr lang="el-GR" sz="1110" dirty="0" err="1" smtClean="0"/>
                        <a:t>λέγει</a:t>
                      </a:r>
                      <a:r>
                        <a:rPr lang="el-GR" sz="1110" dirty="0" smtClean="0"/>
                        <a:t> </a:t>
                      </a:r>
                      <a:r>
                        <a:rPr lang="el-GR" sz="1110" dirty="0" err="1" smtClean="0"/>
                        <a:t>οὖν</a:t>
                      </a:r>
                      <a:r>
                        <a:rPr lang="el-GR" sz="1110" dirty="0" smtClean="0"/>
                        <a:t> </a:t>
                      </a:r>
                      <a:r>
                        <a:rPr lang="el-GR" sz="1110" dirty="0" err="1" smtClean="0"/>
                        <a:t>αὐτῷ</a:t>
                      </a:r>
                      <a:r>
                        <a:rPr lang="el-GR" sz="1110" dirty="0" smtClean="0"/>
                        <a:t> ὁ </a:t>
                      </a:r>
                      <a:r>
                        <a:rPr lang="el-GR" sz="1110" dirty="0" err="1" smtClean="0"/>
                        <a:t>Ἰησοῦς</a:t>
                      </a:r>
                      <a:r>
                        <a:rPr lang="el-GR" sz="1110" dirty="0" smtClean="0"/>
                        <a:t>· ὃ </a:t>
                      </a:r>
                      <a:r>
                        <a:rPr lang="el-GR" sz="1110" dirty="0" err="1" smtClean="0"/>
                        <a:t>ποιεῖς</a:t>
                      </a:r>
                      <a:r>
                        <a:rPr lang="el-GR" sz="1110" dirty="0" smtClean="0"/>
                        <a:t> </a:t>
                      </a:r>
                      <a:r>
                        <a:rPr lang="el-GR" sz="1110" dirty="0" err="1" smtClean="0"/>
                        <a:t>ποίησον</a:t>
                      </a:r>
                      <a:r>
                        <a:rPr lang="el-GR" sz="1110" dirty="0" smtClean="0"/>
                        <a:t> </a:t>
                      </a:r>
                      <a:r>
                        <a:rPr lang="el-GR" sz="1110" dirty="0" err="1" smtClean="0"/>
                        <a:t>τάχιον</a:t>
                      </a:r>
                      <a:r>
                        <a:rPr lang="el-GR" sz="1110" dirty="0" smtClean="0"/>
                        <a:t>.</a:t>
                      </a:r>
                    </a:p>
                    <a:p>
                      <a:r>
                        <a:rPr lang="el-GR" sz="1110" b="1" dirty="0" smtClean="0"/>
                        <a:t>28</a:t>
                      </a:r>
                      <a:r>
                        <a:rPr lang="el-GR" sz="1110" dirty="0" smtClean="0"/>
                        <a:t> </a:t>
                      </a:r>
                      <a:r>
                        <a:rPr lang="el-GR" sz="1110" dirty="0" err="1" smtClean="0"/>
                        <a:t>τοῦτο</a:t>
                      </a:r>
                      <a:r>
                        <a:rPr lang="el-GR" sz="1110" dirty="0" smtClean="0"/>
                        <a:t> [</a:t>
                      </a:r>
                      <a:r>
                        <a:rPr lang="el-GR" sz="1110" dirty="0" err="1" smtClean="0"/>
                        <a:t>δὲ</a:t>
                      </a:r>
                      <a:r>
                        <a:rPr lang="el-GR" sz="1110" dirty="0" smtClean="0"/>
                        <a:t>] </a:t>
                      </a:r>
                      <a:r>
                        <a:rPr lang="el-GR" sz="1110" dirty="0" err="1" smtClean="0"/>
                        <a:t>οὐδεὶς</a:t>
                      </a:r>
                      <a:r>
                        <a:rPr lang="el-GR" sz="1110" dirty="0" smtClean="0"/>
                        <a:t> </a:t>
                      </a:r>
                      <a:r>
                        <a:rPr lang="el-GR" sz="1110" dirty="0" err="1" smtClean="0"/>
                        <a:t>ἔγνω</a:t>
                      </a:r>
                      <a:r>
                        <a:rPr lang="el-GR" sz="1110" dirty="0" smtClean="0"/>
                        <a:t> </a:t>
                      </a:r>
                      <a:r>
                        <a:rPr lang="el-GR" sz="1110" dirty="0" err="1" smtClean="0"/>
                        <a:t>τῶν</a:t>
                      </a:r>
                      <a:r>
                        <a:rPr lang="el-GR" sz="1110" dirty="0" smtClean="0"/>
                        <a:t> </a:t>
                      </a:r>
                      <a:r>
                        <a:rPr lang="el-GR" sz="1110" dirty="0" err="1" smtClean="0"/>
                        <a:t>ἀνακειμένων</a:t>
                      </a:r>
                      <a:r>
                        <a:rPr lang="el-GR" sz="1110" dirty="0" smtClean="0"/>
                        <a:t> </a:t>
                      </a:r>
                      <a:r>
                        <a:rPr lang="el-GR" sz="1110" dirty="0" err="1" smtClean="0"/>
                        <a:t>πρὸς</a:t>
                      </a:r>
                      <a:r>
                        <a:rPr lang="el-GR" sz="1110" dirty="0" smtClean="0"/>
                        <a:t> </a:t>
                      </a:r>
                      <a:r>
                        <a:rPr lang="el-GR" sz="1110" dirty="0" err="1" smtClean="0"/>
                        <a:t>τί</a:t>
                      </a:r>
                      <a:r>
                        <a:rPr lang="el-GR" sz="1110" dirty="0" smtClean="0"/>
                        <a:t> </a:t>
                      </a:r>
                      <a:r>
                        <a:rPr lang="el-GR" sz="1110" dirty="0" err="1" smtClean="0"/>
                        <a:t>εἶπεν</a:t>
                      </a:r>
                      <a:r>
                        <a:rPr lang="el-GR" sz="1110" dirty="0" smtClean="0"/>
                        <a:t> </a:t>
                      </a:r>
                      <a:r>
                        <a:rPr lang="el-GR" sz="1110" dirty="0" err="1" smtClean="0"/>
                        <a:t>αὐτῷ</a:t>
                      </a:r>
                      <a:r>
                        <a:rPr lang="el-GR" sz="1110" dirty="0" smtClean="0"/>
                        <a:t>·</a:t>
                      </a:r>
                    </a:p>
                    <a:p>
                      <a:r>
                        <a:rPr lang="el-GR" sz="1110" b="1" dirty="0" smtClean="0"/>
                        <a:t>29</a:t>
                      </a:r>
                      <a:r>
                        <a:rPr lang="el-GR" sz="1110" dirty="0" smtClean="0"/>
                        <a:t> </a:t>
                      </a:r>
                      <a:r>
                        <a:rPr lang="el-GR" sz="1110" dirty="0" err="1" smtClean="0"/>
                        <a:t>τινὲς</a:t>
                      </a:r>
                      <a:r>
                        <a:rPr lang="el-GR" sz="1110" dirty="0" smtClean="0"/>
                        <a:t> </a:t>
                      </a:r>
                      <a:r>
                        <a:rPr lang="el-GR" sz="1110" dirty="0" err="1" smtClean="0"/>
                        <a:t>γὰρ</a:t>
                      </a:r>
                      <a:r>
                        <a:rPr lang="el-GR" sz="1110" dirty="0" smtClean="0"/>
                        <a:t> </a:t>
                      </a:r>
                      <a:r>
                        <a:rPr lang="el-GR" sz="1110" dirty="0" err="1" smtClean="0"/>
                        <a:t>ἐδόκουν</a:t>
                      </a:r>
                      <a:r>
                        <a:rPr lang="el-GR" sz="1110" dirty="0" smtClean="0"/>
                        <a:t>, </a:t>
                      </a:r>
                      <a:r>
                        <a:rPr lang="el-GR" sz="1110" dirty="0" err="1" smtClean="0"/>
                        <a:t>ἐπεὶ</a:t>
                      </a:r>
                      <a:r>
                        <a:rPr lang="el-GR" sz="1110" dirty="0" smtClean="0"/>
                        <a:t> </a:t>
                      </a:r>
                      <a:r>
                        <a:rPr lang="el-GR" sz="1110" dirty="0" err="1" smtClean="0"/>
                        <a:t>τὸ</a:t>
                      </a:r>
                      <a:r>
                        <a:rPr lang="el-GR" sz="1110" dirty="0" smtClean="0"/>
                        <a:t> </a:t>
                      </a:r>
                      <a:r>
                        <a:rPr lang="el-GR" sz="1110" dirty="0" err="1" smtClean="0"/>
                        <a:t>γλωσσόκομον</a:t>
                      </a:r>
                      <a:r>
                        <a:rPr lang="el-GR" sz="1110" dirty="0" smtClean="0"/>
                        <a:t> </a:t>
                      </a:r>
                      <a:r>
                        <a:rPr lang="el-GR" sz="1110" dirty="0" err="1" smtClean="0"/>
                        <a:t>εἶχεν</a:t>
                      </a:r>
                      <a:r>
                        <a:rPr lang="el-GR" sz="1110" dirty="0" smtClean="0"/>
                        <a:t> </a:t>
                      </a:r>
                      <a:r>
                        <a:rPr lang="el-GR" sz="1110" dirty="0" err="1" smtClean="0"/>
                        <a:t>Ἰούδας</a:t>
                      </a:r>
                      <a:r>
                        <a:rPr lang="el-GR" sz="1110" dirty="0" smtClean="0"/>
                        <a:t>, </a:t>
                      </a:r>
                      <a:r>
                        <a:rPr lang="el-GR" sz="1110" dirty="0" err="1" smtClean="0"/>
                        <a:t>ὅτι</a:t>
                      </a:r>
                      <a:r>
                        <a:rPr lang="el-GR" sz="1110" dirty="0" smtClean="0"/>
                        <a:t> </a:t>
                      </a:r>
                      <a:r>
                        <a:rPr lang="el-GR" sz="1110" dirty="0" err="1" smtClean="0"/>
                        <a:t>λέγει</a:t>
                      </a:r>
                      <a:r>
                        <a:rPr lang="el-GR" sz="1110" dirty="0" smtClean="0"/>
                        <a:t> </a:t>
                      </a:r>
                      <a:r>
                        <a:rPr lang="el-GR" sz="1110" dirty="0" err="1" smtClean="0"/>
                        <a:t>αὐτῷ</a:t>
                      </a:r>
                      <a:r>
                        <a:rPr lang="el-GR" sz="1110" dirty="0" smtClean="0"/>
                        <a:t> [ὁ] </a:t>
                      </a:r>
                      <a:r>
                        <a:rPr lang="el-GR" sz="1110" dirty="0" err="1" smtClean="0"/>
                        <a:t>Ἰησοῦς</a:t>
                      </a:r>
                      <a:r>
                        <a:rPr lang="el-GR" sz="1110" dirty="0" smtClean="0"/>
                        <a:t>· </a:t>
                      </a:r>
                      <a:r>
                        <a:rPr lang="el-GR" sz="1110" dirty="0" err="1" smtClean="0"/>
                        <a:t>ἀγόρασον</a:t>
                      </a:r>
                      <a:r>
                        <a:rPr lang="el-GR" sz="1110" dirty="0" smtClean="0"/>
                        <a:t> </a:t>
                      </a:r>
                      <a:r>
                        <a:rPr lang="el-GR" sz="1110" dirty="0" err="1" smtClean="0"/>
                        <a:t>ὧν</a:t>
                      </a:r>
                      <a:r>
                        <a:rPr lang="el-GR" sz="1110" dirty="0" smtClean="0"/>
                        <a:t> </a:t>
                      </a:r>
                      <a:r>
                        <a:rPr lang="el-GR" sz="1110" dirty="0" err="1" smtClean="0"/>
                        <a:t>χρείαν</a:t>
                      </a:r>
                      <a:r>
                        <a:rPr lang="el-GR" sz="1110" dirty="0" smtClean="0"/>
                        <a:t> </a:t>
                      </a:r>
                      <a:r>
                        <a:rPr lang="el-GR" sz="1110" dirty="0" err="1" smtClean="0"/>
                        <a:t>ἔχομεν</a:t>
                      </a:r>
                      <a:r>
                        <a:rPr lang="el-GR" sz="1110" dirty="0" smtClean="0"/>
                        <a:t> </a:t>
                      </a:r>
                      <a:r>
                        <a:rPr lang="el-GR" sz="1110" dirty="0" err="1" smtClean="0"/>
                        <a:t>εἰς</a:t>
                      </a:r>
                      <a:r>
                        <a:rPr lang="el-GR" sz="1110" dirty="0" smtClean="0"/>
                        <a:t> </a:t>
                      </a:r>
                      <a:r>
                        <a:rPr lang="el-GR" sz="1110" dirty="0" err="1" smtClean="0"/>
                        <a:t>τὴν</a:t>
                      </a:r>
                      <a:r>
                        <a:rPr lang="el-GR" sz="1110" dirty="0" smtClean="0"/>
                        <a:t> </a:t>
                      </a:r>
                      <a:r>
                        <a:rPr lang="el-GR" sz="1110" dirty="0" err="1" smtClean="0"/>
                        <a:t>ἑορτήν</a:t>
                      </a:r>
                      <a:r>
                        <a:rPr lang="el-GR" sz="1110" dirty="0" smtClean="0"/>
                        <a:t>, ἢ </a:t>
                      </a:r>
                      <a:r>
                        <a:rPr lang="el-GR" sz="1110" dirty="0" err="1" smtClean="0"/>
                        <a:t>τοῖς</a:t>
                      </a:r>
                      <a:r>
                        <a:rPr lang="el-GR" sz="1110" dirty="0" smtClean="0"/>
                        <a:t> </a:t>
                      </a:r>
                      <a:r>
                        <a:rPr lang="el-GR" sz="1110" dirty="0" err="1" smtClean="0"/>
                        <a:t>πτωχοῖς</a:t>
                      </a:r>
                      <a:r>
                        <a:rPr lang="el-GR" sz="1110" dirty="0" smtClean="0"/>
                        <a:t> </a:t>
                      </a:r>
                      <a:r>
                        <a:rPr lang="el-GR" sz="1110" dirty="0" err="1" smtClean="0"/>
                        <a:t>ἵνα</a:t>
                      </a:r>
                      <a:r>
                        <a:rPr lang="el-GR" sz="1110" dirty="0" smtClean="0"/>
                        <a:t> τι </a:t>
                      </a:r>
                      <a:r>
                        <a:rPr lang="el-GR" sz="1110" dirty="0" err="1" smtClean="0"/>
                        <a:t>δῷ</a:t>
                      </a:r>
                      <a:r>
                        <a:rPr lang="el-GR" sz="1110" dirty="0" smtClean="0"/>
                        <a:t>.</a:t>
                      </a:r>
                    </a:p>
                    <a:p>
                      <a:r>
                        <a:rPr lang="el-GR" sz="1110" b="1" dirty="0" smtClean="0"/>
                        <a:t>30</a:t>
                      </a:r>
                      <a:r>
                        <a:rPr lang="el-GR" sz="1110" dirty="0" smtClean="0"/>
                        <a:t> </a:t>
                      </a:r>
                      <a:r>
                        <a:rPr lang="el-GR" sz="1110" dirty="0" err="1" smtClean="0"/>
                        <a:t>λαβὼν</a:t>
                      </a:r>
                      <a:r>
                        <a:rPr lang="el-GR" sz="1110" dirty="0" smtClean="0"/>
                        <a:t> </a:t>
                      </a:r>
                      <a:r>
                        <a:rPr lang="el-GR" sz="1110" dirty="0" err="1" smtClean="0"/>
                        <a:t>οὖν</a:t>
                      </a:r>
                      <a:r>
                        <a:rPr lang="el-GR" sz="1110" dirty="0" smtClean="0"/>
                        <a:t> </a:t>
                      </a:r>
                      <a:r>
                        <a:rPr lang="el-GR" sz="1110" dirty="0" err="1" smtClean="0"/>
                        <a:t>τὸ</a:t>
                      </a:r>
                      <a:r>
                        <a:rPr lang="el-GR" sz="1110" dirty="0" smtClean="0"/>
                        <a:t> </a:t>
                      </a:r>
                      <a:r>
                        <a:rPr lang="el-GR" sz="1110" dirty="0" err="1" smtClean="0"/>
                        <a:t>ψωμίον</a:t>
                      </a:r>
                      <a:r>
                        <a:rPr lang="el-GR" sz="1110" dirty="0" smtClean="0"/>
                        <a:t> </a:t>
                      </a:r>
                      <a:r>
                        <a:rPr lang="el-GR" sz="1110" dirty="0" err="1" smtClean="0"/>
                        <a:t>ἐκεῖνος</a:t>
                      </a:r>
                      <a:r>
                        <a:rPr lang="el-GR" sz="1110" dirty="0" smtClean="0"/>
                        <a:t> </a:t>
                      </a:r>
                      <a:r>
                        <a:rPr lang="el-GR" sz="1110" dirty="0" err="1" smtClean="0"/>
                        <a:t>ἐξῆλθεν</a:t>
                      </a:r>
                      <a:r>
                        <a:rPr lang="el-GR" sz="1110" dirty="0" smtClean="0"/>
                        <a:t> </a:t>
                      </a:r>
                      <a:r>
                        <a:rPr lang="el-GR" sz="1110" dirty="0" err="1" smtClean="0"/>
                        <a:t>εὐθύς</a:t>
                      </a:r>
                      <a:r>
                        <a:rPr lang="el-GR" sz="1110" dirty="0" smtClean="0"/>
                        <a:t>. </a:t>
                      </a:r>
                      <a:r>
                        <a:rPr lang="el-GR" sz="1110" dirty="0" err="1" smtClean="0"/>
                        <a:t>ἦν</a:t>
                      </a:r>
                      <a:r>
                        <a:rPr lang="el-GR" sz="1110" dirty="0" smtClean="0"/>
                        <a:t> </a:t>
                      </a:r>
                      <a:r>
                        <a:rPr lang="el-GR" sz="1110" dirty="0" err="1" smtClean="0"/>
                        <a:t>δὲ</a:t>
                      </a:r>
                      <a:r>
                        <a:rPr lang="el-GR" sz="1110" dirty="0" smtClean="0"/>
                        <a:t> </a:t>
                      </a:r>
                      <a:r>
                        <a:rPr lang="el-GR" sz="1110" dirty="0" err="1" smtClean="0"/>
                        <a:t>νύξ</a:t>
                      </a:r>
                      <a:r>
                        <a:rPr lang="el-GR" sz="1110" dirty="0" smtClean="0"/>
                        <a:t>.</a:t>
                      </a:r>
                    </a:p>
                    <a:p>
                      <a:r>
                        <a:rPr lang="el-GR" sz="1110" b="1" dirty="0" smtClean="0"/>
                        <a:t>31</a:t>
                      </a:r>
                      <a:r>
                        <a:rPr lang="el-GR" sz="1110" dirty="0" smtClean="0"/>
                        <a:t> </a:t>
                      </a:r>
                      <a:r>
                        <a:rPr lang="el-GR" sz="1110" dirty="0" err="1" smtClean="0"/>
                        <a:t>Ὅτε</a:t>
                      </a:r>
                      <a:r>
                        <a:rPr lang="el-GR" sz="1110" dirty="0" smtClean="0"/>
                        <a:t> </a:t>
                      </a:r>
                      <a:r>
                        <a:rPr lang="el-GR" sz="1110" dirty="0" err="1" smtClean="0"/>
                        <a:t>οὖν</a:t>
                      </a:r>
                      <a:r>
                        <a:rPr lang="el-GR" sz="1110" dirty="0" smtClean="0"/>
                        <a:t> </a:t>
                      </a:r>
                      <a:r>
                        <a:rPr lang="el-GR" sz="1110" dirty="0" err="1" smtClean="0"/>
                        <a:t>ἐξῆλθεν</a:t>
                      </a:r>
                      <a:r>
                        <a:rPr lang="el-GR" sz="1110" dirty="0" smtClean="0"/>
                        <a:t>, </a:t>
                      </a:r>
                      <a:r>
                        <a:rPr lang="el-GR" sz="1110" dirty="0" err="1" smtClean="0"/>
                        <a:t>λέγει</a:t>
                      </a:r>
                      <a:r>
                        <a:rPr lang="el-GR" sz="1110" dirty="0" smtClean="0"/>
                        <a:t> </a:t>
                      </a:r>
                      <a:r>
                        <a:rPr lang="el-GR" sz="1110" dirty="0" err="1" smtClean="0"/>
                        <a:t>Ἰησοῦς</a:t>
                      </a:r>
                      <a:r>
                        <a:rPr lang="el-GR" sz="1110" dirty="0" smtClean="0"/>
                        <a:t>· </a:t>
                      </a:r>
                      <a:r>
                        <a:rPr lang="el-GR" sz="1110" dirty="0" err="1" smtClean="0"/>
                        <a:t>νῦν</a:t>
                      </a:r>
                      <a:r>
                        <a:rPr lang="el-GR" sz="1110" dirty="0" smtClean="0"/>
                        <a:t> </a:t>
                      </a:r>
                      <a:r>
                        <a:rPr lang="el-GR" sz="1110" dirty="0" err="1" smtClean="0"/>
                        <a:t>ἐδοξάσθη</a:t>
                      </a:r>
                      <a:r>
                        <a:rPr lang="el-GR" sz="1110" dirty="0" smtClean="0"/>
                        <a:t> ὁ </a:t>
                      </a:r>
                      <a:r>
                        <a:rPr lang="el-GR" sz="1110" dirty="0" err="1" smtClean="0"/>
                        <a:t>υἱὸς</a:t>
                      </a:r>
                      <a:r>
                        <a:rPr lang="el-GR" sz="1110" dirty="0" smtClean="0"/>
                        <a:t> </a:t>
                      </a:r>
                      <a:r>
                        <a:rPr lang="el-GR" sz="1110" dirty="0" err="1" smtClean="0"/>
                        <a:t>τοῦ</a:t>
                      </a:r>
                      <a:r>
                        <a:rPr lang="el-GR" sz="1110" dirty="0" smtClean="0"/>
                        <a:t> </a:t>
                      </a:r>
                      <a:r>
                        <a:rPr lang="el-GR" sz="1110" dirty="0" err="1" smtClean="0"/>
                        <a:t>ἀνθρώπου</a:t>
                      </a:r>
                      <a:r>
                        <a:rPr lang="el-GR" sz="1110" dirty="0" smtClean="0"/>
                        <a:t> </a:t>
                      </a:r>
                      <a:r>
                        <a:rPr lang="el-GR" sz="1110" dirty="0" err="1" smtClean="0"/>
                        <a:t>καὶ</a:t>
                      </a:r>
                      <a:r>
                        <a:rPr lang="el-GR" sz="1110" dirty="0" smtClean="0"/>
                        <a:t> ὁ </a:t>
                      </a:r>
                      <a:r>
                        <a:rPr lang="el-GR" sz="1110" dirty="0" err="1" smtClean="0"/>
                        <a:t>θεὸς</a:t>
                      </a:r>
                      <a:r>
                        <a:rPr lang="el-GR" sz="1110" dirty="0" smtClean="0"/>
                        <a:t> </a:t>
                      </a:r>
                      <a:r>
                        <a:rPr lang="el-GR" sz="1110" dirty="0" err="1" smtClean="0"/>
                        <a:t>ἐδοξάσθη</a:t>
                      </a:r>
                      <a:r>
                        <a:rPr lang="el-GR" sz="1110" dirty="0" smtClean="0"/>
                        <a:t> ἐν </a:t>
                      </a:r>
                      <a:r>
                        <a:rPr lang="el-GR" sz="1110" dirty="0" err="1" smtClean="0"/>
                        <a:t>αὐτῷ</a:t>
                      </a:r>
                      <a:r>
                        <a:rPr lang="el-GR" sz="1110" dirty="0" smtClean="0"/>
                        <a:t>·</a:t>
                      </a:r>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ΠΑΤΕΡΙΚΗ ΕΡΜΗΝΕΙΑ ΧΩΡΙΟΥ (</a:t>
            </a:r>
            <a:r>
              <a:rPr lang="el-GR" sz="2800" b="1" dirty="0" err="1" smtClean="0"/>
              <a:t>ἱερός</a:t>
            </a:r>
            <a:r>
              <a:rPr lang="el-GR" sz="2800" b="1" dirty="0" smtClean="0"/>
              <a:t> Χρυσόστομος)</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7190382"/>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800" b="1" kern="1200" dirty="0" smtClean="0">
                          <a:solidFill>
                            <a:schemeClr val="lt1"/>
                          </a:solidFill>
                          <a:latin typeface="+mn-lt"/>
                          <a:ea typeface="+mn-ea"/>
                          <a:cs typeface="+mn-cs"/>
                        </a:rPr>
                        <a:t>Α.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᾿Ιούδας</a:t>
                      </a:r>
                      <a:r>
                        <a:rPr lang="el-GR" sz="1800" b="1" kern="1200" dirty="0" smtClean="0">
                          <a:solidFill>
                            <a:schemeClr val="lt1"/>
                          </a:solidFill>
                          <a:latin typeface="+mn-lt"/>
                          <a:ea typeface="+mn-ea"/>
                          <a:cs typeface="+mn-cs"/>
                        </a:rPr>
                        <a:t> ὁ </a:t>
                      </a:r>
                      <a:r>
                        <a:rPr lang="el-GR" sz="1800" b="1" kern="1200" dirty="0" err="1" smtClean="0">
                          <a:solidFill>
                            <a:schemeClr val="lt1"/>
                          </a:solidFill>
                          <a:latin typeface="+mn-lt"/>
                          <a:ea typeface="+mn-ea"/>
                          <a:cs typeface="+mn-cs"/>
                        </a:rPr>
                        <a:t>᾿Ισκαριώτης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εἷς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τῶν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δώδεκα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ἀπῆλθε</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πρὸς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τοὺς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ἀρχιερεῖς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ἵνα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παραδῷ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αὐτὸν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αὐτοῖς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οἱ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δὲ</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ἀκούσαντες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ἐχάρησαν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ἐπηγγείλαντο</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ἀργύρια</a:t>
                      </a:r>
                      <a:r>
                        <a:rPr lang="el-GR" sz="1800" b="1" kern="1200" dirty="0" smtClean="0">
                          <a:solidFill>
                            <a:schemeClr val="lt1"/>
                          </a:solidFill>
                          <a:latin typeface="+mn-lt"/>
                          <a:ea typeface="+mn-ea"/>
                          <a:cs typeface="+mn-cs"/>
                        </a:rPr>
                        <a:t> δοῦναι·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ἐζήτει</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πῶς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εὐκαίρως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αὐτὸν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παραδῷ</a:t>
                      </a:r>
                      <a:r>
                        <a:rPr lang="el-GR" sz="1800" b="1" kern="1200" dirty="0" smtClean="0">
                          <a:solidFill>
                            <a:schemeClr val="lt1"/>
                          </a:solidFill>
                          <a:latin typeface="+mn-lt"/>
                          <a:ea typeface="+mn-ea"/>
                          <a:cs typeface="+mn-cs"/>
                        </a:rPr>
                        <a:t>» </a:t>
                      </a:r>
                      <a:r>
                        <a:rPr lang="el-GR" sz="1800" b="1" i="1" kern="1200" dirty="0" smtClean="0">
                          <a:solidFill>
                            <a:schemeClr val="lt1"/>
                          </a:solidFill>
                          <a:latin typeface="+mn-lt"/>
                          <a:ea typeface="+mn-ea"/>
                          <a:cs typeface="+mn-cs"/>
                        </a:rPr>
                        <a:t>(</a:t>
                      </a:r>
                      <a:r>
                        <a:rPr lang="el-GR" sz="1800" b="1" i="1" kern="1200" dirty="0" err="1" smtClean="0">
                          <a:solidFill>
                            <a:schemeClr val="lt1"/>
                          </a:solidFill>
                          <a:latin typeface="+mn-lt"/>
                          <a:ea typeface="+mn-ea"/>
                          <a:cs typeface="+mn-cs"/>
                        </a:rPr>
                        <a:t>Μκ</a:t>
                      </a:r>
                      <a:r>
                        <a:rPr lang="el-GR" sz="1800" b="1" i="1" kern="1200" dirty="0" smtClean="0">
                          <a:solidFill>
                            <a:schemeClr val="lt1"/>
                          </a:solidFill>
                          <a:latin typeface="+mn-lt"/>
                          <a:ea typeface="+mn-ea"/>
                          <a:cs typeface="+mn-cs"/>
                        </a:rPr>
                        <a:t>. 12, 10-11)</a:t>
                      </a:r>
                      <a:endParaRPr lang="el-GR" dirty="0"/>
                    </a:p>
                  </a:txBody>
                  <a:tcPr/>
                </a:tc>
              </a:tr>
              <a:tr h="6202065">
                <a:tc>
                  <a:txBody>
                    <a:bodyPr/>
                    <a:lstStyle/>
                    <a:p>
                      <a:pPr algn="just">
                        <a:buFont typeface="Wingdings" pitchFamily="2" charset="2"/>
                        <a:buChar char="q"/>
                      </a:pPr>
                      <a:r>
                        <a:rPr lang="el-GR" sz="1600" kern="1200" baseline="0" dirty="0" smtClean="0">
                          <a:solidFill>
                            <a:schemeClr val="dk1"/>
                          </a:solidFill>
                          <a:latin typeface="+mn-lt"/>
                          <a:ea typeface="+mn-ea"/>
                          <a:cs typeface="+mn-cs"/>
                        </a:rPr>
                        <a:t> </a:t>
                      </a:r>
                      <a:r>
                        <a:rPr lang="el-GR" sz="1600" b="1" kern="1200" baseline="0" dirty="0" smtClean="0">
                          <a:solidFill>
                            <a:schemeClr val="tx1"/>
                          </a:solidFill>
                          <a:latin typeface="+mn-lt"/>
                          <a:ea typeface="+mn-ea"/>
                          <a:cs typeface="+mn-cs"/>
                        </a:rPr>
                        <a:t>Ἡ</a:t>
                      </a:r>
                      <a:r>
                        <a:rPr lang="el-GR" sz="1600" b="1" kern="1200" dirty="0" smtClean="0">
                          <a:solidFill>
                            <a:schemeClr val="tx1"/>
                          </a:solidFill>
                          <a:latin typeface="+mn-lt"/>
                          <a:ea typeface="+mn-ea"/>
                          <a:cs typeface="+mn-cs"/>
                        </a:rPr>
                        <a:t> </a:t>
                      </a:r>
                      <a:r>
                        <a:rPr lang="el-GR" sz="1600" b="1" kern="1200" dirty="0" err="1" smtClean="0">
                          <a:solidFill>
                            <a:schemeClr val="tx1"/>
                          </a:solidFill>
                          <a:latin typeface="+mn-lt"/>
                          <a:ea typeface="+mn-ea"/>
                          <a:cs typeface="+mn-cs"/>
                        </a:rPr>
                        <a:t>ἀναφορὰ</a:t>
                      </a:r>
                      <a:r>
                        <a:rPr lang="el-GR" sz="1600" b="1" kern="1200" dirty="0" smtClean="0">
                          <a:solidFill>
                            <a:schemeClr val="tx1"/>
                          </a:solidFill>
                          <a:latin typeface="+mn-lt"/>
                          <a:ea typeface="+mn-ea"/>
                          <a:cs typeface="+mn-cs"/>
                        </a:rPr>
                        <a:t> </a:t>
                      </a:r>
                      <a:r>
                        <a:rPr lang="el-GR" sz="1600" b="1" kern="1200" dirty="0" err="1" smtClean="0">
                          <a:solidFill>
                            <a:schemeClr val="tx1"/>
                          </a:solidFill>
                          <a:latin typeface="+mn-lt"/>
                          <a:ea typeface="+mn-ea"/>
                          <a:cs typeface="+mn-cs"/>
                        </a:rPr>
                        <a:t>στὸ</a:t>
                      </a:r>
                      <a:r>
                        <a:rPr lang="el-GR" sz="1600" b="1" kern="1200" dirty="0" smtClean="0">
                          <a:solidFill>
                            <a:schemeClr val="tx1"/>
                          </a:solidFill>
                          <a:latin typeface="+mn-lt"/>
                          <a:ea typeface="+mn-ea"/>
                          <a:cs typeface="+mn-cs"/>
                        </a:rPr>
                        <a:t> διακριτικό </a:t>
                      </a:r>
                      <a:r>
                        <a:rPr lang="el-GR" sz="1600" b="1" kern="1200" dirty="0" err="1" smtClean="0">
                          <a:solidFill>
                            <a:schemeClr val="tx1"/>
                          </a:solidFill>
                          <a:latin typeface="+mn-lt"/>
                          <a:ea typeface="+mn-ea"/>
                          <a:cs typeface="+mn-cs"/>
                        </a:rPr>
                        <a:t>σημεῖο</a:t>
                      </a:r>
                      <a:r>
                        <a:rPr lang="el-GR" sz="1600" b="1" kern="1200" dirty="0" smtClean="0">
                          <a:solidFill>
                            <a:schemeClr val="tx1"/>
                          </a:solidFill>
                          <a:latin typeface="+mn-lt"/>
                          <a:ea typeface="+mn-ea"/>
                          <a:cs typeface="+mn-cs"/>
                        </a:rPr>
                        <a:t> </a:t>
                      </a:r>
                      <a:r>
                        <a:rPr lang="el-GR" sz="1600" b="1" kern="1200" dirty="0" err="1" smtClean="0">
                          <a:solidFill>
                            <a:schemeClr val="tx1"/>
                          </a:solidFill>
                          <a:latin typeface="+mn-lt"/>
                          <a:ea typeface="+mn-ea"/>
                          <a:cs typeface="+mn-cs"/>
                        </a:rPr>
                        <a:t>τοῦ</a:t>
                      </a:r>
                      <a:r>
                        <a:rPr lang="el-GR" sz="1600" b="1" kern="1200" dirty="0" smtClean="0">
                          <a:solidFill>
                            <a:schemeClr val="tx1"/>
                          </a:solidFill>
                          <a:latin typeface="+mn-lt"/>
                          <a:ea typeface="+mn-ea"/>
                          <a:cs typeface="+mn-cs"/>
                        </a:rPr>
                        <a:t> </a:t>
                      </a:r>
                      <a:r>
                        <a:rPr lang="el-GR" sz="1600" b="1" kern="1200" dirty="0" err="1" smtClean="0">
                          <a:solidFill>
                            <a:schemeClr val="tx1"/>
                          </a:solidFill>
                          <a:latin typeface="+mn-lt"/>
                          <a:ea typeface="+mn-ea"/>
                          <a:cs typeface="+mn-cs"/>
                        </a:rPr>
                        <a:t>Ἰούδα</a:t>
                      </a:r>
                      <a:r>
                        <a:rPr lang="el-GR" sz="1600" b="1" kern="1200" dirty="0" smtClean="0">
                          <a:solidFill>
                            <a:schemeClr val="tx1"/>
                          </a:solidFill>
                          <a:latin typeface="+mn-lt"/>
                          <a:ea typeface="+mn-ea"/>
                          <a:cs typeface="+mn-cs"/>
                        </a:rPr>
                        <a:t>: </a:t>
                      </a:r>
                      <a:r>
                        <a:rPr lang="el-GR" sz="1600" kern="1200" dirty="0" smtClean="0">
                          <a:solidFill>
                            <a:schemeClr val="dk1"/>
                          </a:solidFill>
                          <a:latin typeface="+mn-lt"/>
                          <a:ea typeface="+mn-ea"/>
                          <a:cs typeface="+mn-cs"/>
                        </a:rPr>
                        <a:t>«</a:t>
                      </a:r>
                      <a:r>
                        <a:rPr lang="el-GR" sz="1600" kern="1200" dirty="0" err="1" smtClean="0">
                          <a:solidFill>
                            <a:schemeClr val="dk1"/>
                          </a:solidFill>
                          <a:latin typeface="+mn-lt"/>
                          <a:ea typeface="+mn-ea"/>
                          <a:cs typeface="+mn-cs"/>
                        </a:rPr>
                        <a:t>Ἀφοῦ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ὑπῆρχε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ἄλλος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Ἰούδας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γιατὶ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ἀποφεύγουν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οἱ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Εὐαγγελιστὲς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ἀναφέρουν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Ἰούδα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Ἰσκαριώτη</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ἦταν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ἕνας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δώδεκα μαθητές;», </a:t>
                      </a:r>
                      <a:r>
                        <a:rPr lang="el-GR" sz="1600" kern="1200" dirty="0" err="1" smtClean="0">
                          <a:solidFill>
                            <a:schemeClr val="dk1"/>
                          </a:solidFill>
                          <a:latin typeface="+mn-lt"/>
                          <a:ea typeface="+mn-ea"/>
                          <a:cs typeface="+mn-cs"/>
                        </a:rPr>
                        <a:t>ἐρωτᾶ</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ἱερὸς</a:t>
                      </a:r>
                      <a:r>
                        <a:rPr lang="el-GR" sz="1600" kern="1200" dirty="0" smtClean="0">
                          <a:solidFill>
                            <a:schemeClr val="dk1"/>
                          </a:solidFill>
                          <a:latin typeface="+mn-lt"/>
                          <a:ea typeface="+mn-ea"/>
                          <a:cs typeface="+mn-cs"/>
                        </a:rPr>
                        <a:t> Χρυσόστομος. </a:t>
                      </a:r>
                      <a:r>
                        <a:rPr lang="el-GR" sz="1600" kern="1200" dirty="0" err="1" smtClean="0">
                          <a:solidFill>
                            <a:schemeClr val="dk1"/>
                          </a:solidFill>
                          <a:latin typeface="+mn-lt"/>
                          <a:ea typeface="+mn-ea"/>
                          <a:cs typeface="+mn-cs"/>
                        </a:rPr>
                        <a:t>Γιατὶ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στιγμὴ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ποὺ</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μποροῦσαν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μείνουν </a:t>
                      </a:r>
                      <a:r>
                        <a:rPr lang="el-GR" sz="1600" kern="1200" dirty="0" err="1" smtClean="0">
                          <a:solidFill>
                            <a:schemeClr val="dk1"/>
                          </a:solidFill>
                          <a:latin typeface="+mn-lt"/>
                          <a:ea typeface="+mn-ea"/>
                          <a:cs typeface="+mn-cs"/>
                        </a:rPr>
                        <a:t>σὲ</a:t>
                      </a:r>
                      <a:r>
                        <a:rPr lang="el-GR" sz="1600" kern="1200" dirty="0" smtClean="0">
                          <a:solidFill>
                            <a:schemeClr val="dk1"/>
                          </a:solidFill>
                          <a:latin typeface="+mn-lt"/>
                          <a:ea typeface="+mn-ea"/>
                          <a:cs typeface="+mn-cs"/>
                        </a:rPr>
                        <a:t> μία </a:t>
                      </a:r>
                      <a:r>
                        <a:rPr lang="el-GR" sz="1600" kern="1200" dirty="0" err="1" smtClean="0">
                          <a:solidFill>
                            <a:schemeClr val="dk1"/>
                          </a:solidFill>
                          <a:latin typeface="+mn-lt"/>
                          <a:ea typeface="+mn-ea"/>
                          <a:cs typeface="+mn-cs"/>
                        </a:rPr>
                        <a:t>ὑποσημείωση</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ἦταν</a:t>
                      </a:r>
                      <a:r>
                        <a:rPr lang="el-GR" sz="1600" kern="1200" dirty="0" smtClean="0">
                          <a:solidFill>
                            <a:schemeClr val="dk1"/>
                          </a:solidFill>
                          <a:latin typeface="+mn-lt"/>
                          <a:ea typeface="+mn-ea"/>
                          <a:cs typeface="+mn-cs"/>
                        </a:rPr>
                        <a:t> κάποιος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μαθητές Του, </a:t>
                      </a:r>
                      <a:r>
                        <a:rPr lang="el-GR" sz="1600" kern="1200" dirty="0" err="1" smtClean="0">
                          <a:solidFill>
                            <a:schemeClr val="dk1"/>
                          </a:solidFill>
                          <a:latin typeface="+mn-lt"/>
                          <a:ea typeface="+mn-ea"/>
                          <a:cs typeface="+mn-cs"/>
                        </a:rPr>
                        <a:t>ἀφοῦ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ὑπῆρχαν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ἄλλοι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εὑρύτερο</a:t>
                      </a:r>
                      <a:r>
                        <a:rPr lang="el-GR" sz="1600" kern="1200" dirty="0" smtClean="0">
                          <a:solidFill>
                            <a:schemeClr val="dk1"/>
                          </a:solidFill>
                          <a:latin typeface="+mn-lt"/>
                          <a:ea typeface="+mn-ea"/>
                          <a:cs typeface="+mn-cs"/>
                        </a:rPr>
                        <a:t> κύκλο, προσθέτουν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δώδεκα», </a:t>
                      </a:r>
                      <a:r>
                        <a:rPr lang="el-GR" sz="1600" kern="1200" dirty="0" err="1" smtClean="0">
                          <a:solidFill>
                            <a:schemeClr val="dk1"/>
                          </a:solidFill>
                          <a:latin typeface="+mn-lt"/>
                          <a:ea typeface="+mn-ea"/>
                          <a:cs typeface="+mn-cs"/>
                        </a:rPr>
                        <a:t>σὰν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ἔλεγαν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πρώτη </a:t>
                      </a:r>
                      <a:r>
                        <a:rPr lang="el-GR" sz="1600" kern="1200" dirty="0" err="1" smtClean="0">
                          <a:solidFill>
                            <a:schemeClr val="dk1"/>
                          </a:solidFill>
                          <a:latin typeface="+mn-lt"/>
                          <a:ea typeface="+mn-ea"/>
                          <a:cs typeface="+mn-cs"/>
                        </a:rPr>
                        <a:t>ὁμάδα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ἐκείνων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ποὺ</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εἶχαν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ἐκλεγῆ</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ἀναλόγως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ἀρετῆς</a:t>
                      </a:r>
                      <a:r>
                        <a:rPr lang="el-GR" sz="1600" kern="1200" dirty="0" smtClean="0">
                          <a:solidFill>
                            <a:schemeClr val="dk1"/>
                          </a:solidFill>
                          <a:latin typeface="+mn-lt"/>
                          <a:ea typeface="+mn-ea"/>
                          <a:cs typeface="+mn-cs"/>
                        </a:rPr>
                        <a:t> τους,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ἐκείνους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ποὺ</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ἦταν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μαζὶ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Πέτρο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Ἰωάννη</a:t>
                      </a:r>
                      <a:r>
                        <a:rPr lang="el-GR" sz="1600" kern="1200" dirty="0" smtClean="0">
                          <a:solidFill>
                            <a:schemeClr val="dk1"/>
                          </a:solidFill>
                          <a:latin typeface="+mn-lt"/>
                          <a:ea typeface="+mn-ea"/>
                          <a:cs typeface="+mn-cs"/>
                        </a:rPr>
                        <a:t>; Διότι </a:t>
                      </a:r>
                      <a:r>
                        <a:rPr lang="el-GR" sz="1600" kern="1200" dirty="0" err="1" smtClean="0">
                          <a:solidFill>
                            <a:schemeClr val="dk1"/>
                          </a:solidFill>
                          <a:latin typeface="+mn-lt"/>
                          <a:ea typeface="+mn-ea"/>
                          <a:cs typeface="+mn-cs"/>
                        </a:rPr>
                        <a:t>ἕνα</a:t>
                      </a:r>
                      <a:r>
                        <a:rPr lang="el-GR" sz="1600" kern="1200" dirty="0" smtClean="0">
                          <a:solidFill>
                            <a:schemeClr val="dk1"/>
                          </a:solidFill>
                          <a:latin typeface="+mn-lt"/>
                          <a:ea typeface="+mn-ea"/>
                          <a:cs typeface="+mn-cs"/>
                        </a:rPr>
                        <a:t> πράγμα </a:t>
                      </a:r>
                      <a:r>
                        <a:rPr lang="el-GR" sz="1600" kern="1200" dirty="0" err="1" smtClean="0">
                          <a:solidFill>
                            <a:schemeClr val="dk1"/>
                          </a:solidFill>
                          <a:latin typeface="+mn-lt"/>
                          <a:ea typeface="+mn-ea"/>
                          <a:cs typeface="+mn-cs"/>
                        </a:rPr>
                        <a:t>ἐνδιέφερε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Εὐαγγελιστές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ὅπως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ὀρθὰ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ἀναφέρει</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ἱερὸς</a:t>
                      </a:r>
                      <a:r>
                        <a:rPr lang="el-GR" sz="1600" kern="1200" dirty="0" smtClean="0">
                          <a:solidFill>
                            <a:schemeClr val="dk1"/>
                          </a:solidFill>
                          <a:latin typeface="+mn-lt"/>
                          <a:ea typeface="+mn-ea"/>
                          <a:cs typeface="+mn-cs"/>
                        </a:rPr>
                        <a:t> Πατήρ, μόνον ἡ </a:t>
                      </a:r>
                      <a:r>
                        <a:rPr lang="el-GR" sz="1600" kern="1200" dirty="0" err="1" smtClean="0">
                          <a:solidFill>
                            <a:schemeClr val="dk1"/>
                          </a:solidFill>
                          <a:latin typeface="+mn-lt"/>
                          <a:ea typeface="+mn-ea"/>
                          <a:cs typeface="+mn-cs"/>
                        </a:rPr>
                        <a:t>ἀλήθεια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μὴ</a:t>
                      </a:r>
                      <a:r>
                        <a:rPr lang="el-GR" sz="1600" kern="1200" dirty="0" smtClean="0">
                          <a:solidFill>
                            <a:schemeClr val="dk1"/>
                          </a:solidFill>
                          <a:latin typeface="+mn-lt"/>
                          <a:ea typeface="+mn-ea"/>
                          <a:cs typeface="+mn-cs"/>
                        </a:rPr>
                        <a:t> συγκαλύψουν </a:t>
                      </a:r>
                      <a:r>
                        <a:rPr lang="el-GR" sz="1600" kern="1200" dirty="0" err="1" smtClean="0">
                          <a:solidFill>
                            <a:schemeClr val="dk1"/>
                          </a:solidFill>
                          <a:latin typeface="+mn-lt"/>
                          <a:ea typeface="+mn-ea"/>
                          <a:cs typeface="+mn-cs"/>
                        </a:rPr>
                        <a:t>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ὅσα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γίνονται∙</a:t>
                      </a:r>
                      <a:r>
                        <a:rPr lang="el-GR" sz="1600" kern="1200" dirty="0" smtClean="0">
                          <a:solidFill>
                            <a:schemeClr val="dk1"/>
                          </a:solidFill>
                          <a:latin typeface="+mn-lt"/>
                          <a:ea typeface="+mn-ea"/>
                          <a:cs typeface="+mn-cs"/>
                        </a:rPr>
                        <a:t> γι’ </a:t>
                      </a:r>
                      <a:r>
                        <a:rPr lang="el-GR" sz="1600" kern="1200" dirty="0" err="1" smtClean="0">
                          <a:solidFill>
                            <a:schemeClr val="dk1"/>
                          </a:solidFill>
                          <a:latin typeface="+mn-lt"/>
                          <a:ea typeface="+mn-ea"/>
                          <a:cs typeface="+mn-cs"/>
                        </a:rPr>
                        <a:t>αὐτὸ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ἀποκρύπτουν</a:t>
                      </a:r>
                      <a:r>
                        <a:rPr lang="el-GR" sz="1600" kern="1200" dirty="0" smtClean="0">
                          <a:solidFill>
                            <a:schemeClr val="dk1"/>
                          </a:solidFill>
                          <a:latin typeface="+mn-lt"/>
                          <a:ea typeface="+mn-ea"/>
                          <a:cs typeface="+mn-cs"/>
                        </a:rPr>
                        <a:t> τίποτε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ἐκεῖνα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ποὺ</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θεωροῦνται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εἶναι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αἰσχρά</a:t>
                      </a:r>
                      <a:r>
                        <a:rPr lang="el-GR" sz="1600" kern="1200" dirty="0" smtClean="0">
                          <a:solidFill>
                            <a:schemeClr val="dk1"/>
                          </a:solidFill>
                          <a:latin typeface="+mn-lt"/>
                          <a:ea typeface="+mn-ea"/>
                          <a:cs typeface="+mn-cs"/>
                        </a:rPr>
                        <a:t>.</a:t>
                      </a: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600"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Καὶ</a:t>
                      </a:r>
                      <a:r>
                        <a:rPr lang="el-GR" sz="1600" b="1" kern="1200" dirty="0" smtClean="0">
                          <a:solidFill>
                            <a:schemeClr val="dk1"/>
                          </a:solidFill>
                          <a:latin typeface="+mn-lt"/>
                          <a:ea typeface="+mn-ea"/>
                          <a:cs typeface="+mn-cs"/>
                        </a:rPr>
                        <a:t> ὁ Θεοφύλακτος Βουλγαρίας </a:t>
                      </a:r>
                      <a:r>
                        <a:rPr lang="el-GR" sz="1600" kern="1200" dirty="0" err="1" smtClean="0">
                          <a:solidFill>
                            <a:schemeClr val="dk1"/>
                          </a:solidFill>
                          <a:latin typeface="+mn-lt"/>
                          <a:ea typeface="+mn-ea"/>
                          <a:cs typeface="+mn-cs"/>
                        </a:rPr>
                        <a:t>συμφωνεῖ</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τίθεται τυχαία ἡ φράση:</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εἷς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τῶν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δώδεκα</a:t>
                      </a:r>
                      <a:r>
                        <a:rPr lang="el-GR" sz="1600" b="1" kern="1200" dirty="0" smtClean="0">
                          <a:solidFill>
                            <a:schemeClr val="dk1"/>
                          </a:solidFill>
                          <a:latin typeface="+mn-lt"/>
                          <a:ea typeface="+mn-ea"/>
                          <a:cs typeface="+mn-cs"/>
                        </a:rPr>
                        <a:t>’’</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ἀλλὰ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τονίσει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εἷς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τῶν</a:t>
                      </a:r>
                      <a:r>
                        <a:rPr lang="el-GR" sz="1600" kern="1200" dirty="0" smtClean="0">
                          <a:solidFill>
                            <a:schemeClr val="dk1"/>
                          </a:solidFill>
                          <a:latin typeface="+mn-lt"/>
                          <a:ea typeface="+mn-ea"/>
                          <a:cs typeface="+mn-cs"/>
                        </a:rPr>
                        <a:t> προκρίτων </a:t>
                      </a:r>
                      <a:r>
                        <a:rPr lang="el-GR" sz="1600" kern="1200" dirty="0" err="1" smtClean="0">
                          <a:solidFill>
                            <a:schemeClr val="dk1"/>
                          </a:solidFill>
                          <a:latin typeface="+mn-lt"/>
                          <a:ea typeface="+mn-ea"/>
                          <a:cs typeface="+mn-cs"/>
                        </a:rPr>
                        <a:t>ἐκλεκτὸς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ὤν</a:t>
                      </a:r>
                      <a:r>
                        <a:rPr lang="el-GR" sz="1600" kern="1200" dirty="0" smtClean="0">
                          <a:solidFill>
                            <a:schemeClr val="dk1"/>
                          </a:solidFill>
                          <a:latin typeface="+mn-lt"/>
                          <a:ea typeface="+mn-ea"/>
                          <a:cs typeface="+mn-cs"/>
                        </a:rPr>
                        <a:t>».</a:t>
                      </a:r>
                    </a:p>
                  </a:txBody>
                  <a:tcPr>
                    <a:blipFill>
                      <a:blip r:embed="rId2"/>
                      <a:tile tx="0" ty="0" sx="100000" sy="100000" flip="none" algn="tl"/>
                    </a:blipFill>
                  </a:tcPr>
                </a:tc>
              </a:tr>
            </a:tbl>
          </a:graphicData>
        </a:graphic>
      </p:graphicFrame>
      <p:pic>
        <p:nvPicPr>
          <p:cNvPr id="4" name="3 - Εικόνα" descr="Το βάρος της προδοσίας.jpg"/>
          <p:cNvPicPr>
            <a:picLocks noChangeAspect="1"/>
          </p:cNvPicPr>
          <p:nvPr/>
        </p:nvPicPr>
        <p:blipFill>
          <a:blip r:embed="rId3" cstate="print"/>
          <a:stretch>
            <a:fillRect/>
          </a:stretch>
        </p:blipFill>
        <p:spPr>
          <a:xfrm>
            <a:off x="2123728" y="3573016"/>
            <a:ext cx="4608512" cy="2664296"/>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ΠΑΤΕΡΙΚΗ ΕΡΜΗΝΕΙΑ ΧΩΡΙΟΥ (</a:t>
            </a:r>
            <a:r>
              <a:rPr lang="el-GR" sz="2800" b="1" dirty="0" err="1" smtClean="0"/>
              <a:t>ἱερός</a:t>
            </a:r>
            <a:r>
              <a:rPr lang="el-GR" sz="2800" b="1" dirty="0" smtClean="0"/>
              <a:t> Χρυσόστομος)</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7190382"/>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800" b="1" kern="1200" dirty="0" smtClean="0">
                          <a:solidFill>
                            <a:schemeClr val="lt1"/>
                          </a:solidFill>
                          <a:latin typeface="+mn-lt"/>
                          <a:ea typeface="+mn-ea"/>
                          <a:cs typeface="+mn-cs"/>
                        </a:rPr>
                        <a:t>Α.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᾿Ιούδας</a:t>
                      </a:r>
                      <a:r>
                        <a:rPr lang="el-GR" sz="1800" b="1" kern="1200" dirty="0" smtClean="0">
                          <a:solidFill>
                            <a:schemeClr val="lt1"/>
                          </a:solidFill>
                          <a:latin typeface="+mn-lt"/>
                          <a:ea typeface="+mn-ea"/>
                          <a:cs typeface="+mn-cs"/>
                        </a:rPr>
                        <a:t> ὁ </a:t>
                      </a:r>
                      <a:r>
                        <a:rPr lang="el-GR" sz="1800" b="1" kern="1200" dirty="0" err="1" smtClean="0">
                          <a:solidFill>
                            <a:schemeClr val="lt1"/>
                          </a:solidFill>
                          <a:latin typeface="+mn-lt"/>
                          <a:ea typeface="+mn-ea"/>
                          <a:cs typeface="+mn-cs"/>
                        </a:rPr>
                        <a:t>᾿Ισκαριώτης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εἷς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τῶν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δώδεκα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ἀπῆλθε</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πρὸς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τοὺς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ἀρχιερεῖς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ἵνα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παραδῷ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αὐτὸν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αὐτοῖς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οἱ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δὲ</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ἀκούσαντες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ἐχάρησαν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ἐπηγγείλαντο</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ἀργύρια</a:t>
                      </a:r>
                      <a:r>
                        <a:rPr lang="el-GR" sz="1800" b="1" kern="1200" dirty="0" smtClean="0">
                          <a:solidFill>
                            <a:schemeClr val="lt1"/>
                          </a:solidFill>
                          <a:latin typeface="+mn-lt"/>
                          <a:ea typeface="+mn-ea"/>
                          <a:cs typeface="+mn-cs"/>
                        </a:rPr>
                        <a:t> δοῦναι·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ἐζήτει</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πῶς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εὐκαίρως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αὐτὸν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παραδῷ</a:t>
                      </a:r>
                      <a:r>
                        <a:rPr lang="el-GR" sz="1800" b="1" kern="1200" dirty="0" smtClean="0">
                          <a:solidFill>
                            <a:schemeClr val="lt1"/>
                          </a:solidFill>
                          <a:latin typeface="+mn-lt"/>
                          <a:ea typeface="+mn-ea"/>
                          <a:cs typeface="+mn-cs"/>
                        </a:rPr>
                        <a:t>» </a:t>
                      </a:r>
                      <a:r>
                        <a:rPr lang="el-GR" sz="1800" b="1" i="1" kern="1200" dirty="0" smtClean="0">
                          <a:solidFill>
                            <a:schemeClr val="lt1"/>
                          </a:solidFill>
                          <a:latin typeface="+mn-lt"/>
                          <a:ea typeface="+mn-ea"/>
                          <a:cs typeface="+mn-cs"/>
                        </a:rPr>
                        <a:t>(</a:t>
                      </a:r>
                      <a:r>
                        <a:rPr lang="el-GR" sz="1800" b="1" i="1" kern="1200" dirty="0" err="1" smtClean="0">
                          <a:solidFill>
                            <a:schemeClr val="lt1"/>
                          </a:solidFill>
                          <a:latin typeface="+mn-lt"/>
                          <a:ea typeface="+mn-ea"/>
                          <a:cs typeface="+mn-cs"/>
                        </a:rPr>
                        <a:t>Μκ</a:t>
                      </a:r>
                      <a:r>
                        <a:rPr lang="el-GR" sz="1800" b="1" i="1" kern="1200" dirty="0" smtClean="0">
                          <a:solidFill>
                            <a:schemeClr val="lt1"/>
                          </a:solidFill>
                          <a:latin typeface="+mn-lt"/>
                          <a:ea typeface="+mn-ea"/>
                          <a:cs typeface="+mn-cs"/>
                        </a:rPr>
                        <a:t>. 12, 10-11)</a:t>
                      </a:r>
                      <a:endParaRPr lang="el-GR" dirty="0"/>
                    </a:p>
                  </a:txBody>
                  <a:tcPr/>
                </a:tc>
              </a:tr>
              <a:tr h="6202065">
                <a:tc>
                  <a:txBody>
                    <a:bodyPr/>
                    <a:lstStyle/>
                    <a:p>
                      <a:pPr algn="just">
                        <a:buFont typeface="Wingdings" pitchFamily="2" charset="2"/>
                        <a:buChar char="q"/>
                      </a:pPr>
                      <a:r>
                        <a:rPr lang="el-GR" sz="1600" kern="1200" baseline="0" dirty="0" smtClean="0">
                          <a:solidFill>
                            <a:schemeClr val="dk1"/>
                          </a:solidFill>
                          <a:latin typeface="+mn-lt"/>
                          <a:ea typeface="+mn-ea"/>
                          <a:cs typeface="+mn-cs"/>
                        </a:rPr>
                        <a:t> </a:t>
                      </a:r>
                      <a:r>
                        <a:rPr lang="el-GR" sz="1600" b="1" kern="1200" baseline="0" dirty="0" smtClean="0">
                          <a:solidFill>
                            <a:schemeClr val="dk1"/>
                          </a:solidFill>
                          <a:latin typeface="+mn-lt"/>
                          <a:ea typeface="+mn-ea"/>
                          <a:cs typeface="+mn-cs"/>
                        </a:rPr>
                        <a:t>Σ</a:t>
                      </a:r>
                      <a:r>
                        <a:rPr lang="el-GR" sz="1600" b="1" kern="1200" dirty="0" smtClean="0">
                          <a:solidFill>
                            <a:schemeClr val="dk1"/>
                          </a:solidFill>
                          <a:latin typeface="+mn-lt"/>
                          <a:ea typeface="+mn-ea"/>
                          <a:cs typeface="+mn-cs"/>
                        </a:rPr>
                        <a:t>τηλιτεύει </a:t>
                      </a:r>
                      <a:r>
                        <a:rPr lang="el-GR" sz="1600" b="1" kern="1200" dirty="0" err="1" smtClean="0">
                          <a:solidFill>
                            <a:schemeClr val="dk1"/>
                          </a:solidFill>
                          <a:latin typeface="+mn-lt"/>
                          <a:ea typeface="+mn-ea"/>
                          <a:cs typeface="+mn-cs"/>
                        </a:rPr>
                        <a:t>τὴ</a:t>
                      </a:r>
                      <a:r>
                        <a:rPr lang="el-GR" sz="1600" b="1" kern="1200" dirty="0" smtClean="0">
                          <a:solidFill>
                            <a:schemeClr val="dk1"/>
                          </a:solidFill>
                          <a:latin typeface="+mn-lt"/>
                          <a:ea typeface="+mn-ea"/>
                          <a:cs typeface="+mn-cs"/>
                        </a:rPr>
                        <a:t> φιλαργυρία </a:t>
                      </a:r>
                      <a:r>
                        <a:rPr lang="el-GR" sz="1600" b="1" kern="1200" dirty="0" err="1" smtClean="0">
                          <a:solidFill>
                            <a:schemeClr val="dk1"/>
                          </a:solidFill>
                          <a:latin typeface="+mn-lt"/>
                          <a:ea typeface="+mn-ea"/>
                          <a:cs typeface="+mn-cs"/>
                        </a:rPr>
                        <a:t>τοῦ</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Ἰούδα</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ὡς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τὴν</a:t>
                      </a:r>
                      <a:r>
                        <a:rPr lang="el-GR" sz="1600" b="1" kern="1200" dirty="0" smtClean="0">
                          <a:solidFill>
                            <a:schemeClr val="dk1"/>
                          </a:solidFill>
                          <a:latin typeface="+mn-lt"/>
                          <a:ea typeface="+mn-ea"/>
                          <a:cs typeface="+mn-cs"/>
                        </a:rPr>
                        <a:t> κύρια </a:t>
                      </a:r>
                      <a:r>
                        <a:rPr lang="el-GR" sz="1600" b="1" kern="1200" dirty="0" err="1" smtClean="0">
                          <a:solidFill>
                            <a:schemeClr val="dk1"/>
                          </a:solidFill>
                          <a:latin typeface="+mn-lt"/>
                          <a:ea typeface="+mn-ea"/>
                          <a:cs typeface="+mn-cs"/>
                        </a:rPr>
                        <a:t>αἰτία</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τῆς</a:t>
                      </a:r>
                      <a:r>
                        <a:rPr lang="el-GR" sz="1600" b="1" kern="1200" dirty="0" smtClean="0">
                          <a:solidFill>
                            <a:schemeClr val="dk1"/>
                          </a:solidFill>
                          <a:latin typeface="+mn-lt"/>
                          <a:ea typeface="+mn-ea"/>
                          <a:cs typeface="+mn-cs"/>
                        </a:rPr>
                        <a:t> προδοσίας </a:t>
                      </a:r>
                      <a:r>
                        <a:rPr lang="el-GR" sz="1600" b="0" kern="1200" dirty="0" smtClean="0">
                          <a:solidFill>
                            <a:schemeClr val="dk1"/>
                          </a:solidFill>
                          <a:latin typeface="+mn-lt"/>
                          <a:ea typeface="+mn-ea"/>
                          <a:cs typeface="+mn-cs"/>
                        </a:rPr>
                        <a:t>(</a:t>
                      </a:r>
                      <a:r>
                        <a:rPr lang="el-GR" sz="1600" b="0" kern="1200" dirty="0" err="1" smtClean="0">
                          <a:solidFill>
                            <a:schemeClr val="dk1"/>
                          </a:solidFill>
                          <a:latin typeface="+mn-lt"/>
                          <a:ea typeface="+mn-ea"/>
                          <a:cs typeface="+mn-cs"/>
                        </a:rPr>
                        <a:t>σὲ</a:t>
                      </a:r>
                      <a:r>
                        <a:rPr lang="el-GR" sz="1600" b="0" kern="1200" dirty="0" smtClean="0">
                          <a:solidFill>
                            <a:schemeClr val="dk1"/>
                          </a:solidFill>
                          <a:latin typeface="+mn-lt"/>
                          <a:ea typeface="+mn-ea"/>
                          <a:cs typeface="+mn-cs"/>
                        </a:rPr>
                        <a:t> δύο </a:t>
                      </a:r>
                      <a:r>
                        <a:rPr lang="el-GR" sz="1600" b="0" kern="1200" dirty="0" err="1" smtClean="0">
                          <a:solidFill>
                            <a:schemeClr val="dk1"/>
                          </a:solidFill>
                          <a:latin typeface="+mn-lt"/>
                          <a:ea typeface="+mn-ea"/>
                          <a:cs typeface="+mn-cs"/>
                        </a:rPr>
                        <a:t>ὁμιλίες</a:t>
                      </a:r>
                      <a:r>
                        <a:rPr lang="el-GR" sz="1600" b="0" kern="1200" dirty="0" smtClean="0">
                          <a:solidFill>
                            <a:schemeClr val="dk1"/>
                          </a:solidFill>
                          <a:latin typeface="+mn-lt"/>
                          <a:ea typeface="+mn-ea"/>
                          <a:cs typeface="+mn-cs"/>
                        </a:rPr>
                        <a:t> του 80</a:t>
                      </a:r>
                      <a:r>
                        <a:rPr lang="el-GR" sz="1600" b="0" kern="1200" baseline="30000" dirty="0" smtClean="0">
                          <a:solidFill>
                            <a:schemeClr val="dk1"/>
                          </a:solidFill>
                          <a:latin typeface="+mn-lt"/>
                          <a:ea typeface="+mn-ea"/>
                          <a:cs typeface="+mn-cs"/>
                        </a:rPr>
                        <a:t>η</a:t>
                      </a:r>
                      <a:r>
                        <a:rPr lang="el-GR" sz="1600" b="0" kern="1200" dirty="0" smtClean="0">
                          <a:solidFill>
                            <a:schemeClr val="dk1"/>
                          </a:solidFill>
                          <a:latin typeface="+mn-lt"/>
                          <a:ea typeface="+mn-ea"/>
                          <a:cs typeface="+mn-cs"/>
                        </a:rPr>
                        <a:t> &amp; 81</a:t>
                      </a:r>
                      <a:r>
                        <a:rPr lang="el-GR" sz="1600" b="0" kern="1200" baseline="30000" dirty="0" smtClean="0">
                          <a:solidFill>
                            <a:schemeClr val="dk1"/>
                          </a:solidFill>
                          <a:latin typeface="+mn-lt"/>
                          <a:ea typeface="+mn-ea"/>
                          <a:cs typeface="+mn-cs"/>
                        </a:rPr>
                        <a:t>η </a:t>
                      </a:r>
                      <a:r>
                        <a:rPr lang="el-GR" sz="1600" b="0" kern="1200" dirty="0" err="1" smtClean="0">
                          <a:solidFill>
                            <a:schemeClr val="dk1"/>
                          </a:solidFill>
                          <a:latin typeface="+mn-lt"/>
                          <a:ea typeface="+mn-ea"/>
                          <a:cs typeface="+mn-cs"/>
                        </a:rPr>
                        <a:t>στὸ</a:t>
                      </a: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κατὰ</a:t>
                      </a: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Ματθαῖον</a:t>
                      </a:r>
                      <a:r>
                        <a:rPr lang="el-GR" sz="1600" b="0" kern="1200" dirty="0" smtClean="0">
                          <a:solidFill>
                            <a:schemeClr val="dk1"/>
                          </a:solidFill>
                          <a:latin typeface="+mn-lt"/>
                          <a:ea typeface="+mn-ea"/>
                          <a:cs typeface="+mn-cs"/>
                        </a:rPr>
                        <a:t>)</a:t>
                      </a:r>
                      <a:r>
                        <a:rPr lang="el-GR" sz="1600" kern="1200" dirty="0" smtClean="0">
                          <a:solidFill>
                            <a:schemeClr val="dk1"/>
                          </a:solidFill>
                          <a:latin typeface="+mn-lt"/>
                          <a:ea typeface="+mn-ea"/>
                          <a:cs typeface="+mn-cs"/>
                        </a:rPr>
                        <a:t>: «Πράγματι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φοβόταν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λαὸ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ζητούσε τίποτε </a:t>
                      </a:r>
                      <a:r>
                        <a:rPr lang="el-GR" sz="1600" kern="1200" dirty="0" err="1" smtClean="0">
                          <a:solidFill>
                            <a:schemeClr val="dk1"/>
                          </a:solidFill>
                          <a:latin typeface="+mn-lt"/>
                          <a:ea typeface="+mn-ea"/>
                          <a:cs typeface="+mn-cs"/>
                        </a:rPr>
                        <a:t>ἄλλο</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παρὰ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πάρῃ</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τὰ</a:t>
                      </a:r>
                      <a:r>
                        <a:rPr lang="el-GR" sz="1600" kern="1200" dirty="0" smtClean="0">
                          <a:solidFill>
                            <a:schemeClr val="dk1"/>
                          </a:solidFill>
                          <a:latin typeface="+mn-lt"/>
                          <a:ea typeface="+mn-ea"/>
                          <a:cs typeface="+mn-cs"/>
                        </a:rPr>
                        <a:t> χρήματα». </a:t>
                      </a:r>
                      <a:r>
                        <a:rPr lang="el-GR" sz="1600" kern="1200" dirty="0" err="1" smtClean="0">
                          <a:solidFill>
                            <a:schemeClr val="dk1"/>
                          </a:solidFill>
                          <a:latin typeface="+mn-lt"/>
                          <a:ea typeface="+mn-ea"/>
                          <a:cs typeface="+mn-cs"/>
                        </a:rPr>
                        <a:t>Ἀναφέρει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χαρακτηριστικὰ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πὼς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ἤλπιζε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συλλάβῃ</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ἐκεῖνον</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ὁποῖος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εἶχε</a:t>
                      </a:r>
                      <a:r>
                        <a:rPr lang="el-GR" sz="1600" kern="1200" dirty="0" smtClean="0">
                          <a:solidFill>
                            <a:schemeClr val="dk1"/>
                          </a:solidFill>
                          <a:latin typeface="+mn-lt"/>
                          <a:ea typeface="+mn-ea"/>
                          <a:cs typeface="+mn-cs"/>
                        </a:rPr>
                        <a:t> δώσει </a:t>
                      </a:r>
                      <a:r>
                        <a:rPr lang="el-GR" sz="1600" kern="1200" dirty="0" err="1" smtClean="0">
                          <a:solidFill>
                            <a:schemeClr val="dk1"/>
                          </a:solidFill>
                          <a:latin typeface="+mn-lt"/>
                          <a:ea typeface="+mn-ea"/>
                          <a:cs typeface="+mn-cs"/>
                        </a:rPr>
                        <a:t>πολλὲς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ἀποδείξεις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θεότητος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δυνάμεώς του», παρ’ </a:t>
                      </a:r>
                      <a:r>
                        <a:rPr lang="el-GR" sz="1600" kern="1200" dirty="0" err="1" smtClean="0">
                          <a:solidFill>
                            <a:schemeClr val="dk1"/>
                          </a:solidFill>
                          <a:latin typeface="+mn-lt"/>
                          <a:ea typeface="+mn-ea"/>
                          <a:cs typeface="+mn-cs"/>
                        </a:rPr>
                        <a:t>ὅλο</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ποὺ</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Ἰησοῦς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ἐπαναλάμβανε</a:t>
                      </a:r>
                      <a:r>
                        <a:rPr lang="el-GR" sz="1600" kern="1200" dirty="0" smtClean="0">
                          <a:solidFill>
                            <a:schemeClr val="dk1"/>
                          </a:solidFill>
                          <a:latin typeface="+mn-lt"/>
                          <a:ea typeface="+mn-ea"/>
                          <a:cs typeface="+mn-cs"/>
                        </a:rPr>
                        <a:t> γι’ </a:t>
                      </a:r>
                      <a:r>
                        <a:rPr lang="el-GR" sz="1600" kern="1200" dirty="0" err="1" smtClean="0">
                          <a:solidFill>
                            <a:schemeClr val="dk1"/>
                          </a:solidFill>
                          <a:latin typeface="+mn-lt"/>
                          <a:ea typeface="+mn-ea"/>
                          <a:cs typeface="+mn-cs"/>
                        </a:rPr>
                        <a:t>αὐτὸν</a:t>
                      </a:r>
                      <a:r>
                        <a:rPr lang="el-GR" sz="1600" kern="1200" dirty="0" smtClean="0">
                          <a:solidFill>
                            <a:schemeClr val="dk1"/>
                          </a:solidFill>
                          <a:latin typeface="+mn-lt"/>
                          <a:ea typeface="+mn-ea"/>
                          <a:cs typeface="+mn-cs"/>
                        </a:rPr>
                        <a:t> τόσα </a:t>
                      </a:r>
                      <a:r>
                        <a:rPr lang="el-GR" sz="1600" kern="1200" dirty="0" err="1" smtClean="0">
                          <a:solidFill>
                            <a:schemeClr val="dk1"/>
                          </a:solidFill>
                          <a:latin typeface="+mn-lt"/>
                          <a:ea typeface="+mn-ea"/>
                          <a:cs typeface="+mn-cs"/>
                        </a:rPr>
                        <a:t>φοβερὰ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ἥμερα</a:t>
                      </a:r>
                      <a:r>
                        <a:rPr lang="el-GR" sz="1600" kern="1200" dirty="0" smtClean="0">
                          <a:solidFill>
                            <a:schemeClr val="dk1"/>
                          </a:solidFill>
                          <a:latin typeface="+mn-lt"/>
                          <a:ea typeface="+mn-ea"/>
                          <a:cs typeface="+mn-cs"/>
                        </a:rPr>
                        <a:t> λόγια </a:t>
                      </a:r>
                      <a:r>
                        <a:rPr lang="el-GR" sz="1600" kern="1200" dirty="0" err="1" smtClean="0">
                          <a:solidFill>
                            <a:schemeClr val="dk1"/>
                          </a:solidFill>
                          <a:latin typeface="+mn-lt"/>
                          <a:ea typeface="+mn-ea"/>
                          <a:cs typeface="+mn-cs"/>
                        </a:rPr>
                        <a:t>ὥστε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διαλύσει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κακὴ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αὐτὴ</a:t>
                      </a:r>
                      <a:r>
                        <a:rPr lang="el-GR" sz="1600" kern="1200" dirty="0" smtClean="0">
                          <a:solidFill>
                            <a:schemeClr val="dk1"/>
                          </a:solidFill>
                          <a:latin typeface="+mn-lt"/>
                          <a:ea typeface="+mn-ea"/>
                          <a:cs typeface="+mn-cs"/>
                        </a:rPr>
                        <a:t> σκέψη του. Διότι </a:t>
                      </a:r>
                      <a:r>
                        <a:rPr lang="el-GR" sz="1600" kern="1200" dirty="0" err="1" smtClean="0">
                          <a:solidFill>
                            <a:schemeClr val="dk1"/>
                          </a:solidFill>
                          <a:latin typeface="+mn-lt"/>
                          <a:ea typeface="+mn-ea"/>
                          <a:cs typeface="+mn-cs"/>
                        </a:rPr>
                        <a:t>οὔτε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δείπνον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ἀπομακρύνθηκε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φροντίδα, </a:t>
                      </a:r>
                      <a:r>
                        <a:rPr lang="el-GR" sz="1600" kern="1200" dirty="0" err="1" smtClean="0">
                          <a:solidFill>
                            <a:schemeClr val="dk1"/>
                          </a:solidFill>
                          <a:latin typeface="+mn-lt"/>
                          <a:ea typeface="+mn-ea"/>
                          <a:cs typeface="+mn-cs"/>
                        </a:rPr>
                        <a:t>ἀλλὰ</a:t>
                      </a:r>
                      <a:r>
                        <a:rPr lang="el-GR" sz="1600" kern="1200" dirty="0" smtClean="0">
                          <a:solidFill>
                            <a:schemeClr val="dk1"/>
                          </a:solidFill>
                          <a:latin typeface="+mn-lt"/>
                          <a:ea typeface="+mn-ea"/>
                          <a:cs typeface="+mn-cs"/>
                        </a:rPr>
                        <a:t> μέχρι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τελευταίαν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ἡμέραν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ἔλεγε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αὐτά</a:t>
                      </a:r>
                      <a:r>
                        <a:rPr lang="el-GR" sz="1600" kern="1200" dirty="0" smtClean="0">
                          <a:solidFill>
                            <a:schemeClr val="dk1"/>
                          </a:solidFill>
                          <a:latin typeface="+mn-lt"/>
                          <a:ea typeface="+mn-ea"/>
                          <a:cs typeface="+mn-cs"/>
                        </a:rPr>
                        <a:t>». («Ὁ Κύριος</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δὲν</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ἔπαυσε</a:t>
                      </a:r>
                      <a:r>
                        <a:rPr lang="el-GR" sz="1600" kern="1200" baseline="0" dirty="0" smtClean="0">
                          <a:solidFill>
                            <a:schemeClr val="dk1"/>
                          </a:solidFill>
                          <a:latin typeface="+mn-lt"/>
                          <a:ea typeface="+mn-ea"/>
                          <a:cs typeface="+mn-cs"/>
                        </a:rPr>
                        <a:t> </a:t>
                      </a:r>
                      <a:r>
                        <a:rPr lang="el-GR" sz="1600" kern="1200" baseline="0" dirty="0" err="1" smtClean="0">
                          <a:solidFill>
                            <a:schemeClr val="dk1"/>
                          </a:solidFill>
                          <a:latin typeface="+mn-lt"/>
                          <a:ea typeface="+mn-ea"/>
                          <a:cs typeface="+mn-cs"/>
                        </a:rPr>
                        <a:t>νὰ</a:t>
                      </a:r>
                      <a:r>
                        <a:rPr lang="el-GR" sz="1600" kern="1200" baseline="0" dirty="0" smtClean="0">
                          <a:solidFill>
                            <a:schemeClr val="dk1"/>
                          </a:solidFill>
                          <a:latin typeface="+mn-lt"/>
                          <a:ea typeface="+mn-ea"/>
                          <a:cs typeface="+mn-cs"/>
                        </a:rPr>
                        <a:t> πράττει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ἰδικά</a:t>
                      </a:r>
                      <a:r>
                        <a:rPr lang="el-GR" sz="1600" kern="1200" dirty="0" smtClean="0">
                          <a:solidFill>
                            <a:schemeClr val="dk1"/>
                          </a:solidFill>
                          <a:latin typeface="+mn-lt"/>
                          <a:ea typeface="+mn-ea"/>
                          <a:cs typeface="+mn-cs"/>
                        </a:rPr>
                        <a:t> του </a:t>
                      </a:r>
                      <a:r>
                        <a:rPr lang="el-GR" sz="1600" kern="1200" dirty="0" err="1" smtClean="0">
                          <a:solidFill>
                            <a:schemeClr val="dk1"/>
                          </a:solidFill>
                          <a:latin typeface="+mn-lt"/>
                          <a:ea typeface="+mn-ea"/>
                          <a:cs typeface="+mn-cs"/>
                        </a:rPr>
                        <a:t>ἕνεκα</a:t>
                      </a:r>
                      <a:r>
                        <a:rPr lang="el-GR" sz="1600" kern="1200" dirty="0" smtClean="0">
                          <a:solidFill>
                            <a:schemeClr val="dk1"/>
                          </a:solidFill>
                          <a:latin typeface="+mn-lt"/>
                          <a:ea typeface="+mn-ea"/>
                          <a:cs typeface="+mn-cs"/>
                        </a:rPr>
                        <a:t> τούτων)».</a:t>
                      </a: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600" kern="1200" baseline="0" dirty="0" smtClean="0">
                          <a:solidFill>
                            <a:schemeClr val="dk1"/>
                          </a:solidFill>
                          <a:latin typeface="+mn-lt"/>
                          <a:ea typeface="+mn-ea"/>
                          <a:cs typeface="+mn-cs"/>
                        </a:rPr>
                        <a:t> </a:t>
                      </a:r>
                      <a:r>
                        <a:rPr lang="el-GR" sz="1600" b="1" kern="1200" baseline="0" dirty="0" smtClean="0">
                          <a:solidFill>
                            <a:schemeClr val="dk1"/>
                          </a:solidFill>
                          <a:latin typeface="+mn-lt"/>
                          <a:ea typeface="+mn-ea"/>
                          <a:cs typeface="+mn-cs"/>
                        </a:rPr>
                        <a:t>Ραθυμία, </a:t>
                      </a:r>
                      <a:r>
                        <a:rPr lang="el-GR" sz="1600" b="1" kern="1200" baseline="0" dirty="0" err="1" smtClean="0">
                          <a:solidFill>
                            <a:schemeClr val="dk1"/>
                          </a:solidFill>
                          <a:latin typeface="+mn-lt"/>
                          <a:ea typeface="+mn-ea"/>
                          <a:cs typeface="+mn-cs"/>
                        </a:rPr>
                        <a:t>ἀπουσία</a:t>
                      </a:r>
                      <a:r>
                        <a:rPr lang="el-GR" sz="1600" b="1" kern="1200" baseline="0" dirty="0" smtClean="0">
                          <a:solidFill>
                            <a:schemeClr val="dk1"/>
                          </a:solidFill>
                          <a:latin typeface="+mn-lt"/>
                          <a:ea typeface="+mn-ea"/>
                          <a:cs typeface="+mn-cs"/>
                        </a:rPr>
                        <a:t> κλίσης προς την χάριν του Θεού: </a:t>
                      </a:r>
                      <a:r>
                        <a:rPr lang="el-GR" sz="1600" kern="1200" dirty="0" smtClean="0">
                          <a:solidFill>
                            <a:schemeClr val="dk1"/>
                          </a:solidFill>
                          <a:latin typeface="+mn-lt"/>
                          <a:ea typeface="+mn-ea"/>
                          <a:cs typeface="+mn-cs"/>
                        </a:rPr>
                        <a:t>«</a:t>
                      </a:r>
                      <a:r>
                        <a:rPr lang="el-GR" sz="1600" kern="1200" dirty="0" err="1" smtClean="0">
                          <a:solidFill>
                            <a:schemeClr val="dk1"/>
                          </a:solidFill>
                          <a:latin typeface="+mn-lt"/>
                          <a:ea typeface="+mn-ea"/>
                          <a:cs typeface="+mn-cs"/>
                        </a:rPr>
                        <a:t>Πῶς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ὅμως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ἔγινε</a:t>
                      </a:r>
                      <a:r>
                        <a:rPr lang="el-GR" sz="1600" kern="1200" dirty="0" smtClean="0">
                          <a:solidFill>
                            <a:schemeClr val="dk1"/>
                          </a:solidFill>
                          <a:latin typeface="+mn-lt"/>
                          <a:ea typeface="+mn-ea"/>
                          <a:cs typeface="+mn-cs"/>
                        </a:rPr>
                        <a:t> προδότης, </a:t>
                      </a:r>
                      <a:r>
                        <a:rPr lang="el-GR" sz="1600" kern="1200" dirty="0" err="1" smtClean="0">
                          <a:solidFill>
                            <a:schemeClr val="dk1"/>
                          </a:solidFill>
                          <a:latin typeface="+mn-lt"/>
                          <a:ea typeface="+mn-ea"/>
                          <a:cs typeface="+mn-cs"/>
                        </a:rPr>
                        <a:t>ἀφοῦ</a:t>
                      </a:r>
                      <a:r>
                        <a:rPr lang="el-GR" sz="1600" kern="1200" dirty="0" smtClean="0">
                          <a:solidFill>
                            <a:schemeClr val="dk1"/>
                          </a:solidFill>
                          <a:latin typeface="+mn-lt"/>
                          <a:ea typeface="+mn-ea"/>
                          <a:cs typeface="+mn-cs"/>
                        </a:rPr>
                        <a:t> προσεκλήθη </a:t>
                      </a:r>
                      <a:r>
                        <a:rPr lang="el-GR" sz="1600" kern="1200" dirty="0" err="1" smtClean="0">
                          <a:solidFill>
                            <a:schemeClr val="dk1"/>
                          </a:solidFill>
                          <a:latin typeface="+mn-lt"/>
                          <a:ea typeface="+mn-ea"/>
                          <a:cs typeface="+mn-cs"/>
                        </a:rPr>
                        <a:t>άπὸ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Χριστόν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ἀποκρίνεται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«ἡ </a:t>
                      </a:r>
                      <a:r>
                        <a:rPr lang="el-GR" sz="1600" kern="1200" dirty="0" err="1" smtClean="0">
                          <a:solidFill>
                            <a:schemeClr val="dk1"/>
                          </a:solidFill>
                          <a:latin typeface="+mn-lt"/>
                          <a:ea typeface="+mn-ea"/>
                          <a:cs typeface="+mn-cs"/>
                        </a:rPr>
                        <a:t>πρόσκλησις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Θεοῦ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εἶναι</a:t>
                      </a:r>
                      <a:r>
                        <a:rPr lang="el-GR" sz="1600" kern="1200" dirty="0" smtClean="0">
                          <a:solidFill>
                            <a:schemeClr val="dk1"/>
                          </a:solidFill>
                          <a:latin typeface="+mn-lt"/>
                          <a:ea typeface="+mn-ea"/>
                          <a:cs typeface="+mn-cs"/>
                        </a:rPr>
                        <a:t> καταναγκαστική, </a:t>
                      </a:r>
                      <a:r>
                        <a:rPr lang="el-GR" sz="1600" kern="1200" dirty="0" err="1" smtClean="0">
                          <a:solidFill>
                            <a:schemeClr val="dk1"/>
                          </a:solidFill>
                          <a:latin typeface="+mn-lt"/>
                          <a:ea typeface="+mn-ea"/>
                          <a:cs typeface="+mn-cs"/>
                        </a:rPr>
                        <a:t>οὔτε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ἐκβιαστικὴ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ἐκείνους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ποὺ</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ἐπιθυμοῦν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ἐπιλέξουν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ἀρετή</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Ἀντιθέτως</a:t>
                      </a:r>
                      <a:r>
                        <a:rPr lang="el-GR" sz="1600" kern="1200" dirty="0" smtClean="0">
                          <a:solidFill>
                            <a:schemeClr val="dk1"/>
                          </a:solidFill>
                          <a:latin typeface="+mn-lt"/>
                          <a:ea typeface="+mn-ea"/>
                          <a:cs typeface="+mn-cs"/>
                        </a:rPr>
                        <a:t>, ἡ χάρις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Θεοῦ</a:t>
                      </a:r>
                      <a:r>
                        <a:rPr lang="el-GR" sz="1600" kern="1200" dirty="0" smtClean="0">
                          <a:solidFill>
                            <a:schemeClr val="dk1"/>
                          </a:solidFill>
                          <a:latin typeface="+mn-lt"/>
                          <a:ea typeface="+mn-ea"/>
                          <a:cs typeface="+mn-cs"/>
                        </a:rPr>
                        <a:t> προτρέπει, συμβουλεύει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ἐπεξεργάζεται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τὰ</a:t>
                      </a:r>
                      <a:r>
                        <a:rPr lang="el-GR" sz="1600" kern="1200" dirty="0" smtClean="0">
                          <a:solidFill>
                            <a:schemeClr val="dk1"/>
                          </a:solidFill>
                          <a:latin typeface="+mn-lt"/>
                          <a:ea typeface="+mn-ea"/>
                          <a:cs typeface="+mn-cs"/>
                        </a:rPr>
                        <a:t> πάντα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πείσει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ἀνθρώπους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γίνουν καλοί. </a:t>
                      </a:r>
                      <a:r>
                        <a:rPr lang="el-GR" sz="1600" kern="1200" dirty="0" err="1" smtClean="0">
                          <a:solidFill>
                            <a:schemeClr val="dk1"/>
                          </a:solidFill>
                          <a:latin typeface="+mn-lt"/>
                          <a:ea typeface="+mn-ea"/>
                          <a:cs typeface="+mn-cs"/>
                        </a:rPr>
                        <a:t>Ἐὰν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ὅμως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μερικοὶ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ἀνέχονται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αὐτά</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ἐξαναγκάζει</a:t>
                      </a:r>
                      <a:r>
                        <a:rPr lang="el-GR" sz="1600" kern="1200" dirty="0" smtClean="0">
                          <a:solidFill>
                            <a:schemeClr val="dk1"/>
                          </a:solidFill>
                          <a:latin typeface="+mn-lt"/>
                          <a:ea typeface="+mn-ea"/>
                          <a:cs typeface="+mn-cs"/>
                        </a:rPr>
                        <a:t>».</a:t>
                      </a:r>
                      <a:r>
                        <a:rPr lang="el-GR" sz="1600" kern="1200" baseline="0" dirty="0" smtClean="0">
                          <a:solidFill>
                            <a:schemeClr val="dk1"/>
                          </a:solidFill>
                          <a:latin typeface="+mn-lt"/>
                          <a:ea typeface="+mn-ea"/>
                          <a:cs typeface="+mn-cs"/>
                        </a:rPr>
                        <a:t> Ο</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Ἰούδας</a:t>
                      </a:r>
                      <a:r>
                        <a:rPr lang="el-GR" sz="1600" kern="1200" dirty="0" smtClean="0">
                          <a:solidFill>
                            <a:schemeClr val="dk1"/>
                          </a:solidFill>
                          <a:latin typeface="+mn-lt"/>
                          <a:ea typeface="+mn-ea"/>
                          <a:cs typeface="+mn-cs"/>
                        </a:rPr>
                        <a:t> καταστράφηκε</a:t>
                      </a:r>
                      <a:r>
                        <a:rPr lang="el-GR" sz="1600" kern="1200" baseline="0" dirty="0" smtClean="0">
                          <a:solidFill>
                            <a:schemeClr val="dk1"/>
                          </a:solidFill>
                          <a:latin typeface="+mn-lt"/>
                          <a:ea typeface="+mn-ea"/>
                          <a:cs typeface="+mn-cs"/>
                        </a:rPr>
                        <a:t> </a:t>
                      </a:r>
                      <a:r>
                        <a:rPr lang="el-GR" sz="1600" kern="1200" dirty="0" smtClean="0">
                          <a:solidFill>
                            <a:schemeClr val="dk1"/>
                          </a:solidFill>
                          <a:latin typeface="+mn-lt"/>
                          <a:ea typeface="+mn-ea"/>
                          <a:cs typeface="+mn-cs"/>
                        </a:rPr>
                        <a:t>«διότι </a:t>
                      </a:r>
                      <a:r>
                        <a:rPr lang="el-GR" sz="1600" kern="1200" dirty="0" err="1" smtClean="0">
                          <a:solidFill>
                            <a:schemeClr val="dk1"/>
                          </a:solidFill>
                          <a:latin typeface="+mn-lt"/>
                          <a:ea typeface="+mn-ea"/>
                          <a:cs typeface="+mn-cs"/>
                        </a:rPr>
                        <a:t>ἐρραθύμησεν</a:t>
                      </a:r>
                      <a:r>
                        <a:rPr lang="el-GR" sz="1600" kern="1200" dirty="0" smtClean="0">
                          <a:solidFill>
                            <a:schemeClr val="dk1"/>
                          </a:solidFill>
                          <a:latin typeface="+mn-lt"/>
                          <a:ea typeface="+mn-ea"/>
                          <a:cs typeface="+mn-cs"/>
                        </a:rPr>
                        <a:t>», τεμπέλιασε,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ἦταν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ἐγγρήγορση</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κυριεύθηκε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σατανᾶ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μέσῳ</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πάθους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φιλαργυρίας.</a:t>
                      </a:r>
                    </a:p>
                    <a:p>
                      <a:pPr algn="just">
                        <a:buFont typeface="Wingdings" pitchFamily="2" charset="2"/>
                        <a:buChar char="q"/>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4" name="3 - Εικόνα" descr="Το βάρος της προδοσίας.jpg"/>
          <p:cNvPicPr>
            <a:picLocks noChangeAspect="1"/>
          </p:cNvPicPr>
          <p:nvPr/>
        </p:nvPicPr>
        <p:blipFill>
          <a:blip r:embed="rId3" cstate="print"/>
          <a:stretch>
            <a:fillRect/>
          </a:stretch>
        </p:blipFill>
        <p:spPr>
          <a:xfrm>
            <a:off x="2123728" y="3356992"/>
            <a:ext cx="4608512" cy="1944216"/>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ΠΑΤΕΡΙΚΗ ΕΡΜΗΝΕΙΑ ΧΩΡΙΟΥ (</a:t>
            </a:r>
            <a:r>
              <a:rPr lang="el-GR" sz="2800" b="1" dirty="0" err="1" smtClean="0"/>
              <a:t>Ζιγαβηνός</a:t>
            </a:r>
            <a:r>
              <a:rPr lang="el-GR" sz="2800" b="1" dirty="0" smtClean="0"/>
              <a:t>, Θεοφύλακτος)</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7190382"/>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800" b="1" kern="1200" dirty="0" smtClean="0">
                          <a:solidFill>
                            <a:schemeClr val="lt1"/>
                          </a:solidFill>
                          <a:latin typeface="+mn-lt"/>
                          <a:ea typeface="+mn-ea"/>
                          <a:cs typeface="+mn-cs"/>
                        </a:rPr>
                        <a:t>Α.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᾿Ιούδας</a:t>
                      </a:r>
                      <a:r>
                        <a:rPr lang="el-GR" sz="1800" b="1" kern="1200" dirty="0" smtClean="0">
                          <a:solidFill>
                            <a:schemeClr val="lt1"/>
                          </a:solidFill>
                          <a:latin typeface="+mn-lt"/>
                          <a:ea typeface="+mn-ea"/>
                          <a:cs typeface="+mn-cs"/>
                        </a:rPr>
                        <a:t> ὁ </a:t>
                      </a:r>
                      <a:r>
                        <a:rPr lang="el-GR" sz="1800" b="1" kern="1200" dirty="0" err="1" smtClean="0">
                          <a:solidFill>
                            <a:schemeClr val="lt1"/>
                          </a:solidFill>
                          <a:latin typeface="+mn-lt"/>
                          <a:ea typeface="+mn-ea"/>
                          <a:cs typeface="+mn-cs"/>
                        </a:rPr>
                        <a:t>᾿Ισκαριώτης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εἷς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τῶν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δώδεκα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ἀπῆλθε</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πρὸς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τοὺς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ἀρχιερεῖς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ἵνα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παραδῷ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αὐτὸν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αὐτοῖς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οἱ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δὲ</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ἀκούσαντες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ἐχάρησαν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ἐπηγγείλαντο</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ἀργύρια</a:t>
                      </a:r>
                      <a:r>
                        <a:rPr lang="el-GR" sz="1800" b="1" kern="1200" dirty="0" smtClean="0">
                          <a:solidFill>
                            <a:schemeClr val="lt1"/>
                          </a:solidFill>
                          <a:latin typeface="+mn-lt"/>
                          <a:ea typeface="+mn-ea"/>
                          <a:cs typeface="+mn-cs"/>
                        </a:rPr>
                        <a:t> δοῦναι·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ἐζήτει</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πῶς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εὐκαίρως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αὐτὸν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παραδῷ</a:t>
                      </a:r>
                      <a:r>
                        <a:rPr lang="el-GR" sz="1800" b="1" kern="1200" dirty="0" smtClean="0">
                          <a:solidFill>
                            <a:schemeClr val="lt1"/>
                          </a:solidFill>
                          <a:latin typeface="+mn-lt"/>
                          <a:ea typeface="+mn-ea"/>
                          <a:cs typeface="+mn-cs"/>
                        </a:rPr>
                        <a:t>» </a:t>
                      </a:r>
                      <a:r>
                        <a:rPr lang="el-GR" sz="1800" b="1" i="1" kern="1200" dirty="0" smtClean="0">
                          <a:solidFill>
                            <a:schemeClr val="lt1"/>
                          </a:solidFill>
                          <a:latin typeface="+mn-lt"/>
                          <a:ea typeface="+mn-ea"/>
                          <a:cs typeface="+mn-cs"/>
                        </a:rPr>
                        <a:t>(</a:t>
                      </a:r>
                      <a:r>
                        <a:rPr lang="el-GR" sz="1800" b="1" i="1" kern="1200" dirty="0" err="1" smtClean="0">
                          <a:solidFill>
                            <a:schemeClr val="lt1"/>
                          </a:solidFill>
                          <a:latin typeface="+mn-lt"/>
                          <a:ea typeface="+mn-ea"/>
                          <a:cs typeface="+mn-cs"/>
                        </a:rPr>
                        <a:t>Μκ</a:t>
                      </a:r>
                      <a:r>
                        <a:rPr lang="el-GR" sz="1800" b="1" i="1" kern="1200" dirty="0" smtClean="0">
                          <a:solidFill>
                            <a:schemeClr val="lt1"/>
                          </a:solidFill>
                          <a:latin typeface="+mn-lt"/>
                          <a:ea typeface="+mn-ea"/>
                          <a:cs typeface="+mn-cs"/>
                        </a:rPr>
                        <a:t>. 12, 10-11)</a:t>
                      </a:r>
                      <a:endParaRPr lang="el-GR" dirty="0"/>
                    </a:p>
                  </a:txBody>
                  <a:tcPr/>
                </a:tc>
              </a:tr>
              <a:tr h="6202065">
                <a:tc>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600" kern="1200" baseline="0" dirty="0" smtClean="0">
                          <a:solidFill>
                            <a:schemeClr val="dk1"/>
                          </a:solidFill>
                          <a:latin typeface="+mn-lt"/>
                          <a:ea typeface="+mn-ea"/>
                          <a:cs typeface="+mn-cs"/>
                        </a:rPr>
                        <a:t> </a:t>
                      </a:r>
                      <a:r>
                        <a:rPr lang="el-GR" sz="1600" kern="1200" dirty="0" smtClean="0">
                          <a:solidFill>
                            <a:schemeClr val="dk1"/>
                          </a:solidFill>
                          <a:latin typeface="+mn-lt"/>
                          <a:ea typeface="+mn-ea"/>
                          <a:cs typeface="+mn-cs"/>
                        </a:rPr>
                        <a:t>Σύμφωνη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σκοτεινὸ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μυστικὸ</a:t>
                      </a:r>
                      <a:r>
                        <a:rPr lang="el-GR" sz="1600" kern="1200" dirty="0" smtClean="0">
                          <a:solidFill>
                            <a:schemeClr val="dk1"/>
                          </a:solidFill>
                          <a:latin typeface="+mn-lt"/>
                          <a:ea typeface="+mn-ea"/>
                          <a:cs typeface="+mn-cs"/>
                        </a:rPr>
                        <a:t> τρόπο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συμφωνίας ἡ </a:t>
                      </a:r>
                      <a:r>
                        <a:rPr lang="el-GR" sz="1600" kern="1200" dirty="0" err="1" smtClean="0">
                          <a:solidFill>
                            <a:schemeClr val="dk1"/>
                          </a:solidFill>
                          <a:latin typeface="+mn-lt"/>
                          <a:ea typeface="+mn-ea"/>
                          <a:cs typeface="+mn-cs"/>
                        </a:rPr>
                        <a:t>ἑρμηνεία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δὲν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εἶπε</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Ἰησοῦ</a:t>
                      </a:r>
                      <a:r>
                        <a:rPr lang="el-GR" sz="1600" b="1" kern="1200" dirty="0" smtClean="0">
                          <a:solidFill>
                            <a:schemeClr val="dk1"/>
                          </a:solidFill>
                          <a:latin typeface="+mn-lt"/>
                          <a:ea typeface="+mn-ea"/>
                          <a:cs typeface="+mn-cs"/>
                        </a:rPr>
                        <a:t> ή </a:t>
                      </a:r>
                      <a:r>
                        <a:rPr lang="el-GR" sz="1600" b="1" kern="1200" dirty="0" err="1" smtClean="0">
                          <a:solidFill>
                            <a:schemeClr val="dk1"/>
                          </a:solidFill>
                          <a:latin typeface="+mn-lt"/>
                          <a:ea typeface="+mn-ea"/>
                          <a:cs typeface="+mn-cs"/>
                        </a:rPr>
                        <a:t>τὸν</a:t>
                      </a:r>
                      <a:r>
                        <a:rPr lang="el-GR" sz="1600" b="1" kern="1200" dirty="0" smtClean="0">
                          <a:solidFill>
                            <a:schemeClr val="dk1"/>
                          </a:solidFill>
                          <a:latin typeface="+mn-lt"/>
                          <a:ea typeface="+mn-ea"/>
                          <a:cs typeface="+mn-cs"/>
                        </a:rPr>
                        <a:t> Χριστό, </a:t>
                      </a:r>
                      <a:r>
                        <a:rPr lang="el-GR" sz="1600" b="1" kern="1200" dirty="0" err="1" smtClean="0">
                          <a:solidFill>
                            <a:schemeClr val="dk1"/>
                          </a:solidFill>
                          <a:latin typeface="+mn-lt"/>
                          <a:ea typeface="+mn-ea"/>
                          <a:cs typeface="+mn-cs"/>
                        </a:rPr>
                        <a:t>ἀλλὰ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αὐτόν</a:t>
                      </a:r>
                      <a:r>
                        <a:rPr lang="el-GR" sz="1600" b="1" kern="1200" dirty="0" smtClean="0">
                          <a:solidFill>
                            <a:schemeClr val="dk1"/>
                          </a:solidFill>
                          <a:latin typeface="+mn-lt"/>
                          <a:ea typeface="+mn-ea"/>
                          <a:cs typeface="+mn-cs"/>
                        </a:rPr>
                        <a:t>, διότι </a:t>
                      </a:r>
                      <a:r>
                        <a:rPr lang="el-GR" sz="1600" b="1" kern="1200" dirty="0" err="1" smtClean="0">
                          <a:solidFill>
                            <a:schemeClr val="dk1"/>
                          </a:solidFill>
                          <a:latin typeface="+mn-lt"/>
                          <a:ea typeface="+mn-ea"/>
                          <a:cs typeface="+mn-cs"/>
                        </a:rPr>
                        <a:t>μισοῦσε</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ὄνομά</a:t>
                      </a:r>
                      <a:r>
                        <a:rPr lang="el-GR" sz="1600" b="1" kern="1200" dirty="0" smtClean="0">
                          <a:solidFill>
                            <a:schemeClr val="dk1"/>
                          </a:solidFill>
                          <a:latin typeface="+mn-lt"/>
                          <a:ea typeface="+mn-ea"/>
                          <a:cs typeface="+mn-cs"/>
                        </a:rPr>
                        <a:t> του»</a:t>
                      </a:r>
                      <a:r>
                        <a:rPr lang="el-GR" sz="1600" b="1" kern="1200" baseline="0" dirty="0" smtClean="0">
                          <a:solidFill>
                            <a:schemeClr val="dk1"/>
                          </a:solidFill>
                          <a:latin typeface="+mn-lt"/>
                          <a:ea typeface="+mn-ea"/>
                          <a:cs typeface="+mn-cs"/>
                        </a:rPr>
                        <a:t> </a:t>
                      </a:r>
                      <a:r>
                        <a:rPr lang="el-GR" sz="1600" b="1" kern="1200" dirty="0" smtClean="0">
                          <a:solidFill>
                            <a:schemeClr val="dk1"/>
                          </a:solidFill>
                          <a:latin typeface="+mn-lt"/>
                          <a:ea typeface="+mn-ea"/>
                          <a:cs typeface="+mn-cs"/>
                        </a:rPr>
                        <a:t>(</a:t>
                      </a:r>
                      <a:r>
                        <a:rPr lang="el-GR" sz="1600" b="1" kern="1200" dirty="0" err="1" smtClean="0">
                          <a:solidFill>
                            <a:schemeClr val="dk1"/>
                          </a:solidFill>
                          <a:latin typeface="+mn-lt"/>
                          <a:ea typeface="+mn-ea"/>
                          <a:cs typeface="+mn-cs"/>
                        </a:rPr>
                        <a:t>Εὐθύμιος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Ζιγαβηνός</a:t>
                      </a:r>
                      <a:r>
                        <a:rPr lang="el-GR" sz="1600" b="1" kern="1200" dirty="0" smtClean="0">
                          <a:solidFill>
                            <a:schemeClr val="dk1"/>
                          </a:solidFill>
                          <a:latin typeface="+mn-lt"/>
                          <a:ea typeface="+mn-ea"/>
                          <a:cs typeface="+mn-cs"/>
                        </a:rPr>
                        <a:t>). </a:t>
                      </a:r>
                      <a:r>
                        <a:rPr lang="el-GR" sz="1600" kern="1200" dirty="0" smtClean="0">
                          <a:solidFill>
                            <a:schemeClr val="dk1"/>
                          </a:solidFill>
                          <a:latin typeface="+mn-lt"/>
                          <a:ea typeface="+mn-ea"/>
                          <a:cs typeface="+mn-cs"/>
                        </a:rPr>
                        <a:t>[</a:t>
                      </a:r>
                      <a:r>
                        <a:rPr lang="el-GR" sz="1600" kern="1200" dirty="0" err="1" smtClean="0">
                          <a:solidFill>
                            <a:schemeClr val="dk1"/>
                          </a:solidFill>
                          <a:latin typeface="+mn-lt"/>
                          <a:ea typeface="+mn-ea"/>
                          <a:cs typeface="+mn-cs"/>
                        </a:rPr>
                        <a:t>Ἐδῶ</a:t>
                      </a:r>
                      <a:r>
                        <a:rPr lang="el-GR" sz="1600" kern="1200" dirty="0" smtClean="0">
                          <a:solidFill>
                            <a:schemeClr val="dk1"/>
                          </a:solidFill>
                          <a:latin typeface="+mn-lt"/>
                          <a:ea typeface="+mn-ea"/>
                          <a:cs typeface="+mn-cs"/>
                        </a:rPr>
                        <a:t> το «</a:t>
                      </a:r>
                      <a:r>
                        <a:rPr lang="el-GR" sz="1600" kern="1200" dirty="0" err="1" smtClean="0">
                          <a:solidFill>
                            <a:schemeClr val="dk1"/>
                          </a:solidFill>
                          <a:latin typeface="+mn-lt"/>
                          <a:ea typeface="+mn-ea"/>
                          <a:cs typeface="+mn-cs"/>
                        </a:rPr>
                        <a:t>αὐτὸν</a:t>
                      </a:r>
                      <a:r>
                        <a:rPr lang="el-GR" sz="1600" kern="1200" dirty="0" smtClean="0">
                          <a:solidFill>
                            <a:schemeClr val="dk1"/>
                          </a:solidFill>
                          <a:latin typeface="+mn-lt"/>
                          <a:ea typeface="+mn-ea"/>
                          <a:cs typeface="+mn-cs"/>
                        </a:rPr>
                        <a:t>» λέγεται </a:t>
                      </a:r>
                      <a:r>
                        <a:rPr lang="el-GR" sz="1600" kern="1200" dirty="0" err="1" smtClean="0">
                          <a:solidFill>
                            <a:schemeClr val="dk1"/>
                          </a:solidFill>
                          <a:latin typeface="+mn-lt"/>
                          <a:ea typeface="+mn-ea"/>
                          <a:cs typeface="+mn-cs"/>
                        </a:rPr>
                        <a:t>σὲ</a:t>
                      </a:r>
                      <a:r>
                        <a:rPr lang="el-GR" sz="1600" kern="1200" dirty="0" smtClean="0">
                          <a:solidFill>
                            <a:schemeClr val="dk1"/>
                          </a:solidFill>
                          <a:latin typeface="+mn-lt"/>
                          <a:ea typeface="+mn-ea"/>
                          <a:cs typeface="+mn-cs"/>
                        </a:rPr>
                        <a:t> πλάγιο λόγο,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ὄχι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εὐθὺ</a:t>
                      </a:r>
                      <a:r>
                        <a:rPr lang="el-GR" sz="1600" kern="1200" dirty="0" smtClean="0">
                          <a:solidFill>
                            <a:schemeClr val="dk1"/>
                          </a:solidFill>
                          <a:latin typeface="+mn-lt"/>
                          <a:ea typeface="+mn-ea"/>
                          <a:cs typeface="+mn-cs"/>
                        </a:rPr>
                        <a:t> λόγο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Ματθαίου, </a:t>
                      </a:r>
                      <a:r>
                        <a:rPr lang="el-GR" sz="1600" kern="1200" dirty="0" err="1" smtClean="0">
                          <a:solidFill>
                            <a:schemeClr val="dk1"/>
                          </a:solidFill>
                          <a:latin typeface="+mn-lt"/>
                          <a:ea typeface="+mn-ea"/>
                          <a:cs typeface="+mn-cs"/>
                        </a:rPr>
                        <a:t>ἐντούτοις</a:t>
                      </a:r>
                      <a:r>
                        <a:rPr lang="el-GR" sz="1600" kern="1200" dirty="0" smtClean="0">
                          <a:solidFill>
                            <a:schemeClr val="dk1"/>
                          </a:solidFill>
                          <a:latin typeface="+mn-lt"/>
                          <a:ea typeface="+mn-ea"/>
                          <a:cs typeface="+mn-cs"/>
                        </a:rPr>
                        <a:t> ἡ τοποθέτηση μίας </a:t>
                      </a:r>
                      <a:r>
                        <a:rPr lang="el-GR" sz="1600" kern="1200" dirty="0" err="1" smtClean="0">
                          <a:solidFill>
                            <a:schemeClr val="dk1"/>
                          </a:solidFill>
                          <a:latin typeface="+mn-lt"/>
                          <a:ea typeface="+mn-ea"/>
                          <a:cs typeface="+mn-cs"/>
                        </a:rPr>
                        <a:t>ἀπρόσωπης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ἀντωνυμίας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στὴ</a:t>
                      </a:r>
                      <a:r>
                        <a:rPr lang="el-GR" sz="1600" kern="1200" dirty="0" smtClean="0">
                          <a:solidFill>
                            <a:schemeClr val="dk1"/>
                          </a:solidFill>
                          <a:latin typeface="+mn-lt"/>
                          <a:ea typeface="+mn-ea"/>
                          <a:cs typeface="+mn-cs"/>
                        </a:rPr>
                        <a:t> θέση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ὀνόματος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Ίησοῦ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ἴσως</a:t>
                      </a:r>
                      <a:r>
                        <a:rPr lang="el-GR" sz="1600" kern="1200" dirty="0" smtClean="0">
                          <a:solidFill>
                            <a:schemeClr val="dk1"/>
                          </a:solidFill>
                          <a:latin typeface="+mn-lt"/>
                          <a:ea typeface="+mn-ea"/>
                          <a:cs typeface="+mn-cs"/>
                        </a:rPr>
                        <a:t> δηλώνει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αἰτία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προδοσίας: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καταστροφικὴ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ἀγάπη</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μῖσος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Ἰούδα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Διδασκάλου, ἡ </a:t>
                      </a:r>
                      <a:r>
                        <a:rPr lang="el-GR" sz="1600" kern="1200" dirty="0" err="1" smtClean="0">
                          <a:solidFill>
                            <a:schemeClr val="dk1"/>
                          </a:solidFill>
                          <a:latin typeface="+mn-lt"/>
                          <a:ea typeface="+mn-ea"/>
                          <a:cs typeface="+mn-cs"/>
                        </a:rPr>
                        <a:t>ὁποία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ὄμως</a:t>
                      </a:r>
                      <a:r>
                        <a:rPr lang="el-GR" sz="1600" kern="1200" dirty="0" smtClean="0">
                          <a:solidFill>
                            <a:schemeClr val="dk1"/>
                          </a:solidFill>
                          <a:latin typeface="+mn-lt"/>
                          <a:ea typeface="+mn-ea"/>
                          <a:cs typeface="+mn-cs"/>
                        </a:rPr>
                        <a:t> πυροδοτήθηκε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πάθος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φιλαργυρίας].</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600" kern="1200" baseline="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εὐκαίρως</a:t>
                      </a:r>
                      <a:r>
                        <a:rPr lang="el-GR" sz="1600" b="1" kern="1200" dirty="0" smtClean="0">
                          <a:solidFill>
                            <a:schemeClr val="dk1"/>
                          </a:solidFill>
                          <a:latin typeface="+mn-lt"/>
                          <a:ea typeface="+mn-ea"/>
                          <a:cs typeface="+mn-cs"/>
                        </a:rPr>
                        <a:t>’’ «προσδιορίζεται </a:t>
                      </a:r>
                      <a:r>
                        <a:rPr lang="el-GR" sz="1600" b="1" kern="1200" dirty="0" err="1" smtClean="0">
                          <a:solidFill>
                            <a:schemeClr val="dk1"/>
                          </a:solidFill>
                          <a:latin typeface="+mn-lt"/>
                          <a:ea typeface="+mn-ea"/>
                          <a:cs typeface="+mn-cs"/>
                        </a:rPr>
                        <a:t>ἐγγύτερα</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μὲ</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ἄτερ</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ὄχλου</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τοῦ</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Λουκᾶ</a:t>
                      </a:r>
                      <a:r>
                        <a:rPr lang="el-GR" sz="1600" b="1"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δηλαδὴ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μακριὰ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πλῆθος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πρὸς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άποφυγὴ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ἀνεπιθύμητων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ἡγέτες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ἐκδηλώσεων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Εἶναι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γνωστὸ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ἑορτὴ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Πάσχα συγκεντρώνονταν </a:t>
                      </a:r>
                      <a:r>
                        <a:rPr lang="el-GR" sz="1600" kern="1200" dirty="0" err="1" smtClean="0">
                          <a:solidFill>
                            <a:schemeClr val="dk1"/>
                          </a:solidFill>
                          <a:latin typeface="+mn-lt"/>
                          <a:ea typeface="+mn-ea"/>
                          <a:cs typeface="+mn-cs"/>
                        </a:rPr>
                        <a:t>στὴν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Ἱερουσαλήμ</a:t>
                      </a:r>
                      <a:r>
                        <a:rPr lang="el-GR" sz="1600" kern="1200" dirty="0" smtClean="0">
                          <a:solidFill>
                            <a:schemeClr val="dk1"/>
                          </a:solidFill>
                          <a:latin typeface="+mn-lt"/>
                          <a:ea typeface="+mn-ea"/>
                          <a:cs typeface="+mn-cs"/>
                        </a:rPr>
                        <a:t> 200 χιλιάδες </a:t>
                      </a:r>
                      <a:r>
                        <a:rPr lang="el-GR" sz="1600" kern="1200" dirty="0" err="1" smtClean="0">
                          <a:solidFill>
                            <a:schemeClr val="dk1"/>
                          </a:solidFill>
                          <a:latin typeface="+mn-lt"/>
                          <a:ea typeface="+mn-ea"/>
                          <a:cs typeface="+mn-cs"/>
                        </a:rPr>
                        <a:t>Ἰουδαίοι</a:t>
                      </a:r>
                      <a:r>
                        <a:rPr lang="el-GR" sz="1600" kern="1200" dirty="0" smtClean="0">
                          <a:solidFill>
                            <a:schemeClr val="dk1"/>
                          </a:solidFill>
                          <a:latin typeface="+mn-lt"/>
                          <a:ea typeface="+mn-ea"/>
                          <a:cs typeface="+mn-cs"/>
                        </a:rPr>
                        <a:t> περίπου. </a:t>
                      </a:r>
                      <a:r>
                        <a:rPr lang="el-GR" sz="1600" kern="1200" dirty="0" err="1" smtClean="0">
                          <a:solidFill>
                            <a:schemeClr val="dk1"/>
                          </a:solidFill>
                          <a:latin typeface="+mn-lt"/>
                          <a:ea typeface="+mn-ea"/>
                          <a:cs typeface="+mn-cs"/>
                        </a:rPr>
                        <a:t>Εἶναι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φανερὸ</a:t>
                      </a:r>
                      <a:r>
                        <a:rPr lang="el-GR" sz="1600" kern="1200" dirty="0" smtClean="0">
                          <a:solidFill>
                            <a:schemeClr val="dk1"/>
                          </a:solidFill>
                          <a:latin typeface="+mn-lt"/>
                          <a:ea typeface="+mn-ea"/>
                          <a:cs typeface="+mn-cs"/>
                        </a:rPr>
                        <a:t> κατόπιν τούτων, </a:t>
                      </a:r>
                      <a:r>
                        <a:rPr lang="el-GR" sz="1600" kern="1200" dirty="0" err="1" smtClean="0">
                          <a:solidFill>
                            <a:schemeClr val="dk1"/>
                          </a:solidFill>
                          <a:latin typeface="+mn-lt"/>
                          <a:ea typeface="+mn-ea"/>
                          <a:cs typeface="+mn-cs"/>
                        </a:rPr>
                        <a:t>γιατὶ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οἱ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θρησκευτικοὶ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ἡγήτορες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ἐπιθυμοῦν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πραγματοποιηθεῖ</a:t>
                      </a:r>
                      <a:r>
                        <a:rPr lang="el-GR" sz="1600" kern="1200" dirty="0" smtClean="0">
                          <a:solidFill>
                            <a:schemeClr val="dk1"/>
                          </a:solidFill>
                          <a:latin typeface="+mn-lt"/>
                          <a:ea typeface="+mn-ea"/>
                          <a:cs typeface="+mn-cs"/>
                        </a:rPr>
                        <a:t> ἡ σύλληψη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Ἰησοῦ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μακριὰ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πλῆθος</a:t>
                      </a:r>
                      <a:r>
                        <a:rPr lang="el-GR" sz="1600" kern="1200" dirty="0" smtClean="0">
                          <a:solidFill>
                            <a:schemeClr val="dk1"/>
                          </a:solidFill>
                          <a:latin typeface="+mn-lt"/>
                          <a:ea typeface="+mn-ea"/>
                          <a:cs typeface="+mn-cs"/>
                        </a:rPr>
                        <a:t>. Σ’ </a:t>
                      </a:r>
                      <a:r>
                        <a:rPr lang="el-GR" sz="1600" kern="1200" dirty="0" err="1" smtClean="0">
                          <a:solidFill>
                            <a:schemeClr val="dk1"/>
                          </a:solidFill>
                          <a:latin typeface="+mn-lt"/>
                          <a:ea typeface="+mn-ea"/>
                          <a:cs typeface="+mn-cs"/>
                        </a:rPr>
                        <a:t>αὐτὸ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ἀκριβῶς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ὑπῆρξε</a:t>
                      </a:r>
                      <a:r>
                        <a:rPr lang="el-GR" sz="1600" kern="1200" dirty="0" smtClean="0">
                          <a:solidFill>
                            <a:schemeClr val="dk1"/>
                          </a:solidFill>
                          <a:latin typeface="+mn-lt"/>
                          <a:ea typeface="+mn-ea"/>
                          <a:cs typeface="+mn-cs"/>
                        </a:rPr>
                        <a:t> πολύτιμη ἡ </a:t>
                      </a:r>
                      <a:r>
                        <a:rPr lang="el-GR" sz="1600" kern="1200" dirty="0" err="1" smtClean="0">
                          <a:solidFill>
                            <a:schemeClr val="dk1"/>
                          </a:solidFill>
                          <a:latin typeface="+mn-lt"/>
                          <a:ea typeface="+mn-ea"/>
                          <a:cs typeface="+mn-cs"/>
                        </a:rPr>
                        <a:t>συμβολὴ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Ἰούδα</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ὁποῖος</a:t>
                      </a:r>
                      <a:r>
                        <a:rPr lang="el-GR" sz="1600" kern="1200" dirty="0" smtClean="0">
                          <a:solidFill>
                            <a:schemeClr val="dk1"/>
                          </a:solidFill>
                          <a:latin typeface="+mn-lt"/>
                          <a:ea typeface="+mn-ea"/>
                          <a:cs typeface="+mn-cs"/>
                        </a:rPr>
                        <a:t> γνώριζε </a:t>
                      </a:r>
                      <a:r>
                        <a:rPr lang="el-GR" sz="1600" kern="1200" dirty="0" err="1" smtClean="0">
                          <a:solidFill>
                            <a:schemeClr val="dk1"/>
                          </a:solidFill>
                          <a:latin typeface="+mn-lt"/>
                          <a:ea typeface="+mn-ea"/>
                          <a:cs typeface="+mn-cs"/>
                        </a:rPr>
                        <a:t>καλὰ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τόπο, </a:t>
                      </a:r>
                      <a:r>
                        <a:rPr lang="el-GR" sz="1600" kern="1200" dirty="0" err="1" smtClean="0">
                          <a:solidFill>
                            <a:schemeClr val="dk1"/>
                          </a:solidFill>
                          <a:latin typeface="+mn-lt"/>
                          <a:ea typeface="+mn-ea"/>
                          <a:cs typeface="+mn-cs"/>
                        </a:rPr>
                        <a:t>ὅπου</a:t>
                      </a:r>
                      <a:r>
                        <a:rPr lang="el-GR" sz="1600" kern="1200" dirty="0" smtClean="0">
                          <a:solidFill>
                            <a:schemeClr val="dk1"/>
                          </a:solidFill>
                          <a:latin typeface="+mn-lt"/>
                          <a:ea typeface="+mn-ea"/>
                          <a:cs typeface="+mn-cs"/>
                        </a:rPr>
                        <a:t> μετέβαινε </a:t>
                      </a:r>
                      <a:r>
                        <a:rPr lang="el-GR" sz="1600" kern="1200" dirty="0" err="1" smtClean="0">
                          <a:solidFill>
                            <a:schemeClr val="dk1"/>
                          </a:solidFill>
                          <a:latin typeface="+mn-lt"/>
                          <a:ea typeface="+mn-ea"/>
                          <a:cs typeface="+mn-cs"/>
                        </a:rPr>
                        <a:t>ἐκεῖνες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ταὶς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ἡμέρες</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Ἰησοῦς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μαθητές Του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ἀποφύγει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πολυκοσμία».</a:t>
                      </a: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l-GR" sz="1600" kern="1200" dirty="0" smtClean="0">
                          <a:solidFill>
                            <a:schemeClr val="dk1"/>
                          </a:solidFill>
                          <a:latin typeface="+mn-lt"/>
                          <a:ea typeface="+mn-ea"/>
                          <a:cs typeface="+mn-cs"/>
                        </a:rPr>
                        <a:t> </a:t>
                      </a:r>
                      <a:r>
                        <a:rPr lang="el-GR" sz="1600" b="1" kern="1200" dirty="0" smtClean="0">
                          <a:solidFill>
                            <a:schemeClr val="dk1"/>
                          </a:solidFill>
                          <a:latin typeface="+mn-lt"/>
                          <a:ea typeface="+mn-ea"/>
                          <a:cs typeface="+mn-cs"/>
                        </a:rPr>
                        <a:t>(ΚΑΡΑΒΙΔΟΠΟΥΛΟΣ, </a:t>
                      </a:r>
                      <a:r>
                        <a:rPr lang="el-GR" sz="1600" b="1" kern="1200" dirty="0" err="1" smtClean="0">
                          <a:solidFill>
                            <a:schemeClr val="dk1"/>
                          </a:solidFill>
                          <a:latin typeface="+mn-lt"/>
                          <a:ea typeface="+mn-ea"/>
                          <a:cs typeface="+mn-cs"/>
                        </a:rPr>
                        <a:t>πρβλ</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Θεοφύλακτον</a:t>
                      </a:r>
                      <a:r>
                        <a:rPr lang="el-GR" sz="1600" b="1" kern="1200" dirty="0" smtClean="0">
                          <a:solidFill>
                            <a:schemeClr val="dk1"/>
                          </a:solidFill>
                          <a:latin typeface="+mn-lt"/>
                          <a:ea typeface="+mn-ea"/>
                          <a:cs typeface="+mn-cs"/>
                        </a:rPr>
                        <a:t> Βουλγαρίας)</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4" name="3 - Εικόνα" descr="Το βάρος της προδοσίας.jpg"/>
          <p:cNvPicPr>
            <a:picLocks noChangeAspect="1"/>
          </p:cNvPicPr>
          <p:nvPr/>
        </p:nvPicPr>
        <p:blipFill>
          <a:blip r:embed="rId3" cstate="print"/>
          <a:stretch>
            <a:fillRect/>
          </a:stretch>
        </p:blipFill>
        <p:spPr>
          <a:xfrm>
            <a:off x="2123728" y="2924944"/>
            <a:ext cx="4608512" cy="216024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ΣΥΓΧΡΟΝΗ ΕΡΜΗΝΕΙΑ ΧΩΡΙΟΥ</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7190382"/>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800" b="1" kern="1200" dirty="0" smtClean="0">
                          <a:solidFill>
                            <a:schemeClr val="lt1"/>
                          </a:solidFill>
                          <a:latin typeface="+mn-lt"/>
                          <a:ea typeface="+mn-ea"/>
                          <a:cs typeface="+mn-cs"/>
                        </a:rPr>
                        <a:t>Α.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᾿Ιούδας</a:t>
                      </a:r>
                      <a:r>
                        <a:rPr lang="el-GR" sz="1800" b="1" kern="1200" dirty="0" smtClean="0">
                          <a:solidFill>
                            <a:schemeClr val="lt1"/>
                          </a:solidFill>
                          <a:latin typeface="+mn-lt"/>
                          <a:ea typeface="+mn-ea"/>
                          <a:cs typeface="+mn-cs"/>
                        </a:rPr>
                        <a:t> ὁ </a:t>
                      </a:r>
                      <a:r>
                        <a:rPr lang="el-GR" sz="1800" b="1" kern="1200" dirty="0" err="1" smtClean="0">
                          <a:solidFill>
                            <a:schemeClr val="lt1"/>
                          </a:solidFill>
                          <a:latin typeface="+mn-lt"/>
                          <a:ea typeface="+mn-ea"/>
                          <a:cs typeface="+mn-cs"/>
                        </a:rPr>
                        <a:t>᾿Ισκαριώτης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εἷς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τῶν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δώδεκα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ἀπῆλθε</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πρὸς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τοὺς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ἀρχιερεῖς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ἵνα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παραδῷ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αὐτὸν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αὐτοῖς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οἱ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δὲ</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ἀκούσαντες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ἐχάρησαν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ἐπηγγείλαντο</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ἀργύρια</a:t>
                      </a:r>
                      <a:r>
                        <a:rPr lang="el-GR" sz="1800" b="1" kern="1200" dirty="0" smtClean="0">
                          <a:solidFill>
                            <a:schemeClr val="lt1"/>
                          </a:solidFill>
                          <a:latin typeface="+mn-lt"/>
                          <a:ea typeface="+mn-ea"/>
                          <a:cs typeface="+mn-cs"/>
                        </a:rPr>
                        <a:t> δοῦναι·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ἐζήτει</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πῶς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εὐκαίρως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αὐτὸν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παραδῷ</a:t>
                      </a:r>
                      <a:r>
                        <a:rPr lang="el-GR" sz="1800" b="1" kern="1200" dirty="0" smtClean="0">
                          <a:solidFill>
                            <a:schemeClr val="lt1"/>
                          </a:solidFill>
                          <a:latin typeface="+mn-lt"/>
                          <a:ea typeface="+mn-ea"/>
                          <a:cs typeface="+mn-cs"/>
                        </a:rPr>
                        <a:t>» </a:t>
                      </a:r>
                      <a:r>
                        <a:rPr lang="el-GR" sz="1800" b="1" i="1" kern="1200" dirty="0" smtClean="0">
                          <a:solidFill>
                            <a:schemeClr val="lt1"/>
                          </a:solidFill>
                          <a:latin typeface="+mn-lt"/>
                          <a:ea typeface="+mn-ea"/>
                          <a:cs typeface="+mn-cs"/>
                        </a:rPr>
                        <a:t>(</a:t>
                      </a:r>
                      <a:r>
                        <a:rPr lang="el-GR" sz="1800" b="1" i="1" kern="1200" dirty="0" err="1" smtClean="0">
                          <a:solidFill>
                            <a:schemeClr val="lt1"/>
                          </a:solidFill>
                          <a:latin typeface="+mn-lt"/>
                          <a:ea typeface="+mn-ea"/>
                          <a:cs typeface="+mn-cs"/>
                        </a:rPr>
                        <a:t>Μκ</a:t>
                      </a:r>
                      <a:r>
                        <a:rPr lang="el-GR" sz="1800" b="1" i="1" kern="1200" dirty="0" smtClean="0">
                          <a:solidFill>
                            <a:schemeClr val="lt1"/>
                          </a:solidFill>
                          <a:latin typeface="+mn-lt"/>
                          <a:ea typeface="+mn-ea"/>
                          <a:cs typeface="+mn-cs"/>
                        </a:rPr>
                        <a:t>. 12, 10-11)</a:t>
                      </a:r>
                      <a:endParaRPr lang="el-GR" dirty="0"/>
                    </a:p>
                  </a:txBody>
                  <a:tcPr/>
                </a:tc>
              </a:tr>
              <a:tr h="6202065">
                <a:tc>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600" b="0" kern="1200" dirty="0" smtClean="0">
                          <a:solidFill>
                            <a:schemeClr val="dk1"/>
                          </a:solidFill>
                          <a:latin typeface="+mn-lt"/>
                          <a:ea typeface="+mn-ea"/>
                          <a:cs typeface="+mn-cs"/>
                        </a:rPr>
                        <a:t> </a:t>
                      </a:r>
                      <a:r>
                        <a:rPr lang="el-GR" sz="1600" b="1" kern="1200" dirty="0" smtClean="0">
                          <a:solidFill>
                            <a:schemeClr val="dk1"/>
                          </a:solidFill>
                          <a:latin typeface="+mn-lt"/>
                          <a:ea typeface="+mn-ea"/>
                          <a:cs typeface="+mn-cs"/>
                        </a:rPr>
                        <a:t>Ἡ </a:t>
                      </a:r>
                      <a:r>
                        <a:rPr lang="el-GR" sz="1600" b="1" kern="1200" dirty="0" err="1" smtClean="0">
                          <a:solidFill>
                            <a:schemeClr val="dk1"/>
                          </a:solidFill>
                          <a:latin typeface="+mn-lt"/>
                          <a:ea typeface="+mn-ea"/>
                          <a:cs typeface="+mn-cs"/>
                        </a:rPr>
                        <a:t>ἀμοιβὴ</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ἀποτελεῖ</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βαθύτερο </a:t>
                      </a:r>
                      <a:r>
                        <a:rPr lang="el-GR" sz="1600" b="1" kern="1200" dirty="0" err="1" smtClean="0">
                          <a:solidFill>
                            <a:schemeClr val="dk1"/>
                          </a:solidFill>
                          <a:latin typeface="+mn-lt"/>
                          <a:ea typeface="+mn-ea"/>
                          <a:cs typeface="+mn-cs"/>
                        </a:rPr>
                        <a:t>αἴτιο</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τῆς</a:t>
                      </a:r>
                      <a:r>
                        <a:rPr lang="el-GR" sz="1600" b="1" kern="1200" dirty="0" smtClean="0">
                          <a:solidFill>
                            <a:schemeClr val="dk1"/>
                          </a:solidFill>
                          <a:latin typeface="+mn-lt"/>
                          <a:ea typeface="+mn-ea"/>
                          <a:cs typeface="+mn-cs"/>
                        </a:rPr>
                        <a:t> προδοσίας ἢ </a:t>
                      </a:r>
                      <a:r>
                        <a:rPr lang="el-GR" sz="1600" b="1" kern="1200" dirty="0" err="1" smtClean="0">
                          <a:solidFill>
                            <a:schemeClr val="dk1"/>
                          </a:solidFill>
                          <a:latin typeface="+mn-lt"/>
                          <a:ea typeface="+mn-ea"/>
                          <a:cs typeface="+mn-cs"/>
                        </a:rPr>
                        <a:t>ἀπλῶς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τελικὸ</a:t>
                      </a:r>
                      <a:r>
                        <a:rPr lang="el-GR" sz="1600" b="1" kern="1200" dirty="0" smtClean="0">
                          <a:solidFill>
                            <a:schemeClr val="dk1"/>
                          </a:solidFill>
                          <a:latin typeface="+mn-lt"/>
                          <a:ea typeface="+mn-ea"/>
                          <a:cs typeface="+mn-cs"/>
                        </a:rPr>
                        <a:t> κίνητρο;</a:t>
                      </a: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τὸ</a:t>
                      </a:r>
                      <a:r>
                        <a:rPr lang="el-GR" sz="1600" b="0" kern="1200" dirty="0" smtClean="0">
                          <a:solidFill>
                            <a:schemeClr val="dk1"/>
                          </a:solidFill>
                          <a:latin typeface="+mn-lt"/>
                          <a:ea typeface="+mn-ea"/>
                          <a:cs typeface="+mn-cs"/>
                        </a:rPr>
                        <a:t> κείμενό μας </a:t>
                      </a:r>
                      <a:r>
                        <a:rPr lang="el-GR" sz="1600" b="0" kern="1200" dirty="0" err="1" smtClean="0">
                          <a:solidFill>
                            <a:schemeClr val="dk1"/>
                          </a:solidFill>
                          <a:latin typeface="+mn-lt"/>
                          <a:ea typeface="+mn-ea"/>
                          <a:cs typeface="+mn-cs"/>
                        </a:rPr>
                        <a:t>εἶναι</a:t>
                      </a:r>
                      <a:r>
                        <a:rPr lang="el-GR" sz="1600" b="0" kern="1200" dirty="0" smtClean="0">
                          <a:solidFill>
                            <a:schemeClr val="dk1"/>
                          </a:solidFill>
                          <a:latin typeface="+mn-lt"/>
                          <a:ea typeface="+mn-ea"/>
                          <a:cs typeface="+mn-cs"/>
                        </a:rPr>
                        <a:t> σύντομο </a:t>
                      </a:r>
                      <a:r>
                        <a:rPr lang="el-GR" sz="1600" b="0" kern="1200" dirty="0" err="1" smtClean="0">
                          <a:solidFill>
                            <a:schemeClr val="dk1"/>
                          </a:solidFill>
                          <a:latin typeface="+mn-lt"/>
                          <a:ea typeface="+mn-ea"/>
                          <a:cs typeface="+mn-cs"/>
                        </a:rPr>
                        <a:t>καὶ</a:t>
                      </a: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δὲν</a:t>
                      </a: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εἰσέρχεται</a:t>
                      </a: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σὲ</a:t>
                      </a: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ἱστορικὲς</a:t>
                      </a:r>
                      <a:r>
                        <a:rPr lang="el-GR" sz="1600" b="0" kern="1200" dirty="0" smtClean="0">
                          <a:solidFill>
                            <a:schemeClr val="dk1"/>
                          </a:solidFill>
                          <a:latin typeface="+mn-lt"/>
                          <a:ea typeface="+mn-ea"/>
                          <a:cs typeface="+mn-cs"/>
                        </a:rPr>
                        <a:t> ἢ </a:t>
                      </a:r>
                      <a:r>
                        <a:rPr lang="el-GR" sz="1600" b="0" kern="1200" dirty="0" err="1" smtClean="0">
                          <a:solidFill>
                            <a:schemeClr val="dk1"/>
                          </a:solidFill>
                          <a:latin typeface="+mn-lt"/>
                          <a:ea typeface="+mn-ea"/>
                          <a:cs typeface="+mn-cs"/>
                        </a:rPr>
                        <a:t>ψυχολογικὲς</a:t>
                      </a: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ἀναλύσεις</a:t>
                      </a:r>
                      <a:r>
                        <a:rPr lang="el-GR" sz="1600" b="0" kern="1200" dirty="0" smtClean="0">
                          <a:solidFill>
                            <a:schemeClr val="dk1"/>
                          </a:solidFill>
                          <a:latin typeface="+mn-lt"/>
                          <a:ea typeface="+mn-ea"/>
                          <a:cs typeface="+mn-cs"/>
                        </a:rPr>
                        <a:t>).</a:t>
                      </a:r>
                      <a:r>
                        <a:rPr lang="el-GR" sz="1600" b="0" kern="1200" baseline="0" dirty="0" smtClean="0">
                          <a:solidFill>
                            <a:schemeClr val="dk1"/>
                          </a:solidFill>
                          <a:latin typeface="+mn-lt"/>
                          <a:ea typeface="+mn-ea"/>
                          <a:cs typeface="+mn-cs"/>
                        </a:rPr>
                        <a:t> Ότι ἡ </a:t>
                      </a:r>
                      <a:r>
                        <a:rPr lang="el-GR" sz="1600" b="0" kern="1200" baseline="0" dirty="0" err="1" smtClean="0">
                          <a:solidFill>
                            <a:schemeClr val="dk1"/>
                          </a:solidFill>
                          <a:latin typeface="+mn-lt"/>
                          <a:ea typeface="+mn-ea"/>
                          <a:cs typeface="+mn-cs"/>
                        </a:rPr>
                        <a:t>χρηματικὴ</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ἀμοιβὴ</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μποροῦσε</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νὰ</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ἀποτελέσειτὴν</a:t>
                      </a:r>
                      <a:r>
                        <a:rPr lang="el-GR" sz="1600" b="0" kern="1200" baseline="0" dirty="0" smtClean="0">
                          <a:solidFill>
                            <a:schemeClr val="dk1"/>
                          </a:solidFill>
                          <a:latin typeface="+mn-lt"/>
                          <a:ea typeface="+mn-ea"/>
                          <a:cs typeface="+mn-cs"/>
                        </a:rPr>
                        <a:t> κατάλληλη </a:t>
                      </a:r>
                      <a:r>
                        <a:rPr lang="el-GR" sz="1600" b="0" kern="1200" baseline="0" dirty="0" err="1" smtClean="0">
                          <a:solidFill>
                            <a:schemeClr val="dk1"/>
                          </a:solidFill>
                          <a:latin typeface="+mn-lt"/>
                          <a:ea typeface="+mn-ea"/>
                          <a:cs typeface="+mn-cs"/>
                        </a:rPr>
                        <a:t>ἀφορμὴ</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γιὰ</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τὴν</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ἐκδήλωση</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τῆς</a:t>
                      </a:r>
                      <a:r>
                        <a:rPr lang="el-GR" sz="1600" b="0" kern="1200" baseline="0" dirty="0" smtClean="0">
                          <a:solidFill>
                            <a:schemeClr val="dk1"/>
                          </a:solidFill>
                          <a:latin typeface="+mn-lt"/>
                          <a:ea typeface="+mn-ea"/>
                          <a:cs typeface="+mn-cs"/>
                        </a:rPr>
                        <a:t> βαθύτερης </a:t>
                      </a:r>
                      <a:r>
                        <a:rPr lang="el-GR" sz="1600" b="0" kern="1200" baseline="0" dirty="0" err="1" smtClean="0">
                          <a:solidFill>
                            <a:schemeClr val="dk1"/>
                          </a:solidFill>
                          <a:latin typeface="+mn-lt"/>
                          <a:ea typeface="+mn-ea"/>
                          <a:cs typeface="+mn-cs"/>
                        </a:rPr>
                        <a:t>αἰτίας</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τῆς</a:t>
                      </a:r>
                      <a:r>
                        <a:rPr lang="el-GR" sz="1600" b="0" kern="1200" baseline="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εἶναι</a:t>
                      </a: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εὐεξήγητο</a:t>
                      </a: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γι’αὐτὸ</a:t>
                      </a: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πολὺ</a:t>
                      </a: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σωστὰ</a:t>
                      </a:r>
                      <a:r>
                        <a:rPr lang="el-GR" sz="1600" b="0" kern="1200" dirty="0" smtClean="0">
                          <a:solidFill>
                            <a:schemeClr val="dk1"/>
                          </a:solidFill>
                          <a:latin typeface="+mn-lt"/>
                          <a:ea typeface="+mn-ea"/>
                          <a:cs typeface="+mn-cs"/>
                        </a:rPr>
                        <a:t> κατακρίνεται ἡ</a:t>
                      </a:r>
                      <a:r>
                        <a:rPr lang="el-GR" sz="1600" b="0" kern="1200" baseline="0" dirty="0" smtClean="0">
                          <a:solidFill>
                            <a:schemeClr val="dk1"/>
                          </a:solidFill>
                          <a:latin typeface="+mn-lt"/>
                          <a:ea typeface="+mn-ea"/>
                          <a:cs typeface="+mn-cs"/>
                        </a:rPr>
                        <a:t> φιλαργυρία </a:t>
                      </a:r>
                      <a:r>
                        <a:rPr lang="el-GR" sz="1600" b="0" kern="1200" baseline="0" dirty="0" err="1" smtClean="0">
                          <a:solidFill>
                            <a:schemeClr val="dk1"/>
                          </a:solidFill>
                          <a:latin typeface="+mn-lt"/>
                          <a:ea typeface="+mn-ea"/>
                          <a:cs typeface="+mn-cs"/>
                        </a:rPr>
                        <a:t>τοῦ</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Ἰούδα</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στοὺς</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ὕμνους</a:t>
                      </a:r>
                      <a:r>
                        <a:rPr lang="el-GR" sz="1600" b="0" kern="1200" baseline="0" dirty="0" smtClean="0">
                          <a:solidFill>
                            <a:schemeClr val="dk1"/>
                          </a:solidFill>
                          <a:latin typeface="+mn-lt"/>
                          <a:ea typeface="+mn-ea"/>
                          <a:cs typeface="+mn-cs"/>
                        </a:rPr>
                        <a:t> </a:t>
                      </a:r>
                      <a:r>
                        <a:rPr lang="el-GR" sz="1600" b="0" kern="1200" baseline="0" dirty="0" err="1" smtClean="0">
                          <a:solidFill>
                            <a:schemeClr val="dk1"/>
                          </a:solidFill>
                          <a:latin typeface="+mn-lt"/>
                          <a:ea typeface="+mn-ea"/>
                          <a:cs typeface="+mn-cs"/>
                        </a:rPr>
                        <a:t>τῆς</a:t>
                      </a:r>
                      <a:r>
                        <a:rPr lang="el-GR" sz="1600" b="0" kern="1200" baseline="0" dirty="0" smtClean="0">
                          <a:solidFill>
                            <a:schemeClr val="dk1"/>
                          </a:solidFill>
                          <a:latin typeface="+mn-lt"/>
                          <a:ea typeface="+mn-ea"/>
                          <a:cs typeface="+mn-cs"/>
                        </a:rPr>
                        <a:t> Μ. </a:t>
                      </a:r>
                      <a:r>
                        <a:rPr lang="el-GR" sz="1600" b="0" kern="1200" baseline="0" dirty="0" err="1" smtClean="0">
                          <a:solidFill>
                            <a:schemeClr val="dk1"/>
                          </a:solidFill>
                          <a:latin typeface="+mn-lt"/>
                          <a:ea typeface="+mn-ea"/>
                          <a:cs typeface="+mn-cs"/>
                        </a:rPr>
                        <a:t>Ἑβδομάδας</a:t>
                      </a:r>
                      <a:r>
                        <a:rPr lang="el-GR" sz="1600" b="0" kern="1200" baseline="0" dirty="0" smtClean="0">
                          <a:solidFill>
                            <a:schemeClr val="dk1"/>
                          </a:solidFill>
                          <a:latin typeface="+mn-lt"/>
                          <a:ea typeface="+mn-ea"/>
                          <a:cs typeface="+mn-cs"/>
                        </a:rPr>
                        <a:t>. </a:t>
                      </a:r>
                      <a:r>
                        <a:rPr lang="el-GR" sz="1600" b="1" i="0" kern="1200" dirty="0" smtClean="0">
                          <a:solidFill>
                            <a:schemeClr val="dk1"/>
                          </a:solidFill>
                          <a:latin typeface="+mn-lt"/>
                          <a:ea typeface="+mn-ea"/>
                          <a:cs typeface="+mn-cs"/>
                        </a:rPr>
                        <a:t>(ΚΑΡΑΒΙΔΟΠΟΥΛΟΣ)</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600" kern="1200" baseline="0" dirty="0" smtClean="0">
                          <a:solidFill>
                            <a:schemeClr val="dk1"/>
                          </a:solidFill>
                          <a:latin typeface="+mn-lt"/>
                          <a:ea typeface="+mn-ea"/>
                          <a:cs typeface="+mn-cs"/>
                        </a:rPr>
                        <a:t> </a:t>
                      </a:r>
                      <a:r>
                        <a:rPr lang="el-GR" sz="1600" b="1" kern="1200" baseline="0" dirty="0" smtClean="0">
                          <a:solidFill>
                            <a:schemeClr val="dk1"/>
                          </a:solidFill>
                          <a:latin typeface="+mn-lt"/>
                          <a:ea typeface="+mn-ea"/>
                          <a:cs typeface="+mn-cs"/>
                        </a:rPr>
                        <a:t>Δ</a:t>
                      </a:r>
                      <a:r>
                        <a:rPr lang="el-GR" sz="1600" b="1" kern="1200" dirty="0" smtClean="0">
                          <a:solidFill>
                            <a:schemeClr val="dk1"/>
                          </a:solidFill>
                          <a:latin typeface="+mn-lt"/>
                          <a:ea typeface="+mn-ea"/>
                          <a:cs typeface="+mn-cs"/>
                        </a:rPr>
                        <a:t>εν </a:t>
                      </a:r>
                      <a:r>
                        <a:rPr lang="el-GR" sz="1600" b="1" kern="1200" dirty="0" err="1" smtClean="0">
                          <a:solidFill>
                            <a:schemeClr val="dk1"/>
                          </a:solidFill>
                          <a:latin typeface="+mn-lt"/>
                          <a:ea typeface="+mn-ea"/>
                          <a:cs typeface="+mn-cs"/>
                        </a:rPr>
                        <a:t>θεωρεῖται</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πιθανὸ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συνέδριο </a:t>
                      </a:r>
                      <a:r>
                        <a:rPr lang="el-GR" sz="1600" b="1" kern="1200" dirty="0" err="1" smtClean="0">
                          <a:solidFill>
                            <a:schemeClr val="dk1"/>
                          </a:solidFill>
                          <a:latin typeface="+mn-lt"/>
                          <a:ea typeface="+mn-ea"/>
                          <a:cs typeface="+mn-cs"/>
                        </a:rPr>
                        <a:t>νὰ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εἶχε</a:t>
                      </a:r>
                      <a:r>
                        <a:rPr lang="el-GR" sz="1600" b="1" kern="1200" dirty="0" smtClean="0">
                          <a:solidFill>
                            <a:schemeClr val="dk1"/>
                          </a:solidFill>
                          <a:latin typeface="+mn-lt"/>
                          <a:ea typeface="+mn-ea"/>
                          <a:cs typeface="+mn-cs"/>
                        </a:rPr>
                        <a:t> ήδη επικηρύξει </a:t>
                      </a:r>
                      <a:r>
                        <a:rPr lang="el-GR" sz="1600" b="1" kern="1200" dirty="0" err="1" smtClean="0">
                          <a:solidFill>
                            <a:schemeClr val="dk1"/>
                          </a:solidFill>
                          <a:latin typeface="+mn-lt"/>
                          <a:ea typeface="+mn-ea"/>
                          <a:cs typeface="+mn-cs"/>
                        </a:rPr>
                        <a:t>τὸν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Ἰησοῦ</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μὲ</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προσφορὰ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ἀποζημίωσης</a:t>
                      </a:r>
                      <a:r>
                        <a:rPr lang="el-GR" sz="1600" b="1"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Ὥστόσο</a:t>
                      </a:r>
                      <a:r>
                        <a:rPr lang="el-GR" sz="1600" kern="1200" dirty="0" smtClean="0">
                          <a:solidFill>
                            <a:schemeClr val="dk1"/>
                          </a:solidFill>
                          <a:latin typeface="+mn-lt"/>
                          <a:ea typeface="+mn-ea"/>
                          <a:cs typeface="+mn-cs"/>
                        </a:rPr>
                        <a:t> ἡ </a:t>
                      </a:r>
                      <a:r>
                        <a:rPr lang="el-GR" sz="1600" kern="1200" dirty="0" err="1" smtClean="0">
                          <a:solidFill>
                            <a:schemeClr val="dk1"/>
                          </a:solidFill>
                          <a:latin typeface="+mn-lt"/>
                          <a:ea typeface="+mn-ea"/>
                          <a:cs typeface="+mn-cs"/>
                        </a:rPr>
                        <a:t>ἐχθρότητά</a:t>
                      </a:r>
                      <a:r>
                        <a:rPr lang="el-GR" sz="1600" kern="1200" dirty="0" smtClean="0">
                          <a:solidFill>
                            <a:schemeClr val="dk1"/>
                          </a:solidFill>
                          <a:latin typeface="+mn-lt"/>
                          <a:ea typeface="+mn-ea"/>
                          <a:cs typeface="+mn-cs"/>
                        </a:rPr>
                        <a:t> τους </a:t>
                      </a:r>
                      <a:r>
                        <a:rPr lang="el-GR" sz="1600" kern="1200" dirty="0" err="1" smtClean="0">
                          <a:solidFill>
                            <a:schemeClr val="dk1"/>
                          </a:solidFill>
                          <a:latin typeface="+mn-lt"/>
                          <a:ea typeface="+mn-ea"/>
                          <a:cs typeface="+mn-cs"/>
                        </a:rPr>
                        <a:t>πρὸς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Ἰησοῦ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ἦταν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ὁλοφάνερη</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ἴσως</a:t>
                      </a:r>
                      <a:r>
                        <a:rPr lang="el-GR" sz="1600" kern="1200" dirty="0" smtClean="0">
                          <a:solidFill>
                            <a:schemeClr val="dk1"/>
                          </a:solidFill>
                          <a:latin typeface="+mn-lt"/>
                          <a:ea typeface="+mn-ea"/>
                          <a:cs typeface="+mn-cs"/>
                        </a:rPr>
                        <a:t> ὁ σκοπός τους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συλλάβουν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εἶχε</a:t>
                      </a:r>
                      <a:r>
                        <a:rPr lang="el-GR" sz="1600" kern="1200" dirty="0" smtClean="0">
                          <a:solidFill>
                            <a:schemeClr val="dk1"/>
                          </a:solidFill>
                          <a:latin typeface="+mn-lt"/>
                          <a:ea typeface="+mn-ea"/>
                          <a:cs typeface="+mn-cs"/>
                        </a:rPr>
                        <a:t> γίνει </a:t>
                      </a:r>
                      <a:r>
                        <a:rPr lang="el-GR" sz="1600" kern="1200" dirty="0" err="1" smtClean="0">
                          <a:solidFill>
                            <a:schemeClr val="dk1"/>
                          </a:solidFill>
                          <a:latin typeface="+mn-lt"/>
                          <a:ea typeface="+mn-ea"/>
                          <a:cs typeface="+mn-cs"/>
                        </a:rPr>
                        <a:t>γνωστὸς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εὐρύτερα</a:t>
                      </a:r>
                      <a:r>
                        <a:rPr lang="el-GR" sz="1600" kern="1200" dirty="0" smtClean="0">
                          <a:solidFill>
                            <a:schemeClr val="dk1"/>
                          </a:solidFill>
                          <a:latin typeface="+mn-lt"/>
                          <a:ea typeface="+mn-ea"/>
                          <a:cs typeface="+mn-cs"/>
                        </a:rPr>
                        <a:t>. Γι’ </a:t>
                      </a:r>
                      <a:r>
                        <a:rPr lang="el-GR" sz="1600" kern="1200" dirty="0" err="1" smtClean="0">
                          <a:solidFill>
                            <a:schemeClr val="dk1"/>
                          </a:solidFill>
                          <a:latin typeface="+mn-lt"/>
                          <a:ea typeface="+mn-ea"/>
                          <a:cs typeface="+mn-cs"/>
                        </a:rPr>
                        <a:t>αὐτὸ</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Ἰούδας</a:t>
                      </a:r>
                      <a:r>
                        <a:rPr lang="el-GR" sz="1600" kern="1200" dirty="0" smtClean="0">
                          <a:solidFill>
                            <a:schemeClr val="dk1"/>
                          </a:solidFill>
                          <a:latin typeface="+mn-lt"/>
                          <a:ea typeface="+mn-ea"/>
                          <a:cs typeface="+mn-cs"/>
                        </a:rPr>
                        <a:t> προβαίνει </a:t>
                      </a:r>
                      <a:r>
                        <a:rPr lang="el-GR" sz="1600" kern="1200" dirty="0" err="1" smtClean="0">
                          <a:solidFill>
                            <a:schemeClr val="dk1"/>
                          </a:solidFill>
                          <a:latin typeface="+mn-lt"/>
                          <a:ea typeface="+mn-ea"/>
                          <a:cs typeface="+mn-cs"/>
                        </a:rPr>
                        <a:t>στὴν</a:t>
                      </a:r>
                      <a:r>
                        <a:rPr lang="el-GR" sz="1600" kern="1200" dirty="0" smtClean="0">
                          <a:solidFill>
                            <a:schemeClr val="dk1"/>
                          </a:solidFill>
                          <a:latin typeface="+mn-lt"/>
                          <a:ea typeface="+mn-ea"/>
                          <a:cs typeface="+mn-cs"/>
                        </a:rPr>
                        <a:t> πρότασή του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ἔρχεται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βγάλει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a:t>
                      </a:r>
                      <a:r>
                        <a:rPr lang="el-GR" sz="1600" kern="1200" dirty="0" smtClean="0">
                          <a:solidFill>
                            <a:schemeClr val="dk1"/>
                          </a:solidFill>
                          <a:latin typeface="+mn-lt"/>
                          <a:ea typeface="+mn-ea"/>
                          <a:cs typeface="+mn-cs"/>
                        </a:rPr>
                        <a:t> δυσκολία», καθ’ </a:t>
                      </a:r>
                      <a:r>
                        <a:rPr lang="el-GR" sz="1600" kern="1200" dirty="0" err="1" smtClean="0">
                          <a:solidFill>
                            <a:schemeClr val="dk1"/>
                          </a:solidFill>
                          <a:latin typeface="+mn-lt"/>
                          <a:ea typeface="+mn-ea"/>
                          <a:cs typeface="+mn-cs"/>
                        </a:rPr>
                        <a:t>ὅσον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μόνος του προσέρχεται </a:t>
                      </a:r>
                      <a:r>
                        <a:rPr lang="el-GR" sz="1600" kern="1200" dirty="0" err="1" smtClean="0">
                          <a:solidFill>
                            <a:schemeClr val="dk1"/>
                          </a:solidFill>
                          <a:latin typeface="+mn-lt"/>
                          <a:ea typeface="+mn-ea"/>
                          <a:cs typeface="+mn-cs"/>
                        </a:rPr>
                        <a:t>στοὺς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ἀρχιερεῖς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χωρὶς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του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ζητήσουν ἢ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προτείνουν </a:t>
                      </a:r>
                      <a:r>
                        <a:rPr lang="el-GR" sz="1600" kern="1200" dirty="0" err="1" smtClean="0">
                          <a:solidFill>
                            <a:schemeClr val="dk1"/>
                          </a:solidFill>
                          <a:latin typeface="+mn-lt"/>
                          <a:ea typeface="+mn-ea"/>
                          <a:cs typeface="+mn-cs"/>
                        </a:rPr>
                        <a:t>πρῶτοι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συνεργαστῇ</a:t>
                      </a:r>
                      <a:r>
                        <a:rPr lang="el-GR" sz="1600" kern="1200" dirty="0" smtClean="0">
                          <a:solidFill>
                            <a:schemeClr val="dk1"/>
                          </a:solidFill>
                          <a:latin typeface="+mn-lt"/>
                          <a:ea typeface="+mn-ea"/>
                          <a:cs typeface="+mn-cs"/>
                        </a:rPr>
                        <a:t> μαζί τους, </a:t>
                      </a:r>
                      <a:r>
                        <a:rPr lang="el-GR" sz="1600" kern="1200" dirty="0" err="1" smtClean="0">
                          <a:solidFill>
                            <a:schemeClr val="dk1"/>
                          </a:solidFill>
                          <a:latin typeface="+mn-lt"/>
                          <a:ea typeface="+mn-ea"/>
                          <a:cs typeface="+mn-cs"/>
                        </a:rPr>
                        <a:t>γιατὶ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ἐνδεχομένως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μποροῦσαν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ποτὲ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ἔχουν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φανταστεῖ</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εἷς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τῶν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μαθητῶν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γινόταν συνεργάτης τους. </a:t>
                      </a:r>
                      <a:r>
                        <a:rPr lang="el-GR" sz="1600" b="1" kern="1200" dirty="0" smtClean="0">
                          <a:solidFill>
                            <a:schemeClr val="dk1"/>
                          </a:solidFill>
                          <a:latin typeface="+mn-lt"/>
                          <a:ea typeface="+mn-ea"/>
                          <a:cs typeface="+mn-cs"/>
                        </a:rPr>
                        <a:t>(ΤΡΕΜΠΕΛΑΣ)</a:t>
                      </a:r>
                      <a:endParaRPr lang="el-GR" sz="1600" b="1" kern="1200" baseline="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4" name="3 - Εικόνα" descr="Το βάρος της προδοσίας.jpg"/>
          <p:cNvPicPr>
            <a:picLocks noChangeAspect="1"/>
          </p:cNvPicPr>
          <p:nvPr/>
        </p:nvPicPr>
        <p:blipFill>
          <a:blip r:embed="rId3" cstate="print"/>
          <a:stretch>
            <a:fillRect/>
          </a:stretch>
        </p:blipFill>
        <p:spPr>
          <a:xfrm>
            <a:off x="2051720" y="2564904"/>
            <a:ext cx="4608512" cy="2448272"/>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ΣΥΓΧΡΟΝΗ ΕΡΜΗΝΕΙΑ ΧΩΡΙΟΥ</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7190382"/>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800" b="1" kern="1200" dirty="0" smtClean="0">
                          <a:solidFill>
                            <a:schemeClr val="lt1"/>
                          </a:solidFill>
                          <a:latin typeface="+mn-lt"/>
                          <a:ea typeface="+mn-ea"/>
                          <a:cs typeface="+mn-cs"/>
                        </a:rPr>
                        <a:t>Α.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᾿Ιούδας</a:t>
                      </a:r>
                      <a:r>
                        <a:rPr lang="el-GR" sz="1800" b="1" kern="1200" dirty="0" smtClean="0">
                          <a:solidFill>
                            <a:schemeClr val="lt1"/>
                          </a:solidFill>
                          <a:latin typeface="+mn-lt"/>
                          <a:ea typeface="+mn-ea"/>
                          <a:cs typeface="+mn-cs"/>
                        </a:rPr>
                        <a:t> ὁ </a:t>
                      </a:r>
                      <a:r>
                        <a:rPr lang="el-GR" sz="1800" b="1" kern="1200" dirty="0" err="1" smtClean="0">
                          <a:solidFill>
                            <a:schemeClr val="lt1"/>
                          </a:solidFill>
                          <a:latin typeface="+mn-lt"/>
                          <a:ea typeface="+mn-ea"/>
                          <a:cs typeface="+mn-cs"/>
                        </a:rPr>
                        <a:t>᾿Ισκαριώτης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εἷς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τῶν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δώδεκα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ἀπῆλθε</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πρὸς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τοὺς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ἀρχιερεῖς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ἵνα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παραδῷ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αὐτὸν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αὐτοῖς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οἱ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δὲ</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ἀκούσαντες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ἐχάρησαν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ἐπηγγείλαντο</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ἀργύρια</a:t>
                      </a:r>
                      <a:r>
                        <a:rPr lang="el-GR" sz="1800" b="1" kern="1200" dirty="0" smtClean="0">
                          <a:solidFill>
                            <a:schemeClr val="lt1"/>
                          </a:solidFill>
                          <a:latin typeface="+mn-lt"/>
                          <a:ea typeface="+mn-ea"/>
                          <a:cs typeface="+mn-cs"/>
                        </a:rPr>
                        <a:t> δοῦναι·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ἐζήτει</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πῶς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εὐκαίρως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αὐτὸν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παραδῷ</a:t>
                      </a:r>
                      <a:r>
                        <a:rPr lang="el-GR" sz="1800" b="1" kern="1200" dirty="0" smtClean="0">
                          <a:solidFill>
                            <a:schemeClr val="lt1"/>
                          </a:solidFill>
                          <a:latin typeface="+mn-lt"/>
                          <a:ea typeface="+mn-ea"/>
                          <a:cs typeface="+mn-cs"/>
                        </a:rPr>
                        <a:t>» </a:t>
                      </a:r>
                      <a:r>
                        <a:rPr lang="el-GR" sz="1800" b="1" i="1" kern="1200" dirty="0" smtClean="0">
                          <a:solidFill>
                            <a:schemeClr val="lt1"/>
                          </a:solidFill>
                          <a:latin typeface="+mn-lt"/>
                          <a:ea typeface="+mn-ea"/>
                          <a:cs typeface="+mn-cs"/>
                        </a:rPr>
                        <a:t>(</a:t>
                      </a:r>
                      <a:r>
                        <a:rPr lang="el-GR" sz="1800" b="1" i="1" kern="1200" dirty="0" err="1" smtClean="0">
                          <a:solidFill>
                            <a:schemeClr val="lt1"/>
                          </a:solidFill>
                          <a:latin typeface="+mn-lt"/>
                          <a:ea typeface="+mn-ea"/>
                          <a:cs typeface="+mn-cs"/>
                        </a:rPr>
                        <a:t>Μκ</a:t>
                      </a:r>
                      <a:r>
                        <a:rPr lang="el-GR" sz="1800" b="1" i="1" kern="1200" dirty="0" smtClean="0">
                          <a:solidFill>
                            <a:schemeClr val="lt1"/>
                          </a:solidFill>
                          <a:latin typeface="+mn-lt"/>
                          <a:ea typeface="+mn-ea"/>
                          <a:cs typeface="+mn-cs"/>
                        </a:rPr>
                        <a:t>. 12, 10-11)</a:t>
                      </a:r>
                      <a:endParaRPr lang="el-GR" dirty="0"/>
                    </a:p>
                  </a:txBody>
                  <a:tcPr/>
                </a:tc>
              </a:tr>
              <a:tr h="6202065">
                <a:tc>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600" kern="1200" dirty="0" smtClean="0">
                          <a:solidFill>
                            <a:schemeClr val="dk1"/>
                          </a:solidFill>
                          <a:latin typeface="+mn-lt"/>
                          <a:ea typeface="+mn-ea"/>
                          <a:cs typeface="+mn-cs"/>
                        </a:rPr>
                        <a:t> </a:t>
                      </a:r>
                      <a:r>
                        <a:rPr lang="el-GR" sz="1600" b="1" kern="1200" dirty="0" smtClean="0">
                          <a:solidFill>
                            <a:schemeClr val="dk1"/>
                          </a:solidFill>
                          <a:latin typeface="+mn-lt"/>
                          <a:ea typeface="+mn-ea"/>
                          <a:cs typeface="+mn-cs"/>
                        </a:rPr>
                        <a:t>Ὁ </a:t>
                      </a:r>
                      <a:r>
                        <a:rPr lang="el-GR" sz="1600" b="1" kern="1200" dirty="0" err="1" smtClean="0">
                          <a:solidFill>
                            <a:schemeClr val="dk1"/>
                          </a:solidFill>
                          <a:latin typeface="+mn-lt"/>
                          <a:ea typeface="+mn-ea"/>
                          <a:cs typeface="+mn-cs"/>
                        </a:rPr>
                        <a:t>Ἰούδας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συνεπῶς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ἀνῆκε</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στὴν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οἰκογένεια</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τοῦ</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Χριστοῦ</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εἶχε</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διδαχθεῖ</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καὶ</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παιδαγωγηθεῖ</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ἀπὸ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τὸν</a:t>
                      </a:r>
                      <a:r>
                        <a:rPr lang="el-GR" sz="1600" b="1" kern="1200" dirty="0" smtClean="0">
                          <a:solidFill>
                            <a:schemeClr val="dk1"/>
                          </a:solidFill>
                          <a:latin typeface="+mn-lt"/>
                          <a:ea typeface="+mn-ea"/>
                          <a:cs typeface="+mn-cs"/>
                        </a:rPr>
                        <a:t> Χριστό, </a:t>
                      </a:r>
                      <a:r>
                        <a:rPr lang="el-GR" sz="1600" b="1" kern="1200" dirty="0" err="1" smtClean="0">
                          <a:solidFill>
                            <a:schemeClr val="dk1"/>
                          </a:solidFill>
                          <a:latin typeface="+mn-lt"/>
                          <a:ea typeface="+mn-ea"/>
                          <a:cs typeface="+mn-cs"/>
                        </a:rPr>
                        <a:t>γιὰ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νὰ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καταστεῖ</a:t>
                      </a:r>
                      <a:r>
                        <a:rPr lang="el-GR" sz="1600" b="1" kern="1200" dirty="0" smtClean="0">
                          <a:solidFill>
                            <a:schemeClr val="dk1"/>
                          </a:solidFill>
                          <a:latin typeface="+mn-lt"/>
                          <a:ea typeface="+mn-ea"/>
                          <a:cs typeface="+mn-cs"/>
                        </a:rPr>
                        <a:t> διάκονος </a:t>
                      </a:r>
                      <a:r>
                        <a:rPr lang="el-GR" sz="1600" b="1" kern="1200" dirty="0" err="1" smtClean="0">
                          <a:solidFill>
                            <a:schemeClr val="dk1"/>
                          </a:solidFill>
                          <a:latin typeface="+mn-lt"/>
                          <a:ea typeface="+mn-ea"/>
                          <a:cs typeface="+mn-cs"/>
                        </a:rPr>
                        <a:t>τῆς</a:t>
                      </a:r>
                      <a:r>
                        <a:rPr lang="el-GR" sz="1600" b="1" kern="1200" dirty="0" smtClean="0">
                          <a:solidFill>
                            <a:schemeClr val="dk1"/>
                          </a:solidFill>
                          <a:latin typeface="+mn-lt"/>
                          <a:ea typeface="+mn-ea"/>
                          <a:cs typeface="+mn-cs"/>
                        </a:rPr>
                        <a:t> βασιλείας </a:t>
                      </a:r>
                      <a:r>
                        <a:rPr lang="el-GR" sz="1600" b="1" kern="1200" dirty="0" err="1" smtClean="0">
                          <a:solidFill>
                            <a:schemeClr val="dk1"/>
                          </a:solidFill>
                          <a:latin typeface="+mn-lt"/>
                          <a:ea typeface="+mn-ea"/>
                          <a:cs typeface="+mn-cs"/>
                        </a:rPr>
                        <a:t>τῶν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Οὐρανῶν∙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καὶ</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ὅμως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ἦλθε</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πρὸς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τοὺς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ἀρχιερεῖς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ἐναντιούμενος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κατὰ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τοῦ</a:t>
                      </a:r>
                      <a:r>
                        <a:rPr lang="el-GR" sz="1600" b="1" kern="1200" dirty="0" smtClean="0">
                          <a:solidFill>
                            <a:schemeClr val="dk1"/>
                          </a:solidFill>
                          <a:latin typeface="+mn-lt"/>
                          <a:ea typeface="+mn-ea"/>
                          <a:cs typeface="+mn-cs"/>
                        </a:rPr>
                        <a:t> βασιλέως </a:t>
                      </a:r>
                      <a:r>
                        <a:rPr lang="el-GR" sz="1600" b="1" kern="1200" dirty="0" err="1" smtClean="0">
                          <a:solidFill>
                            <a:schemeClr val="dk1"/>
                          </a:solidFill>
                          <a:latin typeface="+mn-lt"/>
                          <a:ea typeface="+mn-ea"/>
                          <a:cs typeface="+mn-cs"/>
                        </a:rPr>
                        <a:t>τῶν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Οὐρανῶν</a:t>
                      </a:r>
                      <a:r>
                        <a:rPr lang="el-GR" sz="1600" b="1" kern="1200" dirty="0" smtClean="0">
                          <a:solidFill>
                            <a:schemeClr val="dk1"/>
                          </a:solidFill>
                          <a:latin typeface="+mn-lt"/>
                          <a:ea typeface="+mn-ea"/>
                          <a:cs typeface="+mn-cs"/>
                        </a:rPr>
                        <a:t>.</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αὐτὸ</a:t>
                      </a:r>
                      <a:r>
                        <a:rPr lang="el-GR" sz="1600" kern="1200" dirty="0" smtClean="0">
                          <a:solidFill>
                            <a:schemeClr val="dk1"/>
                          </a:solidFill>
                          <a:latin typeface="+mn-lt"/>
                          <a:ea typeface="+mn-ea"/>
                          <a:cs typeface="+mn-cs"/>
                        </a:rPr>
                        <a:t> διότι </a:t>
                      </a:r>
                      <a:r>
                        <a:rPr lang="el-GR" sz="1600" kern="1200" dirty="0" err="1" smtClean="0">
                          <a:solidFill>
                            <a:schemeClr val="dk1"/>
                          </a:solidFill>
                          <a:latin typeface="+mn-lt"/>
                          <a:ea typeface="+mn-ea"/>
                          <a:cs typeface="+mn-cs"/>
                        </a:rPr>
                        <a:t>ἐκεῖνοι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οἱ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ὁποῖοι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ἀκολουθοῦν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πιστεύουν </a:t>
                      </a:r>
                      <a:r>
                        <a:rPr lang="el-GR" sz="1600" kern="1200" dirty="0" err="1" smtClean="0">
                          <a:solidFill>
                            <a:schemeClr val="dk1"/>
                          </a:solidFill>
                          <a:latin typeface="+mn-lt"/>
                          <a:ea typeface="+mn-ea"/>
                          <a:cs typeface="+mn-cs"/>
                        </a:rPr>
                        <a:t>εἰκλικρινῶς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στὸν</a:t>
                      </a:r>
                      <a:r>
                        <a:rPr lang="el-GR" sz="1600" kern="1200" dirty="0" smtClean="0">
                          <a:solidFill>
                            <a:schemeClr val="dk1"/>
                          </a:solidFill>
                          <a:latin typeface="+mn-lt"/>
                          <a:ea typeface="+mn-ea"/>
                          <a:cs typeface="+mn-cs"/>
                        </a:rPr>
                        <a:t> Χριστό, </a:t>
                      </a:r>
                      <a:r>
                        <a:rPr lang="el-GR" sz="1600" kern="1200" dirty="0" err="1" smtClean="0">
                          <a:solidFill>
                            <a:schemeClr val="dk1"/>
                          </a:solidFill>
                          <a:latin typeface="+mn-lt"/>
                          <a:ea typeface="+mn-ea"/>
                          <a:cs typeface="+mn-cs"/>
                        </a:rPr>
                        <a:t>μποροῦν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ἀποβοῦν</a:t>
                      </a:r>
                      <a:r>
                        <a:rPr lang="el-GR" sz="1600" kern="1200" dirty="0" smtClean="0">
                          <a:solidFill>
                            <a:schemeClr val="dk1"/>
                          </a:solidFill>
                          <a:latin typeface="+mn-lt"/>
                          <a:ea typeface="+mn-ea"/>
                          <a:cs typeface="+mn-cs"/>
                        </a:rPr>
                        <a:t> χειρότεροι </a:t>
                      </a:r>
                      <a:r>
                        <a:rPr lang="el-GR" sz="1600" kern="1200" dirty="0" err="1" smtClean="0">
                          <a:solidFill>
                            <a:schemeClr val="dk1"/>
                          </a:solidFill>
                          <a:latin typeface="+mn-lt"/>
                          <a:ea typeface="+mn-ea"/>
                          <a:cs typeface="+mn-cs"/>
                        </a:rPr>
                        <a:t>ἀπ</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οἱ</a:t>
                      </a:r>
                      <a:r>
                        <a:rPr lang="el-GR" sz="1600" kern="1200" dirty="0" smtClean="0">
                          <a:solidFill>
                            <a:schemeClr val="dk1"/>
                          </a:solidFill>
                          <a:latin typeface="+mn-lt"/>
                          <a:ea typeface="+mn-ea"/>
                          <a:cs typeface="+mn-cs"/>
                        </a:rPr>
                        <a:t> πλέον διεφθαρμένοι </a:t>
                      </a:r>
                      <a:r>
                        <a:rPr lang="el-GR" sz="1600" kern="1200" dirty="0" err="1" smtClean="0">
                          <a:solidFill>
                            <a:schemeClr val="dk1"/>
                          </a:solidFill>
                          <a:latin typeface="+mn-lt"/>
                          <a:ea typeface="+mn-ea"/>
                          <a:cs typeface="+mn-cs"/>
                        </a:rPr>
                        <a:t>τῶν</a:t>
                      </a:r>
                      <a:r>
                        <a:rPr lang="el-GR" sz="1600" kern="1200" dirty="0" smtClean="0">
                          <a:solidFill>
                            <a:schemeClr val="dk1"/>
                          </a:solidFill>
                          <a:latin typeface="+mn-lt"/>
                          <a:ea typeface="+mn-ea"/>
                          <a:cs typeface="+mn-cs"/>
                        </a:rPr>
                        <a:t> ἀνθρώπων </a:t>
                      </a:r>
                      <a:r>
                        <a:rPr lang="el-GR" sz="1600" kern="1200" dirty="0" err="1" smtClean="0">
                          <a:solidFill>
                            <a:schemeClr val="dk1"/>
                          </a:solidFill>
                          <a:latin typeface="+mn-lt"/>
                          <a:ea typeface="+mn-ea"/>
                          <a:cs typeface="+mn-cs"/>
                        </a:rPr>
                        <a:t>μποροῦν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φαντασθοῦν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Ὅσο</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ἐκτιμᾶ</a:t>
                      </a:r>
                      <a:r>
                        <a:rPr lang="el-GR" sz="1600" kern="1200" dirty="0" smtClean="0">
                          <a:solidFill>
                            <a:schemeClr val="dk1"/>
                          </a:solidFill>
                          <a:latin typeface="+mn-lt"/>
                          <a:ea typeface="+mn-ea"/>
                          <a:cs typeface="+mn-cs"/>
                        </a:rPr>
                        <a:t> κάποιος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ὑψηλὴ</a:t>
                      </a:r>
                      <a:r>
                        <a:rPr lang="el-GR" sz="1600" kern="1200" dirty="0" smtClean="0">
                          <a:solidFill>
                            <a:schemeClr val="dk1"/>
                          </a:solidFill>
                          <a:latin typeface="+mn-lt"/>
                          <a:ea typeface="+mn-ea"/>
                          <a:cs typeface="+mn-cs"/>
                        </a:rPr>
                        <a:t> κλήση </a:t>
                      </a:r>
                      <a:r>
                        <a:rPr lang="el-GR" sz="1600" kern="1200" dirty="0" err="1" smtClean="0">
                          <a:solidFill>
                            <a:schemeClr val="dk1"/>
                          </a:solidFill>
                          <a:latin typeface="+mn-lt"/>
                          <a:ea typeface="+mn-ea"/>
                          <a:cs typeface="+mn-cs"/>
                        </a:rPr>
                        <a:t>στὴν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ὁποία</a:t>
                      </a:r>
                      <a:r>
                        <a:rPr lang="el-GR" sz="1600" kern="1200" dirty="0" smtClean="0">
                          <a:solidFill>
                            <a:schemeClr val="dk1"/>
                          </a:solidFill>
                          <a:latin typeface="+mn-lt"/>
                          <a:ea typeface="+mn-ea"/>
                          <a:cs typeface="+mn-cs"/>
                        </a:rPr>
                        <a:t> ο </a:t>
                      </a:r>
                      <a:r>
                        <a:rPr lang="el-GR" sz="1600" kern="1200" dirty="0" err="1" smtClean="0">
                          <a:solidFill>
                            <a:schemeClr val="dk1"/>
                          </a:solidFill>
                          <a:latin typeface="+mn-lt"/>
                          <a:ea typeface="+mn-ea"/>
                          <a:cs typeface="+mn-cs"/>
                        </a:rPr>
                        <a:t>Θεὸς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κάλεσε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ὅσο</a:t>
                      </a:r>
                      <a:r>
                        <a:rPr lang="el-GR" sz="1600" kern="1200" dirty="0" smtClean="0">
                          <a:solidFill>
                            <a:schemeClr val="dk1"/>
                          </a:solidFill>
                          <a:latin typeface="+mn-lt"/>
                          <a:ea typeface="+mn-ea"/>
                          <a:cs typeface="+mn-cs"/>
                        </a:rPr>
                        <a:t> περισσότερο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ἀξιοποιεῖ</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ἀξίωμά</a:t>
                      </a:r>
                      <a:r>
                        <a:rPr lang="el-GR" sz="1600" kern="1200" dirty="0" smtClean="0">
                          <a:solidFill>
                            <a:schemeClr val="dk1"/>
                          </a:solidFill>
                          <a:latin typeface="+mn-lt"/>
                          <a:ea typeface="+mn-ea"/>
                          <a:cs typeface="+mn-cs"/>
                        </a:rPr>
                        <a:t> του </a:t>
                      </a:r>
                      <a:r>
                        <a:rPr lang="el-GR" sz="1600" kern="1200" dirty="0" err="1" smtClean="0">
                          <a:solidFill>
                            <a:schemeClr val="dk1"/>
                          </a:solidFill>
                          <a:latin typeface="+mn-lt"/>
                          <a:ea typeface="+mn-ea"/>
                          <a:cs typeface="+mn-cs"/>
                        </a:rPr>
                        <a:t>πρὸς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ὑπηρεσίαν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Θεοῦ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ἀλλὰ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πρὸς</a:t>
                      </a:r>
                      <a:r>
                        <a:rPr lang="el-GR" sz="1600" kern="1200" dirty="0" smtClean="0">
                          <a:solidFill>
                            <a:schemeClr val="dk1"/>
                          </a:solidFill>
                          <a:latin typeface="+mn-lt"/>
                          <a:ea typeface="+mn-ea"/>
                          <a:cs typeface="+mn-cs"/>
                        </a:rPr>
                        <a:t> συμφέρον του, τόσο </a:t>
                      </a:r>
                      <a:r>
                        <a:rPr lang="el-GR" sz="1600" kern="1200" dirty="0" err="1" smtClean="0">
                          <a:solidFill>
                            <a:schemeClr val="dk1"/>
                          </a:solidFill>
                          <a:latin typeface="+mn-lt"/>
                          <a:ea typeface="+mn-ea"/>
                          <a:cs typeface="+mn-cs"/>
                        </a:rPr>
                        <a:t>εἶναι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ἐκτεθειμένος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σὲ</a:t>
                      </a:r>
                      <a:r>
                        <a:rPr lang="el-GR" sz="1600" kern="1200" dirty="0" smtClean="0">
                          <a:solidFill>
                            <a:schemeClr val="dk1"/>
                          </a:solidFill>
                          <a:latin typeface="+mn-lt"/>
                          <a:ea typeface="+mn-ea"/>
                          <a:cs typeface="+mn-cs"/>
                        </a:rPr>
                        <a:t> παραβάσεις </a:t>
                      </a:r>
                      <a:r>
                        <a:rPr lang="el-GR" sz="1600" kern="1200" dirty="0" err="1" smtClean="0">
                          <a:solidFill>
                            <a:schemeClr val="dk1"/>
                          </a:solidFill>
                          <a:latin typeface="+mn-lt"/>
                          <a:ea typeface="+mn-ea"/>
                          <a:cs typeface="+mn-cs"/>
                        </a:rPr>
                        <a:t>ἀφάνταστα</a:t>
                      </a:r>
                      <a:r>
                        <a:rPr lang="el-GR" sz="1600" kern="1200" dirty="0" smtClean="0">
                          <a:solidFill>
                            <a:schemeClr val="dk1"/>
                          </a:solidFill>
                          <a:latin typeface="+mn-lt"/>
                          <a:ea typeface="+mn-ea"/>
                          <a:cs typeface="+mn-cs"/>
                        </a:rPr>
                        <a:t> μυσαρές. </a:t>
                      </a:r>
                      <a:r>
                        <a:rPr lang="el-GR" sz="1600" b="1" kern="1200" dirty="0" smtClean="0">
                          <a:solidFill>
                            <a:schemeClr val="dk1"/>
                          </a:solidFill>
                          <a:latin typeface="+mn-lt"/>
                          <a:ea typeface="+mn-ea"/>
                          <a:cs typeface="+mn-cs"/>
                        </a:rPr>
                        <a:t>(ΤΡΕΜΠΕΛΑΣ)</a:t>
                      </a: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600"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Δὲν</a:t>
                      </a:r>
                      <a:r>
                        <a:rPr lang="el-GR" sz="1600" b="1" kern="1200" dirty="0" smtClean="0">
                          <a:solidFill>
                            <a:schemeClr val="dk1"/>
                          </a:solidFill>
                          <a:latin typeface="+mn-lt"/>
                          <a:ea typeface="+mn-ea"/>
                          <a:cs typeface="+mn-cs"/>
                        </a:rPr>
                        <a:t> κατάφερε ὁ </a:t>
                      </a:r>
                      <a:r>
                        <a:rPr lang="el-GR" sz="1600" b="1" kern="1200" dirty="0" err="1" smtClean="0">
                          <a:solidFill>
                            <a:schemeClr val="dk1"/>
                          </a:solidFill>
                          <a:latin typeface="+mn-lt"/>
                          <a:ea typeface="+mn-ea"/>
                          <a:cs typeface="+mn-cs"/>
                        </a:rPr>
                        <a:t>Ἰούδας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ἀλλὰ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μᾶλλον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καὶ</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δὲν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ἤθελε</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νὰ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ἀκολουθήσει</a:t>
                      </a:r>
                      <a:r>
                        <a:rPr lang="el-GR" sz="1600" b="1" kern="1200" dirty="0" smtClean="0">
                          <a:solidFill>
                            <a:schemeClr val="dk1"/>
                          </a:solidFill>
                          <a:latin typeface="+mn-lt"/>
                          <a:ea typeface="+mn-ea"/>
                          <a:cs typeface="+mn-cs"/>
                        </a:rPr>
                        <a:t> πλέον </a:t>
                      </a:r>
                      <a:r>
                        <a:rPr lang="el-GR" sz="1600" b="1" kern="1200" dirty="0" err="1" smtClean="0">
                          <a:solidFill>
                            <a:schemeClr val="dk1"/>
                          </a:solidFill>
                          <a:latin typeface="+mn-lt"/>
                          <a:ea typeface="+mn-ea"/>
                          <a:cs typeface="+mn-cs"/>
                        </a:rPr>
                        <a:t>τὸν</a:t>
                      </a:r>
                      <a:r>
                        <a:rPr lang="el-GR" sz="1600" b="1" kern="1200" dirty="0" smtClean="0">
                          <a:solidFill>
                            <a:schemeClr val="dk1"/>
                          </a:solidFill>
                          <a:latin typeface="+mn-lt"/>
                          <a:ea typeface="+mn-ea"/>
                          <a:cs typeface="+mn-cs"/>
                        </a:rPr>
                        <a:t> Χριστό, </a:t>
                      </a:r>
                      <a:r>
                        <a:rPr lang="el-GR" sz="1600" b="1" kern="1200" dirty="0" err="1" smtClean="0">
                          <a:solidFill>
                            <a:schemeClr val="dk1"/>
                          </a:solidFill>
                          <a:latin typeface="+mn-lt"/>
                          <a:ea typeface="+mn-ea"/>
                          <a:cs typeface="+mn-cs"/>
                        </a:rPr>
                        <a:t>προσπαθοῦσε</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νὰ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ἀποφύγει</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τὴν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ἀποστολὴ</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τοῦ</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Χριστοῦ∙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χειρότερο γι’ </a:t>
                      </a:r>
                      <a:r>
                        <a:rPr lang="el-GR" sz="1600" kern="1200" dirty="0" err="1" smtClean="0">
                          <a:solidFill>
                            <a:schemeClr val="dk1"/>
                          </a:solidFill>
                          <a:latin typeface="+mn-lt"/>
                          <a:ea typeface="+mn-ea"/>
                          <a:cs typeface="+mn-cs"/>
                        </a:rPr>
                        <a:t>αὐτὸν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εἶναι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Χριστὸς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εἶχε</a:t>
                      </a:r>
                      <a:r>
                        <a:rPr lang="el-GR" sz="1600" kern="1200" dirty="0" smtClean="0">
                          <a:solidFill>
                            <a:schemeClr val="dk1"/>
                          </a:solidFill>
                          <a:latin typeface="+mn-lt"/>
                          <a:ea typeface="+mn-ea"/>
                          <a:cs typeface="+mn-cs"/>
                        </a:rPr>
                        <a:t> παράσχει </a:t>
                      </a:r>
                      <a:r>
                        <a:rPr lang="el-GR" sz="1600" kern="1200" dirty="0" err="1" smtClean="0">
                          <a:solidFill>
                            <a:schemeClr val="dk1"/>
                          </a:solidFill>
                          <a:latin typeface="+mn-lt"/>
                          <a:ea typeface="+mn-ea"/>
                          <a:cs typeface="+mn-cs"/>
                        </a:rPr>
                        <a:t>καμμία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πραγματικὴ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ἀφορμή</a:t>
                      </a:r>
                      <a:r>
                        <a:rPr lang="el-GR" sz="1600" kern="1200" dirty="0" smtClean="0">
                          <a:solidFill>
                            <a:schemeClr val="dk1"/>
                          </a:solidFill>
                          <a:latin typeface="+mn-lt"/>
                          <a:ea typeface="+mn-ea"/>
                          <a:cs typeface="+mn-cs"/>
                        </a:rPr>
                        <a:t>». </a:t>
                      </a:r>
                      <a:r>
                        <a:rPr lang="el-GR" sz="1600" b="1" kern="1200" dirty="0" smtClean="0">
                          <a:solidFill>
                            <a:schemeClr val="dk1"/>
                          </a:solidFill>
                          <a:latin typeface="+mn-lt"/>
                          <a:ea typeface="+mn-ea"/>
                          <a:cs typeface="+mn-cs"/>
                        </a:rPr>
                        <a:t>(ΤΡΕΜΠΕΛΑΣ)</a:t>
                      </a:r>
                      <a:endParaRPr lang="el-GR" sz="1600" b="1" kern="1200" baseline="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4" name="3 - Εικόνα" descr="Το βάρος της προδοσίας.jpg"/>
          <p:cNvPicPr>
            <a:picLocks noChangeAspect="1"/>
          </p:cNvPicPr>
          <p:nvPr/>
        </p:nvPicPr>
        <p:blipFill>
          <a:blip r:embed="rId3" cstate="print"/>
          <a:stretch>
            <a:fillRect/>
          </a:stretch>
        </p:blipFill>
        <p:spPr>
          <a:xfrm>
            <a:off x="2051720" y="3356992"/>
            <a:ext cx="4608512" cy="2448272"/>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ΣΥΓΧΡΟΝΗ ΕΡΜΗΝΕΙΑ ΧΩΡΙΟΥ</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7190382"/>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800" b="1" kern="1200" dirty="0" smtClean="0">
                          <a:solidFill>
                            <a:schemeClr val="lt1"/>
                          </a:solidFill>
                          <a:latin typeface="+mn-lt"/>
                          <a:ea typeface="+mn-ea"/>
                          <a:cs typeface="+mn-cs"/>
                        </a:rPr>
                        <a:t>Α.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᾿Ιούδας</a:t>
                      </a:r>
                      <a:r>
                        <a:rPr lang="el-GR" sz="1800" b="1" kern="1200" dirty="0" smtClean="0">
                          <a:solidFill>
                            <a:schemeClr val="lt1"/>
                          </a:solidFill>
                          <a:latin typeface="+mn-lt"/>
                          <a:ea typeface="+mn-ea"/>
                          <a:cs typeface="+mn-cs"/>
                        </a:rPr>
                        <a:t> ὁ </a:t>
                      </a:r>
                      <a:r>
                        <a:rPr lang="el-GR" sz="1800" b="1" kern="1200" dirty="0" err="1" smtClean="0">
                          <a:solidFill>
                            <a:schemeClr val="lt1"/>
                          </a:solidFill>
                          <a:latin typeface="+mn-lt"/>
                          <a:ea typeface="+mn-ea"/>
                          <a:cs typeface="+mn-cs"/>
                        </a:rPr>
                        <a:t>᾿Ισκαριώτης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εἷς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τῶν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δώδεκα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ἀπῆλθε</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πρὸς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τοὺς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ἀρχιερεῖς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ἵνα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παραδῷ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αὐτὸν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αὐτοῖς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οἱ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δὲ</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ἀκούσαντες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ἐχάρησαν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ἐπηγγείλαντο</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ἀργύρια</a:t>
                      </a:r>
                      <a:r>
                        <a:rPr lang="el-GR" sz="1800" b="1" kern="1200" dirty="0" smtClean="0">
                          <a:solidFill>
                            <a:schemeClr val="lt1"/>
                          </a:solidFill>
                          <a:latin typeface="+mn-lt"/>
                          <a:ea typeface="+mn-ea"/>
                          <a:cs typeface="+mn-cs"/>
                        </a:rPr>
                        <a:t> δοῦναι·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ἐζήτει</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πῶς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εὐκαίρως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αὐτὸν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παραδῷ</a:t>
                      </a:r>
                      <a:r>
                        <a:rPr lang="el-GR" sz="1800" b="1" kern="1200" dirty="0" smtClean="0">
                          <a:solidFill>
                            <a:schemeClr val="lt1"/>
                          </a:solidFill>
                          <a:latin typeface="+mn-lt"/>
                          <a:ea typeface="+mn-ea"/>
                          <a:cs typeface="+mn-cs"/>
                        </a:rPr>
                        <a:t>» </a:t>
                      </a:r>
                      <a:r>
                        <a:rPr lang="el-GR" sz="1800" b="1" i="1" kern="1200" dirty="0" smtClean="0">
                          <a:solidFill>
                            <a:schemeClr val="lt1"/>
                          </a:solidFill>
                          <a:latin typeface="+mn-lt"/>
                          <a:ea typeface="+mn-ea"/>
                          <a:cs typeface="+mn-cs"/>
                        </a:rPr>
                        <a:t>(</a:t>
                      </a:r>
                      <a:r>
                        <a:rPr lang="el-GR" sz="1800" b="1" i="1" kern="1200" dirty="0" err="1" smtClean="0">
                          <a:solidFill>
                            <a:schemeClr val="lt1"/>
                          </a:solidFill>
                          <a:latin typeface="+mn-lt"/>
                          <a:ea typeface="+mn-ea"/>
                          <a:cs typeface="+mn-cs"/>
                        </a:rPr>
                        <a:t>Μκ</a:t>
                      </a:r>
                      <a:r>
                        <a:rPr lang="el-GR" sz="1800" b="1" i="1" kern="1200" dirty="0" smtClean="0">
                          <a:solidFill>
                            <a:schemeClr val="lt1"/>
                          </a:solidFill>
                          <a:latin typeface="+mn-lt"/>
                          <a:ea typeface="+mn-ea"/>
                          <a:cs typeface="+mn-cs"/>
                        </a:rPr>
                        <a:t>. 12, 10-11)</a:t>
                      </a:r>
                      <a:endParaRPr lang="el-GR" dirty="0"/>
                    </a:p>
                  </a:txBody>
                  <a:tcPr/>
                </a:tc>
              </a:tr>
              <a:tr h="6202065">
                <a:tc>
                  <a:txBody>
                    <a:bodyPr/>
                    <a:lstStyle/>
                    <a:p>
                      <a:pPr algn="just">
                        <a:buFont typeface="Wingdings" pitchFamily="2" charset="2"/>
                        <a:buChar char="q"/>
                      </a:pPr>
                      <a:r>
                        <a:rPr lang="el-GR" sz="1600"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Εἶναι</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ὅμως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πιθανὸν</a:t>
                      </a:r>
                      <a:r>
                        <a:rPr lang="el-GR" sz="1600" b="1" kern="1200" dirty="0" smtClean="0">
                          <a:solidFill>
                            <a:schemeClr val="dk1"/>
                          </a:solidFill>
                          <a:latin typeface="+mn-lt"/>
                          <a:ea typeface="+mn-ea"/>
                          <a:cs typeface="+mn-cs"/>
                        </a:rPr>
                        <a:t> ὁ </a:t>
                      </a:r>
                      <a:r>
                        <a:rPr lang="el-GR" sz="1600" b="1" kern="1200" dirty="0" err="1" smtClean="0">
                          <a:solidFill>
                            <a:schemeClr val="dk1"/>
                          </a:solidFill>
                          <a:latin typeface="+mn-lt"/>
                          <a:ea typeface="+mn-ea"/>
                          <a:cs typeface="+mn-cs"/>
                        </a:rPr>
                        <a:t>Ἰούδας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νὰ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ἔπραξε</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καὶ</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ἐντελῶς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ἀπερίσκεπτα</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ἕναν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λογισμὸ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ποὺ</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τοὺ</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ἐνεφύσησε</a:t>
                      </a:r>
                      <a:r>
                        <a:rPr lang="el-GR" sz="1600" b="1" kern="1200" dirty="0" smtClean="0">
                          <a:solidFill>
                            <a:schemeClr val="dk1"/>
                          </a:solidFill>
                          <a:latin typeface="+mn-lt"/>
                          <a:ea typeface="+mn-ea"/>
                          <a:cs typeface="+mn-cs"/>
                        </a:rPr>
                        <a:t> ὁ διάβολος, γνωρίζοντας </a:t>
                      </a:r>
                      <a:r>
                        <a:rPr lang="el-GR" sz="1600" b="1" kern="1200" dirty="0" err="1" smtClean="0">
                          <a:solidFill>
                            <a:schemeClr val="dk1"/>
                          </a:solidFill>
                          <a:latin typeface="+mn-lt"/>
                          <a:ea typeface="+mn-ea"/>
                          <a:cs typeface="+mn-cs"/>
                        </a:rPr>
                        <a:t>τὴν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πονηριὰ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καὶ</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τὴ</a:t>
                      </a:r>
                      <a:r>
                        <a:rPr lang="el-GR" sz="1600" b="1" kern="1200" dirty="0" smtClean="0">
                          <a:solidFill>
                            <a:schemeClr val="dk1"/>
                          </a:solidFill>
                          <a:latin typeface="+mn-lt"/>
                          <a:ea typeface="+mn-ea"/>
                          <a:cs typeface="+mn-cs"/>
                        </a:rPr>
                        <a:t> φιλαργυρία του).</a:t>
                      </a:r>
                      <a:r>
                        <a:rPr lang="el-GR" sz="1600" kern="1200" dirty="0" smtClean="0">
                          <a:solidFill>
                            <a:schemeClr val="dk1"/>
                          </a:solidFill>
                          <a:latin typeface="+mn-lt"/>
                          <a:ea typeface="+mn-ea"/>
                          <a:cs typeface="+mn-cs"/>
                        </a:rPr>
                        <a:t> Κινούμενος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φιλοχρήματόν</a:t>
                      </a:r>
                      <a:r>
                        <a:rPr lang="el-GR" sz="1600" kern="1200" dirty="0" smtClean="0">
                          <a:solidFill>
                            <a:schemeClr val="dk1"/>
                          </a:solidFill>
                          <a:latin typeface="+mn-lt"/>
                          <a:ea typeface="+mn-ea"/>
                          <a:cs typeface="+mn-cs"/>
                        </a:rPr>
                        <a:t> του, </a:t>
                      </a:r>
                      <a:r>
                        <a:rPr lang="el-GR" sz="1600" kern="1200" dirty="0" err="1" smtClean="0">
                          <a:solidFill>
                            <a:schemeClr val="dk1"/>
                          </a:solidFill>
                          <a:latin typeface="+mn-lt"/>
                          <a:ea typeface="+mn-ea"/>
                          <a:cs typeface="+mn-cs"/>
                        </a:rPr>
                        <a:t>προτοῦ</a:t>
                      </a:r>
                      <a:r>
                        <a:rPr lang="el-GR" sz="1600" kern="1200" dirty="0" smtClean="0">
                          <a:solidFill>
                            <a:schemeClr val="dk1"/>
                          </a:solidFill>
                          <a:latin typeface="+mn-lt"/>
                          <a:ea typeface="+mn-ea"/>
                          <a:cs typeface="+mn-cs"/>
                        </a:rPr>
                        <a:t> προλάβει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συλλογιστεῖ</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ὅσα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εἶχαν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συμβεῖ</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ἄλειψη</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Χριστοῦ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μύρο </a:t>
                      </a:r>
                      <a:r>
                        <a:rPr lang="el-GR" sz="1600" kern="1200" dirty="0" err="1" smtClean="0">
                          <a:solidFill>
                            <a:schemeClr val="dk1"/>
                          </a:solidFill>
                          <a:latin typeface="+mn-lt"/>
                          <a:ea typeface="+mn-ea"/>
                          <a:cs typeface="+mn-cs"/>
                        </a:rPr>
                        <a:t>ὑπὸ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γυναικὸς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καθαρισμὸς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Ναοῦ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ὅλα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τὰ</a:t>
                      </a:r>
                      <a:r>
                        <a:rPr lang="el-GR" sz="1600" kern="1200" dirty="0" smtClean="0">
                          <a:solidFill>
                            <a:schemeClr val="dk1"/>
                          </a:solidFill>
                          <a:latin typeface="+mn-lt"/>
                          <a:ea typeface="+mn-ea"/>
                          <a:cs typeface="+mn-cs"/>
                        </a:rPr>
                        <a:t> θαυμάσια </a:t>
                      </a:r>
                      <a:r>
                        <a:rPr lang="el-GR" sz="1600" kern="1200" dirty="0" err="1" smtClean="0">
                          <a:solidFill>
                            <a:schemeClr val="dk1"/>
                          </a:solidFill>
                          <a:latin typeface="+mn-lt"/>
                          <a:ea typeface="+mn-ea"/>
                          <a:cs typeface="+mn-cs"/>
                        </a:rPr>
                        <a:t>ποὺ</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εἶχε</a:t>
                      </a:r>
                      <a:r>
                        <a:rPr lang="el-GR" sz="1600" kern="1200" dirty="0" smtClean="0">
                          <a:solidFill>
                            <a:schemeClr val="dk1"/>
                          </a:solidFill>
                          <a:latin typeface="+mn-lt"/>
                          <a:ea typeface="+mn-ea"/>
                          <a:cs typeface="+mn-cs"/>
                        </a:rPr>
                        <a:t> ζήσει πλησίον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Χριστοῦ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κατάφερει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ἐμβαθύνει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εἰς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πρόσωπον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Χριστοῦ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μυηθεῖ</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εἰς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ἔργον</a:t>
                      </a:r>
                      <a:r>
                        <a:rPr lang="el-GR" sz="1600" kern="1200" dirty="0" smtClean="0">
                          <a:solidFill>
                            <a:schemeClr val="dk1"/>
                          </a:solidFill>
                          <a:latin typeface="+mn-lt"/>
                          <a:ea typeface="+mn-ea"/>
                          <a:cs typeface="+mn-cs"/>
                        </a:rPr>
                        <a:t> του. Ὁ </a:t>
                      </a:r>
                      <a:r>
                        <a:rPr lang="el-GR" sz="1600" kern="1200" dirty="0" err="1" smtClean="0">
                          <a:solidFill>
                            <a:schemeClr val="dk1"/>
                          </a:solidFill>
                          <a:latin typeface="+mn-lt"/>
                          <a:ea typeface="+mn-ea"/>
                          <a:cs typeface="+mn-cs"/>
                        </a:rPr>
                        <a:t>αὐθορμητισμός</a:t>
                      </a:r>
                      <a:r>
                        <a:rPr lang="el-GR" sz="1600" kern="1200" dirty="0" smtClean="0">
                          <a:solidFill>
                            <a:schemeClr val="dk1"/>
                          </a:solidFill>
                          <a:latin typeface="+mn-lt"/>
                          <a:ea typeface="+mn-ea"/>
                          <a:cs typeface="+mn-cs"/>
                        </a:rPr>
                        <a:t> του </a:t>
                      </a:r>
                      <a:r>
                        <a:rPr lang="el-GR" sz="1600" kern="1200" dirty="0" err="1" smtClean="0">
                          <a:solidFill>
                            <a:schemeClr val="dk1"/>
                          </a:solidFill>
                          <a:latin typeface="+mn-lt"/>
                          <a:ea typeface="+mn-ea"/>
                          <a:cs typeface="+mn-cs"/>
                        </a:rPr>
                        <a:t>ἔδρασε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καταλυτικὰ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ἐναντίον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ἴδιου</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ἐαυτοῦ</a:t>
                      </a:r>
                      <a:r>
                        <a:rPr lang="el-GR" sz="1600" kern="1200" dirty="0" smtClean="0">
                          <a:solidFill>
                            <a:schemeClr val="dk1"/>
                          </a:solidFill>
                          <a:latin typeface="+mn-lt"/>
                          <a:ea typeface="+mn-ea"/>
                          <a:cs typeface="+mn-cs"/>
                        </a:rPr>
                        <a:t> του </a:t>
                      </a:r>
                      <a:r>
                        <a:rPr lang="el-GR" sz="1600" kern="1200" dirty="0" err="1" smtClean="0">
                          <a:solidFill>
                            <a:schemeClr val="dk1"/>
                          </a:solidFill>
                          <a:latin typeface="+mn-lt"/>
                          <a:ea typeface="+mn-ea"/>
                          <a:cs typeface="+mn-cs"/>
                        </a:rPr>
                        <a:t>λόγῳ</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πονηριᾶς</a:t>
                      </a:r>
                      <a:r>
                        <a:rPr lang="el-GR" sz="1600" kern="1200" dirty="0" smtClean="0">
                          <a:solidFill>
                            <a:schemeClr val="dk1"/>
                          </a:solidFill>
                          <a:latin typeface="+mn-lt"/>
                          <a:ea typeface="+mn-ea"/>
                          <a:cs typeface="+mn-cs"/>
                        </a:rPr>
                        <a:t> και </a:t>
                      </a:r>
                      <a:r>
                        <a:rPr lang="el-GR" sz="1600" kern="1200" dirty="0" err="1" smtClean="0">
                          <a:solidFill>
                            <a:schemeClr val="dk1"/>
                          </a:solidFill>
                          <a:latin typeface="+mn-lt"/>
                          <a:ea typeface="+mn-ea"/>
                          <a:cs typeface="+mn-cs"/>
                        </a:rPr>
                        <a:t>τῶν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μυσαρῶν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παθῶν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ποὺ</a:t>
                      </a:r>
                      <a:r>
                        <a:rPr lang="el-GR" sz="1600" kern="1200" dirty="0" smtClean="0">
                          <a:solidFill>
                            <a:schemeClr val="dk1"/>
                          </a:solidFill>
                          <a:latin typeface="+mn-lt"/>
                          <a:ea typeface="+mn-ea"/>
                          <a:cs typeface="+mn-cs"/>
                        </a:rPr>
                        <a:t> καλλιέργησε μέσα του, </a:t>
                      </a:r>
                      <a:r>
                        <a:rPr lang="el-GR" sz="1600" kern="1200" dirty="0" err="1" smtClean="0">
                          <a:solidFill>
                            <a:schemeClr val="dk1"/>
                          </a:solidFill>
                          <a:latin typeface="+mn-lt"/>
                          <a:ea typeface="+mn-ea"/>
                          <a:cs typeface="+mn-cs"/>
                        </a:rPr>
                        <a:t>ὅπως</a:t>
                      </a:r>
                      <a:r>
                        <a:rPr lang="el-GR" sz="1600" kern="1200" dirty="0" smtClean="0">
                          <a:solidFill>
                            <a:schemeClr val="dk1"/>
                          </a:solidFill>
                          <a:latin typeface="+mn-lt"/>
                          <a:ea typeface="+mn-ea"/>
                          <a:cs typeface="+mn-cs"/>
                        </a:rPr>
                        <a:t> ἡ </a:t>
                      </a:r>
                      <a:r>
                        <a:rPr lang="el-GR" sz="1600" kern="1200" dirty="0" err="1" smtClean="0">
                          <a:solidFill>
                            <a:schemeClr val="dk1"/>
                          </a:solidFill>
                          <a:latin typeface="+mn-lt"/>
                          <a:ea typeface="+mn-ea"/>
                          <a:cs typeface="+mn-cs"/>
                        </a:rPr>
                        <a:t>ῥαθυμία</a:t>
                      </a:r>
                      <a:r>
                        <a:rPr lang="el-GR" sz="1600" kern="1200" dirty="0" smtClean="0">
                          <a:solidFill>
                            <a:schemeClr val="dk1"/>
                          </a:solidFill>
                          <a:latin typeface="+mn-lt"/>
                          <a:ea typeface="+mn-ea"/>
                          <a:cs typeface="+mn-cs"/>
                        </a:rPr>
                        <a:t> του </a:t>
                      </a:r>
                      <a:r>
                        <a:rPr lang="el-GR" sz="1600" kern="1200" dirty="0" err="1" smtClean="0">
                          <a:solidFill>
                            <a:schemeClr val="dk1"/>
                          </a:solidFill>
                          <a:latin typeface="+mn-lt"/>
                          <a:ea typeface="+mn-ea"/>
                          <a:cs typeface="+mn-cs"/>
                        </a:rPr>
                        <a:t>πρὸς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ἀρετήν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«ἡ </a:t>
                      </a:r>
                      <a:r>
                        <a:rPr lang="el-GR" sz="1600" kern="1200" dirty="0" err="1" smtClean="0">
                          <a:solidFill>
                            <a:schemeClr val="dk1"/>
                          </a:solidFill>
                          <a:latin typeface="+mn-lt"/>
                          <a:ea typeface="+mn-ea"/>
                          <a:cs typeface="+mn-cs"/>
                        </a:rPr>
                        <a:t>άγάπη</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χρήματος». </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endParaRPr lang="el-GR" sz="160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Σ</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μυαλὸ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Ἰούδα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ἤδη</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ἀπασχολοῦσε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πὼς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πετύχαινε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μυσαρό του σχέδιο... Ἡ προμελέτη του γέμισε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ἐσωτερικό</a:t>
                      </a:r>
                      <a:r>
                        <a:rPr lang="el-GR" sz="1600" kern="1200" dirty="0" smtClean="0">
                          <a:solidFill>
                            <a:schemeClr val="dk1"/>
                          </a:solidFill>
                          <a:latin typeface="+mn-lt"/>
                          <a:ea typeface="+mn-ea"/>
                          <a:cs typeface="+mn-cs"/>
                        </a:rPr>
                        <a:t> του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ἁμαρτία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διέφθειρε </a:t>
                      </a:r>
                      <a:r>
                        <a:rPr lang="el-GR" sz="1600" kern="1200" dirty="0" err="1" smtClean="0">
                          <a:solidFill>
                            <a:schemeClr val="dk1"/>
                          </a:solidFill>
                          <a:latin typeface="+mn-lt"/>
                          <a:ea typeface="+mn-ea"/>
                          <a:cs typeface="+mn-cs"/>
                        </a:rPr>
                        <a:t>ὁλοένα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περισσότερο </a:t>
                      </a:r>
                      <a:r>
                        <a:rPr lang="el-GR" sz="1600" kern="1200" dirty="0" err="1" smtClean="0">
                          <a:solidFill>
                            <a:schemeClr val="dk1"/>
                          </a:solidFill>
                          <a:latin typeface="+mn-lt"/>
                          <a:ea typeface="+mn-ea"/>
                          <a:cs typeface="+mn-cs"/>
                        </a:rPr>
                        <a:t>καθιστῶντας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a:t>
                      </a:r>
                      <a:r>
                        <a:rPr lang="el-GR" sz="1600" kern="1200" dirty="0" smtClean="0">
                          <a:solidFill>
                            <a:schemeClr val="dk1"/>
                          </a:solidFill>
                          <a:latin typeface="+mn-lt"/>
                          <a:ea typeface="+mn-ea"/>
                          <a:cs typeface="+mn-cs"/>
                        </a:rPr>
                        <a:t> θέλησή του </a:t>
                      </a:r>
                      <a:r>
                        <a:rPr lang="el-GR" sz="1600" kern="1200" dirty="0" err="1" smtClean="0">
                          <a:solidFill>
                            <a:schemeClr val="dk1"/>
                          </a:solidFill>
                          <a:latin typeface="+mn-lt"/>
                          <a:ea typeface="+mn-ea"/>
                          <a:cs typeface="+mn-cs"/>
                        </a:rPr>
                        <a:t>σταθερὰ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προσδεδεμένη</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στὸ</a:t>
                      </a:r>
                      <a:r>
                        <a:rPr lang="el-GR" sz="1600" kern="1200" dirty="0" smtClean="0">
                          <a:solidFill>
                            <a:schemeClr val="dk1"/>
                          </a:solidFill>
                          <a:latin typeface="+mn-lt"/>
                          <a:ea typeface="+mn-ea"/>
                          <a:cs typeface="+mn-cs"/>
                        </a:rPr>
                        <a:t> κακό». </a:t>
                      </a:r>
                      <a:r>
                        <a:rPr lang="el-GR" sz="1600" b="1" i="0" kern="1200" dirty="0" smtClean="0">
                          <a:solidFill>
                            <a:schemeClr val="dk1"/>
                          </a:solidFill>
                          <a:latin typeface="+mn-lt"/>
                          <a:ea typeface="+mn-ea"/>
                          <a:cs typeface="+mn-cs"/>
                        </a:rPr>
                        <a:t>(ΤΡΕΜΠΕΛΑΣ)</a:t>
                      </a:r>
                    </a:p>
                  </a:txBody>
                  <a:tcPr>
                    <a:blipFill>
                      <a:blip r:embed="rId2"/>
                      <a:tile tx="0" ty="0" sx="100000" sy="100000" flip="none" algn="tl"/>
                    </a:blipFill>
                  </a:tcPr>
                </a:tc>
              </a:tr>
            </a:tbl>
          </a:graphicData>
        </a:graphic>
      </p:graphicFrame>
      <p:pic>
        <p:nvPicPr>
          <p:cNvPr id="4" name="3 - Εικόνα" descr="Το βάρος της προδοσίας.jpg"/>
          <p:cNvPicPr>
            <a:picLocks noChangeAspect="1"/>
          </p:cNvPicPr>
          <p:nvPr/>
        </p:nvPicPr>
        <p:blipFill>
          <a:blip r:embed="rId3" cstate="print"/>
          <a:stretch>
            <a:fillRect/>
          </a:stretch>
        </p:blipFill>
        <p:spPr>
          <a:xfrm>
            <a:off x="2123728" y="3356992"/>
            <a:ext cx="4608512" cy="244827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146" name="1 - Τίτλος"/>
          <p:cNvSpPr>
            <a:spLocks noGrp="1"/>
          </p:cNvSpPr>
          <p:nvPr>
            <p:ph type="title"/>
          </p:nvPr>
        </p:nvSpPr>
        <p:spPr>
          <a:xfrm>
            <a:off x="457200" y="274638"/>
            <a:ext cx="8229600" cy="633412"/>
          </a:xfrm>
          <a:solidFill>
            <a:schemeClr val="accent2"/>
          </a:solidFill>
        </p:spPr>
        <p:txBody>
          <a:bodyPr/>
          <a:lstStyle/>
          <a:p>
            <a:r>
              <a:rPr lang="en-US" sz="3600" smtClean="0"/>
              <a:t>CODEX SINAITICUS</a:t>
            </a:r>
            <a:endParaRPr lang="el-GR" sz="3600" smtClean="0"/>
          </a:p>
        </p:txBody>
      </p:sp>
      <p:pic>
        <p:nvPicPr>
          <p:cNvPr id="4" name="3 - Θέση περιεχομένου" descr="Codex Sinaiticus.bmp"/>
          <p:cNvPicPr>
            <a:picLocks noGrp="1" noChangeAspect="1"/>
          </p:cNvPicPr>
          <p:nvPr>
            <p:ph idx="1"/>
          </p:nvPr>
        </p:nvPicPr>
        <p:blipFill>
          <a:blip r:embed="rId2" cstate="print">
            <a:duotone>
              <a:prstClr val="black"/>
              <a:schemeClr val="accent6">
                <a:tint val="45000"/>
                <a:satMod val="400000"/>
              </a:schemeClr>
            </a:duotone>
          </a:blip>
          <a:stretch>
            <a:fillRect/>
          </a:stretch>
        </p:blipFill>
        <p:spPr>
          <a:xfrm>
            <a:off x="323528" y="1268760"/>
            <a:ext cx="8496944" cy="5112568"/>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ΠΑΤΕΡΙΚΗ ΕΡΜΗΝΕΙΑ ΧΩΡΙΟΥ (Χρυσόστομος, </a:t>
            </a:r>
            <a:r>
              <a:rPr lang="el-GR" sz="2800" b="1" dirty="0" err="1" smtClean="0"/>
              <a:t>Ζιγαβηνός</a:t>
            </a:r>
            <a:r>
              <a:rPr lang="el-GR" sz="2800" b="1" dirty="0" smtClean="0"/>
              <a:t>)</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10911840"/>
        </p:xfrm>
        <a:graphic>
          <a:graphicData uri="http://schemas.openxmlformats.org/drawingml/2006/table">
            <a:tbl>
              <a:tblPr firstRow="1" bandRow="1">
                <a:tableStyleId>{5C22544A-7EE6-4342-B048-85BDC9FD1C3A}</a:tableStyleId>
              </a:tblPr>
              <a:tblGrid>
                <a:gridCol w="9144000"/>
              </a:tblGrid>
              <a:tr h="98831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lt1"/>
                          </a:solidFill>
                          <a:latin typeface="+mn-lt"/>
                          <a:ea typeface="+mn-ea"/>
                          <a:cs typeface="+mn-cs"/>
                        </a:rPr>
                        <a:t>Β.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τῇ</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πρώτῃ</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ἡμέρᾳ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ἀζύμων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ἔθυον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λέγουσιν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θέλεις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ἀπελθόντες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ἑτοιμάσωμεν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ἵνα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φάγῃς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ἀποστέλλει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δύο</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ὑπάγετε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πόλιν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ἀπαντήσει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ἄνθρωπος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κεράμιον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ὕδατος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βαστάζων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ἀκολουθήσατε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ἐὰν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εἰσέλθῃ</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εἴπατε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οἰκοδεσπότῃ</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ὅτι</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διδάσκαλος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κατάλυμά</a:t>
                      </a:r>
                      <a:r>
                        <a:rPr lang="el-GR" sz="1600" b="1" kern="1200" dirty="0" smtClean="0">
                          <a:solidFill>
                            <a:schemeClr val="lt1"/>
                          </a:solidFill>
                          <a:latin typeface="+mn-lt"/>
                          <a:ea typeface="+mn-ea"/>
                          <a:cs typeface="+mn-cs"/>
                        </a:rPr>
                        <a:t> μου </a:t>
                      </a:r>
                      <a:r>
                        <a:rPr lang="el-GR" sz="1600" b="1" kern="1200" dirty="0" err="1" smtClean="0">
                          <a:solidFill>
                            <a:schemeClr val="lt1"/>
                          </a:solidFill>
                          <a:latin typeface="+mn-lt"/>
                          <a:ea typeface="+mn-ea"/>
                          <a:cs typeface="+mn-cs"/>
                        </a:rPr>
                        <a:t>ὅπου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μαθητῶν</a:t>
                      </a:r>
                      <a:r>
                        <a:rPr lang="el-GR" sz="1600" b="1" kern="1200" dirty="0" smtClean="0">
                          <a:solidFill>
                            <a:schemeClr val="lt1"/>
                          </a:solidFill>
                          <a:latin typeface="+mn-lt"/>
                          <a:ea typeface="+mn-ea"/>
                          <a:cs typeface="+mn-cs"/>
                        </a:rPr>
                        <a:t> μου </a:t>
                      </a:r>
                      <a:r>
                        <a:rPr lang="el-GR" sz="1600" b="1" kern="1200" dirty="0" err="1" smtClean="0">
                          <a:solidFill>
                            <a:schemeClr val="lt1"/>
                          </a:solidFill>
                          <a:latin typeface="+mn-lt"/>
                          <a:ea typeface="+mn-ea"/>
                          <a:cs typeface="+mn-cs"/>
                        </a:rPr>
                        <a:t>φάγω</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δείξει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ἀνώγαιον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μέγα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ἐστρωμένον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ἕτοιμον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ἐκεῖ</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ἑτοιμάσατε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ἡμῖν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ἐξῆλθον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ἦλθον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πόλιν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εὗρον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καθὼς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ἡτοίμασαν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a:t>
                      </a:r>
                      <a:r>
                        <a:rPr lang="el-GR" sz="1600" b="1" i="1" kern="1200" dirty="0" smtClean="0">
                          <a:solidFill>
                            <a:schemeClr val="lt1"/>
                          </a:solidFill>
                          <a:latin typeface="+mn-lt"/>
                          <a:ea typeface="+mn-ea"/>
                          <a:cs typeface="+mn-cs"/>
                        </a:rPr>
                        <a:t> </a:t>
                      </a:r>
                      <a:r>
                        <a:rPr lang="el-GR" sz="1600" b="1" i="0" kern="1200" dirty="0" smtClean="0">
                          <a:solidFill>
                            <a:srgbClr val="FF0000"/>
                          </a:solidFill>
                          <a:latin typeface="+mn-lt"/>
                          <a:ea typeface="+mn-ea"/>
                          <a:cs typeface="+mn-cs"/>
                        </a:rPr>
                        <a:t>(</a:t>
                      </a:r>
                      <a:r>
                        <a:rPr lang="el-GR" sz="1600" b="1" i="0" kern="1200" dirty="0" err="1" smtClean="0">
                          <a:solidFill>
                            <a:srgbClr val="FF0000"/>
                          </a:solidFill>
                          <a:latin typeface="+mn-lt"/>
                          <a:ea typeface="+mn-ea"/>
                          <a:cs typeface="+mn-cs"/>
                        </a:rPr>
                        <a:t>Μκ</a:t>
                      </a:r>
                      <a:r>
                        <a:rPr lang="el-GR" sz="1600" b="1" i="0" kern="1200" dirty="0" smtClean="0">
                          <a:solidFill>
                            <a:srgbClr val="FF0000"/>
                          </a:solidFill>
                          <a:latin typeface="+mn-lt"/>
                          <a:ea typeface="+mn-ea"/>
                          <a:cs typeface="+mn-cs"/>
                        </a:rPr>
                        <a:t>. 12, 12-16)</a:t>
                      </a:r>
                    </a:p>
                  </a:txBody>
                  <a:tcPr/>
                </a:tc>
              </a:tr>
              <a:tr h="6202065">
                <a:tc>
                  <a:txBody>
                    <a:bodyPr/>
                    <a:lstStyle/>
                    <a:p>
                      <a:pPr algn="just">
                        <a:buFont typeface="Wingdings" pitchFamily="2" charset="2"/>
                        <a:buChar char="q"/>
                      </a:pPr>
                      <a:r>
                        <a:rPr lang="el-GR" sz="1600" kern="1200" baseline="0" dirty="0" smtClean="0">
                          <a:solidFill>
                            <a:schemeClr val="dk1"/>
                          </a:solidFill>
                          <a:latin typeface="+mn-lt"/>
                          <a:ea typeface="+mn-ea"/>
                          <a:cs typeface="+mn-cs"/>
                        </a:rPr>
                        <a:t> </a:t>
                      </a:r>
                      <a:r>
                        <a:rPr lang="el-GR" sz="1600" b="1" kern="1200" dirty="0" smtClean="0">
                          <a:solidFill>
                            <a:schemeClr val="dk1"/>
                          </a:solidFill>
                          <a:latin typeface="+mn-lt"/>
                          <a:ea typeface="+mn-ea"/>
                          <a:cs typeface="+mn-cs"/>
                        </a:rPr>
                        <a:t>«</a:t>
                      </a:r>
                      <a:r>
                        <a:rPr lang="el-GR" sz="1600" b="1" kern="1200" dirty="0" err="1" smtClean="0">
                          <a:solidFill>
                            <a:schemeClr val="dk1"/>
                          </a:solidFill>
                          <a:latin typeface="+mn-lt"/>
                          <a:ea typeface="+mn-ea"/>
                          <a:cs typeface="+mn-cs"/>
                        </a:rPr>
                        <a:t>Γιατὶ</a:t>
                      </a:r>
                      <a:r>
                        <a:rPr lang="el-GR" sz="1600" b="1" kern="1200" dirty="0" smtClean="0">
                          <a:solidFill>
                            <a:schemeClr val="dk1"/>
                          </a:solidFill>
                          <a:latin typeface="+mn-lt"/>
                          <a:ea typeface="+mn-ea"/>
                          <a:cs typeface="+mn-cs"/>
                        </a:rPr>
                        <a:t> ὁ </a:t>
                      </a:r>
                      <a:r>
                        <a:rPr lang="el-GR" sz="1600" b="1" kern="1200" dirty="0" err="1" smtClean="0">
                          <a:solidFill>
                            <a:schemeClr val="dk1"/>
                          </a:solidFill>
                          <a:latin typeface="+mn-lt"/>
                          <a:ea typeface="+mn-ea"/>
                          <a:cs typeface="+mn-cs"/>
                        </a:rPr>
                        <a:t>Ἰησοῦς</a:t>
                      </a:r>
                      <a:r>
                        <a:rPr lang="el-GR" sz="1600" b="1" kern="1200" dirty="0" smtClean="0">
                          <a:solidFill>
                            <a:schemeClr val="dk1"/>
                          </a:solidFill>
                          <a:latin typeface="+mn-lt"/>
                          <a:ea typeface="+mn-ea"/>
                          <a:cs typeface="+mn-cs"/>
                        </a:rPr>
                        <a:t> στέλνει </a:t>
                      </a:r>
                      <a:r>
                        <a:rPr lang="el-GR" sz="1600" b="1" kern="1200" dirty="0" err="1" smtClean="0">
                          <a:solidFill>
                            <a:schemeClr val="dk1"/>
                          </a:solidFill>
                          <a:latin typeface="+mn-lt"/>
                          <a:ea typeface="+mn-ea"/>
                          <a:cs typeface="+mn-cs"/>
                        </a:rPr>
                        <a:t>τοὺς</a:t>
                      </a:r>
                      <a:r>
                        <a:rPr lang="el-GR" sz="1600" b="1" kern="1200" dirty="0" smtClean="0">
                          <a:solidFill>
                            <a:schemeClr val="dk1"/>
                          </a:solidFill>
                          <a:latin typeface="+mn-lt"/>
                          <a:ea typeface="+mn-ea"/>
                          <a:cs typeface="+mn-cs"/>
                        </a:rPr>
                        <a:t> μαθητές Του </a:t>
                      </a:r>
                      <a:r>
                        <a:rPr lang="el-GR" sz="1600" b="1" kern="1200" dirty="0" err="1" smtClean="0">
                          <a:solidFill>
                            <a:schemeClr val="dk1"/>
                          </a:solidFill>
                          <a:latin typeface="+mn-lt"/>
                          <a:ea typeface="+mn-ea"/>
                          <a:cs typeface="+mn-cs"/>
                        </a:rPr>
                        <a:t>σὲ</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ἄγνωστο</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ἄνθρωπο</a:t>
                      </a:r>
                      <a:r>
                        <a:rPr lang="el-GR" sz="1600" b="1"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ἀπαντᾶ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ἀποδεικνύει</a:t>
                      </a:r>
                      <a:r>
                        <a:rPr lang="el-GR" sz="1600" kern="1200" dirty="0" smtClean="0">
                          <a:solidFill>
                            <a:schemeClr val="dk1"/>
                          </a:solidFill>
                          <a:latin typeface="+mn-lt"/>
                          <a:ea typeface="+mn-ea"/>
                          <a:cs typeface="+mn-cs"/>
                        </a:rPr>
                        <a:t> μέχρι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τελευταία </a:t>
                      </a:r>
                      <a:r>
                        <a:rPr lang="el-GR" sz="1600" kern="1200" dirty="0" err="1" smtClean="0">
                          <a:solidFill>
                            <a:schemeClr val="dk1"/>
                          </a:solidFill>
                          <a:latin typeface="+mn-lt"/>
                          <a:ea typeface="+mn-ea"/>
                          <a:cs typeface="+mn-cs"/>
                        </a:rPr>
                        <a:t>ἡμέρα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εἶναι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ἀντίθετος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πρὸς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Νόμο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Παλαιᾶς</a:t>
                      </a:r>
                      <a:r>
                        <a:rPr lang="el-GR" sz="1600" kern="1200" dirty="0" smtClean="0">
                          <a:solidFill>
                            <a:schemeClr val="dk1"/>
                          </a:solidFill>
                          <a:latin typeface="+mn-lt"/>
                          <a:ea typeface="+mn-ea"/>
                          <a:cs typeface="+mn-cs"/>
                        </a:rPr>
                        <a:t> Διαθήκης,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μποροῦσε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ὑποστῇ</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τὰ</a:t>
                      </a:r>
                      <a:r>
                        <a:rPr lang="el-GR" sz="1600" kern="1200" dirty="0" smtClean="0">
                          <a:solidFill>
                            <a:schemeClr val="dk1"/>
                          </a:solidFill>
                          <a:latin typeface="+mn-lt"/>
                          <a:ea typeface="+mn-ea"/>
                          <a:cs typeface="+mn-cs"/>
                        </a:rPr>
                        <a:t> πάθη, </a:t>
                      </a:r>
                      <a:r>
                        <a:rPr lang="el-GR" sz="1600" kern="1200" dirty="0" err="1" smtClean="0">
                          <a:solidFill>
                            <a:schemeClr val="dk1"/>
                          </a:solidFill>
                          <a:latin typeface="+mn-lt"/>
                          <a:ea typeface="+mn-ea"/>
                          <a:cs typeface="+mn-cs"/>
                        </a:rPr>
                        <a:t>ἑὰν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ἤθελε</a:t>
                      </a:r>
                      <a:r>
                        <a:rPr lang="el-GR" sz="1600" kern="1200" dirty="0" smtClean="0">
                          <a:solidFill>
                            <a:schemeClr val="dk1"/>
                          </a:solidFill>
                          <a:latin typeface="+mn-lt"/>
                          <a:ea typeface="+mn-ea"/>
                          <a:cs typeface="+mn-cs"/>
                        </a:rPr>
                        <a:t>. Διότι </a:t>
                      </a:r>
                      <a:r>
                        <a:rPr lang="el-GR" sz="1600" kern="1200" dirty="0" err="1" smtClean="0">
                          <a:solidFill>
                            <a:schemeClr val="dk1"/>
                          </a:solidFill>
                          <a:latin typeface="+mn-lt"/>
                          <a:ea typeface="+mn-ea"/>
                          <a:cs typeface="+mn-cs"/>
                        </a:rPr>
                        <a:t>ἐκεῖνος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ποὺ</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ἔπεισε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σκέψη του,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μάλιστα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λόγια, </a:t>
                      </a:r>
                      <a:r>
                        <a:rPr lang="el-GR" sz="1600" kern="1200" dirty="0" err="1" smtClean="0">
                          <a:solidFill>
                            <a:schemeClr val="dk1"/>
                          </a:solidFill>
                          <a:latin typeface="+mn-lt"/>
                          <a:ea typeface="+mn-ea"/>
                          <a:cs typeface="+mn-cs"/>
                        </a:rPr>
                        <a:t>ὥστε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ὑποδεχθεῖ</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μαθητές, τί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ἔκανε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εἰς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σταυρώσαντες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αὐτόν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ἐὰν</a:t>
                      </a:r>
                      <a:r>
                        <a:rPr lang="el-GR" sz="1600" kern="1200" dirty="0" smtClean="0">
                          <a:solidFill>
                            <a:schemeClr val="dk1"/>
                          </a:solidFill>
                          <a:latin typeface="+mn-lt"/>
                          <a:ea typeface="+mn-ea"/>
                          <a:cs typeface="+mn-cs"/>
                        </a:rPr>
                        <a:t> βεβαίως </a:t>
                      </a:r>
                      <a:r>
                        <a:rPr lang="el-GR" sz="1600" kern="1200" dirty="0" err="1" smtClean="0">
                          <a:solidFill>
                            <a:schemeClr val="dk1"/>
                          </a:solidFill>
                          <a:latin typeface="+mn-lt"/>
                          <a:ea typeface="+mn-ea"/>
                          <a:cs typeface="+mn-cs"/>
                        </a:rPr>
                        <a:t>ἤθελε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μὴν</a:t>
                      </a:r>
                      <a:r>
                        <a:rPr lang="el-GR" sz="1600" kern="1200" dirty="0" smtClean="0">
                          <a:solidFill>
                            <a:schemeClr val="dk1"/>
                          </a:solidFill>
                          <a:latin typeface="+mn-lt"/>
                          <a:ea typeface="+mn-ea"/>
                          <a:cs typeface="+mn-cs"/>
                        </a:rPr>
                        <a:t> πάθει;» </a:t>
                      </a:r>
                      <a:r>
                        <a:rPr lang="el-GR" sz="1600" b="1" kern="1200" dirty="0" err="1" smtClean="0">
                          <a:solidFill>
                            <a:schemeClr val="dk1"/>
                          </a:solidFill>
                          <a:latin typeface="+mn-lt"/>
                          <a:ea typeface="+mn-ea"/>
                          <a:cs typeface="+mn-cs"/>
                        </a:rPr>
                        <a:t>Καὶ</a:t>
                      </a:r>
                      <a:r>
                        <a:rPr lang="el-GR" sz="1600" b="1" kern="1200" dirty="0" smtClean="0">
                          <a:solidFill>
                            <a:schemeClr val="dk1"/>
                          </a:solidFill>
                          <a:latin typeface="+mn-lt"/>
                          <a:ea typeface="+mn-ea"/>
                          <a:cs typeface="+mn-cs"/>
                        </a:rPr>
                        <a:t> μάλιστα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συνδέει </a:t>
                      </a:r>
                      <a:r>
                        <a:rPr lang="el-GR" sz="1600" b="1" kern="1200" dirty="0" err="1" smtClean="0">
                          <a:solidFill>
                            <a:schemeClr val="dk1"/>
                          </a:solidFill>
                          <a:latin typeface="+mn-lt"/>
                          <a:ea typeface="+mn-ea"/>
                          <a:cs typeface="+mn-cs"/>
                        </a:rPr>
                        <a:t>μὲ</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περιστατικὸ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μὲ</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τὴν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ὄνον</a:t>
                      </a:r>
                      <a:r>
                        <a:rPr lang="el-GR" sz="1600" b="1" kern="1200" dirty="0" smtClean="0">
                          <a:solidFill>
                            <a:schemeClr val="dk1"/>
                          </a:solidFill>
                          <a:latin typeface="+mn-lt"/>
                          <a:ea typeface="+mn-ea"/>
                          <a:cs typeface="+mn-cs"/>
                        </a:rPr>
                        <a:t>»: </a:t>
                      </a:r>
                      <a:r>
                        <a:rPr lang="el-GR" sz="1600" kern="1200" dirty="0" smtClean="0">
                          <a:solidFill>
                            <a:schemeClr val="dk1"/>
                          </a:solidFill>
                          <a:latin typeface="+mn-lt"/>
                          <a:ea typeface="+mn-ea"/>
                          <a:cs typeface="+mn-cs"/>
                        </a:rPr>
                        <a:t>«</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ἐὰν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κανεὶς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σᾶς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πεῖ</a:t>
                      </a:r>
                      <a:r>
                        <a:rPr lang="el-GR" sz="1600" kern="1200" dirty="0" smtClean="0">
                          <a:solidFill>
                            <a:schemeClr val="dk1"/>
                          </a:solidFill>
                          <a:latin typeface="+mn-lt"/>
                          <a:ea typeface="+mn-ea"/>
                          <a:cs typeface="+mn-cs"/>
                        </a:rPr>
                        <a:t> τίποτε, </a:t>
                      </a:r>
                      <a:r>
                        <a:rPr lang="el-GR" sz="1600" kern="1200" dirty="0" err="1" smtClean="0">
                          <a:solidFill>
                            <a:schemeClr val="dk1"/>
                          </a:solidFill>
                          <a:latin typeface="+mn-lt"/>
                          <a:ea typeface="+mn-ea"/>
                          <a:cs typeface="+mn-cs"/>
                        </a:rPr>
                        <a:t>πεῖτε</a:t>
                      </a:r>
                      <a:r>
                        <a:rPr lang="el-GR" sz="1600" kern="1200" dirty="0" smtClean="0">
                          <a:solidFill>
                            <a:schemeClr val="dk1"/>
                          </a:solidFill>
                          <a:latin typeface="+mn-lt"/>
                          <a:ea typeface="+mn-ea"/>
                          <a:cs typeface="+mn-cs"/>
                        </a:rPr>
                        <a:t> του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ὁ Κύριος τους </a:t>
                      </a:r>
                      <a:r>
                        <a:rPr lang="el-GR" sz="1600" kern="1200" dirty="0" err="1" smtClean="0">
                          <a:solidFill>
                            <a:schemeClr val="dk1"/>
                          </a:solidFill>
                          <a:latin typeface="+mn-lt"/>
                          <a:ea typeface="+mn-ea"/>
                          <a:cs typeface="+mn-cs"/>
                        </a:rPr>
                        <a:t>τὰ</a:t>
                      </a:r>
                      <a:r>
                        <a:rPr lang="el-GR" sz="1600" kern="1200" dirty="0" smtClean="0">
                          <a:solidFill>
                            <a:schemeClr val="dk1"/>
                          </a:solidFill>
                          <a:latin typeface="+mn-lt"/>
                          <a:ea typeface="+mn-ea"/>
                          <a:cs typeface="+mn-cs"/>
                        </a:rPr>
                        <a:t> χρειάζεται» (</a:t>
                      </a:r>
                      <a:r>
                        <a:rPr lang="el-GR" sz="1600" kern="1200" dirty="0" err="1" smtClean="0">
                          <a:solidFill>
                            <a:schemeClr val="dk1"/>
                          </a:solidFill>
                          <a:latin typeface="+mn-lt"/>
                          <a:ea typeface="+mn-ea"/>
                          <a:cs typeface="+mn-cs"/>
                        </a:rPr>
                        <a:t>Μτ</a:t>
                      </a:r>
                      <a:r>
                        <a:rPr lang="el-GR" sz="1600" kern="1200" dirty="0" smtClean="0">
                          <a:solidFill>
                            <a:schemeClr val="dk1"/>
                          </a:solidFill>
                          <a:latin typeface="+mn-lt"/>
                          <a:ea typeface="+mn-ea"/>
                          <a:cs typeface="+mn-cs"/>
                        </a:rPr>
                        <a:t>. 21, 3). </a:t>
                      </a:r>
                      <a:r>
                        <a:rPr lang="el-GR" sz="1600" b="1" kern="1200" dirty="0" smtClean="0">
                          <a:solidFill>
                            <a:schemeClr val="dk1"/>
                          </a:solidFill>
                          <a:latin typeface="+mn-lt"/>
                          <a:ea typeface="+mn-ea"/>
                          <a:cs typeface="+mn-cs"/>
                        </a:rPr>
                        <a:t>(</a:t>
                      </a:r>
                      <a:r>
                        <a:rPr lang="el-GR" sz="1600" b="1" kern="1200" dirty="0" err="1" smtClean="0">
                          <a:solidFill>
                            <a:schemeClr val="dk1"/>
                          </a:solidFill>
                          <a:latin typeface="+mn-lt"/>
                          <a:ea typeface="+mn-ea"/>
                          <a:cs typeface="+mn-cs"/>
                        </a:rPr>
                        <a:t>ἱερός</a:t>
                      </a:r>
                      <a:r>
                        <a:rPr lang="el-GR" sz="1600" b="1" kern="1200" dirty="0" smtClean="0">
                          <a:solidFill>
                            <a:schemeClr val="dk1"/>
                          </a:solidFill>
                          <a:latin typeface="+mn-lt"/>
                          <a:ea typeface="+mn-ea"/>
                          <a:cs typeface="+mn-cs"/>
                        </a:rPr>
                        <a:t> Χρυσόστομος)</a:t>
                      </a: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algn="just">
                        <a:buFont typeface="Wingdings" pitchFamily="2" charset="2"/>
                        <a:buChar char="q"/>
                      </a:pPr>
                      <a:r>
                        <a:rPr lang="el-GR" sz="1600"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Ὡς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τὴν</a:t>
                      </a:r>
                      <a:r>
                        <a:rPr lang="el-GR" sz="1600" b="1" kern="1200" dirty="0" smtClean="0">
                          <a:solidFill>
                            <a:schemeClr val="dk1"/>
                          </a:solidFill>
                          <a:latin typeface="+mn-lt"/>
                          <a:ea typeface="+mn-ea"/>
                          <a:cs typeface="+mn-cs"/>
                        </a:rPr>
                        <a:t> πόλη, πρέπει </a:t>
                      </a:r>
                      <a:r>
                        <a:rPr lang="el-GR" sz="1600" b="1" kern="1200" dirty="0" err="1" smtClean="0">
                          <a:solidFill>
                            <a:schemeClr val="dk1"/>
                          </a:solidFill>
                          <a:latin typeface="+mn-lt"/>
                          <a:ea typeface="+mn-ea"/>
                          <a:cs typeface="+mn-cs"/>
                        </a:rPr>
                        <a:t>νὰ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ἐννοήσουμε</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τὰ</a:t>
                      </a:r>
                      <a:r>
                        <a:rPr lang="el-GR" sz="1600" b="1" kern="1200" dirty="0" smtClean="0">
                          <a:solidFill>
                            <a:schemeClr val="dk1"/>
                          </a:solidFill>
                          <a:latin typeface="+mn-lt"/>
                          <a:ea typeface="+mn-ea"/>
                          <a:cs typeface="+mn-cs"/>
                        </a:rPr>
                        <a:t> Ιεροσόλυμα»,</a:t>
                      </a:r>
                      <a:r>
                        <a:rPr lang="el-GR" sz="1600" b="1" kern="1200" baseline="0" dirty="0" smtClean="0">
                          <a:solidFill>
                            <a:schemeClr val="dk1"/>
                          </a:solidFill>
                          <a:latin typeface="+mn-lt"/>
                          <a:ea typeface="+mn-ea"/>
                          <a:cs typeface="+mn-cs"/>
                        </a:rPr>
                        <a:t> </a:t>
                      </a:r>
                      <a:r>
                        <a:rPr lang="el-GR" sz="1600" b="1" kern="1200" dirty="0" smtClean="0">
                          <a:solidFill>
                            <a:schemeClr val="dk1"/>
                          </a:solidFill>
                          <a:latin typeface="+mn-lt"/>
                          <a:ea typeface="+mn-ea"/>
                          <a:cs typeface="+mn-cs"/>
                        </a:rPr>
                        <a:t>διότι </a:t>
                      </a:r>
                      <a:r>
                        <a:rPr lang="el-GR" sz="1600" b="1" kern="1200" dirty="0" err="1" smtClean="0">
                          <a:solidFill>
                            <a:schemeClr val="dk1"/>
                          </a:solidFill>
                          <a:latin typeface="+mn-lt"/>
                          <a:ea typeface="+mn-ea"/>
                          <a:cs typeface="+mn-cs"/>
                        </a:rPr>
                        <a:t>ἤδη</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ἦταν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στὴ</a:t>
                      </a:r>
                      <a:r>
                        <a:rPr lang="el-GR" sz="1600" b="1" kern="1200" dirty="0" smtClean="0">
                          <a:solidFill>
                            <a:schemeClr val="dk1"/>
                          </a:solidFill>
                          <a:latin typeface="+mn-lt"/>
                          <a:ea typeface="+mn-ea"/>
                          <a:cs typeface="+mn-cs"/>
                        </a:rPr>
                        <a:t> Βηθανία.</a:t>
                      </a:r>
                    </a:p>
                    <a:p>
                      <a:pPr algn="just">
                        <a:buFont typeface="Wingdings" pitchFamily="2" charset="2"/>
                        <a:buChar char="q"/>
                      </a:pPr>
                      <a:r>
                        <a:rPr lang="el-GR" sz="1600" kern="1200" dirty="0" smtClean="0">
                          <a:solidFill>
                            <a:schemeClr val="dk1"/>
                          </a:solidFill>
                          <a:latin typeface="+mn-lt"/>
                          <a:ea typeface="+mn-ea"/>
                          <a:cs typeface="+mn-cs"/>
                        </a:rPr>
                        <a:t>Ὁ Μάρκος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ὁ Λουκάς) μιλάνε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ἄνθρωπον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κεράμιον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ὕδατος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βαστάζοντα</a:t>
                      </a:r>
                      <a:r>
                        <a:rPr lang="el-GR" sz="1600" kern="1200" dirty="0" smtClean="0">
                          <a:solidFill>
                            <a:schemeClr val="dk1"/>
                          </a:solidFill>
                          <a:latin typeface="+mn-lt"/>
                          <a:ea typeface="+mn-ea"/>
                          <a:cs typeface="+mn-cs"/>
                        </a:rPr>
                        <a:t>’’ (= </a:t>
                      </a:r>
                      <a:r>
                        <a:rPr lang="el-GR" sz="1600" kern="1200" dirty="0" err="1" smtClean="0">
                          <a:solidFill>
                            <a:schemeClr val="dk1"/>
                          </a:solidFill>
                          <a:latin typeface="+mn-lt"/>
                          <a:ea typeface="+mn-ea"/>
                          <a:cs typeface="+mn-cs"/>
                        </a:rPr>
                        <a:t>ὑδρία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ἀποσιώπησε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ὄνομα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ἄνδρα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ἔτσι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ὥστε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μὴν</a:t>
                      </a:r>
                      <a:r>
                        <a:rPr lang="el-GR" sz="1600" kern="1200" dirty="0" smtClean="0">
                          <a:solidFill>
                            <a:schemeClr val="dk1"/>
                          </a:solidFill>
                          <a:latin typeface="+mn-lt"/>
                          <a:ea typeface="+mn-ea"/>
                          <a:cs typeface="+mn-cs"/>
                        </a:rPr>
                        <a:t> μάθει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σπίτι ὁ </a:t>
                      </a:r>
                      <a:r>
                        <a:rPr lang="el-GR" sz="1600" kern="1200" dirty="0" err="1" smtClean="0">
                          <a:solidFill>
                            <a:schemeClr val="dk1"/>
                          </a:solidFill>
                          <a:latin typeface="+mn-lt"/>
                          <a:ea typeface="+mn-ea"/>
                          <a:cs typeface="+mn-cs"/>
                        </a:rPr>
                        <a:t>Ἰούδας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τρέξει </a:t>
                      </a:r>
                      <a:r>
                        <a:rPr lang="el-GR" sz="1600" kern="1200" dirty="0" err="1" smtClean="0">
                          <a:solidFill>
                            <a:schemeClr val="dk1"/>
                          </a:solidFill>
                          <a:latin typeface="+mn-lt"/>
                          <a:ea typeface="+mn-ea"/>
                          <a:cs typeface="+mn-cs"/>
                        </a:rPr>
                        <a:t>στοὺς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ἐχθροὺς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ὁδηγήσει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αὐτόν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προτοῦ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παραδώσει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μυστικὸ</a:t>
                      </a:r>
                      <a:r>
                        <a:rPr lang="el-GR" sz="1600" kern="1200" baseline="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δεῖπνο</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στοὺς</a:t>
                      </a:r>
                      <a:r>
                        <a:rPr lang="el-GR" sz="1600" kern="1200" dirty="0" smtClean="0">
                          <a:solidFill>
                            <a:schemeClr val="dk1"/>
                          </a:solidFill>
                          <a:latin typeface="+mn-lt"/>
                          <a:ea typeface="+mn-ea"/>
                          <a:cs typeface="+mn-cs"/>
                        </a:rPr>
                        <a:t> μαθητές». Ὁ Κύριος τήρησε </a:t>
                      </a:r>
                      <a:r>
                        <a:rPr lang="el-GR" sz="1600" kern="1200" dirty="0" err="1" smtClean="0">
                          <a:solidFill>
                            <a:schemeClr val="dk1"/>
                          </a:solidFill>
                          <a:latin typeface="+mn-lt"/>
                          <a:ea typeface="+mn-ea"/>
                          <a:cs typeface="+mn-cs"/>
                        </a:rPr>
                        <a:t>μυστικὰ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τόπο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χρόνο,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ἀποφύγει</a:t>
                      </a:r>
                      <a:r>
                        <a:rPr lang="el-GR" sz="1600" kern="1200" dirty="0" smtClean="0">
                          <a:solidFill>
                            <a:schemeClr val="dk1"/>
                          </a:solidFill>
                          <a:latin typeface="+mn-lt"/>
                          <a:ea typeface="+mn-ea"/>
                          <a:cs typeface="+mn-cs"/>
                        </a:rPr>
                        <a:t> πρόωρη σύλληψη. </a:t>
                      </a:r>
                      <a:r>
                        <a:rPr lang="el-GR" sz="1600" b="1" kern="1200" dirty="0" smtClean="0">
                          <a:solidFill>
                            <a:schemeClr val="dk1"/>
                          </a:solidFill>
                          <a:latin typeface="+mn-lt"/>
                          <a:ea typeface="+mn-ea"/>
                          <a:cs typeface="+mn-cs"/>
                        </a:rPr>
                        <a:t>(</a:t>
                      </a:r>
                      <a:r>
                        <a:rPr lang="el-GR" sz="1600" b="1" kern="1200" dirty="0" err="1" smtClean="0">
                          <a:solidFill>
                            <a:schemeClr val="dk1"/>
                          </a:solidFill>
                          <a:latin typeface="+mn-lt"/>
                          <a:ea typeface="+mn-ea"/>
                          <a:cs typeface="+mn-cs"/>
                        </a:rPr>
                        <a:t>Εὐθύμιος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Ζιγαβηνὸς</a:t>
                      </a:r>
                      <a:r>
                        <a:rPr lang="el-GR" sz="1600" b="1" kern="1200" dirty="0" smtClean="0">
                          <a:solidFill>
                            <a:schemeClr val="dk1"/>
                          </a:solidFill>
                          <a:latin typeface="+mn-lt"/>
                          <a:ea typeface="+mn-ea"/>
                          <a:cs typeface="+mn-cs"/>
                        </a:rPr>
                        <a:t> )</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600" kern="1200" baseline="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εὐκαίρως</a:t>
                      </a:r>
                      <a:r>
                        <a:rPr lang="el-GR" sz="1600" b="1" kern="1200" dirty="0" smtClean="0">
                          <a:solidFill>
                            <a:schemeClr val="dk1"/>
                          </a:solidFill>
                          <a:latin typeface="+mn-lt"/>
                          <a:ea typeface="+mn-ea"/>
                          <a:cs typeface="+mn-cs"/>
                        </a:rPr>
                        <a:t>’’ «προσδιορίζεται </a:t>
                      </a:r>
                      <a:r>
                        <a:rPr lang="el-GR" sz="1600" b="1" kern="1200" dirty="0" err="1" smtClean="0">
                          <a:solidFill>
                            <a:schemeClr val="dk1"/>
                          </a:solidFill>
                          <a:latin typeface="+mn-lt"/>
                          <a:ea typeface="+mn-ea"/>
                          <a:cs typeface="+mn-cs"/>
                        </a:rPr>
                        <a:t>ἐγγύτερα</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μὲ</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ἄτερ</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ὄχλου</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τοῦ</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Λουκᾶ</a:t>
                      </a:r>
                      <a:r>
                        <a:rPr lang="el-GR" sz="1600" b="1"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δηλαδὴ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μακριὰ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πλῆθος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πρὸς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άποφυγὴ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ἀνεπιθύμητων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ἡγέτες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ἐκδηλώσεων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Εἶναι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γνωστὸ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ἑορτὴ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Πάσχα συγκεντρώνονταν </a:t>
                      </a:r>
                      <a:r>
                        <a:rPr lang="el-GR" sz="1600" kern="1200" dirty="0" err="1" smtClean="0">
                          <a:solidFill>
                            <a:schemeClr val="dk1"/>
                          </a:solidFill>
                          <a:latin typeface="+mn-lt"/>
                          <a:ea typeface="+mn-ea"/>
                          <a:cs typeface="+mn-cs"/>
                        </a:rPr>
                        <a:t>στὴν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Ἱερουσαλήμ</a:t>
                      </a:r>
                      <a:r>
                        <a:rPr lang="el-GR" sz="1600" kern="1200" dirty="0" smtClean="0">
                          <a:solidFill>
                            <a:schemeClr val="dk1"/>
                          </a:solidFill>
                          <a:latin typeface="+mn-lt"/>
                          <a:ea typeface="+mn-ea"/>
                          <a:cs typeface="+mn-cs"/>
                        </a:rPr>
                        <a:t> 200 χιλιάδες </a:t>
                      </a:r>
                      <a:r>
                        <a:rPr lang="el-GR" sz="1600" kern="1200" dirty="0" err="1" smtClean="0">
                          <a:solidFill>
                            <a:schemeClr val="dk1"/>
                          </a:solidFill>
                          <a:latin typeface="+mn-lt"/>
                          <a:ea typeface="+mn-ea"/>
                          <a:cs typeface="+mn-cs"/>
                        </a:rPr>
                        <a:t>Ἰουδαίοι</a:t>
                      </a:r>
                      <a:r>
                        <a:rPr lang="el-GR" sz="1600" kern="1200" dirty="0" smtClean="0">
                          <a:solidFill>
                            <a:schemeClr val="dk1"/>
                          </a:solidFill>
                          <a:latin typeface="+mn-lt"/>
                          <a:ea typeface="+mn-ea"/>
                          <a:cs typeface="+mn-cs"/>
                        </a:rPr>
                        <a:t> περίπου. </a:t>
                      </a:r>
                      <a:r>
                        <a:rPr lang="el-GR" sz="1600" kern="1200" dirty="0" err="1" smtClean="0">
                          <a:solidFill>
                            <a:schemeClr val="dk1"/>
                          </a:solidFill>
                          <a:latin typeface="+mn-lt"/>
                          <a:ea typeface="+mn-ea"/>
                          <a:cs typeface="+mn-cs"/>
                        </a:rPr>
                        <a:t>Εἶναι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φανερὸ</a:t>
                      </a:r>
                      <a:r>
                        <a:rPr lang="el-GR" sz="1600" kern="1200" dirty="0" smtClean="0">
                          <a:solidFill>
                            <a:schemeClr val="dk1"/>
                          </a:solidFill>
                          <a:latin typeface="+mn-lt"/>
                          <a:ea typeface="+mn-ea"/>
                          <a:cs typeface="+mn-cs"/>
                        </a:rPr>
                        <a:t> κατόπιν τούτων, </a:t>
                      </a:r>
                      <a:r>
                        <a:rPr lang="el-GR" sz="1600" kern="1200" dirty="0" err="1" smtClean="0">
                          <a:solidFill>
                            <a:schemeClr val="dk1"/>
                          </a:solidFill>
                          <a:latin typeface="+mn-lt"/>
                          <a:ea typeface="+mn-ea"/>
                          <a:cs typeface="+mn-cs"/>
                        </a:rPr>
                        <a:t>γιατὶ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οἱ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θρησκευτικοὶ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ἡγήτορες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ἐπιθυμοῦν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πραγματοποιηθεῖ</a:t>
                      </a:r>
                      <a:r>
                        <a:rPr lang="el-GR" sz="1600" kern="1200" dirty="0" smtClean="0">
                          <a:solidFill>
                            <a:schemeClr val="dk1"/>
                          </a:solidFill>
                          <a:latin typeface="+mn-lt"/>
                          <a:ea typeface="+mn-ea"/>
                          <a:cs typeface="+mn-cs"/>
                        </a:rPr>
                        <a:t> ἡ σύλληψη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Ἰησοῦ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μακριὰ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πλῆθος</a:t>
                      </a:r>
                      <a:r>
                        <a:rPr lang="el-GR" sz="1600" kern="1200" dirty="0" smtClean="0">
                          <a:solidFill>
                            <a:schemeClr val="dk1"/>
                          </a:solidFill>
                          <a:latin typeface="+mn-lt"/>
                          <a:ea typeface="+mn-ea"/>
                          <a:cs typeface="+mn-cs"/>
                        </a:rPr>
                        <a:t>. Σ’ </a:t>
                      </a:r>
                      <a:r>
                        <a:rPr lang="el-GR" sz="1600" kern="1200" dirty="0" err="1" smtClean="0">
                          <a:solidFill>
                            <a:schemeClr val="dk1"/>
                          </a:solidFill>
                          <a:latin typeface="+mn-lt"/>
                          <a:ea typeface="+mn-ea"/>
                          <a:cs typeface="+mn-cs"/>
                        </a:rPr>
                        <a:t>αὐτὸ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ἀκριβῶς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ὑπῆρξε</a:t>
                      </a:r>
                      <a:r>
                        <a:rPr lang="el-GR" sz="1600" kern="1200" dirty="0" smtClean="0">
                          <a:solidFill>
                            <a:schemeClr val="dk1"/>
                          </a:solidFill>
                          <a:latin typeface="+mn-lt"/>
                          <a:ea typeface="+mn-ea"/>
                          <a:cs typeface="+mn-cs"/>
                        </a:rPr>
                        <a:t> πολύτιμη ἡ </a:t>
                      </a:r>
                      <a:r>
                        <a:rPr lang="el-GR" sz="1600" kern="1200" dirty="0" err="1" smtClean="0">
                          <a:solidFill>
                            <a:schemeClr val="dk1"/>
                          </a:solidFill>
                          <a:latin typeface="+mn-lt"/>
                          <a:ea typeface="+mn-ea"/>
                          <a:cs typeface="+mn-cs"/>
                        </a:rPr>
                        <a:t>συμβολὴ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Ἰούδα</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ὁποῖος</a:t>
                      </a:r>
                      <a:r>
                        <a:rPr lang="el-GR" sz="1600" kern="1200" dirty="0" smtClean="0">
                          <a:solidFill>
                            <a:schemeClr val="dk1"/>
                          </a:solidFill>
                          <a:latin typeface="+mn-lt"/>
                          <a:ea typeface="+mn-ea"/>
                          <a:cs typeface="+mn-cs"/>
                        </a:rPr>
                        <a:t> γνώριζε </a:t>
                      </a:r>
                      <a:r>
                        <a:rPr lang="el-GR" sz="1600" kern="1200" dirty="0" err="1" smtClean="0">
                          <a:solidFill>
                            <a:schemeClr val="dk1"/>
                          </a:solidFill>
                          <a:latin typeface="+mn-lt"/>
                          <a:ea typeface="+mn-ea"/>
                          <a:cs typeface="+mn-cs"/>
                        </a:rPr>
                        <a:t>καλὰ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τόπο, </a:t>
                      </a:r>
                      <a:r>
                        <a:rPr lang="el-GR" sz="1600" kern="1200" dirty="0" err="1" smtClean="0">
                          <a:solidFill>
                            <a:schemeClr val="dk1"/>
                          </a:solidFill>
                          <a:latin typeface="+mn-lt"/>
                          <a:ea typeface="+mn-ea"/>
                          <a:cs typeface="+mn-cs"/>
                        </a:rPr>
                        <a:t>ὅπου</a:t>
                      </a:r>
                      <a:r>
                        <a:rPr lang="el-GR" sz="1600" kern="1200" dirty="0" smtClean="0">
                          <a:solidFill>
                            <a:schemeClr val="dk1"/>
                          </a:solidFill>
                          <a:latin typeface="+mn-lt"/>
                          <a:ea typeface="+mn-ea"/>
                          <a:cs typeface="+mn-cs"/>
                        </a:rPr>
                        <a:t> μετέβαινε </a:t>
                      </a:r>
                      <a:r>
                        <a:rPr lang="el-GR" sz="1600" kern="1200" dirty="0" err="1" smtClean="0">
                          <a:solidFill>
                            <a:schemeClr val="dk1"/>
                          </a:solidFill>
                          <a:latin typeface="+mn-lt"/>
                          <a:ea typeface="+mn-ea"/>
                          <a:cs typeface="+mn-cs"/>
                        </a:rPr>
                        <a:t>ἐκεῖνες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ταὶς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ἡμέρες</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Ἰησοῦς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μαθητές Του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ἀποφύγει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πολυκοσμία».</a:t>
                      </a: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l-GR" sz="1600" kern="1200" dirty="0" smtClean="0">
                          <a:solidFill>
                            <a:schemeClr val="dk1"/>
                          </a:solidFill>
                          <a:latin typeface="+mn-lt"/>
                          <a:ea typeface="+mn-ea"/>
                          <a:cs typeface="+mn-cs"/>
                        </a:rPr>
                        <a:t> </a:t>
                      </a:r>
                      <a:r>
                        <a:rPr lang="el-GR" sz="1600" b="1" kern="1200" dirty="0" smtClean="0">
                          <a:solidFill>
                            <a:schemeClr val="dk1"/>
                          </a:solidFill>
                          <a:latin typeface="+mn-lt"/>
                          <a:ea typeface="+mn-ea"/>
                          <a:cs typeface="+mn-cs"/>
                        </a:rPr>
                        <a:t>(ΚΑΡΑΒΙΔΟΠΟΥΛΟΣ, </a:t>
                      </a:r>
                      <a:r>
                        <a:rPr lang="el-GR" sz="1600" b="1" kern="1200" dirty="0" err="1" smtClean="0">
                          <a:solidFill>
                            <a:schemeClr val="dk1"/>
                          </a:solidFill>
                          <a:latin typeface="+mn-lt"/>
                          <a:ea typeface="+mn-ea"/>
                          <a:cs typeface="+mn-cs"/>
                        </a:rPr>
                        <a:t>πρβλ</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Θεοφύλακτον</a:t>
                      </a:r>
                      <a:r>
                        <a:rPr lang="el-GR" sz="1600" b="1" kern="1200" dirty="0" smtClean="0">
                          <a:solidFill>
                            <a:schemeClr val="dk1"/>
                          </a:solidFill>
                          <a:latin typeface="+mn-lt"/>
                          <a:ea typeface="+mn-ea"/>
                          <a:cs typeface="+mn-cs"/>
                        </a:rPr>
                        <a:t> Βουλγαρίας)</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6" name="5 - Εικόνα" descr="Πασχάλιο Δείπνο.jpg"/>
          <p:cNvPicPr>
            <a:picLocks noChangeAspect="1"/>
          </p:cNvPicPr>
          <p:nvPr/>
        </p:nvPicPr>
        <p:blipFill>
          <a:blip r:embed="rId3" cstate="print"/>
          <a:stretch>
            <a:fillRect/>
          </a:stretch>
        </p:blipFill>
        <p:spPr>
          <a:xfrm>
            <a:off x="683568" y="3861048"/>
            <a:ext cx="7800975" cy="1656184"/>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ΣΥΓΧΡΟΝΗ ΕΡΜΗΝΕΙΑ ΧΩΡΙΟΥ</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8488065"/>
        </p:xfrm>
        <a:graphic>
          <a:graphicData uri="http://schemas.openxmlformats.org/drawingml/2006/table">
            <a:tbl>
              <a:tblPr firstRow="1" bandRow="1">
                <a:tableStyleId>{5C22544A-7EE6-4342-B048-85BDC9FD1C3A}</a:tableStyleId>
              </a:tblPr>
              <a:tblGrid>
                <a:gridCol w="9144000"/>
              </a:tblGrid>
              <a:tr h="98831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latin typeface="+mn-lt"/>
                          <a:ea typeface="+mn-ea"/>
                          <a:cs typeface="+mn-cs"/>
                        </a:rPr>
                        <a:t>Β.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τῇ</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πρώτῃ</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ἡμέρᾳ</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τῶν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ἀζύμων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ὅτε</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τὸ</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πάσχα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ἔθυον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λέγουσιν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οἱ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μαθηταὶ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αὐτοῦ</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ποῦ</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θέλεις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ἀπελθόντες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ἑτοιμάσωμεν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ἵνα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φάγῃς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τὸ</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πάσχα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ἀποστέλλει</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δύο</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τῶν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μαθητῶν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αὐτοῦ</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λέγει</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αὐτοῖς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ὑπάγετε</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εἰς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τὴν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πόλιν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ἀπαντήσει</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ὑμῖν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ἄνθρωπος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κεράμιον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ὕδατος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βαστάζων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ἀκολουθήσατε</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ὅπου</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ἐὰν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εἰσέλθῃ</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εἴπατε</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τῷ</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οἰκοδεσπότῃ</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ὅτι</a:t>
                      </a:r>
                      <a:r>
                        <a:rPr lang="el-GR" sz="1800" b="1" kern="1200" dirty="0" smtClean="0">
                          <a:solidFill>
                            <a:schemeClr val="lt1"/>
                          </a:solidFill>
                          <a:latin typeface="+mn-lt"/>
                          <a:ea typeface="+mn-ea"/>
                          <a:cs typeface="+mn-cs"/>
                        </a:rPr>
                        <a:t> ὁ </a:t>
                      </a:r>
                      <a:r>
                        <a:rPr lang="el-GR" sz="1800" b="1" kern="1200" dirty="0" err="1" smtClean="0">
                          <a:solidFill>
                            <a:schemeClr val="lt1"/>
                          </a:solidFill>
                          <a:latin typeface="+mn-lt"/>
                          <a:ea typeface="+mn-ea"/>
                          <a:cs typeface="+mn-cs"/>
                        </a:rPr>
                        <a:t>διδάσκαλος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λέγει</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ποῦ</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ἐστι</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τὸ</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κατάλυμά</a:t>
                      </a:r>
                      <a:r>
                        <a:rPr lang="el-GR" sz="1800" b="1" kern="1200" dirty="0" smtClean="0">
                          <a:solidFill>
                            <a:schemeClr val="lt1"/>
                          </a:solidFill>
                          <a:latin typeface="+mn-lt"/>
                          <a:ea typeface="+mn-ea"/>
                          <a:cs typeface="+mn-cs"/>
                        </a:rPr>
                        <a:t> μου </a:t>
                      </a:r>
                      <a:r>
                        <a:rPr lang="el-GR" sz="1800" b="1" kern="1200" dirty="0" err="1" smtClean="0">
                          <a:solidFill>
                            <a:schemeClr val="lt1"/>
                          </a:solidFill>
                          <a:latin typeface="+mn-lt"/>
                          <a:ea typeface="+mn-ea"/>
                          <a:cs typeface="+mn-cs"/>
                        </a:rPr>
                        <a:t>ὅπου</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τὸ</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πάσχα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μετὰ</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τῶν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μαθητῶν</a:t>
                      </a:r>
                      <a:r>
                        <a:rPr lang="el-GR" sz="1800" b="1" kern="1200" dirty="0" smtClean="0">
                          <a:solidFill>
                            <a:schemeClr val="lt1"/>
                          </a:solidFill>
                          <a:latin typeface="+mn-lt"/>
                          <a:ea typeface="+mn-ea"/>
                          <a:cs typeface="+mn-cs"/>
                        </a:rPr>
                        <a:t> μου </a:t>
                      </a:r>
                      <a:r>
                        <a:rPr lang="el-GR" sz="1800" b="1" kern="1200" dirty="0" err="1" smtClean="0">
                          <a:solidFill>
                            <a:schemeClr val="lt1"/>
                          </a:solidFill>
                          <a:latin typeface="+mn-lt"/>
                          <a:ea typeface="+mn-ea"/>
                          <a:cs typeface="+mn-cs"/>
                        </a:rPr>
                        <a:t>φάγω</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αὐτὸς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ὑμῖν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δείξει</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ἀνώγαιον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μέγα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ἐστρωμένον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ἕτοιμον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ἐκεῖ</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ἑτοιμάσατε</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ἡμῖν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ἐξῆλθον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οἱ</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μαθηταὶ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αὐτοῦ</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ἦλθον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εἰς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τὴν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πόλιν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εὗρον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καθὼς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εἶπεν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αὐτοῖς</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καὶ</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ἡτοίμασαν</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τὸ</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πάσχα</a:t>
                      </a:r>
                      <a:r>
                        <a:rPr lang="el-GR" sz="1800" b="1" kern="1200" dirty="0" smtClean="0">
                          <a:solidFill>
                            <a:schemeClr val="lt1"/>
                          </a:solidFill>
                          <a:latin typeface="+mn-lt"/>
                          <a:ea typeface="+mn-ea"/>
                          <a:cs typeface="+mn-cs"/>
                        </a:rPr>
                        <a:t>».</a:t>
                      </a:r>
                      <a:r>
                        <a:rPr lang="el-GR" sz="1800" b="1" i="1" kern="1200" dirty="0" smtClean="0">
                          <a:solidFill>
                            <a:schemeClr val="lt1"/>
                          </a:solidFill>
                          <a:latin typeface="+mn-lt"/>
                          <a:ea typeface="+mn-ea"/>
                          <a:cs typeface="+mn-cs"/>
                        </a:rPr>
                        <a:t> </a:t>
                      </a:r>
                      <a:r>
                        <a:rPr lang="el-GR" sz="1800" b="1" i="0" kern="1200" dirty="0" smtClean="0">
                          <a:solidFill>
                            <a:srgbClr val="FF0000"/>
                          </a:solidFill>
                          <a:latin typeface="+mn-lt"/>
                          <a:ea typeface="+mn-ea"/>
                          <a:cs typeface="+mn-cs"/>
                        </a:rPr>
                        <a:t>(</a:t>
                      </a:r>
                      <a:r>
                        <a:rPr lang="el-GR" sz="1800" b="1" i="0" kern="1200" dirty="0" err="1" smtClean="0">
                          <a:solidFill>
                            <a:srgbClr val="FF0000"/>
                          </a:solidFill>
                          <a:latin typeface="+mn-lt"/>
                          <a:ea typeface="+mn-ea"/>
                          <a:cs typeface="+mn-cs"/>
                        </a:rPr>
                        <a:t>Μκ</a:t>
                      </a:r>
                      <a:r>
                        <a:rPr lang="el-GR" sz="1800" b="1" i="0" kern="1200" dirty="0" smtClean="0">
                          <a:solidFill>
                            <a:srgbClr val="FF0000"/>
                          </a:solidFill>
                          <a:latin typeface="+mn-lt"/>
                          <a:ea typeface="+mn-ea"/>
                          <a:cs typeface="+mn-cs"/>
                        </a:rPr>
                        <a:t>. 12, 12-16)</a:t>
                      </a:r>
                    </a:p>
                  </a:txBody>
                  <a:tcPr/>
                </a:tc>
              </a:tr>
              <a:tr h="6202065">
                <a:tc>
                  <a:txBody>
                    <a:bodyPr/>
                    <a:lstStyle/>
                    <a:p>
                      <a:pPr algn="just">
                        <a:buFont typeface="Wingdings" pitchFamily="2" charset="2"/>
                        <a:buChar char="q"/>
                      </a:pPr>
                      <a:r>
                        <a:rPr lang="el-GR" sz="1600" kern="1200" baseline="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Οἱ</a:t>
                      </a:r>
                      <a:r>
                        <a:rPr lang="el-GR" sz="1600" b="1" kern="1200" dirty="0" smtClean="0">
                          <a:solidFill>
                            <a:schemeClr val="dk1"/>
                          </a:solidFill>
                          <a:latin typeface="+mn-lt"/>
                          <a:ea typeface="+mn-ea"/>
                          <a:cs typeface="+mn-cs"/>
                        </a:rPr>
                        <a:t> προπαρασκευές, </a:t>
                      </a:r>
                      <a:r>
                        <a:rPr lang="el-GR" sz="1600" b="1" kern="1200" dirty="0" err="1" smtClean="0">
                          <a:solidFill>
                            <a:schemeClr val="dk1"/>
                          </a:solidFill>
                          <a:latin typeface="+mn-lt"/>
                          <a:ea typeface="+mn-ea"/>
                          <a:cs typeface="+mn-cs"/>
                        </a:rPr>
                        <a:t>ἄλλωστε</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γιὰ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Πάσχα </a:t>
                      </a:r>
                      <a:r>
                        <a:rPr lang="el-GR" sz="1600" b="1" kern="1200" dirty="0" err="1" smtClean="0">
                          <a:solidFill>
                            <a:schemeClr val="dk1"/>
                          </a:solidFill>
                          <a:latin typeface="+mn-lt"/>
                          <a:ea typeface="+mn-ea"/>
                          <a:cs typeface="+mn-cs"/>
                        </a:rPr>
                        <a:t>ἦταν</a:t>
                      </a:r>
                      <a:r>
                        <a:rPr lang="el-GR" sz="1600" b="1" kern="1200" dirty="0" smtClean="0">
                          <a:solidFill>
                            <a:schemeClr val="dk1"/>
                          </a:solidFill>
                          <a:latin typeface="+mn-lt"/>
                          <a:ea typeface="+mn-ea"/>
                          <a:cs typeface="+mn-cs"/>
                        </a:rPr>
                        <a:t> πολυσύνθετες: </a:t>
                      </a:r>
                      <a:r>
                        <a:rPr lang="el-GR" sz="1600" kern="1200" dirty="0" smtClean="0">
                          <a:solidFill>
                            <a:schemeClr val="dk1"/>
                          </a:solidFill>
                          <a:latin typeface="+mn-lt"/>
                          <a:ea typeface="+mn-ea"/>
                          <a:cs typeface="+mn-cs"/>
                        </a:rPr>
                        <a:t>α) </a:t>
                      </a:r>
                      <a:r>
                        <a:rPr lang="el-GR" sz="1600" kern="1200" dirty="0" err="1" smtClean="0">
                          <a:solidFill>
                            <a:schemeClr val="dk1"/>
                          </a:solidFill>
                          <a:latin typeface="+mn-lt"/>
                          <a:ea typeface="+mn-ea"/>
                          <a:cs typeface="+mn-cs"/>
                        </a:rPr>
                        <a:t>ἐξεύρεση</a:t>
                      </a:r>
                      <a:r>
                        <a:rPr lang="el-GR" sz="1600" kern="1200" dirty="0" smtClean="0">
                          <a:solidFill>
                            <a:schemeClr val="dk1"/>
                          </a:solidFill>
                          <a:latin typeface="+mn-lt"/>
                          <a:ea typeface="+mn-ea"/>
                          <a:cs typeface="+mn-cs"/>
                        </a:rPr>
                        <a:t> τόπου, β) προμήθεια </a:t>
                      </a:r>
                      <a:r>
                        <a:rPr lang="el-GR" sz="1600" kern="1200" dirty="0" err="1" smtClean="0">
                          <a:solidFill>
                            <a:schemeClr val="dk1"/>
                          </a:solidFill>
                          <a:latin typeface="+mn-lt"/>
                          <a:ea typeface="+mn-ea"/>
                          <a:cs typeface="+mn-cs"/>
                        </a:rPr>
                        <a:t>ἀζύμων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οἴνου</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ὕδατος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πικρῶν</a:t>
                      </a:r>
                      <a:r>
                        <a:rPr lang="el-GR" sz="1600" kern="1200" dirty="0" smtClean="0">
                          <a:solidFill>
                            <a:schemeClr val="dk1"/>
                          </a:solidFill>
                          <a:latin typeface="+mn-lt"/>
                          <a:ea typeface="+mn-ea"/>
                          <a:cs typeface="+mn-cs"/>
                        </a:rPr>
                        <a:t> χόρτων, γ)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ἄρτυμα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γνωστὸν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ὡς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Χαροσέθ</a:t>
                      </a:r>
                      <a:r>
                        <a:rPr lang="el-GR" sz="1600" kern="1200" dirty="0" smtClean="0">
                          <a:solidFill>
                            <a:schemeClr val="dk1"/>
                          </a:solidFill>
                          <a:latin typeface="+mn-lt"/>
                          <a:ea typeface="+mn-ea"/>
                          <a:cs typeface="+mn-cs"/>
                        </a:rPr>
                        <a:t>, δ)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τακτοποίησιν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τραπέζης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ε)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πασχάλιο </a:t>
                      </a:r>
                      <a:r>
                        <a:rPr lang="el-GR" sz="1600" kern="1200" dirty="0" err="1" smtClean="0">
                          <a:solidFill>
                            <a:schemeClr val="dk1"/>
                          </a:solidFill>
                          <a:latin typeface="+mn-lt"/>
                          <a:ea typeface="+mn-ea"/>
                          <a:cs typeface="+mn-cs"/>
                        </a:rPr>
                        <a:t>ἀμνό</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ὁποῖος</a:t>
                      </a:r>
                      <a:r>
                        <a:rPr lang="el-GR" sz="1600" kern="1200" dirty="0" smtClean="0">
                          <a:solidFill>
                            <a:schemeClr val="dk1"/>
                          </a:solidFill>
                          <a:latin typeface="+mn-lt"/>
                          <a:ea typeface="+mn-ea"/>
                          <a:cs typeface="+mn-cs"/>
                        </a:rPr>
                        <a:t> μεταφέρεται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Ναὸ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τελευταῖο</a:t>
                      </a:r>
                      <a:r>
                        <a:rPr lang="el-GR" sz="1600" kern="1200" dirty="0" smtClean="0">
                          <a:solidFill>
                            <a:schemeClr val="dk1"/>
                          </a:solidFill>
                          <a:latin typeface="+mn-lt"/>
                          <a:ea typeface="+mn-ea"/>
                          <a:cs typeface="+mn-cs"/>
                        </a:rPr>
                        <a:t> στάδιο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ψηθεῖ</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Ὡστόσο</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ἐδῶ</a:t>
                      </a:r>
                      <a:r>
                        <a:rPr lang="el-GR" sz="1600" kern="1200" dirty="0" smtClean="0">
                          <a:solidFill>
                            <a:schemeClr val="dk1"/>
                          </a:solidFill>
                          <a:latin typeface="+mn-lt"/>
                          <a:ea typeface="+mn-ea"/>
                          <a:cs typeface="+mn-cs"/>
                        </a:rPr>
                        <a:t> ἡ μεγάλη καινοτομία </a:t>
                      </a:r>
                      <a:r>
                        <a:rPr lang="el-GR" sz="1600" kern="1200" dirty="0" err="1" smtClean="0">
                          <a:solidFill>
                            <a:schemeClr val="dk1"/>
                          </a:solidFill>
                          <a:latin typeface="+mn-lt"/>
                          <a:ea typeface="+mn-ea"/>
                          <a:cs typeface="+mn-cs"/>
                        </a:rPr>
                        <a:t>ἔγγειται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ἀπουσία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ἀμνοῦ</a:t>
                      </a:r>
                      <a:r>
                        <a:rPr lang="el-GR" sz="1600" kern="1200" dirty="0" smtClean="0">
                          <a:solidFill>
                            <a:schemeClr val="dk1"/>
                          </a:solidFill>
                          <a:latin typeface="+mn-lt"/>
                          <a:ea typeface="+mn-ea"/>
                          <a:cs typeface="+mn-cs"/>
                        </a:rPr>
                        <a:t>, ἡ </a:t>
                      </a:r>
                      <a:r>
                        <a:rPr lang="el-GR" sz="1600" kern="1200" dirty="0" err="1" smtClean="0">
                          <a:solidFill>
                            <a:schemeClr val="dk1"/>
                          </a:solidFill>
                          <a:latin typeface="+mn-lt"/>
                          <a:ea typeface="+mn-ea"/>
                          <a:cs typeface="+mn-cs"/>
                        </a:rPr>
                        <a:t>ὁποία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ἐντείνει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ἔτι</a:t>
                      </a:r>
                      <a:r>
                        <a:rPr lang="el-GR" sz="1600" kern="1200" dirty="0" smtClean="0">
                          <a:solidFill>
                            <a:schemeClr val="dk1"/>
                          </a:solidFill>
                          <a:latin typeface="+mn-lt"/>
                          <a:ea typeface="+mn-ea"/>
                          <a:cs typeface="+mn-cs"/>
                        </a:rPr>
                        <a:t> περισσότερο </a:t>
                      </a:r>
                      <a:r>
                        <a:rPr lang="el-GR" sz="1600" kern="1200" dirty="0" err="1" smtClean="0">
                          <a:solidFill>
                            <a:schemeClr val="dk1"/>
                          </a:solidFill>
                          <a:latin typeface="+mn-lt"/>
                          <a:ea typeface="+mn-ea"/>
                          <a:cs typeface="+mn-cs"/>
                        </a:rPr>
                        <a:t>στὸ</a:t>
                      </a:r>
                      <a:r>
                        <a:rPr lang="el-GR" sz="1600" kern="1200" dirty="0" smtClean="0">
                          <a:solidFill>
                            <a:schemeClr val="dk1"/>
                          </a:solidFill>
                          <a:latin typeface="+mn-lt"/>
                          <a:ea typeface="+mn-ea"/>
                          <a:cs typeface="+mn-cs"/>
                        </a:rPr>
                        <a:t> συμπέρασμα,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ὁ Μάρκος </a:t>
                      </a:r>
                      <a:r>
                        <a:rPr lang="el-GR" sz="1600" kern="1200" dirty="0" err="1" smtClean="0">
                          <a:solidFill>
                            <a:schemeClr val="dk1"/>
                          </a:solidFill>
                          <a:latin typeface="+mn-lt"/>
                          <a:ea typeface="+mn-ea"/>
                          <a:cs typeface="+mn-cs"/>
                        </a:rPr>
                        <a:t>ἐδῶ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ὑποννοεῖ</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πασχάλιος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ἀμνὸς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εἶναι</a:t>
                      </a:r>
                      <a:r>
                        <a:rPr lang="el-GR" sz="1600" kern="1200" dirty="0" smtClean="0">
                          <a:solidFill>
                            <a:schemeClr val="dk1"/>
                          </a:solidFill>
                          <a:latin typeface="+mn-lt"/>
                          <a:ea typeface="+mn-ea"/>
                          <a:cs typeface="+mn-cs"/>
                        </a:rPr>
                        <a:t> ὁ Χριστός. «Ὁ Κύριος γνώριζε,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μποροῦσε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ἐπιτελέσει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Πάσχα, διότι </a:t>
                      </a:r>
                      <a:r>
                        <a:rPr lang="el-GR" sz="1600" kern="1200" dirty="0" err="1" smtClean="0">
                          <a:solidFill>
                            <a:schemeClr val="dk1"/>
                          </a:solidFill>
                          <a:latin typeface="+mn-lt"/>
                          <a:ea typeface="+mn-ea"/>
                          <a:cs typeface="+mn-cs"/>
                        </a:rPr>
                        <a:t>πρὶν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συλλαμβανόταν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σταυρωνόταν. </a:t>
                      </a:r>
                      <a:r>
                        <a:rPr lang="el-GR" sz="1600" kern="1200" dirty="0" err="1" smtClean="0">
                          <a:solidFill>
                            <a:schemeClr val="dk1"/>
                          </a:solidFill>
                          <a:latin typeface="+mn-lt"/>
                          <a:ea typeface="+mn-ea"/>
                          <a:cs typeface="+mn-cs"/>
                        </a:rPr>
                        <a:t>Ἄλλὰ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ἔχει</a:t>
                      </a:r>
                      <a:r>
                        <a:rPr lang="el-GR" sz="1600" kern="1200" dirty="0" smtClean="0">
                          <a:solidFill>
                            <a:schemeClr val="dk1"/>
                          </a:solidFill>
                          <a:latin typeface="+mn-lt"/>
                          <a:ea typeface="+mn-ea"/>
                          <a:cs typeface="+mn-cs"/>
                        </a:rPr>
                        <a:t> πρόθεση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φάει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μαθητές Του </a:t>
                      </a:r>
                      <a:r>
                        <a:rPr lang="el-GR" sz="1600" kern="1200" dirty="0" err="1" smtClean="0">
                          <a:solidFill>
                            <a:schemeClr val="dk1"/>
                          </a:solidFill>
                          <a:latin typeface="+mn-lt"/>
                          <a:ea typeface="+mn-ea"/>
                          <a:cs typeface="+mn-cs"/>
                        </a:rPr>
                        <a:t>ἕνα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δεῖπνο</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ἀντιπροσωπευτικὸ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Πάσχα</a:t>
                      </a:r>
                      <a:r>
                        <a:rPr lang="el-GR" sz="1600" b="1" kern="1200" dirty="0" smtClean="0">
                          <a:solidFill>
                            <a:schemeClr val="dk1"/>
                          </a:solidFill>
                          <a:latin typeface="+mn-lt"/>
                          <a:ea typeface="+mn-ea"/>
                          <a:cs typeface="+mn-cs"/>
                        </a:rPr>
                        <a:t>.</a:t>
                      </a:r>
                      <a:r>
                        <a:rPr lang="el-GR" sz="1600" b="1" kern="1200" baseline="0" dirty="0" smtClean="0">
                          <a:solidFill>
                            <a:schemeClr val="dk1"/>
                          </a:solidFill>
                          <a:latin typeface="+mn-lt"/>
                          <a:ea typeface="+mn-ea"/>
                          <a:cs typeface="+mn-cs"/>
                        </a:rPr>
                        <a:t> (ΤΡΕΜΠΕΛΑΣ)</a:t>
                      </a:r>
                      <a:endParaRPr lang="el-GR" sz="1600" b="1"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6" name="5 - Εικόνα" descr="Πασχάλιο Δείπνο.jpg"/>
          <p:cNvPicPr>
            <a:picLocks noChangeAspect="1"/>
          </p:cNvPicPr>
          <p:nvPr/>
        </p:nvPicPr>
        <p:blipFill>
          <a:blip r:embed="rId3" cstate="print"/>
          <a:stretch>
            <a:fillRect/>
          </a:stretch>
        </p:blipFill>
        <p:spPr>
          <a:xfrm>
            <a:off x="683568" y="4581128"/>
            <a:ext cx="7800975" cy="216024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ΣΥΓΧΡΟΝΗ ΕΡΜΗΝΕΙΑ ΧΩΡΙΟΥ</a:t>
            </a:r>
            <a:endParaRPr lang="el-GR" sz="2800" b="1" dirty="0"/>
          </a:p>
        </p:txBody>
      </p:sp>
      <p:graphicFrame>
        <p:nvGraphicFramePr>
          <p:cNvPr id="5" name="4 - Θέση περιεχομένου"/>
          <p:cNvGraphicFramePr>
            <a:graphicFrameLocks noGrp="1"/>
          </p:cNvGraphicFramePr>
          <p:nvPr>
            <p:ph idx="1"/>
          </p:nvPr>
        </p:nvGraphicFramePr>
        <p:xfrm>
          <a:off x="0" y="332656"/>
          <a:ext cx="9144000" cy="8112029"/>
        </p:xfrm>
        <a:graphic>
          <a:graphicData uri="http://schemas.openxmlformats.org/drawingml/2006/table">
            <a:tbl>
              <a:tblPr firstRow="1" bandRow="1">
                <a:tableStyleId>{5C22544A-7EE6-4342-B048-85BDC9FD1C3A}</a:tableStyleId>
              </a:tblPr>
              <a:tblGrid>
                <a:gridCol w="9144000"/>
              </a:tblGrid>
              <a:tr h="172819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lt1"/>
                          </a:solidFill>
                          <a:latin typeface="+mn-lt"/>
                          <a:ea typeface="+mn-ea"/>
                          <a:cs typeface="+mn-cs"/>
                        </a:rPr>
                        <a:t>Α. Β.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τῇ</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πρώτῃ</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ἡμέρᾳ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ἀζύμων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ἔθυον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λέγουσιν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θέλεις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ἀπελθόντες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ἑτοιμάσωμεν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ἵνα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φάγῃς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ἀποστέλλει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δύο</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ὑπάγετε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πόλιν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ἀπαντήσει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ἄνθρωπος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κεράμιον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ὕδατος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βαστάζων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ἀκολουθήσατε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ἐὰν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εἰσέλθῃ</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εἴπατε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οἰκοδεσπότῃ</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ὅτι</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διδάσκαλος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κατάλυμά</a:t>
                      </a:r>
                      <a:r>
                        <a:rPr lang="el-GR" sz="1600" b="1" kern="1200" dirty="0" smtClean="0">
                          <a:solidFill>
                            <a:schemeClr val="lt1"/>
                          </a:solidFill>
                          <a:latin typeface="+mn-lt"/>
                          <a:ea typeface="+mn-ea"/>
                          <a:cs typeface="+mn-cs"/>
                        </a:rPr>
                        <a:t> μου </a:t>
                      </a:r>
                      <a:r>
                        <a:rPr lang="el-GR" sz="1600" b="1" kern="1200" dirty="0" err="1" smtClean="0">
                          <a:solidFill>
                            <a:schemeClr val="lt1"/>
                          </a:solidFill>
                          <a:latin typeface="+mn-lt"/>
                          <a:ea typeface="+mn-ea"/>
                          <a:cs typeface="+mn-cs"/>
                        </a:rPr>
                        <a:t>ὅπου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μαθητῶν</a:t>
                      </a:r>
                      <a:r>
                        <a:rPr lang="el-GR" sz="1600" b="1" kern="1200" dirty="0" smtClean="0">
                          <a:solidFill>
                            <a:schemeClr val="lt1"/>
                          </a:solidFill>
                          <a:latin typeface="+mn-lt"/>
                          <a:ea typeface="+mn-ea"/>
                          <a:cs typeface="+mn-cs"/>
                        </a:rPr>
                        <a:t> μου </a:t>
                      </a:r>
                      <a:r>
                        <a:rPr lang="el-GR" sz="1600" b="1" kern="1200" dirty="0" err="1" smtClean="0">
                          <a:solidFill>
                            <a:schemeClr val="lt1"/>
                          </a:solidFill>
                          <a:latin typeface="+mn-lt"/>
                          <a:ea typeface="+mn-ea"/>
                          <a:cs typeface="+mn-cs"/>
                        </a:rPr>
                        <a:t>φάγω</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δείξει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ἀνώγαιον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μέγα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ἐστρωμένον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ἕτοιμον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ἐκεῖ</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ἑτοιμάσατε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ἡμῖν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ἐξῆλθον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ἦλθον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πόλιν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εὗρον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καθὼς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ἡτοίμασαν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a:t>
                      </a:r>
                      <a:r>
                        <a:rPr lang="el-GR" sz="1600" b="1" i="1" kern="1200" dirty="0" smtClean="0">
                          <a:solidFill>
                            <a:schemeClr val="lt1"/>
                          </a:solidFill>
                          <a:latin typeface="+mn-lt"/>
                          <a:ea typeface="+mn-ea"/>
                          <a:cs typeface="+mn-cs"/>
                        </a:rPr>
                        <a:t> </a:t>
                      </a:r>
                      <a:r>
                        <a:rPr lang="el-GR" sz="1600" b="1" i="0" kern="1200" dirty="0" smtClean="0">
                          <a:solidFill>
                            <a:srgbClr val="FF0000"/>
                          </a:solidFill>
                          <a:latin typeface="+mn-lt"/>
                          <a:ea typeface="+mn-ea"/>
                          <a:cs typeface="+mn-cs"/>
                        </a:rPr>
                        <a:t>(</a:t>
                      </a:r>
                      <a:r>
                        <a:rPr lang="el-GR" sz="1600" b="1" i="0" kern="1200" dirty="0" err="1" smtClean="0">
                          <a:solidFill>
                            <a:srgbClr val="FF0000"/>
                          </a:solidFill>
                          <a:latin typeface="+mn-lt"/>
                          <a:ea typeface="+mn-ea"/>
                          <a:cs typeface="+mn-cs"/>
                        </a:rPr>
                        <a:t>Μκ</a:t>
                      </a:r>
                      <a:r>
                        <a:rPr lang="el-GR" sz="1600" b="1" i="0" kern="1200" dirty="0" smtClean="0">
                          <a:solidFill>
                            <a:srgbClr val="FF0000"/>
                          </a:solidFill>
                          <a:latin typeface="+mn-lt"/>
                          <a:ea typeface="+mn-ea"/>
                          <a:cs typeface="+mn-cs"/>
                        </a:rPr>
                        <a:t>. 12, 12-16)</a:t>
                      </a:r>
                    </a:p>
                  </a:txBody>
                  <a:tcPr/>
                </a:tc>
              </a:tr>
              <a:tr h="6313709">
                <a:tc>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600" kern="1200" baseline="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Εἶναι</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σχεδὸν</a:t>
                      </a:r>
                      <a:r>
                        <a:rPr lang="el-GR" sz="1600" b="1" kern="1200" dirty="0" smtClean="0">
                          <a:solidFill>
                            <a:schemeClr val="dk1"/>
                          </a:solidFill>
                          <a:latin typeface="+mn-lt"/>
                          <a:ea typeface="+mn-ea"/>
                          <a:cs typeface="+mn-cs"/>
                        </a:rPr>
                        <a:t> βέβαιο </a:t>
                      </a:r>
                      <a:r>
                        <a:rPr lang="el-GR" sz="1600" b="1" kern="1200" dirty="0" err="1" smtClean="0">
                          <a:solidFill>
                            <a:schemeClr val="dk1"/>
                          </a:solidFill>
                          <a:latin typeface="+mn-lt"/>
                          <a:ea typeface="+mn-ea"/>
                          <a:cs typeface="+mn-cs"/>
                        </a:rPr>
                        <a:t>ὅτι</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πασχάλιος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ἀμνὸς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δὲν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ὑπῆρχε</a:t>
                      </a:r>
                      <a:r>
                        <a:rPr lang="el-GR" sz="1600" b="1" kern="1200" dirty="0" smtClean="0">
                          <a:solidFill>
                            <a:schemeClr val="dk1"/>
                          </a:solidFill>
                          <a:latin typeface="+mn-lt"/>
                          <a:ea typeface="+mn-ea"/>
                          <a:cs typeface="+mn-cs"/>
                        </a:rPr>
                        <a:t>. </a:t>
                      </a:r>
                      <a:r>
                        <a:rPr lang="el-GR" sz="1600" kern="1200" dirty="0" smtClean="0">
                          <a:solidFill>
                            <a:schemeClr val="dk1"/>
                          </a:solidFill>
                          <a:latin typeface="+mn-lt"/>
                          <a:ea typeface="+mn-ea"/>
                          <a:cs typeface="+mn-cs"/>
                        </a:rPr>
                        <a:t>Ἡ σφαγή του, </a:t>
                      </a:r>
                      <a:r>
                        <a:rPr lang="el-GR" sz="1600" kern="1200" dirty="0" err="1" smtClean="0">
                          <a:solidFill>
                            <a:schemeClr val="dk1"/>
                          </a:solidFill>
                          <a:latin typeface="+mn-lt"/>
                          <a:ea typeface="+mn-ea"/>
                          <a:cs typeface="+mn-cs"/>
                        </a:rPr>
                        <a:t>ἄλλωστε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ἔπρεπε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γίνει </a:t>
                      </a:r>
                      <a:r>
                        <a:rPr lang="el-GR" sz="1600" kern="1200" dirty="0" err="1" smtClean="0">
                          <a:solidFill>
                            <a:schemeClr val="dk1"/>
                          </a:solidFill>
                          <a:latin typeface="+mn-lt"/>
                          <a:ea typeface="+mn-ea"/>
                          <a:cs typeface="+mn-cs"/>
                        </a:rPr>
                        <a:t>στὸ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ναὸ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Παρασκευὴ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ἀπόγευμα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παρουσίᾳ</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μαθητῶν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Διδασκάλου. Δύο </a:t>
                      </a:r>
                      <a:r>
                        <a:rPr lang="el-GR" sz="1600" kern="1200" dirty="0" err="1" smtClean="0">
                          <a:solidFill>
                            <a:schemeClr val="dk1"/>
                          </a:solidFill>
                          <a:latin typeface="+mn-lt"/>
                          <a:ea typeface="+mn-ea"/>
                          <a:cs typeface="+mn-cs"/>
                        </a:rPr>
                        <a:t>μαθητὲς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ἀρκοῦσαν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αὐτὸ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ἐπιπλέον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μποροῦσε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γίνει </a:t>
                      </a:r>
                      <a:r>
                        <a:rPr lang="el-GR" sz="1600" kern="1200" dirty="0" err="1" smtClean="0">
                          <a:solidFill>
                            <a:schemeClr val="dk1"/>
                          </a:solidFill>
                          <a:latin typeface="+mn-lt"/>
                          <a:ea typeface="+mn-ea"/>
                          <a:cs typeface="+mn-cs"/>
                        </a:rPr>
                        <a:t>αὐτὸ</a:t>
                      </a:r>
                      <a:r>
                        <a:rPr lang="el-GR" sz="1600" kern="1200" dirty="0" smtClean="0">
                          <a:solidFill>
                            <a:schemeClr val="dk1"/>
                          </a:solidFill>
                          <a:latin typeface="+mn-lt"/>
                          <a:ea typeface="+mn-ea"/>
                          <a:cs typeface="+mn-cs"/>
                        </a:rPr>
                        <a:t> δύο μέρες </a:t>
                      </a:r>
                      <a:r>
                        <a:rPr lang="el-GR" sz="1600" kern="1200" dirty="0" err="1" smtClean="0">
                          <a:solidFill>
                            <a:schemeClr val="dk1"/>
                          </a:solidFill>
                          <a:latin typeface="+mn-lt"/>
                          <a:ea typeface="+mn-ea"/>
                          <a:cs typeface="+mn-cs"/>
                        </a:rPr>
                        <a:t>πρὶν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Πάσχα.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οἱ</a:t>
                      </a:r>
                      <a:r>
                        <a:rPr lang="el-GR" sz="1600" kern="1200" dirty="0" smtClean="0">
                          <a:solidFill>
                            <a:schemeClr val="dk1"/>
                          </a:solidFill>
                          <a:latin typeface="+mn-lt"/>
                          <a:ea typeface="+mn-ea"/>
                          <a:cs typeface="+mn-cs"/>
                        </a:rPr>
                        <a:t> δύο </a:t>
                      </a:r>
                      <a:r>
                        <a:rPr lang="el-GR" sz="1600" kern="1200" dirty="0" err="1" smtClean="0">
                          <a:solidFill>
                            <a:schemeClr val="dk1"/>
                          </a:solidFill>
                          <a:latin typeface="+mn-lt"/>
                          <a:ea typeface="+mn-ea"/>
                          <a:cs typeface="+mn-cs"/>
                        </a:rPr>
                        <a:t>μαθητὲς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ποὺ</a:t>
                      </a:r>
                      <a:r>
                        <a:rPr lang="el-GR" sz="1600" kern="1200" dirty="0" smtClean="0">
                          <a:solidFill>
                            <a:schemeClr val="dk1"/>
                          </a:solidFill>
                          <a:latin typeface="+mn-lt"/>
                          <a:ea typeface="+mn-ea"/>
                          <a:cs typeface="+mn-cs"/>
                        </a:rPr>
                        <a:t> στάλθηκαν,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περίμεναν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δεῖπνο</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γινόταν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ἀπόγευμα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Πέμπτης, </a:t>
                      </a:r>
                      <a:r>
                        <a:rPr lang="el-GR" sz="1600" kern="1200" dirty="0" err="1" smtClean="0">
                          <a:solidFill>
                            <a:schemeClr val="dk1"/>
                          </a:solidFill>
                          <a:latin typeface="+mn-lt"/>
                          <a:ea typeface="+mn-ea"/>
                          <a:cs typeface="+mn-cs"/>
                        </a:rPr>
                        <a:t>ἀλλὰ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ἐτοίμασαν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δωμάτιο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ἀπόγευμα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Παρασκευῆς</a:t>
                      </a:r>
                      <a:r>
                        <a:rPr lang="el-GR" sz="1600" kern="1200" dirty="0" smtClean="0">
                          <a:solidFill>
                            <a:schemeClr val="dk1"/>
                          </a:solidFill>
                          <a:latin typeface="+mn-lt"/>
                          <a:ea typeface="+mn-ea"/>
                          <a:cs typeface="+mn-cs"/>
                        </a:rPr>
                        <a:t>». </a:t>
                      </a:r>
                      <a:r>
                        <a:rPr lang="el-GR" sz="1600" b="1" kern="1200" dirty="0" smtClean="0">
                          <a:solidFill>
                            <a:schemeClr val="dk1"/>
                          </a:solidFill>
                          <a:latin typeface="+mn-lt"/>
                          <a:ea typeface="+mn-ea"/>
                          <a:cs typeface="+mn-cs"/>
                        </a:rPr>
                        <a:t>(ΤΡΕΜΠΕΛΑΣ)</a:t>
                      </a: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algn="just">
                        <a:buFont typeface="Wingdings" pitchFamily="2" charset="2"/>
                        <a:buChar char="q"/>
                      </a:pPr>
                      <a:r>
                        <a:rPr lang="el-GR" sz="1600" b="1" kern="1200" baseline="0" dirty="0" smtClean="0">
                          <a:solidFill>
                            <a:schemeClr val="dk1"/>
                          </a:solidFill>
                          <a:latin typeface="+mn-lt"/>
                          <a:ea typeface="+mn-ea"/>
                          <a:cs typeface="+mn-cs"/>
                        </a:rPr>
                        <a:t> </a:t>
                      </a:r>
                      <a:r>
                        <a:rPr lang="el-GR" sz="1600" b="1" kern="1200" dirty="0" smtClean="0">
                          <a:solidFill>
                            <a:schemeClr val="dk1"/>
                          </a:solidFill>
                          <a:latin typeface="+mn-lt"/>
                          <a:ea typeface="+mn-ea"/>
                          <a:cs typeface="+mn-cs"/>
                        </a:rPr>
                        <a:t>Ὁ </a:t>
                      </a:r>
                      <a:r>
                        <a:rPr lang="el-GR" sz="1600" b="1" kern="1200" dirty="0" err="1" smtClean="0">
                          <a:solidFill>
                            <a:schemeClr val="dk1"/>
                          </a:solidFill>
                          <a:latin typeface="+mn-lt"/>
                          <a:ea typeface="+mn-ea"/>
                          <a:cs typeface="+mn-cs"/>
                        </a:rPr>
                        <a:t>Χριστὸς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εἶναι</a:t>
                      </a:r>
                      <a:r>
                        <a:rPr lang="el-GR" sz="1600" b="1" kern="1200" dirty="0" smtClean="0">
                          <a:solidFill>
                            <a:schemeClr val="dk1"/>
                          </a:solidFill>
                          <a:latin typeface="+mn-lt"/>
                          <a:ea typeface="+mn-ea"/>
                          <a:cs typeface="+mn-cs"/>
                        </a:rPr>
                        <a:t> ὁ κύριος </a:t>
                      </a:r>
                      <a:r>
                        <a:rPr lang="el-GR" sz="1600" b="1" kern="1200" dirty="0" err="1" smtClean="0">
                          <a:solidFill>
                            <a:schemeClr val="dk1"/>
                          </a:solidFill>
                          <a:latin typeface="+mn-lt"/>
                          <a:ea typeface="+mn-ea"/>
                          <a:cs typeface="+mn-cs"/>
                        </a:rPr>
                        <a:t>τῶν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ἐκτυλισσόμενων</a:t>
                      </a:r>
                      <a:r>
                        <a:rPr lang="el-GR" sz="1600" b="1" kern="1200" dirty="0" smtClean="0">
                          <a:solidFill>
                            <a:schemeClr val="dk1"/>
                          </a:solidFill>
                          <a:latin typeface="+mn-lt"/>
                          <a:ea typeface="+mn-ea"/>
                          <a:cs typeface="+mn-cs"/>
                        </a:rPr>
                        <a:t> γεγονότων.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ὑφίσταται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δηλαδὴ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μοιραίαν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ἱστορικὴν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ἀνάγκην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οὔτε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ἀποτελεῖ</a:t>
                      </a:r>
                      <a:r>
                        <a:rPr lang="el-GR" sz="1600" kern="1200" dirty="0" smtClean="0">
                          <a:solidFill>
                            <a:schemeClr val="dk1"/>
                          </a:solidFill>
                          <a:latin typeface="+mn-lt"/>
                          <a:ea typeface="+mn-ea"/>
                          <a:cs typeface="+mn-cs"/>
                        </a:rPr>
                        <a:t> θύμα </a:t>
                      </a:r>
                      <a:r>
                        <a:rPr lang="el-GR" sz="1600" kern="1200" dirty="0" err="1" smtClean="0">
                          <a:solidFill>
                            <a:schemeClr val="dk1"/>
                          </a:solidFill>
                          <a:latin typeface="+mn-lt"/>
                          <a:ea typeface="+mn-ea"/>
                          <a:cs typeface="+mn-cs"/>
                        </a:rPr>
                        <a:t>τῶν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δυσμενῶν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ἱστορικῶν</a:t>
                      </a:r>
                      <a:r>
                        <a:rPr lang="el-GR" sz="1600" kern="1200" dirty="0" smtClean="0">
                          <a:solidFill>
                            <a:schemeClr val="dk1"/>
                          </a:solidFill>
                          <a:latin typeface="+mn-lt"/>
                          <a:ea typeface="+mn-ea"/>
                          <a:cs typeface="+mn-cs"/>
                        </a:rPr>
                        <a:t> περιστάσεων, </a:t>
                      </a:r>
                      <a:r>
                        <a:rPr lang="el-GR" sz="1600" kern="1200" dirty="0" err="1" smtClean="0">
                          <a:solidFill>
                            <a:schemeClr val="dk1"/>
                          </a:solidFill>
                          <a:latin typeface="+mn-lt"/>
                          <a:ea typeface="+mn-ea"/>
                          <a:cs typeface="+mn-cs"/>
                        </a:rPr>
                        <a:t>ἀλλὰ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τὰ</a:t>
                      </a:r>
                      <a:r>
                        <a:rPr lang="el-GR" sz="1600" kern="1200" dirty="0" smtClean="0">
                          <a:solidFill>
                            <a:schemeClr val="dk1"/>
                          </a:solidFill>
                          <a:latin typeface="+mn-lt"/>
                          <a:ea typeface="+mn-ea"/>
                          <a:cs typeface="+mn-cs"/>
                        </a:rPr>
                        <a:t> γνωρίζει </a:t>
                      </a:r>
                      <a:r>
                        <a:rPr lang="el-GR" sz="1600" kern="1200" dirty="0" err="1" smtClean="0">
                          <a:solidFill>
                            <a:schemeClr val="dk1"/>
                          </a:solidFill>
                          <a:latin typeface="+mn-lt"/>
                          <a:ea typeface="+mn-ea"/>
                          <a:cs typeface="+mn-cs"/>
                        </a:rPr>
                        <a:t>ἐκ</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τῶν</a:t>
                      </a:r>
                      <a:r>
                        <a:rPr lang="el-GR" sz="1600" kern="1200" dirty="0" smtClean="0">
                          <a:solidFill>
                            <a:schemeClr val="dk1"/>
                          </a:solidFill>
                          <a:latin typeface="+mn-lt"/>
                          <a:ea typeface="+mn-ea"/>
                          <a:cs typeface="+mn-cs"/>
                        </a:rPr>
                        <a:t> προτέρων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ἀποδέχεται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οἰκειοθελῶς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ἐκπληρώνοντας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οἰκονομία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Θεοῦ</a:t>
                      </a:r>
                      <a:r>
                        <a:rPr lang="el-GR" sz="1600" kern="1200" dirty="0" smtClean="0">
                          <a:solidFill>
                            <a:schemeClr val="dk1"/>
                          </a:solidFill>
                          <a:latin typeface="+mn-lt"/>
                          <a:ea typeface="+mn-ea"/>
                          <a:cs typeface="+mn-cs"/>
                        </a:rPr>
                        <a:t> Πατρός.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Εἶναι</a:t>
                      </a:r>
                      <a:r>
                        <a:rPr lang="el-GR" sz="1600" b="1" kern="1200" dirty="0" smtClean="0">
                          <a:solidFill>
                            <a:schemeClr val="dk1"/>
                          </a:solidFill>
                          <a:latin typeface="+mn-lt"/>
                          <a:ea typeface="+mn-ea"/>
                          <a:cs typeface="+mn-cs"/>
                        </a:rPr>
                        <a:t> ὁ Πάσχων </a:t>
                      </a:r>
                      <a:r>
                        <a:rPr lang="el-GR" sz="1600" b="1" kern="1200" dirty="0" err="1" smtClean="0">
                          <a:solidFill>
                            <a:schemeClr val="dk1"/>
                          </a:solidFill>
                          <a:latin typeface="+mn-lt"/>
                          <a:ea typeface="+mn-ea"/>
                          <a:cs typeface="+mn-cs"/>
                        </a:rPr>
                        <a:t>Δοῦλος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τοῦ</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Θεοῦ</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ὅπως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τὸν</a:t>
                      </a:r>
                      <a:r>
                        <a:rPr lang="el-GR" sz="1600" b="1" kern="1200" dirty="0" smtClean="0">
                          <a:solidFill>
                            <a:schemeClr val="dk1"/>
                          </a:solidFill>
                          <a:latin typeface="+mn-lt"/>
                          <a:ea typeface="+mn-ea"/>
                          <a:cs typeface="+mn-cs"/>
                        </a:rPr>
                        <a:t> περιέγραψε ὁ προφήτης </a:t>
                      </a:r>
                      <a:r>
                        <a:rPr lang="el-GR" sz="1600" b="1" kern="1200" dirty="0" err="1" smtClean="0">
                          <a:solidFill>
                            <a:schemeClr val="dk1"/>
                          </a:solidFill>
                          <a:latin typeface="+mn-lt"/>
                          <a:ea typeface="+mn-ea"/>
                          <a:cs typeface="+mn-cs"/>
                        </a:rPr>
                        <a:t>Ἠσαΐας</a:t>
                      </a:r>
                      <a:r>
                        <a:rPr lang="el-GR" sz="1600" b="1" kern="1200" dirty="0" smtClean="0">
                          <a:solidFill>
                            <a:schemeClr val="dk1"/>
                          </a:solidFill>
                          <a:latin typeface="+mn-lt"/>
                          <a:ea typeface="+mn-ea"/>
                          <a:cs typeface="+mn-cs"/>
                        </a:rPr>
                        <a:t> (42, 1 ἑ. 50, 4ἑ. 52,13-53,11). </a:t>
                      </a:r>
                      <a:r>
                        <a:rPr lang="el-GR" sz="1600" kern="1200" dirty="0" smtClean="0">
                          <a:solidFill>
                            <a:schemeClr val="dk1"/>
                          </a:solidFill>
                          <a:latin typeface="+mn-lt"/>
                          <a:ea typeface="+mn-ea"/>
                          <a:cs typeface="+mn-cs"/>
                        </a:rPr>
                        <a:t>Ὁ </a:t>
                      </a:r>
                      <a:r>
                        <a:rPr lang="el-GR" sz="1600" kern="1200" dirty="0" err="1" smtClean="0">
                          <a:solidFill>
                            <a:schemeClr val="dk1"/>
                          </a:solidFill>
                          <a:latin typeface="+mn-lt"/>
                          <a:ea typeface="+mn-ea"/>
                          <a:cs typeface="+mn-cs"/>
                        </a:rPr>
                        <a:t>Ἰησοῦς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συνειδητοποιεῖ</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ἀναλαμβάνει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ἔργο</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Πάσχοντος Δούλου μόλις </a:t>
                      </a:r>
                      <a:r>
                        <a:rPr lang="el-GR" sz="1600" kern="1200" dirty="0" err="1" smtClean="0">
                          <a:solidFill>
                            <a:schemeClr val="dk1"/>
                          </a:solidFill>
                          <a:latin typeface="+mn-lt"/>
                          <a:ea typeface="+mn-ea"/>
                          <a:cs typeface="+mn-cs"/>
                        </a:rPr>
                        <a:t>κατὰ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a:t>
                      </a:r>
                      <a:r>
                        <a:rPr lang="el-GR" sz="1600" kern="1200" dirty="0" smtClean="0">
                          <a:solidFill>
                            <a:schemeClr val="dk1"/>
                          </a:solidFill>
                          <a:latin typeface="+mn-lt"/>
                          <a:ea typeface="+mn-ea"/>
                          <a:cs typeface="+mn-cs"/>
                        </a:rPr>
                        <a:t> σύλληψή Του, </a:t>
                      </a:r>
                      <a:r>
                        <a:rPr lang="el-GR" sz="1600" kern="1200" dirty="0" err="1" smtClean="0">
                          <a:solidFill>
                            <a:schemeClr val="dk1"/>
                          </a:solidFill>
                          <a:latin typeface="+mn-lt"/>
                          <a:ea typeface="+mn-ea"/>
                          <a:cs typeface="+mn-cs"/>
                        </a:rPr>
                        <a:t>ἀλλ</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ἤδη</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ἀρχὴ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δημόσιας δράσης Του.</a:t>
                      </a:r>
                      <a:r>
                        <a:rPr lang="el-GR" sz="1600" kern="1200" baseline="0" dirty="0" smtClean="0">
                          <a:solidFill>
                            <a:schemeClr val="dk1"/>
                          </a:solidFill>
                          <a:latin typeface="+mn-lt"/>
                          <a:ea typeface="+mn-ea"/>
                          <a:cs typeface="+mn-cs"/>
                        </a:rPr>
                        <a:t> </a:t>
                      </a:r>
                      <a:r>
                        <a:rPr lang="el-GR" sz="1600" b="1" kern="1200" baseline="0" dirty="0" smtClean="0">
                          <a:solidFill>
                            <a:schemeClr val="tx1"/>
                          </a:solidFill>
                          <a:latin typeface="+mn-lt"/>
                          <a:ea typeface="+mn-ea"/>
                          <a:cs typeface="+mn-cs"/>
                        </a:rPr>
                        <a:t>(ΚΑΡΑΒΙΔΟΠΟΥΛΟΣ)</a:t>
                      </a:r>
                      <a:endParaRPr lang="el-GR" sz="1600" kern="1200" dirty="0" smtClean="0">
                        <a:solidFill>
                          <a:schemeClr val="dk1"/>
                        </a:solidFill>
                        <a:latin typeface="+mn-lt"/>
                        <a:ea typeface="+mn-ea"/>
                        <a:cs typeface="+mn-cs"/>
                      </a:endParaRPr>
                    </a:p>
                    <a:p>
                      <a:pPr algn="just">
                        <a:buFont typeface="Wingdings" pitchFamily="2" charset="2"/>
                        <a:buChar char="q"/>
                      </a:pP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ἂν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ὄχι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a:t>
                      </a:r>
                      <a:r>
                        <a:rPr lang="el-GR" sz="1600" kern="1200" dirty="0" smtClean="0">
                          <a:solidFill>
                            <a:schemeClr val="dk1"/>
                          </a:solidFill>
                          <a:latin typeface="+mn-lt"/>
                          <a:ea typeface="+mn-ea"/>
                          <a:cs typeface="+mn-cs"/>
                        </a:rPr>
                        <a:t> Γέννησή Του, </a:t>
                      </a:r>
                      <a:r>
                        <a:rPr lang="el-GR" sz="1600" b="1" kern="1200" dirty="0" err="1" smtClean="0">
                          <a:solidFill>
                            <a:schemeClr val="dk1"/>
                          </a:solidFill>
                          <a:latin typeface="+mn-lt"/>
                          <a:ea typeface="+mn-ea"/>
                          <a:cs typeface="+mn-cs"/>
                        </a:rPr>
                        <a:t>Ὀρθόδοξη</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Εἰκονογραφία</a:t>
                      </a:r>
                      <a:r>
                        <a:rPr lang="el-GR" sz="1600" b="1" kern="1200" dirty="0" smtClean="0">
                          <a:solidFill>
                            <a:schemeClr val="dk1"/>
                          </a:solidFill>
                          <a:latin typeface="+mn-lt"/>
                          <a:ea typeface="+mn-ea"/>
                          <a:cs typeface="+mn-cs"/>
                        </a:rPr>
                        <a:t>).</a:t>
                      </a:r>
                    </a:p>
                    <a:p>
                      <a:pPr algn="just">
                        <a:buFont typeface="Wingdings" pitchFamily="2" charset="2"/>
                        <a:buChar char="q"/>
                      </a:pPr>
                      <a:endParaRPr lang="el-GR" sz="1600" b="1" kern="1200" baseline="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6" name="5 - Εικόνα" descr="Πασχάλιο Δείπνο.jpg"/>
          <p:cNvPicPr>
            <a:picLocks noChangeAspect="1"/>
          </p:cNvPicPr>
          <p:nvPr/>
        </p:nvPicPr>
        <p:blipFill>
          <a:blip r:embed="rId3" cstate="print"/>
          <a:stretch>
            <a:fillRect/>
          </a:stretch>
        </p:blipFill>
        <p:spPr>
          <a:xfrm>
            <a:off x="755576" y="3501008"/>
            <a:ext cx="7800975" cy="1656184"/>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ΣΥΓΧΡΟΝΗ ΕΡΜΗΝΕΙΑ ΧΩΡΙΟΥ</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9296400"/>
        </p:xfrm>
        <a:graphic>
          <a:graphicData uri="http://schemas.openxmlformats.org/drawingml/2006/table">
            <a:tbl>
              <a:tblPr firstRow="1" bandRow="1">
                <a:tableStyleId>{5C22544A-7EE6-4342-B048-85BDC9FD1C3A}</a:tableStyleId>
              </a:tblPr>
              <a:tblGrid>
                <a:gridCol w="9144000"/>
              </a:tblGrid>
              <a:tr h="98831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lt1"/>
                          </a:solidFill>
                          <a:latin typeface="+mn-lt"/>
                          <a:ea typeface="+mn-ea"/>
                          <a:cs typeface="+mn-cs"/>
                        </a:rPr>
                        <a:t>Β.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τῇ</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πρώτῃ</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ἡμέρᾳ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ἀζύμων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ἔθυον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λέγουσιν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θέλεις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ἀπελθόντες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ἑτοιμάσωμεν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ἵνα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φάγῃς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ἀποστέλλει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δύο</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ὑπάγετε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πόλιν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ἀπαντήσει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ἄνθρωπος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κεράμιον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ὕδατος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βαστάζων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ἀκολουθήσατε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ἐὰν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εἰσέλθῃ</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εἴπατε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οἰκοδεσπότῃ</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ὅτι</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διδάσκαλος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κατάλυμά</a:t>
                      </a:r>
                      <a:r>
                        <a:rPr lang="el-GR" sz="1600" b="1" kern="1200" dirty="0" smtClean="0">
                          <a:solidFill>
                            <a:schemeClr val="lt1"/>
                          </a:solidFill>
                          <a:latin typeface="+mn-lt"/>
                          <a:ea typeface="+mn-ea"/>
                          <a:cs typeface="+mn-cs"/>
                        </a:rPr>
                        <a:t> μου </a:t>
                      </a:r>
                      <a:r>
                        <a:rPr lang="el-GR" sz="1600" b="1" kern="1200" dirty="0" err="1" smtClean="0">
                          <a:solidFill>
                            <a:schemeClr val="lt1"/>
                          </a:solidFill>
                          <a:latin typeface="+mn-lt"/>
                          <a:ea typeface="+mn-ea"/>
                          <a:cs typeface="+mn-cs"/>
                        </a:rPr>
                        <a:t>ὅπου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μαθητῶν</a:t>
                      </a:r>
                      <a:r>
                        <a:rPr lang="el-GR" sz="1600" b="1" kern="1200" dirty="0" smtClean="0">
                          <a:solidFill>
                            <a:schemeClr val="lt1"/>
                          </a:solidFill>
                          <a:latin typeface="+mn-lt"/>
                          <a:ea typeface="+mn-ea"/>
                          <a:cs typeface="+mn-cs"/>
                        </a:rPr>
                        <a:t> μου </a:t>
                      </a:r>
                      <a:r>
                        <a:rPr lang="el-GR" sz="1600" b="1" kern="1200" dirty="0" err="1" smtClean="0">
                          <a:solidFill>
                            <a:schemeClr val="lt1"/>
                          </a:solidFill>
                          <a:latin typeface="+mn-lt"/>
                          <a:ea typeface="+mn-ea"/>
                          <a:cs typeface="+mn-cs"/>
                        </a:rPr>
                        <a:t>φάγω</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δείξει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ἀνώγαιον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μέγα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ἐστρωμένον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ἕτοιμον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ἐκεῖ</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ἑτοιμάσατε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ἡμῖν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ἐξῆλθον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ἦλθον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πόλιν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εὗρον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καθὼς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ἡτοίμασαν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a:t>
                      </a:r>
                      <a:r>
                        <a:rPr lang="el-GR" sz="1600" b="1" i="1" kern="1200" dirty="0" smtClean="0">
                          <a:solidFill>
                            <a:schemeClr val="lt1"/>
                          </a:solidFill>
                          <a:latin typeface="+mn-lt"/>
                          <a:ea typeface="+mn-ea"/>
                          <a:cs typeface="+mn-cs"/>
                        </a:rPr>
                        <a:t> </a:t>
                      </a:r>
                      <a:r>
                        <a:rPr lang="el-GR" sz="1600" b="1" i="0" kern="1200" dirty="0" smtClean="0">
                          <a:solidFill>
                            <a:srgbClr val="FF0000"/>
                          </a:solidFill>
                          <a:latin typeface="+mn-lt"/>
                          <a:ea typeface="+mn-ea"/>
                          <a:cs typeface="+mn-cs"/>
                        </a:rPr>
                        <a:t>(</a:t>
                      </a:r>
                      <a:r>
                        <a:rPr lang="el-GR" sz="1600" b="1" i="0" kern="1200" dirty="0" err="1" smtClean="0">
                          <a:solidFill>
                            <a:srgbClr val="FF0000"/>
                          </a:solidFill>
                          <a:latin typeface="+mn-lt"/>
                          <a:ea typeface="+mn-ea"/>
                          <a:cs typeface="+mn-cs"/>
                        </a:rPr>
                        <a:t>Μκ</a:t>
                      </a:r>
                      <a:r>
                        <a:rPr lang="el-GR" sz="1600" b="1" i="0" kern="1200" dirty="0" smtClean="0">
                          <a:solidFill>
                            <a:srgbClr val="FF0000"/>
                          </a:solidFill>
                          <a:latin typeface="+mn-lt"/>
                          <a:ea typeface="+mn-ea"/>
                          <a:cs typeface="+mn-cs"/>
                        </a:rPr>
                        <a:t>. 12, 12-16)</a:t>
                      </a:r>
                    </a:p>
                  </a:txBody>
                  <a:tcPr/>
                </a:tc>
              </a:tr>
              <a:tr h="6202065">
                <a:tc>
                  <a:txBody>
                    <a:bodyPr/>
                    <a:lstStyle/>
                    <a:p>
                      <a:pPr algn="just">
                        <a:buFont typeface="Wingdings" pitchFamily="2" charset="2"/>
                        <a:buChar char="q"/>
                      </a:pPr>
                      <a:r>
                        <a:rPr lang="el-GR" sz="1400" kern="1200" baseline="0" dirty="0" smtClean="0">
                          <a:solidFill>
                            <a:schemeClr val="dk1"/>
                          </a:solidFill>
                          <a:latin typeface="+mn-lt"/>
                          <a:ea typeface="+mn-ea"/>
                          <a:cs typeface="+mn-cs"/>
                        </a:rPr>
                        <a:t> </a:t>
                      </a:r>
                      <a:r>
                        <a:rPr lang="el-GR" sz="1400" b="1" kern="1200" dirty="0" smtClean="0">
                          <a:solidFill>
                            <a:schemeClr val="dk1"/>
                          </a:solidFill>
                          <a:latin typeface="+mn-lt"/>
                          <a:ea typeface="+mn-ea"/>
                          <a:cs typeface="+mn-cs"/>
                        </a:rPr>
                        <a:t>Ἡ λέξη ‘‘κατάλυμα’’ </a:t>
                      </a:r>
                      <a:r>
                        <a:rPr lang="el-GR" sz="1400" b="1" kern="1200" dirty="0" err="1" smtClean="0">
                          <a:solidFill>
                            <a:schemeClr val="dk1"/>
                          </a:solidFill>
                          <a:latin typeface="+mn-lt"/>
                          <a:ea typeface="+mn-ea"/>
                          <a:cs typeface="+mn-cs"/>
                        </a:rPr>
                        <a:t>ἐτυμολογικῶς</a:t>
                      </a:r>
                      <a:r>
                        <a:rPr lang="el-GR" sz="1400" b="1" kern="1200" dirty="0" smtClean="0">
                          <a:solidFill>
                            <a:schemeClr val="dk1"/>
                          </a:solidFill>
                          <a:latin typeface="+mn-lt"/>
                          <a:ea typeface="+mn-ea"/>
                          <a:cs typeface="+mn-cs"/>
                        </a:rPr>
                        <a:t> σημαίνει τόπο </a:t>
                      </a:r>
                      <a:r>
                        <a:rPr lang="el-GR" sz="1400" b="1" kern="1200" dirty="0" err="1" smtClean="0">
                          <a:solidFill>
                            <a:schemeClr val="dk1"/>
                          </a:solidFill>
                          <a:latin typeface="+mn-lt"/>
                          <a:ea typeface="+mn-ea"/>
                          <a:cs typeface="+mn-cs"/>
                        </a:rPr>
                        <a:t>ἀναπαύσεως</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πανδοχεῖο</a:t>
                      </a:r>
                      <a:r>
                        <a:rPr lang="el-GR" sz="1400" b="1" kern="1200" dirty="0" smtClean="0">
                          <a:solidFill>
                            <a:schemeClr val="dk1"/>
                          </a:solidFill>
                          <a:latin typeface="+mn-lt"/>
                          <a:ea typeface="+mn-ea"/>
                          <a:cs typeface="+mn-cs"/>
                        </a:rPr>
                        <a:t> ἢ </a:t>
                      </a:r>
                      <a:r>
                        <a:rPr lang="el-GR" sz="1400" b="1" kern="1200" dirty="0" err="1" smtClean="0">
                          <a:solidFill>
                            <a:schemeClr val="dk1"/>
                          </a:solidFill>
                          <a:latin typeface="+mn-lt"/>
                          <a:ea typeface="+mn-ea"/>
                          <a:cs typeface="+mn-cs"/>
                        </a:rPr>
                        <a:t>αἴθουσα</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γιὰ</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φαγητοῦ</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καὶ</a:t>
                      </a:r>
                      <a:r>
                        <a:rPr lang="el-GR" sz="1400" b="1" kern="1200" dirty="0" smtClean="0">
                          <a:solidFill>
                            <a:schemeClr val="dk1"/>
                          </a:solidFill>
                          <a:latin typeface="+mn-lt"/>
                          <a:ea typeface="+mn-ea"/>
                          <a:cs typeface="+mn-cs"/>
                        </a:rPr>
                        <a:t> ἡ </a:t>
                      </a:r>
                      <a:r>
                        <a:rPr lang="el-GR" sz="1400" b="1" kern="1200" dirty="0" err="1" smtClean="0">
                          <a:solidFill>
                            <a:schemeClr val="dk1"/>
                          </a:solidFill>
                          <a:latin typeface="+mn-lt"/>
                          <a:ea typeface="+mn-ea"/>
                          <a:cs typeface="+mn-cs"/>
                        </a:rPr>
                        <a:t>ἀντωνυμία</a:t>
                      </a:r>
                      <a:r>
                        <a:rPr lang="el-GR" sz="1400" b="1" kern="1200" dirty="0" smtClean="0">
                          <a:solidFill>
                            <a:schemeClr val="dk1"/>
                          </a:solidFill>
                          <a:latin typeface="+mn-lt"/>
                          <a:ea typeface="+mn-ea"/>
                          <a:cs typeface="+mn-cs"/>
                        </a:rPr>
                        <a:t> ‘‘μου’’, </a:t>
                      </a:r>
                      <a:r>
                        <a:rPr lang="el-GR" sz="1400" b="1" kern="1200" dirty="0" err="1" smtClean="0">
                          <a:solidFill>
                            <a:schemeClr val="dk1"/>
                          </a:solidFill>
                          <a:latin typeface="+mn-lt"/>
                          <a:ea typeface="+mn-ea"/>
                          <a:cs typeface="+mn-cs"/>
                        </a:rPr>
                        <a:t>ὅτι</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ἦταν</a:t>
                      </a:r>
                      <a:r>
                        <a:rPr lang="el-GR" sz="1400" b="1" kern="1200" dirty="0" smtClean="0">
                          <a:solidFill>
                            <a:schemeClr val="dk1"/>
                          </a:solidFill>
                          <a:latin typeface="+mn-lt"/>
                          <a:ea typeface="+mn-ea"/>
                          <a:cs typeface="+mn-cs"/>
                        </a:rPr>
                        <a:t> προορισμένο </a:t>
                      </a:r>
                      <a:r>
                        <a:rPr lang="el-GR" sz="1400" b="1" kern="1200" dirty="0" err="1" smtClean="0">
                          <a:solidFill>
                            <a:schemeClr val="dk1"/>
                          </a:solidFill>
                          <a:latin typeface="+mn-lt"/>
                          <a:ea typeface="+mn-ea"/>
                          <a:cs typeface="+mn-cs"/>
                        </a:rPr>
                        <a:t>γιὰ</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τὸν</a:t>
                      </a:r>
                      <a:r>
                        <a:rPr lang="el-GR" sz="1400" b="1" kern="1200" dirty="0" smtClean="0">
                          <a:solidFill>
                            <a:schemeClr val="dk1"/>
                          </a:solidFill>
                          <a:latin typeface="+mn-lt"/>
                          <a:ea typeface="+mn-ea"/>
                          <a:cs typeface="+mn-cs"/>
                        </a:rPr>
                        <a:t> Χριστό,</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ἡ </a:t>
                      </a:r>
                      <a:r>
                        <a:rPr lang="el-GR" sz="1400" kern="1200" dirty="0" err="1" smtClean="0">
                          <a:solidFill>
                            <a:schemeClr val="dk1"/>
                          </a:solidFill>
                          <a:latin typeface="+mn-lt"/>
                          <a:ea typeface="+mn-ea"/>
                          <a:cs typeface="+mn-cs"/>
                        </a:rPr>
                        <a:t>ἀλήθεια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εἶναι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πὼς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οἱ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μαθητὲς</a:t>
                      </a:r>
                      <a:r>
                        <a:rPr lang="el-GR" sz="1400" kern="1200" dirty="0" smtClean="0">
                          <a:solidFill>
                            <a:schemeClr val="dk1"/>
                          </a:solidFill>
                          <a:latin typeface="+mn-lt"/>
                          <a:ea typeface="+mn-ea"/>
                          <a:cs typeface="+mn-cs"/>
                        </a:rPr>
                        <a:t> τυγχάνουν </a:t>
                      </a:r>
                      <a:r>
                        <a:rPr lang="el-GR" sz="1400" kern="1200" dirty="0" err="1" smtClean="0">
                          <a:solidFill>
                            <a:schemeClr val="dk1"/>
                          </a:solidFill>
                          <a:latin typeface="+mn-lt"/>
                          <a:ea typeface="+mn-ea"/>
                          <a:cs typeface="+mn-cs"/>
                        </a:rPr>
                        <a:t>τῆς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ἴδιας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ὑποδοχῆς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περιποίησης </a:t>
                      </a:r>
                      <a:r>
                        <a:rPr lang="el-GR" sz="1400" kern="1200" dirty="0" err="1" smtClean="0">
                          <a:solidFill>
                            <a:schemeClr val="dk1"/>
                          </a:solidFill>
                          <a:latin typeface="+mn-lt"/>
                          <a:ea typeface="+mn-ea"/>
                          <a:cs typeface="+mn-cs"/>
                        </a:rPr>
                        <a:t>τῆς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ὁποίας</a:t>
                      </a:r>
                      <a:r>
                        <a:rPr lang="el-GR" sz="1400" kern="1200" dirty="0" smtClean="0">
                          <a:solidFill>
                            <a:schemeClr val="dk1"/>
                          </a:solidFill>
                          <a:latin typeface="+mn-lt"/>
                          <a:ea typeface="+mn-ea"/>
                          <a:cs typeface="+mn-cs"/>
                        </a:rPr>
                        <a:t> τυγχάνει, </a:t>
                      </a:r>
                      <a:r>
                        <a:rPr lang="el-GR" sz="1400" kern="1200" dirty="0" err="1" smtClean="0">
                          <a:solidFill>
                            <a:schemeClr val="dk1"/>
                          </a:solidFill>
                          <a:latin typeface="+mn-lt"/>
                          <a:ea typeface="+mn-ea"/>
                          <a:cs typeface="+mn-cs"/>
                        </a:rPr>
                        <a:t>ὅπου</a:t>
                      </a:r>
                      <a:r>
                        <a:rPr lang="el-GR" sz="1400" kern="1200" dirty="0" smtClean="0">
                          <a:solidFill>
                            <a:schemeClr val="dk1"/>
                          </a:solidFill>
                          <a:latin typeface="+mn-lt"/>
                          <a:ea typeface="+mn-ea"/>
                          <a:cs typeface="+mn-cs"/>
                        </a:rPr>
                        <a:t> γίνεται δεκτός,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ὁ Κύριός τους. </a:t>
                      </a:r>
                      <a:r>
                        <a:rPr lang="el-GR" sz="1400" b="1" i="0" kern="1200" dirty="0" smtClean="0">
                          <a:solidFill>
                            <a:schemeClr val="dk1"/>
                          </a:solidFill>
                          <a:latin typeface="+mn-lt"/>
                          <a:ea typeface="+mn-ea"/>
                          <a:cs typeface="+mn-cs"/>
                        </a:rPr>
                        <a:t>(ΤΡΕΜΠΕΛΑΣ)</a:t>
                      </a:r>
                      <a:r>
                        <a:rPr lang="el-GR" sz="1400" b="1" i="0" kern="1200" baseline="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Εἶναι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γνωστὸ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ὅτι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σὲ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πολλὲς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παλαιστινὲς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οἰκίες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ὑπῆρχε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ἄνω</a:t>
                      </a:r>
                      <a:r>
                        <a:rPr lang="el-GR" sz="1400" kern="1200" dirty="0" smtClean="0">
                          <a:solidFill>
                            <a:schemeClr val="dk1"/>
                          </a:solidFill>
                          <a:latin typeface="+mn-lt"/>
                          <a:ea typeface="+mn-ea"/>
                          <a:cs typeface="+mn-cs"/>
                        </a:rPr>
                        <a:t> διαμέρισμα’’,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ὁποῖο</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ἦταν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εὐρύχωρο</a:t>
                      </a:r>
                      <a:r>
                        <a:rPr lang="el-GR" sz="1400" kern="1200" dirty="0" smtClean="0">
                          <a:solidFill>
                            <a:schemeClr val="dk1"/>
                          </a:solidFill>
                          <a:latin typeface="+mn-lt"/>
                          <a:ea typeface="+mn-ea"/>
                          <a:cs typeface="+mn-cs"/>
                        </a:rPr>
                        <a:t> («μέγα»), κατάλληλο </a:t>
                      </a:r>
                      <a:r>
                        <a:rPr lang="el-GR" sz="1400" kern="1200" dirty="0" err="1" smtClean="0">
                          <a:solidFill>
                            <a:schemeClr val="dk1"/>
                          </a:solidFill>
                          <a:latin typeface="+mn-lt"/>
                          <a:ea typeface="+mn-ea"/>
                          <a:cs typeface="+mn-cs"/>
                        </a:rPr>
                        <a:t>γιὰ</a:t>
                      </a:r>
                      <a:r>
                        <a:rPr lang="el-GR" sz="1400" kern="1200" dirty="0" smtClean="0">
                          <a:solidFill>
                            <a:schemeClr val="dk1"/>
                          </a:solidFill>
                          <a:latin typeface="+mn-lt"/>
                          <a:ea typeface="+mn-ea"/>
                          <a:cs typeface="+mn-cs"/>
                        </a:rPr>
                        <a:t> συναντήσεις ἢ τελετές,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ἐτοιμασμένον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ἐστρωμένον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ὅπως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θὰ</a:t>
                      </a:r>
                      <a:r>
                        <a:rPr lang="el-GR" sz="1400" kern="1200" dirty="0" smtClean="0">
                          <a:solidFill>
                            <a:schemeClr val="dk1"/>
                          </a:solidFill>
                          <a:latin typeface="+mn-lt"/>
                          <a:ea typeface="+mn-ea"/>
                          <a:cs typeface="+mn-cs"/>
                        </a:rPr>
                        <a:t> περιγράφεται </a:t>
                      </a:r>
                      <a:r>
                        <a:rPr lang="el-GR" sz="1400" kern="1200" dirty="0" err="1" smtClean="0">
                          <a:solidFill>
                            <a:schemeClr val="dk1"/>
                          </a:solidFill>
                          <a:latin typeface="+mn-lt"/>
                          <a:ea typeface="+mn-ea"/>
                          <a:cs typeface="+mn-cs"/>
                        </a:rPr>
                        <a:t>στὶς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ζωηρὲς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ἀναμνήσεις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τῶν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αὐτοπτῶν</a:t>
                      </a:r>
                      <a:r>
                        <a:rPr lang="el-GR" sz="1400" kern="1200" dirty="0" smtClean="0">
                          <a:solidFill>
                            <a:schemeClr val="dk1"/>
                          </a:solidFill>
                          <a:latin typeface="+mn-lt"/>
                          <a:ea typeface="+mn-ea"/>
                          <a:cs typeface="+mn-cs"/>
                        </a:rPr>
                        <a:t> μαρτύρων </a:t>
                      </a:r>
                      <a:r>
                        <a:rPr lang="el-GR" sz="1400" kern="1200" dirty="0" err="1" smtClean="0">
                          <a:solidFill>
                            <a:schemeClr val="dk1"/>
                          </a:solidFill>
                          <a:latin typeface="+mn-lt"/>
                          <a:ea typeface="+mn-ea"/>
                          <a:cs typeface="+mn-cs"/>
                        </a:rPr>
                        <a:t>μαθητῶν</a:t>
                      </a:r>
                      <a:r>
                        <a:rPr lang="el-GR" sz="1400" kern="1200" dirty="0" smtClean="0">
                          <a:solidFill>
                            <a:schemeClr val="dk1"/>
                          </a:solidFill>
                          <a:latin typeface="+mn-lt"/>
                          <a:ea typeface="+mn-ea"/>
                          <a:cs typeface="+mn-cs"/>
                        </a:rPr>
                        <a:t>. </a:t>
                      </a:r>
                      <a:r>
                        <a:rPr lang="el-GR" sz="1400" b="1" kern="1200" dirty="0" smtClean="0">
                          <a:solidFill>
                            <a:schemeClr val="dk1"/>
                          </a:solidFill>
                          <a:latin typeface="+mn-lt"/>
                          <a:ea typeface="+mn-ea"/>
                          <a:cs typeface="+mn-cs"/>
                        </a:rPr>
                        <a:t>(ΚΑΡΑΒΙΔΟΠΟΥΛΟΣ)</a:t>
                      </a:r>
                      <a:r>
                        <a:rPr lang="el-GR" sz="1400" kern="1200" dirty="0" smtClean="0">
                          <a:solidFill>
                            <a:schemeClr val="dk1"/>
                          </a:solidFill>
                          <a:latin typeface="+mn-lt"/>
                          <a:ea typeface="+mn-ea"/>
                          <a:cs typeface="+mn-cs"/>
                        </a:rPr>
                        <a:t>  </a:t>
                      </a:r>
                      <a:endParaRPr lang="el-GR" sz="1400" b="1" i="0" kern="1200" dirty="0" smtClean="0">
                        <a:solidFill>
                          <a:schemeClr val="dk1"/>
                        </a:solidFill>
                        <a:latin typeface="+mn-lt"/>
                        <a:ea typeface="+mn-ea"/>
                        <a:cs typeface="+mn-cs"/>
                      </a:endParaRPr>
                    </a:p>
                    <a:p>
                      <a:pPr algn="just">
                        <a:buFont typeface="Wingdings" pitchFamily="2" charset="2"/>
                        <a:buChar char="q"/>
                      </a:pPr>
                      <a:r>
                        <a:rPr lang="el-GR" sz="1400" kern="1200" dirty="0" smtClean="0">
                          <a:solidFill>
                            <a:schemeClr val="dk1"/>
                          </a:solidFill>
                          <a:latin typeface="+mn-lt"/>
                          <a:ea typeface="+mn-ea"/>
                          <a:cs typeface="+mn-cs"/>
                        </a:rPr>
                        <a:t> Ὁ </a:t>
                      </a:r>
                      <a:r>
                        <a:rPr lang="el-GR" sz="1400" kern="1200" dirty="0" err="1" smtClean="0">
                          <a:solidFill>
                            <a:schemeClr val="dk1"/>
                          </a:solidFill>
                          <a:latin typeface="+mn-lt"/>
                          <a:ea typeface="+mn-ea"/>
                          <a:cs typeface="+mn-cs"/>
                        </a:rPr>
                        <a:t>δὲ</a:t>
                      </a:r>
                      <a:r>
                        <a:rPr lang="el-GR" sz="1400"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ἱερὸς</a:t>
                      </a:r>
                      <a:r>
                        <a:rPr lang="el-GR" sz="1400" b="1" kern="1200" dirty="0" smtClean="0">
                          <a:solidFill>
                            <a:schemeClr val="dk1"/>
                          </a:solidFill>
                          <a:latin typeface="+mn-lt"/>
                          <a:ea typeface="+mn-ea"/>
                          <a:cs typeface="+mn-cs"/>
                        </a:rPr>
                        <a:t> Χρυσόστομος </a:t>
                      </a:r>
                      <a:r>
                        <a:rPr lang="el-GR" sz="1400" kern="1200" dirty="0" smtClean="0">
                          <a:solidFill>
                            <a:schemeClr val="dk1"/>
                          </a:solidFill>
                          <a:latin typeface="+mn-lt"/>
                          <a:ea typeface="+mn-ea"/>
                          <a:cs typeface="+mn-cs"/>
                        </a:rPr>
                        <a:t>σχολιάζει </a:t>
                      </a:r>
                      <a:r>
                        <a:rPr lang="el-GR" sz="1400" kern="1200" dirty="0" err="1" smtClean="0">
                          <a:solidFill>
                            <a:schemeClr val="dk1"/>
                          </a:solidFill>
                          <a:latin typeface="+mn-lt"/>
                          <a:ea typeface="+mn-ea"/>
                          <a:cs typeface="+mn-cs"/>
                        </a:rPr>
                        <a:t>εὔστοχα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ὅτι</a:t>
                      </a:r>
                      <a:r>
                        <a:rPr lang="el-GR" sz="1400" kern="1200" dirty="0" smtClean="0">
                          <a:solidFill>
                            <a:schemeClr val="dk1"/>
                          </a:solidFill>
                          <a:latin typeface="+mn-lt"/>
                          <a:ea typeface="+mn-ea"/>
                          <a:cs typeface="+mn-cs"/>
                        </a:rPr>
                        <a:t> ὁ </a:t>
                      </a:r>
                      <a:r>
                        <a:rPr lang="el-GR" sz="1400" kern="1200" dirty="0" err="1" smtClean="0">
                          <a:solidFill>
                            <a:schemeClr val="dk1"/>
                          </a:solidFill>
                          <a:latin typeface="+mn-lt"/>
                          <a:ea typeface="+mn-ea"/>
                          <a:cs typeface="+mn-cs"/>
                        </a:rPr>
                        <a:t>Χριστὸς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δὲν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εἶχε</a:t>
                      </a:r>
                      <a:r>
                        <a:rPr lang="el-GR" sz="1400" kern="1200" dirty="0" smtClean="0">
                          <a:solidFill>
                            <a:schemeClr val="dk1"/>
                          </a:solidFill>
                          <a:latin typeface="+mn-lt"/>
                          <a:ea typeface="+mn-ea"/>
                          <a:cs typeface="+mn-cs"/>
                        </a:rPr>
                        <a:t> σπίτι, </a:t>
                      </a:r>
                      <a:r>
                        <a:rPr lang="el-GR" sz="1400" kern="1200" dirty="0" err="1" smtClean="0">
                          <a:solidFill>
                            <a:schemeClr val="dk1"/>
                          </a:solidFill>
                          <a:latin typeface="+mn-lt"/>
                          <a:ea typeface="+mn-ea"/>
                          <a:cs typeface="+mn-cs"/>
                        </a:rPr>
                        <a:t>δὲν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εἶχε</a:t>
                      </a:r>
                      <a:r>
                        <a:rPr lang="el-GR" sz="1400" kern="1200" dirty="0" smtClean="0">
                          <a:solidFill>
                            <a:schemeClr val="dk1"/>
                          </a:solidFill>
                          <a:latin typeface="+mn-lt"/>
                          <a:ea typeface="+mn-ea"/>
                          <a:cs typeface="+mn-cs"/>
                        </a:rPr>
                        <a:t> κατάλυμα, </a:t>
                      </a:r>
                      <a:r>
                        <a:rPr lang="el-GR" sz="1400" kern="1200" dirty="0" err="1" smtClean="0">
                          <a:solidFill>
                            <a:schemeClr val="dk1"/>
                          </a:solidFill>
                          <a:latin typeface="+mn-lt"/>
                          <a:ea typeface="+mn-ea"/>
                          <a:cs typeface="+mn-cs"/>
                        </a:rPr>
                        <a:t>ὅπως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οὔτε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οἱ</a:t>
                      </a:r>
                      <a:r>
                        <a:rPr lang="el-GR" sz="1400" kern="1200" dirty="0" smtClean="0">
                          <a:solidFill>
                            <a:schemeClr val="dk1"/>
                          </a:solidFill>
                          <a:latin typeface="+mn-lt"/>
                          <a:ea typeface="+mn-ea"/>
                          <a:cs typeface="+mn-cs"/>
                        </a:rPr>
                        <a:t> μαθητές Του, </a:t>
                      </a:r>
                      <a:r>
                        <a:rPr lang="el-GR" sz="1400" kern="1200" dirty="0" err="1" smtClean="0">
                          <a:solidFill>
                            <a:schemeClr val="dk1"/>
                          </a:solidFill>
                          <a:latin typeface="+mn-lt"/>
                          <a:ea typeface="+mn-ea"/>
                          <a:cs typeface="+mn-cs"/>
                        </a:rPr>
                        <a:t>γιατὶ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εἰδάλλως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θὰ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πρότειναν. Ὁ </a:t>
                      </a:r>
                      <a:r>
                        <a:rPr lang="el-GR" sz="1400" kern="1200" dirty="0" err="1" smtClean="0">
                          <a:solidFill>
                            <a:schemeClr val="dk1"/>
                          </a:solidFill>
                          <a:latin typeface="+mn-lt"/>
                          <a:ea typeface="+mn-ea"/>
                          <a:cs typeface="+mn-cs"/>
                        </a:rPr>
                        <a:t>Ἰησοὺς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ἄλλωστε</a:t>
                      </a:r>
                      <a:r>
                        <a:rPr lang="el-GR" sz="1400" kern="1200" dirty="0" smtClean="0">
                          <a:solidFill>
                            <a:schemeClr val="dk1"/>
                          </a:solidFill>
                          <a:latin typeface="+mn-lt"/>
                          <a:ea typeface="+mn-ea"/>
                          <a:cs typeface="+mn-cs"/>
                        </a:rPr>
                        <a:t>, κατείχε τη θέση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πατέρα </a:t>
                      </a:r>
                      <a:r>
                        <a:rPr lang="el-GR" sz="1400" kern="1200" dirty="0" err="1" smtClean="0">
                          <a:solidFill>
                            <a:schemeClr val="dk1"/>
                          </a:solidFill>
                          <a:latin typeface="+mn-lt"/>
                          <a:ea typeface="+mn-ea"/>
                          <a:cs typeface="+mn-cs"/>
                        </a:rPr>
                        <a:t>τῆς</a:t>
                      </a:r>
                      <a:r>
                        <a:rPr lang="el-GR" sz="1400" kern="1200" dirty="0" smtClean="0">
                          <a:solidFill>
                            <a:schemeClr val="dk1"/>
                          </a:solidFill>
                          <a:latin typeface="+mn-lt"/>
                          <a:ea typeface="+mn-ea"/>
                          <a:cs typeface="+mn-cs"/>
                        </a:rPr>
                        <a:t> οικογένειας,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περιβαλλόταν </a:t>
                      </a:r>
                      <a:r>
                        <a:rPr lang="el-GR" sz="1400" kern="1200" dirty="0" err="1" smtClean="0">
                          <a:solidFill>
                            <a:schemeClr val="dk1"/>
                          </a:solidFill>
                          <a:latin typeface="+mn-lt"/>
                          <a:ea typeface="+mn-ea"/>
                          <a:cs typeface="+mn-cs"/>
                        </a:rPr>
                        <a:t>ἀπὸ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οἰκογένεια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τῶν</a:t>
                      </a:r>
                      <a:r>
                        <a:rPr lang="el-GR" sz="1400" kern="1200" dirty="0" smtClean="0">
                          <a:solidFill>
                            <a:schemeClr val="dk1"/>
                          </a:solidFill>
                          <a:latin typeface="+mn-lt"/>
                          <a:ea typeface="+mn-ea"/>
                          <a:cs typeface="+mn-cs"/>
                        </a:rPr>
                        <a:t> μαθητών Του.</a:t>
                      </a:r>
                      <a:endParaRPr lang="el-GR" sz="1400" b="1" i="0" kern="1200" dirty="0" smtClean="0">
                        <a:solidFill>
                          <a:schemeClr val="dk1"/>
                        </a:solidFill>
                        <a:latin typeface="+mn-lt"/>
                        <a:ea typeface="+mn-ea"/>
                        <a:cs typeface="+mn-cs"/>
                      </a:endParaRPr>
                    </a:p>
                    <a:p>
                      <a:pPr algn="just">
                        <a:buFont typeface="Wingdings" pitchFamily="2" charset="2"/>
                        <a:buChar char="q"/>
                      </a:pPr>
                      <a:endParaRPr lang="el-GR" sz="1600" b="1" i="0" kern="1200" dirty="0" smtClean="0">
                        <a:solidFill>
                          <a:schemeClr val="dk1"/>
                        </a:solidFill>
                        <a:latin typeface="+mn-lt"/>
                        <a:ea typeface="+mn-ea"/>
                        <a:cs typeface="+mn-cs"/>
                      </a:endParaRPr>
                    </a:p>
                    <a:p>
                      <a:pPr algn="just">
                        <a:buFont typeface="Wingdings" pitchFamily="2" charset="2"/>
                        <a:buChar char="q"/>
                      </a:pPr>
                      <a:endParaRPr lang="el-GR" sz="1600" b="1" i="0" kern="1200" dirty="0" smtClean="0">
                        <a:solidFill>
                          <a:schemeClr val="dk1"/>
                        </a:solidFill>
                        <a:latin typeface="+mn-lt"/>
                        <a:ea typeface="+mn-ea"/>
                        <a:cs typeface="+mn-cs"/>
                      </a:endParaRPr>
                    </a:p>
                    <a:p>
                      <a:pPr algn="just">
                        <a:buFont typeface="Wingdings" pitchFamily="2" charset="2"/>
                        <a:buChar char="q"/>
                      </a:pPr>
                      <a:endParaRPr lang="el-GR" sz="1600" b="1" i="0" kern="1200" dirty="0" smtClean="0">
                        <a:solidFill>
                          <a:schemeClr val="dk1"/>
                        </a:solidFill>
                        <a:latin typeface="+mn-lt"/>
                        <a:ea typeface="+mn-ea"/>
                        <a:cs typeface="+mn-cs"/>
                      </a:endParaRPr>
                    </a:p>
                    <a:p>
                      <a:pPr algn="just">
                        <a:buFont typeface="Wingdings" pitchFamily="2" charset="2"/>
                        <a:buChar char="q"/>
                      </a:pPr>
                      <a:endParaRPr lang="el-GR" sz="1600" b="1" i="0" kern="1200" dirty="0" smtClean="0">
                        <a:solidFill>
                          <a:schemeClr val="dk1"/>
                        </a:solidFill>
                        <a:latin typeface="+mn-lt"/>
                        <a:ea typeface="+mn-ea"/>
                        <a:cs typeface="+mn-cs"/>
                      </a:endParaRPr>
                    </a:p>
                    <a:p>
                      <a:pPr algn="just">
                        <a:buFont typeface="Wingdings" pitchFamily="2" charset="2"/>
                        <a:buChar char="q"/>
                      </a:pPr>
                      <a:endParaRPr lang="el-GR" sz="1600" b="1" i="0" kern="1200" dirty="0" smtClean="0">
                        <a:solidFill>
                          <a:schemeClr val="dk1"/>
                        </a:solidFill>
                        <a:latin typeface="+mn-lt"/>
                        <a:ea typeface="+mn-ea"/>
                        <a:cs typeface="+mn-cs"/>
                      </a:endParaRPr>
                    </a:p>
                    <a:p>
                      <a:pPr algn="just">
                        <a:buFont typeface="Wingdings" pitchFamily="2" charset="2"/>
                        <a:buChar char="q"/>
                      </a:pPr>
                      <a:endParaRPr lang="el-GR" sz="1600" b="1" i="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400" b="1" kern="1200" dirty="0" err="1" smtClean="0">
                          <a:solidFill>
                            <a:schemeClr val="dk1"/>
                          </a:solidFill>
                          <a:latin typeface="+mn-lt"/>
                          <a:ea typeface="+mn-ea"/>
                          <a:cs typeface="+mn-cs"/>
                        </a:rPr>
                        <a:t>Εἶναι</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τὸ</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μοναδικὸ</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δεῖπνο</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ὅπου</a:t>
                      </a:r>
                      <a:r>
                        <a:rPr lang="el-GR" sz="1400" b="1" kern="1200" dirty="0" smtClean="0">
                          <a:solidFill>
                            <a:schemeClr val="dk1"/>
                          </a:solidFill>
                          <a:latin typeface="+mn-lt"/>
                          <a:ea typeface="+mn-ea"/>
                          <a:cs typeface="+mn-cs"/>
                        </a:rPr>
                        <a:t> ὁ </a:t>
                      </a:r>
                      <a:r>
                        <a:rPr lang="el-GR" sz="1400" b="1" kern="1200" dirty="0" err="1" smtClean="0">
                          <a:solidFill>
                            <a:schemeClr val="dk1"/>
                          </a:solidFill>
                          <a:latin typeface="+mn-lt"/>
                          <a:ea typeface="+mn-ea"/>
                          <a:cs typeface="+mn-cs"/>
                        </a:rPr>
                        <a:t>Χριστὸς</a:t>
                      </a:r>
                      <a:r>
                        <a:rPr lang="el-GR" sz="1400" b="1" kern="1200" dirty="0" smtClean="0">
                          <a:solidFill>
                            <a:schemeClr val="dk1"/>
                          </a:solidFill>
                          <a:latin typeface="+mn-lt"/>
                          <a:ea typeface="+mn-ea"/>
                          <a:cs typeface="+mn-cs"/>
                        </a:rPr>
                        <a:t> δηλώνει </a:t>
                      </a:r>
                      <a:r>
                        <a:rPr lang="el-GR" sz="1400" b="1" kern="1200" dirty="0" err="1" smtClean="0">
                          <a:solidFill>
                            <a:schemeClr val="dk1"/>
                          </a:solidFill>
                          <a:latin typeface="+mn-lt"/>
                          <a:ea typeface="+mn-ea"/>
                          <a:cs typeface="+mn-cs"/>
                        </a:rPr>
                        <a:t>τὴν</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ἐπιθυμία</a:t>
                      </a:r>
                      <a:r>
                        <a:rPr lang="el-GR" sz="1400" b="1" kern="1200" dirty="0" smtClean="0">
                          <a:solidFill>
                            <a:schemeClr val="dk1"/>
                          </a:solidFill>
                          <a:latin typeface="+mn-lt"/>
                          <a:ea typeface="+mn-ea"/>
                          <a:cs typeface="+mn-cs"/>
                        </a:rPr>
                        <a:t> προετοιμασίας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ὁποία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δὲν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ἐπετήδευσε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ποτὲ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γιὰ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τὰ</a:t>
                      </a:r>
                      <a:r>
                        <a:rPr lang="el-GR" sz="1400" kern="1200" dirty="0" smtClean="0">
                          <a:solidFill>
                            <a:schemeClr val="dk1"/>
                          </a:solidFill>
                          <a:latin typeface="+mn-lt"/>
                          <a:ea typeface="+mn-ea"/>
                          <a:cs typeface="+mn-cs"/>
                        </a:rPr>
                        <a:t> γεύματά του, </a:t>
                      </a:r>
                      <a:r>
                        <a:rPr lang="el-GR" sz="1400" kern="1200" dirty="0" err="1" smtClean="0">
                          <a:solidFill>
                            <a:schemeClr val="dk1"/>
                          </a:solidFill>
                          <a:latin typeface="+mn-lt"/>
                          <a:ea typeface="+mn-ea"/>
                          <a:cs typeface="+mn-cs"/>
                        </a:rPr>
                        <a:t>γιατὶ</a:t>
                      </a:r>
                      <a:r>
                        <a:rPr lang="el-GR" sz="1400" kern="1200" dirty="0" smtClean="0">
                          <a:solidFill>
                            <a:schemeClr val="dk1"/>
                          </a:solidFill>
                          <a:latin typeface="+mn-lt"/>
                          <a:ea typeface="+mn-ea"/>
                          <a:cs typeface="+mn-cs"/>
                        </a:rPr>
                        <a:t> συνήθως συνέτρωγε </a:t>
                      </a:r>
                      <a:r>
                        <a:rPr lang="el-GR" sz="1400" kern="1200" dirty="0" err="1" smtClean="0">
                          <a:solidFill>
                            <a:schemeClr val="dk1"/>
                          </a:solidFill>
                          <a:latin typeface="+mn-lt"/>
                          <a:ea typeface="+mn-ea"/>
                          <a:cs typeface="+mn-cs"/>
                        </a:rPr>
                        <a:t>μετὰ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πλήθους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προχείρως (</a:t>
                      </a:r>
                      <a:r>
                        <a:rPr lang="el-GR" sz="1400" kern="1200" dirty="0" err="1" smtClean="0">
                          <a:solidFill>
                            <a:schemeClr val="dk1"/>
                          </a:solidFill>
                          <a:latin typeface="+mn-lt"/>
                          <a:ea typeface="+mn-ea"/>
                          <a:cs typeface="+mn-cs"/>
                        </a:rPr>
                        <a:t>ὅπως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παρὰ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φρέαρ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Ἰακώβ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γιατὶ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ἐπιθυμοῦσε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τιμήσει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ἀληθινὸ</a:t>
                      </a:r>
                      <a:r>
                        <a:rPr lang="el-GR" sz="1400" kern="1200" dirty="0" smtClean="0">
                          <a:solidFill>
                            <a:schemeClr val="dk1"/>
                          </a:solidFill>
                          <a:latin typeface="+mn-lt"/>
                          <a:ea typeface="+mn-ea"/>
                          <a:cs typeface="+mn-cs"/>
                        </a:rPr>
                        <a:t> Πάσχα, </a:t>
                      </a:r>
                      <a:r>
                        <a:rPr lang="el-GR" sz="1400" kern="1200" dirty="0" err="1" smtClean="0">
                          <a:solidFill>
                            <a:schemeClr val="dk1"/>
                          </a:solidFill>
                          <a:latin typeface="+mn-lt"/>
                          <a:ea typeface="+mn-ea"/>
                          <a:cs typeface="+mn-cs"/>
                        </a:rPr>
                        <a:t>μὲ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a:t>
                      </a:r>
                      <a:r>
                        <a:rPr lang="el-GR" sz="1400" kern="1200" dirty="0" smtClean="0">
                          <a:solidFill>
                            <a:schemeClr val="dk1"/>
                          </a:solidFill>
                          <a:latin typeface="+mn-lt"/>
                          <a:ea typeface="+mn-ea"/>
                          <a:cs typeface="+mn-cs"/>
                        </a:rPr>
                        <a:t> Θεία </a:t>
                      </a:r>
                      <a:r>
                        <a:rPr lang="el-GR" sz="1400" kern="1200" dirty="0" err="1" smtClean="0">
                          <a:solidFill>
                            <a:schemeClr val="dk1"/>
                          </a:solidFill>
                          <a:latin typeface="+mn-lt"/>
                          <a:ea typeface="+mn-ea"/>
                          <a:cs typeface="+mn-cs"/>
                        </a:rPr>
                        <a:t>Εὐχαριστία</a:t>
                      </a:r>
                      <a:r>
                        <a:rPr lang="el-GR" sz="1400" kern="1200" dirty="0" smtClean="0">
                          <a:solidFill>
                            <a:schemeClr val="dk1"/>
                          </a:solidFill>
                          <a:latin typeface="+mn-lt"/>
                          <a:ea typeface="+mn-ea"/>
                          <a:cs typeface="+mn-cs"/>
                        </a:rPr>
                        <a:t> (θυσία</a:t>
                      </a:r>
                      <a:r>
                        <a:rPr lang="el-GR" sz="1400" kern="1200" baseline="0" dirty="0" smtClean="0">
                          <a:solidFill>
                            <a:schemeClr val="dk1"/>
                          </a:solidFill>
                          <a:latin typeface="+mn-lt"/>
                          <a:ea typeface="+mn-ea"/>
                          <a:cs typeface="+mn-cs"/>
                        </a:rPr>
                        <a:t> </a:t>
                      </a:r>
                      <a:r>
                        <a:rPr lang="el-GR" sz="1400" kern="1200" baseline="0" dirty="0" err="1" smtClean="0">
                          <a:solidFill>
                            <a:schemeClr val="dk1"/>
                          </a:solidFill>
                          <a:latin typeface="+mn-lt"/>
                          <a:ea typeface="+mn-ea"/>
                          <a:cs typeface="+mn-cs"/>
                        </a:rPr>
                        <a:t>τοῦ</a:t>
                      </a:r>
                      <a:r>
                        <a:rPr lang="el-GR" sz="1400" kern="1200" baseline="0" dirty="0" smtClean="0">
                          <a:solidFill>
                            <a:schemeClr val="dk1"/>
                          </a:solidFill>
                          <a:latin typeface="+mn-lt"/>
                          <a:ea typeface="+mn-ea"/>
                          <a:cs typeface="+mn-cs"/>
                        </a:rPr>
                        <a:t> </a:t>
                      </a:r>
                      <a:r>
                        <a:rPr lang="el-GR" sz="1400" i="1" kern="1200" baseline="0" dirty="0" err="1" smtClean="0">
                          <a:solidFill>
                            <a:schemeClr val="dk1"/>
                          </a:solidFill>
                          <a:latin typeface="+mn-lt"/>
                          <a:ea typeface="+mn-ea"/>
                          <a:cs typeface="+mn-cs"/>
                        </a:rPr>
                        <a:t>Υἱοῦ</a:t>
                      </a:r>
                      <a:r>
                        <a:rPr lang="el-GR" sz="1400" i="1" kern="1200" baseline="0" dirty="0" smtClean="0">
                          <a:solidFill>
                            <a:schemeClr val="dk1"/>
                          </a:solidFill>
                          <a:latin typeface="+mn-lt"/>
                          <a:ea typeface="+mn-ea"/>
                          <a:cs typeface="+mn-cs"/>
                        </a:rPr>
                        <a:t> </a:t>
                      </a:r>
                      <a:r>
                        <a:rPr lang="el-GR" sz="1400" i="1" kern="1200" baseline="0" dirty="0" err="1" smtClean="0">
                          <a:solidFill>
                            <a:schemeClr val="dk1"/>
                          </a:solidFill>
                          <a:latin typeface="+mn-lt"/>
                          <a:ea typeface="+mn-ea"/>
                          <a:cs typeface="+mn-cs"/>
                        </a:rPr>
                        <a:t>τοῦ</a:t>
                      </a:r>
                      <a:r>
                        <a:rPr lang="el-GR" sz="1400" i="1" kern="1200" baseline="0" dirty="0" smtClean="0">
                          <a:solidFill>
                            <a:schemeClr val="dk1"/>
                          </a:solidFill>
                          <a:latin typeface="+mn-lt"/>
                          <a:ea typeface="+mn-ea"/>
                          <a:cs typeface="+mn-cs"/>
                        </a:rPr>
                        <a:t> </a:t>
                      </a:r>
                      <a:r>
                        <a:rPr lang="el-GR" sz="1400" i="1" kern="1200" baseline="0" dirty="0" err="1" smtClean="0">
                          <a:solidFill>
                            <a:schemeClr val="dk1"/>
                          </a:solidFill>
                          <a:latin typeface="+mn-lt"/>
                          <a:ea typeface="+mn-ea"/>
                          <a:cs typeface="+mn-cs"/>
                        </a:rPr>
                        <a:t>Ἀνθρώπου</a:t>
                      </a:r>
                      <a:r>
                        <a:rPr lang="el-GR" sz="1400" kern="1200" baseline="0" dirty="0" smtClean="0">
                          <a:solidFill>
                            <a:schemeClr val="dk1"/>
                          </a:solidFill>
                          <a:latin typeface="+mn-lt"/>
                          <a:ea typeface="+mn-ea"/>
                          <a:cs typeface="+mn-cs"/>
                        </a:rPr>
                        <a:t>,</a:t>
                      </a:r>
                      <a:r>
                        <a:rPr lang="el-GR" sz="1400" i="1" kern="1200" baseline="0" dirty="0" smtClean="0">
                          <a:solidFill>
                            <a:schemeClr val="dk1"/>
                          </a:solidFill>
                          <a:latin typeface="+mn-lt"/>
                          <a:ea typeface="+mn-ea"/>
                          <a:cs typeface="+mn-cs"/>
                        </a:rPr>
                        <a:t> Πάσχοντος δούλου</a:t>
                      </a:r>
                      <a:r>
                        <a:rPr lang="el-GR" sz="1400" kern="1200" baseline="0" dirty="0" smtClean="0">
                          <a:solidFill>
                            <a:schemeClr val="dk1"/>
                          </a:solidFill>
                          <a:latin typeface="+mn-lt"/>
                          <a:ea typeface="+mn-ea"/>
                          <a:cs typeface="+mn-cs"/>
                        </a:rPr>
                        <a:t>)</a:t>
                      </a:r>
                      <a:r>
                        <a:rPr lang="el-GR" sz="1400" kern="1200" dirty="0" smtClean="0">
                          <a:solidFill>
                            <a:schemeClr val="dk1"/>
                          </a:solidFill>
                          <a:latin typeface="+mn-lt"/>
                          <a:ea typeface="+mn-ea"/>
                          <a:cs typeface="+mn-cs"/>
                        </a:rPr>
                        <a:t>. (</a:t>
                      </a:r>
                      <a:r>
                        <a:rPr lang="el-GR" sz="1400" b="1" kern="1200" dirty="0" smtClean="0">
                          <a:solidFill>
                            <a:schemeClr val="dk1"/>
                          </a:solidFill>
                          <a:latin typeface="+mn-lt"/>
                          <a:ea typeface="+mn-ea"/>
                          <a:cs typeface="+mn-cs"/>
                        </a:rPr>
                        <a:t>ΤΡΕΜΠΕΛΑΣ, ΚΑΡΑΒΙΔΟΠΟΥΛΟΣ)</a:t>
                      </a:r>
                      <a:endParaRPr lang="el-GR" sz="1400" b="1" i="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6" name="5 - Εικόνα" descr="Πασχάλιο Δείπνο.jpg"/>
          <p:cNvPicPr>
            <a:picLocks noChangeAspect="1"/>
          </p:cNvPicPr>
          <p:nvPr/>
        </p:nvPicPr>
        <p:blipFill>
          <a:blip r:embed="rId3" cstate="print"/>
          <a:stretch>
            <a:fillRect/>
          </a:stretch>
        </p:blipFill>
        <p:spPr>
          <a:xfrm>
            <a:off x="827584" y="4293096"/>
            <a:ext cx="7800975" cy="1656184"/>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ΣΥΓΧΡΟΝΗ ΕΡΜΗΝΕΙΑ ΧΩΡΙΟΥ</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8000385"/>
        </p:xfrm>
        <a:graphic>
          <a:graphicData uri="http://schemas.openxmlformats.org/drawingml/2006/table">
            <a:tbl>
              <a:tblPr firstRow="1" bandRow="1">
                <a:tableStyleId>{5C22544A-7EE6-4342-B048-85BDC9FD1C3A}</a:tableStyleId>
              </a:tblPr>
              <a:tblGrid>
                <a:gridCol w="9144000"/>
              </a:tblGrid>
              <a:tr h="98831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lt1"/>
                          </a:solidFill>
                          <a:latin typeface="+mn-lt"/>
                          <a:ea typeface="+mn-ea"/>
                          <a:cs typeface="+mn-cs"/>
                        </a:rPr>
                        <a:t>Β.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τῇ</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πρώτῃ</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ἡμέρᾳ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ἀζύμων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ἔθυον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λέγουσιν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θέλεις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ἀπελθόντες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ἑτοιμάσωμεν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ἵνα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φάγῃς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ἀποστέλλει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δύο</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ὑπάγετε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πόλιν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ἀπαντήσει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ἄνθρωπος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κεράμιον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ὕδατος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βαστάζων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ἀκολουθήσατε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ἐὰν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εἰσέλθῃ</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εἴπατε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οἰκοδεσπότῃ</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ὅτι</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διδάσκαλος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κατάλυμά</a:t>
                      </a:r>
                      <a:r>
                        <a:rPr lang="el-GR" sz="1600" b="1" kern="1200" dirty="0" smtClean="0">
                          <a:solidFill>
                            <a:schemeClr val="lt1"/>
                          </a:solidFill>
                          <a:latin typeface="+mn-lt"/>
                          <a:ea typeface="+mn-ea"/>
                          <a:cs typeface="+mn-cs"/>
                        </a:rPr>
                        <a:t> μου </a:t>
                      </a:r>
                      <a:r>
                        <a:rPr lang="el-GR" sz="1600" b="1" kern="1200" dirty="0" err="1" smtClean="0">
                          <a:solidFill>
                            <a:schemeClr val="lt1"/>
                          </a:solidFill>
                          <a:latin typeface="+mn-lt"/>
                          <a:ea typeface="+mn-ea"/>
                          <a:cs typeface="+mn-cs"/>
                        </a:rPr>
                        <a:t>ὅπου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μαθητῶν</a:t>
                      </a:r>
                      <a:r>
                        <a:rPr lang="el-GR" sz="1600" b="1" kern="1200" dirty="0" smtClean="0">
                          <a:solidFill>
                            <a:schemeClr val="lt1"/>
                          </a:solidFill>
                          <a:latin typeface="+mn-lt"/>
                          <a:ea typeface="+mn-ea"/>
                          <a:cs typeface="+mn-cs"/>
                        </a:rPr>
                        <a:t> μου </a:t>
                      </a:r>
                      <a:r>
                        <a:rPr lang="el-GR" sz="1600" b="1" kern="1200" dirty="0" err="1" smtClean="0">
                          <a:solidFill>
                            <a:schemeClr val="lt1"/>
                          </a:solidFill>
                          <a:latin typeface="+mn-lt"/>
                          <a:ea typeface="+mn-ea"/>
                          <a:cs typeface="+mn-cs"/>
                        </a:rPr>
                        <a:t>φάγω</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δείξει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ἀνώγαιον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μέγα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ἐστρωμένον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ἕτοιμον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ἐκεῖ</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ἑτοιμάσατε</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ἡμῖν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ἐξῆλθον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μαθηταὶ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ἦλθον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πόλιν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εὗρον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καθὼς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ἡτοίμασαν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πάσχα</a:t>
                      </a:r>
                      <a:r>
                        <a:rPr lang="el-GR" sz="1600" b="1" kern="1200" dirty="0" smtClean="0">
                          <a:solidFill>
                            <a:schemeClr val="lt1"/>
                          </a:solidFill>
                          <a:latin typeface="+mn-lt"/>
                          <a:ea typeface="+mn-ea"/>
                          <a:cs typeface="+mn-cs"/>
                        </a:rPr>
                        <a:t>».</a:t>
                      </a:r>
                      <a:r>
                        <a:rPr lang="el-GR" sz="1600" b="1" i="1" kern="1200" dirty="0" smtClean="0">
                          <a:solidFill>
                            <a:schemeClr val="lt1"/>
                          </a:solidFill>
                          <a:latin typeface="+mn-lt"/>
                          <a:ea typeface="+mn-ea"/>
                          <a:cs typeface="+mn-cs"/>
                        </a:rPr>
                        <a:t> </a:t>
                      </a:r>
                      <a:r>
                        <a:rPr lang="el-GR" sz="1600" b="1" i="0" kern="1200" dirty="0" smtClean="0">
                          <a:solidFill>
                            <a:srgbClr val="FF0000"/>
                          </a:solidFill>
                          <a:latin typeface="+mn-lt"/>
                          <a:ea typeface="+mn-ea"/>
                          <a:cs typeface="+mn-cs"/>
                        </a:rPr>
                        <a:t>(</a:t>
                      </a:r>
                      <a:r>
                        <a:rPr lang="el-GR" sz="1600" b="1" i="0" kern="1200" dirty="0" err="1" smtClean="0">
                          <a:solidFill>
                            <a:srgbClr val="FF0000"/>
                          </a:solidFill>
                          <a:latin typeface="+mn-lt"/>
                          <a:ea typeface="+mn-ea"/>
                          <a:cs typeface="+mn-cs"/>
                        </a:rPr>
                        <a:t>Μκ</a:t>
                      </a:r>
                      <a:r>
                        <a:rPr lang="el-GR" sz="1600" b="1" i="0" kern="1200" dirty="0" smtClean="0">
                          <a:solidFill>
                            <a:srgbClr val="FF0000"/>
                          </a:solidFill>
                          <a:latin typeface="+mn-lt"/>
                          <a:ea typeface="+mn-ea"/>
                          <a:cs typeface="+mn-cs"/>
                        </a:rPr>
                        <a:t>. 12, 12-16)</a:t>
                      </a:r>
                    </a:p>
                  </a:txBody>
                  <a:tcPr/>
                </a:tc>
              </a:tr>
              <a:tr h="6202065">
                <a:tc>
                  <a:txBody>
                    <a:bodyPr/>
                    <a:lstStyle/>
                    <a:p>
                      <a:pPr algn="just">
                        <a:buFont typeface="Wingdings" pitchFamily="2" charset="2"/>
                        <a:buChar char="q"/>
                      </a:pPr>
                      <a:r>
                        <a:rPr lang="el-GR" sz="1600" kern="1200" baseline="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Ἤδη</a:t>
                      </a:r>
                      <a:r>
                        <a:rPr lang="el-GR" sz="1600" b="1" kern="1200" dirty="0" smtClean="0">
                          <a:solidFill>
                            <a:schemeClr val="dk1"/>
                          </a:solidFill>
                          <a:latin typeface="+mn-lt"/>
                          <a:ea typeface="+mn-ea"/>
                          <a:cs typeface="+mn-cs"/>
                        </a:rPr>
                        <a:t> ὁ Μάρκος, </a:t>
                      </a:r>
                      <a:r>
                        <a:rPr lang="el-GR" sz="1600" b="1" kern="1200" dirty="0" err="1" smtClean="0">
                          <a:solidFill>
                            <a:schemeClr val="dk1"/>
                          </a:solidFill>
                          <a:latin typeface="+mn-lt"/>
                          <a:ea typeface="+mn-ea"/>
                          <a:cs typeface="+mn-cs"/>
                        </a:rPr>
                        <a:t>ἔχοντας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στὴν</a:t>
                      </a:r>
                      <a:r>
                        <a:rPr lang="el-GR" sz="1600" b="1" kern="1200" dirty="0" smtClean="0">
                          <a:solidFill>
                            <a:schemeClr val="dk1"/>
                          </a:solidFill>
                          <a:latin typeface="+mn-lt"/>
                          <a:ea typeface="+mn-ea"/>
                          <a:cs typeface="+mn-cs"/>
                        </a:rPr>
                        <a:t> σκέψη του </a:t>
                      </a:r>
                      <a:r>
                        <a:rPr lang="el-GR" sz="1600" b="1" kern="1200" dirty="0" err="1" smtClean="0">
                          <a:solidFill>
                            <a:schemeClr val="dk1"/>
                          </a:solidFill>
                          <a:latin typeface="+mn-lt"/>
                          <a:ea typeface="+mn-ea"/>
                          <a:cs typeface="+mn-cs"/>
                        </a:rPr>
                        <a:t>τὸν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Ἠσαΐα</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ὅπως</a:t>
                      </a:r>
                      <a:r>
                        <a:rPr lang="el-GR" sz="1600" b="1" kern="1200" dirty="0" smtClean="0">
                          <a:solidFill>
                            <a:schemeClr val="dk1"/>
                          </a:solidFill>
                          <a:latin typeface="+mn-lt"/>
                          <a:ea typeface="+mn-ea"/>
                          <a:cs typeface="+mn-cs"/>
                        </a:rPr>
                        <a:t> προαναφέρθηκε, </a:t>
                      </a:r>
                      <a:r>
                        <a:rPr lang="el-GR" sz="1600" b="1" kern="1200" dirty="0" err="1" smtClean="0">
                          <a:solidFill>
                            <a:schemeClr val="dk1"/>
                          </a:solidFill>
                          <a:latin typeface="+mn-lt"/>
                          <a:ea typeface="+mn-ea"/>
                          <a:cs typeface="+mn-cs"/>
                        </a:rPr>
                        <a:t>μᾶς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εἰσάγει</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στὸ</a:t>
                      </a:r>
                      <a:r>
                        <a:rPr lang="el-GR" sz="1600" b="1" kern="1200" dirty="0" smtClean="0">
                          <a:solidFill>
                            <a:schemeClr val="dk1"/>
                          </a:solidFill>
                          <a:latin typeface="+mn-lt"/>
                          <a:ea typeface="+mn-ea"/>
                          <a:cs typeface="+mn-cs"/>
                        </a:rPr>
                        <a:t> Πάσχα, </a:t>
                      </a:r>
                      <a:r>
                        <a:rPr lang="el-GR" sz="1600" b="1" kern="1200" dirty="0" err="1" smtClean="0">
                          <a:solidFill>
                            <a:schemeClr val="dk1"/>
                          </a:solidFill>
                          <a:latin typeface="+mn-lt"/>
                          <a:ea typeface="+mn-ea"/>
                          <a:cs typeface="+mn-cs"/>
                        </a:rPr>
                        <a:t>ὄχι</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ὅμως</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ἑβραϊκο</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ἀλλὰ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ἀληθινὸ</a:t>
                      </a:r>
                      <a:r>
                        <a:rPr lang="el-GR" sz="1600" b="1" kern="1200" dirty="0" smtClean="0">
                          <a:solidFill>
                            <a:schemeClr val="dk1"/>
                          </a:solidFill>
                          <a:latin typeface="+mn-lt"/>
                          <a:ea typeface="+mn-ea"/>
                          <a:cs typeface="+mn-cs"/>
                        </a:rPr>
                        <a:t> Πάσχα, </a:t>
                      </a:r>
                      <a:r>
                        <a:rPr lang="el-GR" sz="1600" b="1" kern="1200" dirty="0" err="1" smtClean="0">
                          <a:solidFill>
                            <a:schemeClr val="dk1"/>
                          </a:solidFill>
                          <a:latin typeface="+mn-lt"/>
                          <a:ea typeface="+mn-ea"/>
                          <a:cs typeface="+mn-cs"/>
                        </a:rPr>
                        <a:t>αὐτὸ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τοῦ</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Χριστοῦ</a:t>
                      </a:r>
                      <a:r>
                        <a:rPr lang="el-GR" sz="1600" b="1"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Πρὸς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τοῦτο</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ἴσως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χρησιμοποιεῖ</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ἱστορικὸ</a:t>
                      </a:r>
                      <a:r>
                        <a:rPr lang="el-GR" sz="1600" kern="1200" dirty="0" smtClean="0">
                          <a:solidFill>
                            <a:schemeClr val="dk1"/>
                          </a:solidFill>
                          <a:latin typeface="+mn-lt"/>
                          <a:ea typeface="+mn-ea"/>
                          <a:cs typeface="+mn-cs"/>
                        </a:rPr>
                        <a:t> χρόνο «</a:t>
                      </a:r>
                      <a:r>
                        <a:rPr lang="el-GR" sz="1600" kern="1200" dirty="0" err="1" smtClean="0">
                          <a:solidFill>
                            <a:schemeClr val="dk1"/>
                          </a:solidFill>
                          <a:latin typeface="+mn-lt"/>
                          <a:ea typeface="+mn-ea"/>
                          <a:cs typeface="+mn-cs"/>
                        </a:rPr>
                        <a:t>ἔθυον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μία </a:t>
                      </a:r>
                      <a:r>
                        <a:rPr lang="el-GR" sz="1600" kern="1200" dirty="0" err="1" smtClean="0">
                          <a:solidFill>
                            <a:schemeClr val="dk1"/>
                          </a:solidFill>
                          <a:latin typeface="+mn-lt"/>
                          <a:ea typeface="+mn-ea"/>
                          <a:cs typeface="+mn-cs"/>
                        </a:rPr>
                        <a:t>ἔννοια</a:t>
                      </a:r>
                      <a:r>
                        <a:rPr lang="el-GR" sz="1600" kern="1200" dirty="0" smtClean="0">
                          <a:solidFill>
                            <a:schemeClr val="dk1"/>
                          </a:solidFill>
                          <a:latin typeface="+mn-lt"/>
                          <a:ea typeface="+mn-ea"/>
                          <a:cs typeface="+mn-cs"/>
                        </a:rPr>
                        <a:t> παρελθόντος,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τῦπος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ἀντίτυπον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ἔφθασε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στὴν</a:t>
                      </a:r>
                      <a:r>
                        <a:rPr lang="el-GR" sz="1600" kern="1200" dirty="0" smtClean="0">
                          <a:solidFill>
                            <a:schemeClr val="dk1"/>
                          </a:solidFill>
                          <a:latin typeface="+mn-lt"/>
                          <a:ea typeface="+mn-ea"/>
                          <a:cs typeface="+mn-cs"/>
                        </a:rPr>
                        <a:t> λήξη του,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πλέον </a:t>
                      </a:r>
                      <a:r>
                        <a:rPr lang="el-GR" sz="1600" kern="1200" dirty="0" err="1" smtClean="0">
                          <a:solidFill>
                            <a:schemeClr val="dk1"/>
                          </a:solidFill>
                          <a:latin typeface="+mn-lt"/>
                          <a:ea typeface="+mn-ea"/>
                          <a:cs typeface="+mn-cs"/>
                        </a:rPr>
                        <a:t>ἀναδύεται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ὄχι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σύμβολο, </a:t>
                      </a:r>
                      <a:r>
                        <a:rPr lang="el-GR" sz="1600" kern="1200" dirty="0" err="1" smtClean="0">
                          <a:solidFill>
                            <a:schemeClr val="dk1"/>
                          </a:solidFill>
                          <a:latin typeface="+mn-lt"/>
                          <a:ea typeface="+mn-ea"/>
                          <a:cs typeface="+mn-cs"/>
                        </a:rPr>
                        <a:t>ἀλλὰ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συμβολιζόμενον</a:t>
                      </a:r>
                      <a:r>
                        <a:rPr lang="el-GR" sz="1600" kern="1200" dirty="0" smtClean="0">
                          <a:solidFill>
                            <a:schemeClr val="dk1"/>
                          </a:solidFill>
                          <a:latin typeface="+mn-lt"/>
                          <a:ea typeface="+mn-ea"/>
                          <a:cs typeface="+mn-cs"/>
                        </a:rPr>
                        <a:t>, ἡ </a:t>
                      </a:r>
                      <a:r>
                        <a:rPr lang="el-GR" sz="1600" kern="1200" dirty="0" err="1" smtClean="0">
                          <a:solidFill>
                            <a:schemeClr val="dk1"/>
                          </a:solidFill>
                          <a:latin typeface="+mn-lt"/>
                          <a:ea typeface="+mn-ea"/>
                          <a:cs typeface="+mn-cs"/>
                        </a:rPr>
                        <a:t>ἀλήθεια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πνευματικὸ</a:t>
                      </a:r>
                      <a:r>
                        <a:rPr lang="el-GR" sz="1600" kern="1200" dirty="0" smtClean="0">
                          <a:solidFill>
                            <a:schemeClr val="dk1"/>
                          </a:solidFill>
                          <a:latin typeface="+mn-lt"/>
                          <a:ea typeface="+mn-ea"/>
                          <a:cs typeface="+mn-cs"/>
                        </a:rPr>
                        <a:t>» Πάσχα. </a:t>
                      </a:r>
                      <a:r>
                        <a:rPr lang="el-GR" sz="1600" kern="1200" dirty="0" err="1" smtClean="0">
                          <a:solidFill>
                            <a:schemeClr val="dk1"/>
                          </a:solidFill>
                          <a:latin typeface="+mn-lt"/>
                          <a:ea typeface="+mn-ea"/>
                          <a:cs typeface="+mn-cs"/>
                        </a:rPr>
                        <a:t>Οἱ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Μαθητὲς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θεωροῦσαν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ὡς</a:t>
                      </a:r>
                      <a:r>
                        <a:rPr lang="el-GR" sz="1600" kern="1200" dirty="0" smtClean="0">
                          <a:solidFill>
                            <a:schemeClr val="dk1"/>
                          </a:solidFill>
                          <a:latin typeface="+mn-lt"/>
                          <a:ea typeface="+mn-ea"/>
                          <a:cs typeface="+mn-cs"/>
                        </a:rPr>
                        <a:t> δεδομένο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ὁ Διδάσκαλός τους (</a:t>
                      </a:r>
                      <a:r>
                        <a:rPr lang="el-GR" sz="1600" kern="1200" dirty="0" err="1" smtClean="0">
                          <a:solidFill>
                            <a:schemeClr val="dk1"/>
                          </a:solidFill>
                          <a:latin typeface="+mn-lt"/>
                          <a:ea typeface="+mn-ea"/>
                          <a:cs typeface="+mn-cs"/>
                        </a:rPr>
                        <a:t>ἂν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διωκόταν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ἀρχιερεῖς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ἡ ζωή Του κινδύνευε)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καμμία</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ἀπειλὴ</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μποροῦσε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ἐμποδίσει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τηρήσει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διάταξη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Νόμου, </a:t>
                      </a:r>
                      <a:r>
                        <a:rPr lang="el-GR" sz="1600" kern="1200" dirty="0" err="1" smtClean="0">
                          <a:solidFill>
                            <a:schemeClr val="dk1"/>
                          </a:solidFill>
                          <a:latin typeface="+mn-lt"/>
                          <a:ea typeface="+mn-ea"/>
                          <a:cs typeface="+mn-cs"/>
                        </a:rPr>
                        <a:t>ἐφόσον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ἐκφράζει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θέληση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Πατρός Του.</a:t>
                      </a:r>
                      <a:r>
                        <a:rPr lang="el-GR" sz="1600" kern="1200" baseline="0" dirty="0" smtClean="0">
                          <a:solidFill>
                            <a:schemeClr val="dk1"/>
                          </a:solidFill>
                          <a:latin typeface="+mn-lt"/>
                          <a:ea typeface="+mn-ea"/>
                          <a:cs typeface="+mn-cs"/>
                        </a:rPr>
                        <a:t> </a:t>
                      </a:r>
                      <a:r>
                        <a:rPr lang="el-GR" sz="1600" b="1" i="0" kern="1200" dirty="0" smtClean="0">
                          <a:solidFill>
                            <a:schemeClr val="dk1"/>
                          </a:solidFill>
                          <a:latin typeface="+mn-lt"/>
                          <a:ea typeface="+mn-ea"/>
                          <a:cs typeface="+mn-cs"/>
                        </a:rPr>
                        <a:t>«Πράγματι ὁ Κύριος, μολονότι γνωρίζει </a:t>
                      </a:r>
                      <a:r>
                        <a:rPr lang="el-GR" sz="1600" b="1" i="0" kern="1200" dirty="0" err="1" smtClean="0">
                          <a:solidFill>
                            <a:schemeClr val="dk1"/>
                          </a:solidFill>
                          <a:latin typeface="+mn-lt"/>
                          <a:ea typeface="+mn-ea"/>
                          <a:cs typeface="+mn-cs"/>
                        </a:rPr>
                        <a:t>τὶ</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θὰ</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ἐπακολουθή</a:t>
                      </a:r>
                      <a:r>
                        <a:rPr lang="el-GR" sz="1600" b="1" i="0" kern="1200" dirty="0" smtClean="0">
                          <a:solidFill>
                            <a:schemeClr val="dk1"/>
                          </a:solidFill>
                          <a:latin typeface="+mn-lt"/>
                          <a:ea typeface="+mn-ea"/>
                          <a:cs typeface="+mn-cs"/>
                        </a:rPr>
                        <a:t>-</a:t>
                      </a:r>
                      <a:r>
                        <a:rPr lang="el-GR" sz="1600" b="1" i="0" kern="1200" dirty="0" err="1" smtClean="0">
                          <a:solidFill>
                            <a:schemeClr val="dk1"/>
                          </a:solidFill>
                          <a:latin typeface="+mn-lt"/>
                          <a:ea typeface="+mn-ea"/>
                          <a:cs typeface="+mn-cs"/>
                        </a:rPr>
                        <a:t>σει</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καὶ</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πὼς</a:t>
                      </a:r>
                      <a:r>
                        <a:rPr lang="el-GR" sz="1600" b="1" i="0" kern="1200" dirty="0" smtClean="0">
                          <a:solidFill>
                            <a:schemeClr val="dk1"/>
                          </a:solidFill>
                          <a:latin typeface="+mn-lt"/>
                          <a:ea typeface="+mn-ea"/>
                          <a:cs typeface="+mn-cs"/>
                        </a:rPr>
                        <a:t> μόνον </a:t>
                      </a:r>
                      <a:r>
                        <a:rPr lang="el-GR" sz="1600" b="1" i="0" kern="1200" dirty="0" err="1" smtClean="0">
                          <a:solidFill>
                            <a:schemeClr val="dk1"/>
                          </a:solidFill>
                          <a:latin typeface="+mn-lt"/>
                          <a:ea typeface="+mn-ea"/>
                          <a:cs typeface="+mn-cs"/>
                        </a:rPr>
                        <a:t>ὧρες</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Τὸν</a:t>
                      </a:r>
                      <a:r>
                        <a:rPr lang="el-GR" sz="1600" b="1" i="0" kern="1200" dirty="0" smtClean="0">
                          <a:solidFill>
                            <a:schemeClr val="dk1"/>
                          </a:solidFill>
                          <a:latin typeface="+mn-lt"/>
                          <a:ea typeface="+mn-ea"/>
                          <a:cs typeface="+mn-cs"/>
                        </a:rPr>
                        <a:t> χωρίζουν </a:t>
                      </a:r>
                      <a:r>
                        <a:rPr lang="el-GR" sz="1600" b="1" i="0" kern="1200" dirty="0" err="1" smtClean="0">
                          <a:solidFill>
                            <a:schemeClr val="dk1"/>
                          </a:solidFill>
                          <a:latin typeface="+mn-lt"/>
                          <a:ea typeface="+mn-ea"/>
                          <a:cs typeface="+mn-cs"/>
                        </a:rPr>
                        <a:t>ἀπὸ</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τὸ</a:t>
                      </a:r>
                      <a:r>
                        <a:rPr lang="el-GR" sz="1600" b="1" i="0" kern="1200" dirty="0" smtClean="0">
                          <a:solidFill>
                            <a:schemeClr val="dk1"/>
                          </a:solidFill>
                          <a:latin typeface="+mn-lt"/>
                          <a:ea typeface="+mn-ea"/>
                          <a:cs typeface="+mn-cs"/>
                        </a:rPr>
                        <a:t> Πάθος Του, δεν </a:t>
                      </a:r>
                      <a:r>
                        <a:rPr lang="el-GR" sz="1600" b="1" i="0" kern="1200" dirty="0" err="1" smtClean="0">
                          <a:solidFill>
                            <a:schemeClr val="dk1"/>
                          </a:solidFill>
                          <a:latin typeface="+mn-lt"/>
                          <a:ea typeface="+mn-ea"/>
                          <a:cs typeface="+mn-cs"/>
                        </a:rPr>
                        <a:t>ἐκδηλώνει</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τὴν</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παραμικρὴ</a:t>
                      </a:r>
                      <a:r>
                        <a:rPr lang="el-GR" sz="1600" b="1" i="0" kern="1200" dirty="0" smtClean="0">
                          <a:solidFill>
                            <a:schemeClr val="dk1"/>
                          </a:solidFill>
                          <a:latin typeface="+mn-lt"/>
                          <a:ea typeface="+mn-ea"/>
                          <a:cs typeface="+mn-cs"/>
                        </a:rPr>
                        <a:t> δυσθυμία </a:t>
                      </a:r>
                      <a:r>
                        <a:rPr lang="el-GR" sz="1600" b="1" i="0" kern="1200" dirty="0" err="1" smtClean="0">
                          <a:solidFill>
                            <a:schemeClr val="dk1"/>
                          </a:solidFill>
                          <a:latin typeface="+mn-lt"/>
                          <a:ea typeface="+mn-ea"/>
                          <a:cs typeface="+mn-cs"/>
                        </a:rPr>
                        <a:t>ὡς</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πρὸς</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τὴν</a:t>
                      </a:r>
                      <a:r>
                        <a:rPr lang="el-GR" sz="1600" b="1" i="0" kern="1200" dirty="0" smtClean="0">
                          <a:solidFill>
                            <a:schemeClr val="dk1"/>
                          </a:solidFill>
                          <a:latin typeface="+mn-lt"/>
                          <a:ea typeface="+mn-ea"/>
                          <a:cs typeface="+mn-cs"/>
                        </a:rPr>
                        <a:t> προετοιμασία </a:t>
                      </a:r>
                      <a:r>
                        <a:rPr lang="el-GR" sz="1600" b="1" i="0" kern="1200" dirty="0" err="1" smtClean="0">
                          <a:solidFill>
                            <a:schemeClr val="dk1"/>
                          </a:solidFill>
                          <a:latin typeface="+mn-lt"/>
                          <a:ea typeface="+mn-ea"/>
                          <a:cs typeface="+mn-cs"/>
                        </a:rPr>
                        <a:t>τοῦ</a:t>
                      </a:r>
                      <a:r>
                        <a:rPr lang="el-GR" sz="1600" b="1" i="0" kern="1200" dirty="0" smtClean="0">
                          <a:solidFill>
                            <a:schemeClr val="dk1"/>
                          </a:solidFill>
                          <a:latin typeface="+mn-lt"/>
                          <a:ea typeface="+mn-ea"/>
                          <a:cs typeface="+mn-cs"/>
                        </a:rPr>
                        <a:t> δείπνου, </a:t>
                      </a:r>
                      <a:r>
                        <a:rPr lang="el-GR" sz="1600" b="1" i="0" kern="1200" dirty="0" err="1" smtClean="0">
                          <a:solidFill>
                            <a:schemeClr val="dk1"/>
                          </a:solidFill>
                          <a:latin typeface="+mn-lt"/>
                          <a:ea typeface="+mn-ea"/>
                          <a:cs typeface="+mn-cs"/>
                        </a:rPr>
                        <a:t>ὅπου</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θὰ</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ἑορταστεῖ</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τὸ</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ἀληθινὸ</a:t>
                      </a:r>
                      <a:r>
                        <a:rPr lang="el-GR" sz="1600" b="1" i="0" kern="1200" dirty="0" smtClean="0">
                          <a:solidFill>
                            <a:schemeClr val="dk1"/>
                          </a:solidFill>
                          <a:latin typeface="+mn-lt"/>
                          <a:ea typeface="+mn-ea"/>
                          <a:cs typeface="+mn-cs"/>
                        </a:rPr>
                        <a:t> Πάσχα». (ΤΡΕΜΠΕΛΑΣ)</a:t>
                      </a: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6" name="5 - Εικόνα" descr="Πασχάλιο Δείπνο.jpg"/>
          <p:cNvPicPr>
            <a:picLocks noChangeAspect="1"/>
          </p:cNvPicPr>
          <p:nvPr/>
        </p:nvPicPr>
        <p:blipFill>
          <a:blip r:embed="rId3" cstate="print"/>
          <a:stretch>
            <a:fillRect/>
          </a:stretch>
        </p:blipFill>
        <p:spPr>
          <a:xfrm>
            <a:off x="683568" y="4509120"/>
            <a:ext cx="7800975" cy="234888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ΠΑΤΕΡΙΚΗ ΕΡΜΗΝΕΙΑ ΧΩΡΙΟΥ (</a:t>
            </a:r>
            <a:r>
              <a:rPr lang="el-GR" sz="2800" b="1" dirty="0" err="1" smtClean="0"/>
              <a:t>ἱερὸς</a:t>
            </a:r>
            <a:r>
              <a:rPr lang="el-GR" sz="2800" b="1" dirty="0" smtClean="0"/>
              <a:t> Χρυσόστομος)</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8610600"/>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600" b="1" kern="1200" dirty="0" smtClean="0">
                          <a:solidFill>
                            <a:schemeClr val="lt1"/>
                          </a:solidFill>
                          <a:latin typeface="+mn-lt"/>
                          <a:ea typeface="+mn-ea"/>
                          <a:cs typeface="+mn-cs"/>
                        </a:rPr>
                        <a:t>Γ.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ὀψίας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γενομένης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ἔρχεται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ἀνακειμένων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ἐσθιόντων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᾿Ιησοῦς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ἀμὴν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λέγω</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ἐξ</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παραδώσει</a:t>
                      </a:r>
                      <a:r>
                        <a:rPr lang="el-GR" sz="1600" b="1" kern="1200" dirty="0" smtClean="0">
                          <a:solidFill>
                            <a:schemeClr val="lt1"/>
                          </a:solidFill>
                          <a:latin typeface="+mn-lt"/>
                          <a:ea typeface="+mn-ea"/>
                          <a:cs typeface="+mn-cs"/>
                        </a:rPr>
                        <a:t> με, ὁ </a:t>
                      </a:r>
                      <a:r>
                        <a:rPr lang="el-GR" sz="1600" b="1" kern="1200" dirty="0" err="1" smtClean="0">
                          <a:solidFill>
                            <a:schemeClr val="lt1"/>
                          </a:solidFill>
                          <a:latin typeface="+mn-lt"/>
                          <a:ea typeface="+mn-ea"/>
                          <a:cs typeface="+mn-cs"/>
                        </a:rPr>
                        <a:t>ἐσθίων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ἤρξαντο</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λυπεῖσθαι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ἄλλος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ἀποκριθεὶς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ἐμβαπτόμενος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τρυβλίον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μὲν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ὑπάγει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καθὼς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γέγραπται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περὶ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ἐκείνῳ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οὗ</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παραδίδοται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καλὸν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ἦν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ἐγεννήθη</a:t>
                      </a:r>
                      <a:r>
                        <a:rPr lang="el-GR" sz="1600" b="1" kern="1200" dirty="0" smtClean="0">
                          <a:solidFill>
                            <a:schemeClr val="lt1"/>
                          </a:solidFill>
                          <a:latin typeface="+mn-lt"/>
                          <a:ea typeface="+mn-ea"/>
                          <a:cs typeface="+mn-cs"/>
                        </a:rPr>
                        <a:t> ὁ ἄνθρωπος </a:t>
                      </a:r>
                      <a:r>
                        <a:rPr lang="el-GR" sz="1600" b="1" kern="1200" dirty="0" err="1" smtClean="0">
                          <a:solidFill>
                            <a:schemeClr val="lt1"/>
                          </a:solidFill>
                          <a:latin typeface="+mn-lt"/>
                          <a:ea typeface="+mn-ea"/>
                          <a:cs typeface="+mn-cs"/>
                        </a:rPr>
                        <a:t>ἐκεῖνος</a:t>
                      </a:r>
                      <a:r>
                        <a:rPr lang="el-GR" sz="1600" b="1" kern="1200" dirty="0" smtClean="0">
                          <a:solidFill>
                            <a:schemeClr val="lt1"/>
                          </a:solidFill>
                          <a:latin typeface="+mn-lt"/>
                          <a:ea typeface="+mn-ea"/>
                          <a:cs typeface="+mn-cs"/>
                        </a:rPr>
                        <a:t>». </a:t>
                      </a:r>
                      <a:r>
                        <a:rPr lang="el-GR" sz="1600" b="1" i="1" kern="1200" dirty="0" smtClean="0">
                          <a:solidFill>
                            <a:schemeClr val="lt1"/>
                          </a:solidFill>
                          <a:latin typeface="+mn-lt"/>
                          <a:ea typeface="+mn-ea"/>
                          <a:cs typeface="+mn-cs"/>
                        </a:rPr>
                        <a:t>(</a:t>
                      </a:r>
                      <a:r>
                        <a:rPr lang="el-GR" sz="1600" b="1" i="1" kern="1200" dirty="0" err="1" smtClean="0">
                          <a:solidFill>
                            <a:schemeClr val="lt1"/>
                          </a:solidFill>
                          <a:latin typeface="+mn-lt"/>
                          <a:ea typeface="+mn-ea"/>
                          <a:cs typeface="+mn-cs"/>
                        </a:rPr>
                        <a:t>Μκ</a:t>
                      </a:r>
                      <a:r>
                        <a:rPr lang="el-GR" sz="1600" b="1" i="1" kern="1200" dirty="0" smtClean="0">
                          <a:solidFill>
                            <a:schemeClr val="lt1"/>
                          </a:solidFill>
                          <a:latin typeface="+mn-lt"/>
                          <a:ea typeface="+mn-ea"/>
                          <a:cs typeface="+mn-cs"/>
                        </a:rPr>
                        <a:t>. 14, 17-21)</a:t>
                      </a:r>
                      <a:endParaRPr lang="el-GR" sz="1600" b="1" kern="1200" dirty="0">
                        <a:solidFill>
                          <a:schemeClr val="lt1"/>
                        </a:solidFill>
                        <a:latin typeface="+mn-lt"/>
                        <a:ea typeface="+mn-ea"/>
                        <a:cs typeface="+mn-cs"/>
                      </a:endParaRPr>
                    </a:p>
                  </a:txBody>
                  <a:tcPr/>
                </a:tc>
              </a:tr>
              <a:tr h="6202065">
                <a:tc>
                  <a:txBody>
                    <a:bodyPr/>
                    <a:lstStyle/>
                    <a:p>
                      <a:pPr algn="just">
                        <a:buFont typeface="Wingdings" pitchFamily="2" charset="2"/>
                        <a:buChar char="q"/>
                      </a:pPr>
                      <a:r>
                        <a:rPr lang="el-GR" sz="1400" kern="1200" baseline="0" dirty="0" smtClean="0">
                          <a:solidFill>
                            <a:schemeClr val="dk1"/>
                          </a:solidFill>
                          <a:latin typeface="+mn-lt"/>
                          <a:ea typeface="+mn-ea"/>
                          <a:cs typeface="+mn-cs"/>
                        </a:rPr>
                        <a:t> </a:t>
                      </a:r>
                      <a:r>
                        <a:rPr lang="el-GR" sz="1300" b="1" kern="1200" baseline="0" dirty="0" err="1" smtClean="0">
                          <a:solidFill>
                            <a:schemeClr val="dk1"/>
                          </a:solidFill>
                          <a:latin typeface="+mn-lt"/>
                          <a:ea typeface="+mn-ea"/>
                          <a:cs typeface="+mn-cs"/>
                        </a:rPr>
                        <a:t>Σκοπὸς</a:t>
                      </a:r>
                      <a:r>
                        <a:rPr lang="el-GR" sz="1300" b="1" kern="1200" baseline="0" dirty="0" smtClean="0">
                          <a:solidFill>
                            <a:schemeClr val="dk1"/>
                          </a:solidFill>
                          <a:latin typeface="+mn-lt"/>
                          <a:ea typeface="+mn-ea"/>
                          <a:cs typeface="+mn-cs"/>
                        </a:rPr>
                        <a:t> </a:t>
                      </a:r>
                      <a:r>
                        <a:rPr lang="el-GR" sz="1300" b="1" kern="1200" baseline="0" dirty="0" err="1" smtClean="0">
                          <a:solidFill>
                            <a:schemeClr val="dk1"/>
                          </a:solidFill>
                          <a:latin typeface="+mn-lt"/>
                          <a:ea typeface="+mn-ea"/>
                          <a:cs typeface="+mn-cs"/>
                        </a:rPr>
                        <a:t>τοῦ</a:t>
                      </a:r>
                      <a:r>
                        <a:rPr lang="el-GR" sz="1300" b="1" kern="1200" baseline="0" dirty="0" smtClean="0">
                          <a:solidFill>
                            <a:schemeClr val="dk1"/>
                          </a:solidFill>
                          <a:latin typeface="+mn-lt"/>
                          <a:ea typeface="+mn-ea"/>
                          <a:cs typeface="+mn-cs"/>
                        </a:rPr>
                        <a:t> </a:t>
                      </a:r>
                      <a:r>
                        <a:rPr lang="el-GR" sz="1300" b="1" kern="1200" baseline="0" dirty="0" err="1" smtClean="0">
                          <a:solidFill>
                            <a:schemeClr val="dk1"/>
                          </a:solidFill>
                          <a:latin typeface="+mn-lt"/>
                          <a:ea typeface="+mn-ea"/>
                          <a:cs typeface="+mn-cs"/>
                        </a:rPr>
                        <a:t>Ἰησοῦ</a:t>
                      </a:r>
                      <a:r>
                        <a:rPr lang="el-GR" sz="1300" b="1" kern="1200" baseline="0" dirty="0" smtClean="0">
                          <a:solidFill>
                            <a:schemeClr val="dk1"/>
                          </a:solidFill>
                          <a:latin typeface="+mn-lt"/>
                          <a:ea typeface="+mn-ea"/>
                          <a:cs typeface="+mn-cs"/>
                        </a:rPr>
                        <a:t>, ἡ μετάνοια </a:t>
                      </a:r>
                      <a:r>
                        <a:rPr lang="el-GR" sz="1300" b="1" kern="1200" baseline="0" dirty="0" err="1" smtClean="0">
                          <a:solidFill>
                            <a:schemeClr val="dk1"/>
                          </a:solidFill>
                          <a:latin typeface="+mn-lt"/>
                          <a:ea typeface="+mn-ea"/>
                          <a:cs typeface="+mn-cs"/>
                        </a:rPr>
                        <a:t>τοῦ</a:t>
                      </a:r>
                      <a:r>
                        <a:rPr lang="el-GR" sz="1300" b="1" kern="1200" baseline="0" dirty="0" smtClean="0">
                          <a:solidFill>
                            <a:schemeClr val="dk1"/>
                          </a:solidFill>
                          <a:latin typeface="+mn-lt"/>
                          <a:ea typeface="+mn-ea"/>
                          <a:cs typeface="+mn-cs"/>
                        </a:rPr>
                        <a:t> </a:t>
                      </a:r>
                      <a:r>
                        <a:rPr lang="el-GR" sz="1300" b="1" kern="1200" baseline="0" dirty="0" err="1" smtClean="0">
                          <a:solidFill>
                            <a:schemeClr val="dk1"/>
                          </a:solidFill>
                          <a:latin typeface="+mn-lt"/>
                          <a:ea typeface="+mn-ea"/>
                          <a:cs typeface="+mn-cs"/>
                        </a:rPr>
                        <a:t>Ἰούδα</a:t>
                      </a:r>
                      <a:r>
                        <a:rPr lang="el-GR" sz="1300" b="1" kern="1200" baseline="0" dirty="0" smtClean="0">
                          <a:solidFill>
                            <a:schemeClr val="dk1"/>
                          </a:solidFill>
                          <a:latin typeface="+mn-lt"/>
                          <a:ea typeface="+mn-ea"/>
                          <a:cs typeface="+mn-cs"/>
                        </a:rPr>
                        <a:t>: </a:t>
                      </a:r>
                      <a:r>
                        <a:rPr lang="el-GR" sz="1300" kern="1200" dirty="0" smtClean="0">
                          <a:solidFill>
                            <a:schemeClr val="dk1"/>
                          </a:solidFill>
                          <a:latin typeface="+mn-lt"/>
                          <a:ea typeface="+mn-ea"/>
                          <a:cs typeface="+mn-cs"/>
                        </a:rPr>
                        <a:t>«</a:t>
                      </a:r>
                      <a:r>
                        <a:rPr lang="el-GR" sz="1300" kern="1200" dirty="0" err="1" smtClean="0">
                          <a:solidFill>
                            <a:schemeClr val="dk1"/>
                          </a:solidFill>
                          <a:latin typeface="+mn-lt"/>
                          <a:ea typeface="+mn-ea"/>
                          <a:cs typeface="+mn-cs"/>
                        </a:rPr>
                        <a:t>Ἔλεγεν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δὲ</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αὐτὰ</a:t>
                      </a:r>
                      <a:r>
                        <a:rPr lang="el-GR" sz="1300" kern="1200" dirty="0" smtClean="0">
                          <a:solidFill>
                            <a:schemeClr val="dk1"/>
                          </a:solidFill>
                          <a:latin typeface="+mn-lt"/>
                          <a:ea typeface="+mn-ea"/>
                          <a:cs typeface="+mn-cs"/>
                        </a:rPr>
                        <a:t> πάλι </a:t>
                      </a:r>
                      <a:r>
                        <a:rPr lang="el-GR" sz="1300" kern="1200" dirty="0" err="1" smtClean="0">
                          <a:solidFill>
                            <a:schemeClr val="dk1"/>
                          </a:solidFill>
                          <a:latin typeface="+mn-lt"/>
                          <a:ea typeface="+mn-ea"/>
                          <a:cs typeface="+mn-cs"/>
                        </a:rPr>
                        <a:t>καὶ</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γιὰ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νὰ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ἐνθαρρύνει</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τοὺς</a:t>
                      </a:r>
                      <a:r>
                        <a:rPr lang="el-GR" sz="1300" kern="1200" dirty="0" smtClean="0">
                          <a:solidFill>
                            <a:schemeClr val="dk1"/>
                          </a:solidFill>
                          <a:latin typeface="+mn-lt"/>
                          <a:ea typeface="+mn-ea"/>
                          <a:cs typeface="+mn-cs"/>
                        </a:rPr>
                        <a:t> μαθητές, </a:t>
                      </a:r>
                      <a:r>
                        <a:rPr lang="el-GR" sz="1300" kern="1200" dirty="0" err="1" smtClean="0">
                          <a:solidFill>
                            <a:schemeClr val="dk1"/>
                          </a:solidFill>
                          <a:latin typeface="+mn-lt"/>
                          <a:ea typeface="+mn-ea"/>
                          <a:cs typeface="+mn-cs"/>
                        </a:rPr>
                        <a:t>ὥστε</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νὰ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μὴ</a:t>
                      </a:r>
                      <a:r>
                        <a:rPr lang="el-GR" sz="1300" kern="1200" dirty="0" smtClean="0">
                          <a:solidFill>
                            <a:schemeClr val="dk1"/>
                          </a:solidFill>
                          <a:latin typeface="+mn-lt"/>
                          <a:ea typeface="+mn-ea"/>
                          <a:cs typeface="+mn-cs"/>
                        </a:rPr>
                        <a:t> νομίσουν </a:t>
                      </a:r>
                      <a:r>
                        <a:rPr lang="el-GR" sz="1300" kern="1200" dirty="0" err="1" smtClean="0">
                          <a:solidFill>
                            <a:schemeClr val="dk1"/>
                          </a:solidFill>
                          <a:latin typeface="+mn-lt"/>
                          <a:ea typeface="+mn-ea"/>
                          <a:cs typeface="+mn-cs"/>
                        </a:rPr>
                        <a:t>πὼς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αὐτὸ</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τὸ</a:t>
                      </a:r>
                      <a:r>
                        <a:rPr lang="el-GR" sz="1300" kern="1200" dirty="0" smtClean="0">
                          <a:solidFill>
                            <a:schemeClr val="dk1"/>
                          </a:solidFill>
                          <a:latin typeface="+mn-lt"/>
                          <a:ea typeface="+mn-ea"/>
                          <a:cs typeface="+mn-cs"/>
                        </a:rPr>
                        <a:t> πράγμα </a:t>
                      </a:r>
                      <a:r>
                        <a:rPr lang="el-GR" sz="1300" kern="1200" dirty="0" err="1" smtClean="0">
                          <a:solidFill>
                            <a:schemeClr val="dk1"/>
                          </a:solidFill>
                          <a:latin typeface="+mn-lt"/>
                          <a:ea typeface="+mn-ea"/>
                          <a:cs typeface="+mn-cs"/>
                        </a:rPr>
                        <a:t>εἶναι</a:t>
                      </a:r>
                      <a:r>
                        <a:rPr lang="el-GR" sz="1300" kern="1200" dirty="0" smtClean="0">
                          <a:solidFill>
                            <a:schemeClr val="dk1"/>
                          </a:solidFill>
                          <a:latin typeface="+mn-lt"/>
                          <a:ea typeface="+mn-ea"/>
                          <a:cs typeface="+mn-cs"/>
                        </a:rPr>
                        <a:t> γνώρισμα </a:t>
                      </a:r>
                      <a:r>
                        <a:rPr lang="el-GR" sz="1300" kern="1200" dirty="0" err="1" smtClean="0">
                          <a:solidFill>
                            <a:schemeClr val="dk1"/>
                          </a:solidFill>
                          <a:latin typeface="+mn-lt"/>
                          <a:ea typeface="+mn-ea"/>
                          <a:cs typeface="+mn-cs"/>
                        </a:rPr>
                        <a:t>ἀδυναμίας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καὶ</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γιὰ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νὰ</a:t>
                      </a:r>
                      <a:r>
                        <a:rPr lang="el-GR" sz="1300" kern="1200" dirty="0" smtClean="0">
                          <a:solidFill>
                            <a:schemeClr val="dk1"/>
                          </a:solidFill>
                          <a:latin typeface="+mn-lt"/>
                          <a:ea typeface="+mn-ea"/>
                          <a:cs typeface="+mn-cs"/>
                        </a:rPr>
                        <a:t> διορθώσει </a:t>
                      </a:r>
                      <a:r>
                        <a:rPr lang="el-GR" sz="1300" kern="1200" dirty="0" err="1" smtClean="0">
                          <a:solidFill>
                            <a:schemeClr val="dk1"/>
                          </a:solidFill>
                          <a:latin typeface="+mn-lt"/>
                          <a:ea typeface="+mn-ea"/>
                          <a:cs typeface="+mn-cs"/>
                        </a:rPr>
                        <a:t>τὸν</a:t>
                      </a:r>
                      <a:r>
                        <a:rPr lang="el-GR" sz="1300" kern="1200" dirty="0" smtClean="0">
                          <a:solidFill>
                            <a:schemeClr val="dk1"/>
                          </a:solidFill>
                          <a:latin typeface="+mn-lt"/>
                          <a:ea typeface="+mn-ea"/>
                          <a:cs typeface="+mn-cs"/>
                        </a:rPr>
                        <a:t> προδότη. Κοίταξε πάλι </a:t>
                      </a:r>
                      <a:r>
                        <a:rPr lang="el-GR" sz="1300" kern="1200" dirty="0" err="1" smtClean="0">
                          <a:solidFill>
                            <a:schemeClr val="dk1"/>
                          </a:solidFill>
                          <a:latin typeface="+mn-lt"/>
                          <a:ea typeface="+mn-ea"/>
                          <a:cs typeface="+mn-cs"/>
                        </a:rPr>
                        <a:t>τὴν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ἀνέκφραστη</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ἡμερότητα</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καὶ</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στοὺς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ἐλέγχους</a:t>
                      </a:r>
                      <a:r>
                        <a:rPr lang="el-GR" sz="1300" kern="1200" dirty="0" smtClean="0">
                          <a:solidFill>
                            <a:schemeClr val="dk1"/>
                          </a:solidFill>
                          <a:latin typeface="+mn-lt"/>
                          <a:ea typeface="+mn-ea"/>
                          <a:cs typeface="+mn-cs"/>
                        </a:rPr>
                        <a:t>. Διότι </a:t>
                      </a:r>
                      <a:r>
                        <a:rPr lang="el-GR" sz="1300" kern="1200" dirty="0" err="1" smtClean="0">
                          <a:solidFill>
                            <a:schemeClr val="dk1"/>
                          </a:solidFill>
                          <a:latin typeface="+mn-lt"/>
                          <a:ea typeface="+mn-ea"/>
                          <a:cs typeface="+mn-cs"/>
                        </a:rPr>
                        <a:t>οὔτε</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ἐδῶ</a:t>
                      </a:r>
                      <a:r>
                        <a:rPr lang="el-GR" sz="1300" kern="1200" dirty="0" smtClean="0">
                          <a:solidFill>
                            <a:schemeClr val="dk1"/>
                          </a:solidFill>
                          <a:latin typeface="+mn-lt"/>
                          <a:ea typeface="+mn-ea"/>
                          <a:cs typeface="+mn-cs"/>
                        </a:rPr>
                        <a:t> κάνει </a:t>
                      </a:r>
                      <a:r>
                        <a:rPr lang="el-GR" sz="1300" kern="1200" dirty="0" err="1" smtClean="0">
                          <a:solidFill>
                            <a:schemeClr val="dk1"/>
                          </a:solidFill>
                          <a:latin typeface="+mn-lt"/>
                          <a:ea typeface="+mn-ea"/>
                          <a:cs typeface="+mn-cs"/>
                        </a:rPr>
                        <a:t>τὸν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λόγον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ὁρμητικὸν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ἀλλὰ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μᾶλλον</a:t>
                      </a:r>
                      <a:r>
                        <a:rPr lang="el-GR" sz="1300" kern="1200" dirty="0" smtClean="0">
                          <a:solidFill>
                            <a:schemeClr val="dk1"/>
                          </a:solidFill>
                          <a:latin typeface="+mn-lt"/>
                          <a:ea typeface="+mn-ea"/>
                          <a:cs typeface="+mn-cs"/>
                        </a:rPr>
                        <a:t> συμπαθέστερο </a:t>
                      </a:r>
                      <a:r>
                        <a:rPr lang="el-GR" sz="1300" kern="1200" dirty="0" err="1" smtClean="0">
                          <a:solidFill>
                            <a:schemeClr val="dk1"/>
                          </a:solidFill>
                          <a:latin typeface="+mn-lt"/>
                          <a:ea typeface="+mn-ea"/>
                          <a:cs typeface="+mn-cs"/>
                        </a:rPr>
                        <a:t>καὶ</a:t>
                      </a:r>
                      <a:r>
                        <a:rPr lang="el-GR" sz="1300" kern="1200" dirty="0" smtClean="0">
                          <a:solidFill>
                            <a:schemeClr val="dk1"/>
                          </a:solidFill>
                          <a:latin typeface="+mn-lt"/>
                          <a:ea typeface="+mn-ea"/>
                          <a:cs typeface="+mn-cs"/>
                        </a:rPr>
                        <a:t> πάλι συγκεκαλυμμένο.</a:t>
                      </a:r>
                    </a:p>
                    <a:p>
                      <a:pPr algn="just">
                        <a:buFont typeface="Wingdings" pitchFamily="2" charset="2"/>
                        <a:buChar char="q"/>
                      </a:pPr>
                      <a:r>
                        <a:rPr lang="el-GR" sz="1300" kern="1200" baseline="0" dirty="0" smtClean="0">
                          <a:solidFill>
                            <a:schemeClr val="dk1"/>
                          </a:solidFill>
                          <a:latin typeface="+mn-lt"/>
                          <a:ea typeface="+mn-ea"/>
                          <a:cs typeface="+mn-cs"/>
                        </a:rPr>
                        <a:t> </a:t>
                      </a:r>
                      <a:r>
                        <a:rPr lang="el-GR" sz="1300" b="1" kern="1200" baseline="0" dirty="0" smtClean="0">
                          <a:solidFill>
                            <a:schemeClr val="dk1"/>
                          </a:solidFill>
                          <a:latin typeface="+mn-lt"/>
                          <a:ea typeface="+mn-ea"/>
                          <a:cs typeface="+mn-cs"/>
                        </a:rPr>
                        <a:t>Ὁ </a:t>
                      </a:r>
                      <a:r>
                        <a:rPr lang="el-GR" sz="1300" b="1" kern="1200" baseline="0" dirty="0" err="1" smtClean="0">
                          <a:solidFill>
                            <a:schemeClr val="dk1"/>
                          </a:solidFill>
                          <a:latin typeface="+mn-lt"/>
                          <a:ea typeface="+mn-ea"/>
                          <a:cs typeface="+mn-cs"/>
                        </a:rPr>
                        <a:t>Ἰούδας</a:t>
                      </a:r>
                      <a:r>
                        <a:rPr lang="el-GR" sz="1300" b="1" kern="1200" baseline="0" dirty="0" smtClean="0">
                          <a:solidFill>
                            <a:schemeClr val="dk1"/>
                          </a:solidFill>
                          <a:latin typeface="+mn-lt"/>
                          <a:ea typeface="+mn-ea"/>
                          <a:cs typeface="+mn-cs"/>
                        </a:rPr>
                        <a:t> φέρει </a:t>
                      </a:r>
                      <a:r>
                        <a:rPr lang="el-GR" sz="1300" b="1" kern="1200" baseline="0" dirty="0" err="1" smtClean="0">
                          <a:solidFill>
                            <a:schemeClr val="dk1"/>
                          </a:solidFill>
                          <a:latin typeface="+mn-lt"/>
                          <a:ea typeface="+mn-ea"/>
                          <a:cs typeface="+mn-cs"/>
                        </a:rPr>
                        <a:t>εὐθύνη</a:t>
                      </a:r>
                      <a:r>
                        <a:rPr lang="el-GR" sz="1300" b="1" kern="1200" baseline="0" dirty="0" smtClean="0">
                          <a:solidFill>
                            <a:schemeClr val="dk1"/>
                          </a:solidFill>
                          <a:latin typeface="+mn-lt"/>
                          <a:ea typeface="+mn-ea"/>
                          <a:cs typeface="+mn-cs"/>
                        </a:rPr>
                        <a:t>;</a:t>
                      </a:r>
                      <a:r>
                        <a:rPr lang="el-GR" sz="1300" kern="1200" dirty="0" smtClean="0">
                          <a:solidFill>
                            <a:schemeClr val="dk1"/>
                          </a:solidFill>
                          <a:latin typeface="+mn-lt"/>
                          <a:ea typeface="+mn-ea"/>
                          <a:cs typeface="+mn-cs"/>
                        </a:rPr>
                        <a:t> </a:t>
                      </a:r>
                      <a:r>
                        <a:rPr lang="el-GR" sz="1300" b="1" kern="1200" dirty="0" err="1" smtClean="0">
                          <a:solidFill>
                            <a:schemeClr val="dk1"/>
                          </a:solidFill>
                          <a:latin typeface="+mn-lt"/>
                          <a:ea typeface="+mn-ea"/>
                          <a:cs typeface="+mn-cs"/>
                        </a:rPr>
                        <a:t>Τὴν</a:t>
                      </a:r>
                      <a:r>
                        <a:rPr lang="el-GR" sz="1300" b="1" kern="1200" dirty="0" smtClean="0">
                          <a:solidFill>
                            <a:schemeClr val="dk1"/>
                          </a:solidFill>
                          <a:latin typeface="+mn-lt"/>
                          <a:ea typeface="+mn-ea"/>
                          <a:cs typeface="+mn-cs"/>
                        </a:rPr>
                        <a:t> σωτηρία μας </a:t>
                      </a:r>
                      <a:r>
                        <a:rPr lang="el-GR" sz="1300" b="1" kern="1200" dirty="0" err="1" smtClean="0">
                          <a:solidFill>
                            <a:schemeClr val="dk1"/>
                          </a:solidFill>
                          <a:latin typeface="+mn-lt"/>
                          <a:ea typeface="+mn-ea"/>
                          <a:cs typeface="+mn-cs"/>
                        </a:rPr>
                        <a:t>τὴν</a:t>
                      </a:r>
                      <a:r>
                        <a:rPr lang="el-GR" sz="1300" b="1" kern="1200" dirty="0" smtClean="0">
                          <a:solidFill>
                            <a:schemeClr val="dk1"/>
                          </a:solidFill>
                          <a:latin typeface="+mn-lt"/>
                          <a:ea typeface="+mn-ea"/>
                          <a:cs typeface="+mn-cs"/>
                        </a:rPr>
                        <a:t> προξένησε ἡ προδοσία </a:t>
                      </a:r>
                      <a:r>
                        <a:rPr lang="el-GR" sz="1300" b="1" kern="1200" dirty="0" err="1" smtClean="0">
                          <a:solidFill>
                            <a:schemeClr val="dk1"/>
                          </a:solidFill>
                          <a:latin typeface="+mn-lt"/>
                          <a:ea typeface="+mn-ea"/>
                          <a:cs typeface="+mn-cs"/>
                        </a:rPr>
                        <a:t>τοῦ</a:t>
                      </a:r>
                      <a:r>
                        <a:rPr lang="el-GR" sz="1300" b="1" kern="1200" dirty="0" smtClean="0">
                          <a:solidFill>
                            <a:schemeClr val="dk1"/>
                          </a:solidFill>
                          <a:latin typeface="+mn-lt"/>
                          <a:ea typeface="+mn-ea"/>
                          <a:cs typeface="+mn-cs"/>
                        </a:rPr>
                        <a:t> </a:t>
                      </a:r>
                      <a:r>
                        <a:rPr lang="el-GR" sz="1300" b="1" kern="1200" dirty="0" err="1" smtClean="0">
                          <a:solidFill>
                            <a:schemeClr val="dk1"/>
                          </a:solidFill>
                          <a:latin typeface="+mn-lt"/>
                          <a:ea typeface="+mn-ea"/>
                          <a:cs typeface="+mn-cs"/>
                        </a:rPr>
                        <a:t>Ἰούδα</a:t>
                      </a:r>
                      <a:r>
                        <a:rPr lang="el-GR" sz="1300" b="1" kern="1200" baseline="0" dirty="0" smtClean="0">
                          <a:solidFill>
                            <a:schemeClr val="dk1"/>
                          </a:solidFill>
                          <a:latin typeface="+mn-lt"/>
                          <a:ea typeface="+mn-ea"/>
                          <a:cs typeface="+mn-cs"/>
                        </a:rPr>
                        <a:t> ἢ</a:t>
                      </a:r>
                      <a:r>
                        <a:rPr lang="el-GR" sz="1300" b="1" kern="1200" dirty="0" smtClean="0">
                          <a:solidFill>
                            <a:schemeClr val="dk1"/>
                          </a:solidFill>
                          <a:latin typeface="+mn-lt"/>
                          <a:ea typeface="+mn-ea"/>
                          <a:cs typeface="+mn-cs"/>
                        </a:rPr>
                        <a:t> ἡ σοφία </a:t>
                      </a:r>
                      <a:r>
                        <a:rPr lang="el-GR" sz="1300" b="1" kern="1200" dirty="0" err="1" smtClean="0">
                          <a:solidFill>
                            <a:schemeClr val="dk1"/>
                          </a:solidFill>
                          <a:latin typeface="+mn-lt"/>
                          <a:ea typeface="+mn-ea"/>
                          <a:cs typeface="+mn-cs"/>
                        </a:rPr>
                        <a:t>τοῦ</a:t>
                      </a:r>
                      <a:r>
                        <a:rPr lang="el-GR" sz="1300" b="1" kern="1200" dirty="0" smtClean="0">
                          <a:solidFill>
                            <a:schemeClr val="dk1"/>
                          </a:solidFill>
                          <a:latin typeface="+mn-lt"/>
                          <a:ea typeface="+mn-ea"/>
                          <a:cs typeface="+mn-cs"/>
                        </a:rPr>
                        <a:t> </a:t>
                      </a:r>
                      <a:r>
                        <a:rPr lang="el-GR" sz="1300" b="1" kern="1200" dirty="0" err="1" smtClean="0">
                          <a:solidFill>
                            <a:schemeClr val="dk1"/>
                          </a:solidFill>
                          <a:latin typeface="+mn-lt"/>
                          <a:ea typeface="+mn-ea"/>
                          <a:cs typeface="+mn-cs"/>
                        </a:rPr>
                        <a:t>Χριστοῦ</a:t>
                      </a:r>
                      <a:r>
                        <a:rPr lang="el-GR" sz="1300" b="1" kern="1200" dirty="0" smtClean="0">
                          <a:solidFill>
                            <a:schemeClr val="dk1"/>
                          </a:solidFill>
                          <a:latin typeface="+mn-lt"/>
                          <a:ea typeface="+mn-ea"/>
                          <a:cs typeface="+mn-cs"/>
                        </a:rPr>
                        <a:t>; </a:t>
                      </a:r>
                      <a:endParaRPr lang="el-GR" sz="1300" b="1" kern="1200" baseline="0" dirty="0" smtClean="0">
                        <a:solidFill>
                          <a:schemeClr val="dk1"/>
                        </a:solidFill>
                        <a:latin typeface="+mn-lt"/>
                        <a:ea typeface="+mn-ea"/>
                        <a:cs typeface="+mn-cs"/>
                      </a:endParaRPr>
                    </a:p>
                    <a:p>
                      <a:pPr algn="just">
                        <a:buFont typeface="Wingdings" pitchFamily="2" charset="2"/>
                        <a:buNone/>
                      </a:pPr>
                      <a:r>
                        <a:rPr lang="el-GR" sz="1300" b="1" kern="1200" baseline="0" dirty="0" smtClean="0">
                          <a:solidFill>
                            <a:schemeClr val="dk1"/>
                          </a:solidFill>
                          <a:latin typeface="+mn-lt"/>
                          <a:ea typeface="+mn-ea"/>
                          <a:cs typeface="+mn-cs"/>
                        </a:rPr>
                        <a:t>«</a:t>
                      </a:r>
                      <a:r>
                        <a:rPr lang="el-GR" sz="1300" kern="1200" dirty="0" err="1" smtClean="0">
                          <a:solidFill>
                            <a:schemeClr val="dk1"/>
                          </a:solidFill>
                          <a:latin typeface="+mn-lt"/>
                          <a:ea typeface="+mn-ea"/>
                          <a:cs typeface="+mn-cs"/>
                        </a:rPr>
                        <a:t>Ἀλλὰ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δυνατὸν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νὰ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πεῖ</a:t>
                      </a:r>
                      <a:r>
                        <a:rPr lang="el-GR" sz="1300" kern="1200" dirty="0" smtClean="0">
                          <a:solidFill>
                            <a:schemeClr val="dk1"/>
                          </a:solidFill>
                          <a:latin typeface="+mn-lt"/>
                          <a:ea typeface="+mn-ea"/>
                          <a:cs typeface="+mn-cs"/>
                        </a:rPr>
                        <a:t> κάποιος: </a:t>
                      </a:r>
                      <a:r>
                        <a:rPr lang="el-GR" sz="1300" kern="1200" dirty="0" err="1" smtClean="0">
                          <a:solidFill>
                            <a:schemeClr val="dk1"/>
                          </a:solidFill>
                          <a:latin typeface="+mn-lt"/>
                          <a:ea typeface="+mn-ea"/>
                          <a:cs typeface="+mn-cs"/>
                        </a:rPr>
                        <a:t>ἐὰν</a:t>
                      </a:r>
                      <a:r>
                        <a:rPr lang="el-GR" sz="1300" kern="1200" dirty="0" smtClean="0">
                          <a:solidFill>
                            <a:schemeClr val="dk1"/>
                          </a:solidFill>
                          <a:latin typeface="+mn-lt"/>
                          <a:ea typeface="+mn-ea"/>
                          <a:cs typeface="+mn-cs"/>
                        </a:rPr>
                        <a:t> πράγματι </a:t>
                      </a:r>
                      <a:r>
                        <a:rPr lang="el-GR" sz="1300" kern="1200" dirty="0" err="1" smtClean="0">
                          <a:solidFill>
                            <a:schemeClr val="dk1"/>
                          </a:solidFill>
                          <a:latin typeface="+mn-lt"/>
                          <a:ea typeface="+mn-ea"/>
                          <a:cs typeface="+mn-cs"/>
                        </a:rPr>
                        <a:t>ἔχει</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γραφεῖ</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νὰ</a:t>
                      </a:r>
                      <a:r>
                        <a:rPr lang="el-GR" sz="1300" kern="1200" dirty="0" smtClean="0">
                          <a:solidFill>
                            <a:schemeClr val="dk1"/>
                          </a:solidFill>
                          <a:latin typeface="+mn-lt"/>
                          <a:ea typeface="+mn-ea"/>
                          <a:cs typeface="+mn-cs"/>
                        </a:rPr>
                        <a:t> πάθει </a:t>
                      </a:r>
                      <a:r>
                        <a:rPr lang="el-GR" sz="1300" kern="1200" dirty="0" err="1" smtClean="0">
                          <a:solidFill>
                            <a:schemeClr val="dk1"/>
                          </a:solidFill>
                          <a:latin typeface="+mn-lt"/>
                          <a:ea typeface="+mn-ea"/>
                          <a:cs typeface="+mn-cs"/>
                        </a:rPr>
                        <a:t>ἀυτὰ</a:t>
                      </a:r>
                      <a:r>
                        <a:rPr lang="el-GR" sz="1300" kern="1200" dirty="0" smtClean="0">
                          <a:solidFill>
                            <a:schemeClr val="dk1"/>
                          </a:solidFill>
                          <a:latin typeface="+mn-lt"/>
                          <a:ea typeface="+mn-ea"/>
                          <a:cs typeface="+mn-cs"/>
                        </a:rPr>
                        <a:t> ὁ Χριστός, </a:t>
                      </a:r>
                      <a:r>
                        <a:rPr lang="el-GR" sz="1300" kern="1200" dirty="0" err="1" smtClean="0">
                          <a:solidFill>
                            <a:schemeClr val="dk1"/>
                          </a:solidFill>
                          <a:latin typeface="+mn-lt"/>
                          <a:ea typeface="+mn-ea"/>
                          <a:cs typeface="+mn-cs"/>
                        </a:rPr>
                        <a:t>γιατὶ</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κατηγορεῖται</a:t>
                      </a:r>
                      <a:r>
                        <a:rPr lang="el-GR" sz="1300" kern="1200" dirty="0" smtClean="0">
                          <a:solidFill>
                            <a:schemeClr val="dk1"/>
                          </a:solidFill>
                          <a:latin typeface="+mn-lt"/>
                          <a:ea typeface="+mn-ea"/>
                          <a:cs typeface="+mn-cs"/>
                        </a:rPr>
                        <a:t> ὁ </a:t>
                      </a:r>
                      <a:r>
                        <a:rPr lang="el-GR" sz="1300" kern="1200" dirty="0" err="1" smtClean="0">
                          <a:solidFill>
                            <a:schemeClr val="dk1"/>
                          </a:solidFill>
                          <a:latin typeface="+mn-lt"/>
                          <a:ea typeface="+mn-ea"/>
                          <a:cs typeface="+mn-cs"/>
                        </a:rPr>
                        <a:t>Ἰούδας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ἀφοῦ</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ἔπραξε</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ἐκεῖνα</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ποὺ</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εἶχαν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γραφεῖ</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Δὲν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ἔπραξε</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αὐτὸ</a:t>
                      </a:r>
                      <a:r>
                        <a:rPr lang="el-GR" sz="1300" kern="1200" dirty="0" smtClean="0">
                          <a:solidFill>
                            <a:schemeClr val="dk1"/>
                          </a:solidFill>
                          <a:latin typeface="+mn-lt"/>
                          <a:ea typeface="+mn-ea"/>
                          <a:cs typeface="+mn-cs"/>
                        </a:rPr>
                        <a:t> συμφώνως </a:t>
                      </a:r>
                      <a:r>
                        <a:rPr lang="el-GR" sz="1300" kern="1200" dirty="0" err="1" smtClean="0">
                          <a:solidFill>
                            <a:schemeClr val="dk1"/>
                          </a:solidFill>
                          <a:latin typeface="+mn-lt"/>
                          <a:ea typeface="+mn-ea"/>
                          <a:cs typeface="+mn-cs"/>
                        </a:rPr>
                        <a:t>μὲ</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αὐτὴ</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τὴν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ἰδέα</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ἀλλὰ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ἀπὸ</a:t>
                      </a:r>
                      <a:r>
                        <a:rPr lang="el-GR" sz="1300" kern="1200" dirty="0" smtClean="0">
                          <a:solidFill>
                            <a:schemeClr val="dk1"/>
                          </a:solidFill>
                          <a:latin typeface="+mn-lt"/>
                          <a:ea typeface="+mn-ea"/>
                          <a:cs typeface="+mn-cs"/>
                        </a:rPr>
                        <a:t> κακία. </a:t>
                      </a:r>
                      <a:r>
                        <a:rPr lang="el-GR" sz="1300" kern="1200" dirty="0" err="1" smtClean="0">
                          <a:solidFill>
                            <a:schemeClr val="dk1"/>
                          </a:solidFill>
                          <a:latin typeface="+mn-lt"/>
                          <a:ea typeface="+mn-ea"/>
                          <a:cs typeface="+mn-cs"/>
                        </a:rPr>
                        <a:t>Ἐὰν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δὲν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ἐρευνᾶς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νὰ</a:t>
                      </a:r>
                      <a:r>
                        <a:rPr lang="el-GR" sz="1300" kern="1200" dirty="0" smtClean="0">
                          <a:solidFill>
                            <a:schemeClr val="dk1"/>
                          </a:solidFill>
                          <a:latin typeface="+mn-lt"/>
                          <a:ea typeface="+mn-ea"/>
                          <a:cs typeface="+mn-cs"/>
                        </a:rPr>
                        <a:t> μάθεις </a:t>
                      </a:r>
                      <a:r>
                        <a:rPr lang="el-GR" sz="1300" kern="1200" dirty="0" err="1" smtClean="0">
                          <a:solidFill>
                            <a:schemeClr val="dk1"/>
                          </a:solidFill>
                          <a:latin typeface="+mn-lt"/>
                          <a:ea typeface="+mn-ea"/>
                          <a:cs typeface="+mn-cs"/>
                        </a:rPr>
                        <a:t>τὸν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σκοπὸ</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τῆς</a:t>
                      </a:r>
                      <a:r>
                        <a:rPr lang="el-GR" sz="1300" kern="1200" dirty="0" smtClean="0">
                          <a:solidFill>
                            <a:schemeClr val="dk1"/>
                          </a:solidFill>
                          <a:latin typeface="+mn-lt"/>
                          <a:ea typeface="+mn-ea"/>
                          <a:cs typeface="+mn-cs"/>
                        </a:rPr>
                        <a:t> πράξεως, τότε </a:t>
                      </a:r>
                      <a:r>
                        <a:rPr lang="el-GR" sz="1300" kern="1200" dirty="0" err="1" smtClean="0">
                          <a:solidFill>
                            <a:schemeClr val="dk1"/>
                          </a:solidFill>
                          <a:latin typeface="+mn-lt"/>
                          <a:ea typeface="+mn-ea"/>
                          <a:cs typeface="+mn-cs"/>
                        </a:rPr>
                        <a:t>θὰ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ἀπαλλάξεις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τὸν</a:t>
                      </a:r>
                      <a:r>
                        <a:rPr lang="el-GR" sz="1300" kern="1200" dirty="0" smtClean="0">
                          <a:solidFill>
                            <a:schemeClr val="dk1"/>
                          </a:solidFill>
                          <a:latin typeface="+mn-lt"/>
                          <a:ea typeface="+mn-ea"/>
                          <a:cs typeface="+mn-cs"/>
                        </a:rPr>
                        <a:t> διάβολο </a:t>
                      </a:r>
                      <a:r>
                        <a:rPr lang="el-GR" sz="1300" kern="1200" dirty="0" err="1" smtClean="0">
                          <a:solidFill>
                            <a:schemeClr val="dk1"/>
                          </a:solidFill>
                          <a:latin typeface="+mn-lt"/>
                          <a:ea typeface="+mn-ea"/>
                          <a:cs typeface="+mn-cs"/>
                        </a:rPr>
                        <a:t>ἀπὸ</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ἐγκλήματα</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Ἀλλὰ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δὲν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εἶναι</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ἔτσι</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τὰ</a:t>
                      </a:r>
                      <a:r>
                        <a:rPr lang="el-GR" sz="1300" kern="1200" dirty="0" smtClean="0">
                          <a:solidFill>
                            <a:schemeClr val="dk1"/>
                          </a:solidFill>
                          <a:latin typeface="+mn-lt"/>
                          <a:ea typeface="+mn-ea"/>
                          <a:cs typeface="+mn-cs"/>
                        </a:rPr>
                        <a:t> πράγματα, </a:t>
                      </a:r>
                      <a:r>
                        <a:rPr lang="el-GR" sz="1300" kern="1200" dirty="0" err="1" smtClean="0">
                          <a:solidFill>
                            <a:schemeClr val="dk1"/>
                          </a:solidFill>
                          <a:latin typeface="+mn-lt"/>
                          <a:ea typeface="+mn-ea"/>
                          <a:cs typeface="+mn-cs"/>
                        </a:rPr>
                        <a:t>δὲν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εἶναι</a:t>
                      </a:r>
                      <a:r>
                        <a:rPr lang="el-GR" sz="1300" kern="1200" dirty="0" smtClean="0">
                          <a:solidFill>
                            <a:schemeClr val="dk1"/>
                          </a:solidFill>
                          <a:latin typeface="+mn-lt"/>
                          <a:ea typeface="+mn-ea"/>
                          <a:cs typeface="+mn-cs"/>
                        </a:rPr>
                        <a:t>. Διότι </a:t>
                      </a:r>
                      <a:r>
                        <a:rPr lang="el-GR" sz="1300" kern="1200" dirty="0" err="1" smtClean="0">
                          <a:solidFill>
                            <a:schemeClr val="dk1"/>
                          </a:solidFill>
                          <a:latin typeface="+mn-lt"/>
                          <a:ea typeface="+mn-ea"/>
                          <a:cs typeface="+mn-cs"/>
                        </a:rPr>
                        <a:t>καὶ</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αὐτὸς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καὶ</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ἐκεῖνος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εἶναι</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ἄξιοι</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ἀναρίθμητων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τιμωριῶν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ἔστω</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καὶ</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ἂν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ἐσώθη</a:t>
                      </a:r>
                      <a:r>
                        <a:rPr lang="el-GR" sz="1300" kern="1200" dirty="0" smtClean="0">
                          <a:solidFill>
                            <a:schemeClr val="dk1"/>
                          </a:solidFill>
                          <a:latin typeface="+mn-lt"/>
                          <a:ea typeface="+mn-ea"/>
                          <a:cs typeface="+mn-cs"/>
                        </a:rPr>
                        <a:t> ἡ </a:t>
                      </a:r>
                      <a:r>
                        <a:rPr lang="el-GR" sz="1300" kern="1200" dirty="0" err="1" smtClean="0">
                          <a:solidFill>
                            <a:schemeClr val="dk1"/>
                          </a:solidFill>
                          <a:latin typeface="+mn-lt"/>
                          <a:ea typeface="+mn-ea"/>
                          <a:cs typeface="+mn-cs"/>
                        </a:rPr>
                        <a:t>οἰκουμένη</a:t>
                      </a:r>
                      <a:r>
                        <a:rPr lang="el-GR" sz="1300" kern="1200" dirty="0" smtClean="0">
                          <a:solidFill>
                            <a:schemeClr val="dk1"/>
                          </a:solidFill>
                          <a:latin typeface="+mn-lt"/>
                          <a:ea typeface="+mn-ea"/>
                          <a:cs typeface="+mn-cs"/>
                        </a:rPr>
                        <a:t>. Διότι </a:t>
                      </a:r>
                      <a:r>
                        <a:rPr lang="el-GR" sz="1300" kern="1200" dirty="0" err="1" smtClean="0">
                          <a:solidFill>
                            <a:schemeClr val="dk1"/>
                          </a:solidFill>
                          <a:latin typeface="+mn-lt"/>
                          <a:ea typeface="+mn-ea"/>
                          <a:cs typeface="+mn-cs"/>
                        </a:rPr>
                        <a:t>τὴν</a:t>
                      </a:r>
                      <a:r>
                        <a:rPr lang="el-GR" sz="1300" kern="1200" dirty="0" smtClean="0">
                          <a:solidFill>
                            <a:schemeClr val="dk1"/>
                          </a:solidFill>
                          <a:latin typeface="+mn-lt"/>
                          <a:ea typeface="+mn-ea"/>
                          <a:cs typeface="+mn-cs"/>
                        </a:rPr>
                        <a:t> σωτηρία μας </a:t>
                      </a:r>
                      <a:r>
                        <a:rPr lang="el-GR" sz="1300" kern="1200" dirty="0" err="1" smtClean="0">
                          <a:solidFill>
                            <a:schemeClr val="dk1"/>
                          </a:solidFill>
                          <a:latin typeface="+mn-lt"/>
                          <a:ea typeface="+mn-ea"/>
                          <a:cs typeface="+mn-cs"/>
                        </a:rPr>
                        <a:t>δὲν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τὴν</a:t>
                      </a:r>
                      <a:r>
                        <a:rPr lang="el-GR" sz="1300" kern="1200" dirty="0" smtClean="0">
                          <a:solidFill>
                            <a:schemeClr val="dk1"/>
                          </a:solidFill>
                          <a:latin typeface="+mn-lt"/>
                          <a:ea typeface="+mn-ea"/>
                          <a:cs typeface="+mn-cs"/>
                        </a:rPr>
                        <a:t> προξένησε ἡ προδοσία </a:t>
                      </a:r>
                      <a:r>
                        <a:rPr lang="el-GR" sz="1300" kern="1200" dirty="0" err="1" smtClean="0">
                          <a:solidFill>
                            <a:schemeClr val="dk1"/>
                          </a:solidFill>
                          <a:latin typeface="+mn-lt"/>
                          <a:ea typeface="+mn-ea"/>
                          <a:cs typeface="+mn-cs"/>
                        </a:rPr>
                        <a:t>τοῦ</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Ἰούδα</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ἀλλ</a:t>
                      </a:r>
                      <a:r>
                        <a:rPr lang="el-GR" sz="1300" kern="1200" dirty="0" smtClean="0">
                          <a:solidFill>
                            <a:schemeClr val="dk1"/>
                          </a:solidFill>
                          <a:latin typeface="+mn-lt"/>
                          <a:ea typeface="+mn-ea"/>
                          <a:cs typeface="+mn-cs"/>
                        </a:rPr>
                        <a:t>’ ἡ σοφία </a:t>
                      </a:r>
                      <a:r>
                        <a:rPr lang="el-GR" sz="1300" kern="1200" dirty="0" err="1" smtClean="0">
                          <a:solidFill>
                            <a:schemeClr val="dk1"/>
                          </a:solidFill>
                          <a:latin typeface="+mn-lt"/>
                          <a:ea typeface="+mn-ea"/>
                          <a:cs typeface="+mn-cs"/>
                        </a:rPr>
                        <a:t>τοῦ</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Χριστοῦ</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καὶ</a:t>
                      </a:r>
                      <a:r>
                        <a:rPr lang="el-GR" sz="1300" kern="1200" dirty="0" smtClean="0">
                          <a:solidFill>
                            <a:schemeClr val="dk1"/>
                          </a:solidFill>
                          <a:latin typeface="+mn-lt"/>
                          <a:ea typeface="+mn-ea"/>
                          <a:cs typeface="+mn-cs"/>
                        </a:rPr>
                        <a:t> ἡ </a:t>
                      </a:r>
                      <a:r>
                        <a:rPr lang="el-GR" sz="1300" kern="1200" dirty="0" err="1" smtClean="0">
                          <a:solidFill>
                            <a:schemeClr val="dk1"/>
                          </a:solidFill>
                          <a:latin typeface="+mn-lt"/>
                          <a:ea typeface="+mn-ea"/>
                          <a:cs typeface="+mn-cs"/>
                        </a:rPr>
                        <a:t>ἀφθονία</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τῆς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ἐφευρετικότητός</a:t>
                      </a:r>
                      <a:r>
                        <a:rPr lang="el-GR" sz="1300" kern="1200" dirty="0" smtClean="0">
                          <a:solidFill>
                            <a:schemeClr val="dk1"/>
                          </a:solidFill>
                          <a:latin typeface="+mn-lt"/>
                          <a:ea typeface="+mn-ea"/>
                          <a:cs typeface="+mn-cs"/>
                        </a:rPr>
                        <a:t> του, ὁ </a:t>
                      </a:r>
                      <a:r>
                        <a:rPr lang="el-GR" sz="1300" kern="1200" dirty="0" err="1" smtClean="0">
                          <a:solidFill>
                            <a:schemeClr val="dk1"/>
                          </a:solidFill>
                          <a:latin typeface="+mn-lt"/>
                          <a:ea typeface="+mn-ea"/>
                          <a:cs typeface="+mn-cs"/>
                        </a:rPr>
                        <a:t>ὁποῖος</a:t>
                      </a:r>
                      <a:r>
                        <a:rPr lang="el-GR" sz="1300" kern="1200" dirty="0" smtClean="0">
                          <a:solidFill>
                            <a:schemeClr val="dk1"/>
                          </a:solidFill>
                          <a:latin typeface="+mn-lt"/>
                          <a:ea typeface="+mn-ea"/>
                          <a:cs typeface="+mn-cs"/>
                        </a:rPr>
                        <a:t> μεταχειρίζεται </a:t>
                      </a:r>
                      <a:r>
                        <a:rPr lang="el-GR" sz="1300" kern="1200" dirty="0" err="1" smtClean="0">
                          <a:solidFill>
                            <a:schemeClr val="dk1"/>
                          </a:solidFill>
                          <a:latin typeface="+mn-lt"/>
                          <a:ea typeface="+mn-ea"/>
                          <a:cs typeface="+mn-cs"/>
                        </a:rPr>
                        <a:t>τὰς</a:t>
                      </a:r>
                      <a:r>
                        <a:rPr lang="el-GR" sz="1300" kern="1200" dirty="0" smtClean="0">
                          <a:solidFill>
                            <a:schemeClr val="dk1"/>
                          </a:solidFill>
                          <a:latin typeface="+mn-lt"/>
                          <a:ea typeface="+mn-ea"/>
                          <a:cs typeface="+mn-cs"/>
                        </a:rPr>
                        <a:t> πονηρίας </a:t>
                      </a:r>
                      <a:r>
                        <a:rPr lang="el-GR" sz="1300" kern="1200" dirty="0" err="1" smtClean="0">
                          <a:solidFill>
                            <a:schemeClr val="dk1"/>
                          </a:solidFill>
                          <a:latin typeface="+mn-lt"/>
                          <a:ea typeface="+mn-ea"/>
                          <a:cs typeface="+mn-cs"/>
                        </a:rPr>
                        <a:t>τῶν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ἄλλων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πρὸς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τὸ</a:t>
                      </a:r>
                      <a:r>
                        <a:rPr lang="el-GR" sz="1300" kern="1200" dirty="0" smtClean="0">
                          <a:solidFill>
                            <a:schemeClr val="dk1"/>
                          </a:solidFill>
                          <a:latin typeface="+mn-lt"/>
                          <a:ea typeface="+mn-ea"/>
                          <a:cs typeface="+mn-cs"/>
                        </a:rPr>
                        <a:t> συμφέρον μας».</a:t>
                      </a:r>
                    </a:p>
                    <a:p>
                      <a:pPr algn="just">
                        <a:buFont typeface="Wingdings" pitchFamily="2" charset="2"/>
                        <a:buChar char="q"/>
                      </a:pPr>
                      <a:endParaRPr lang="el-GR" sz="1300" kern="1200" dirty="0" smtClean="0">
                        <a:solidFill>
                          <a:schemeClr val="dk1"/>
                        </a:solidFill>
                        <a:latin typeface="+mn-lt"/>
                        <a:ea typeface="+mn-ea"/>
                        <a:cs typeface="+mn-cs"/>
                      </a:endParaRPr>
                    </a:p>
                    <a:p>
                      <a:pPr algn="just">
                        <a:buFont typeface="Wingdings" pitchFamily="2" charset="2"/>
                        <a:buChar char="q"/>
                      </a:pPr>
                      <a:endParaRPr lang="el-GR" sz="1300" kern="1200" dirty="0" smtClean="0">
                        <a:solidFill>
                          <a:schemeClr val="dk1"/>
                        </a:solidFill>
                        <a:latin typeface="+mn-lt"/>
                        <a:ea typeface="+mn-ea"/>
                        <a:cs typeface="+mn-cs"/>
                      </a:endParaRPr>
                    </a:p>
                    <a:p>
                      <a:pPr algn="just">
                        <a:buFont typeface="Wingdings" pitchFamily="2" charset="2"/>
                        <a:buChar char="q"/>
                      </a:pPr>
                      <a:endParaRPr lang="el-GR" sz="1300" kern="1200" dirty="0" smtClean="0">
                        <a:solidFill>
                          <a:schemeClr val="dk1"/>
                        </a:solidFill>
                        <a:latin typeface="+mn-lt"/>
                        <a:ea typeface="+mn-ea"/>
                        <a:cs typeface="+mn-cs"/>
                      </a:endParaRPr>
                    </a:p>
                    <a:p>
                      <a:pPr algn="just">
                        <a:buFont typeface="Wingdings" pitchFamily="2" charset="2"/>
                        <a:buChar char="q"/>
                      </a:pPr>
                      <a:endParaRPr lang="el-GR" sz="1300" kern="1200" dirty="0" smtClean="0">
                        <a:solidFill>
                          <a:schemeClr val="dk1"/>
                        </a:solidFill>
                        <a:latin typeface="+mn-lt"/>
                        <a:ea typeface="+mn-ea"/>
                        <a:cs typeface="+mn-cs"/>
                      </a:endParaRPr>
                    </a:p>
                    <a:p>
                      <a:pPr algn="just">
                        <a:buFont typeface="Wingdings" pitchFamily="2" charset="2"/>
                        <a:buChar char="q"/>
                      </a:pPr>
                      <a:endParaRPr lang="el-GR" sz="1300" kern="1200" dirty="0" smtClean="0">
                        <a:solidFill>
                          <a:schemeClr val="dk1"/>
                        </a:solidFill>
                        <a:latin typeface="+mn-lt"/>
                        <a:ea typeface="+mn-ea"/>
                        <a:cs typeface="+mn-cs"/>
                      </a:endParaRPr>
                    </a:p>
                    <a:p>
                      <a:pPr algn="just">
                        <a:buFont typeface="Wingdings" pitchFamily="2" charset="2"/>
                        <a:buChar char="q"/>
                      </a:pPr>
                      <a:endParaRPr lang="el-GR" sz="1300" kern="1200" dirty="0" smtClean="0">
                        <a:solidFill>
                          <a:schemeClr val="dk1"/>
                        </a:solidFill>
                        <a:latin typeface="+mn-lt"/>
                        <a:ea typeface="+mn-ea"/>
                        <a:cs typeface="+mn-cs"/>
                      </a:endParaRPr>
                    </a:p>
                    <a:p>
                      <a:pPr algn="just">
                        <a:buFont typeface="Wingdings" pitchFamily="2" charset="2"/>
                        <a:buChar char="q"/>
                      </a:pPr>
                      <a:endParaRPr lang="el-GR" sz="1300" kern="1200" dirty="0" smtClean="0">
                        <a:solidFill>
                          <a:schemeClr val="dk1"/>
                        </a:solidFill>
                        <a:latin typeface="+mn-lt"/>
                        <a:ea typeface="+mn-ea"/>
                        <a:cs typeface="+mn-cs"/>
                      </a:endParaRPr>
                    </a:p>
                    <a:p>
                      <a:pPr algn="just">
                        <a:buFont typeface="Wingdings" pitchFamily="2" charset="2"/>
                        <a:buChar char="q"/>
                      </a:pPr>
                      <a:endParaRPr lang="el-GR" sz="1300" b="1" kern="1200" dirty="0" smtClean="0">
                        <a:solidFill>
                          <a:schemeClr val="dk1"/>
                        </a:solidFill>
                        <a:latin typeface="+mn-lt"/>
                        <a:ea typeface="+mn-ea"/>
                        <a:cs typeface="+mn-cs"/>
                      </a:endParaRPr>
                    </a:p>
                    <a:p>
                      <a:pPr algn="just">
                        <a:buFont typeface="Wingdings" pitchFamily="2" charset="2"/>
                        <a:buChar char="q"/>
                      </a:pPr>
                      <a:r>
                        <a:rPr lang="el-GR" sz="1300" b="1" kern="1200" dirty="0" err="1" smtClean="0">
                          <a:solidFill>
                            <a:schemeClr val="dk1"/>
                          </a:solidFill>
                          <a:latin typeface="+mn-lt"/>
                          <a:ea typeface="+mn-ea"/>
                          <a:cs typeface="+mn-cs"/>
                        </a:rPr>
                        <a:t>Ἔπρεπε</a:t>
                      </a:r>
                      <a:r>
                        <a:rPr lang="el-GR" sz="1300" b="1" kern="1200" dirty="0" smtClean="0">
                          <a:solidFill>
                            <a:schemeClr val="dk1"/>
                          </a:solidFill>
                          <a:latin typeface="+mn-lt"/>
                          <a:ea typeface="+mn-ea"/>
                          <a:cs typeface="+mn-cs"/>
                        </a:rPr>
                        <a:t> ἡ σωτηρία </a:t>
                      </a:r>
                      <a:r>
                        <a:rPr lang="el-GR" sz="1300" b="1" kern="1200" dirty="0" err="1" smtClean="0">
                          <a:solidFill>
                            <a:schemeClr val="dk1"/>
                          </a:solidFill>
                          <a:latin typeface="+mn-lt"/>
                          <a:ea typeface="+mn-ea"/>
                          <a:cs typeface="+mn-cs"/>
                        </a:rPr>
                        <a:t>νὰ</a:t>
                      </a:r>
                      <a:r>
                        <a:rPr lang="el-GR" sz="1300" b="1" kern="1200" baseline="0" dirty="0" smtClean="0">
                          <a:solidFill>
                            <a:schemeClr val="dk1"/>
                          </a:solidFill>
                          <a:latin typeface="+mn-lt"/>
                          <a:ea typeface="+mn-ea"/>
                          <a:cs typeface="+mn-cs"/>
                        </a:rPr>
                        <a:t> </a:t>
                      </a:r>
                      <a:r>
                        <a:rPr lang="el-GR" sz="1300" b="1" kern="1200" baseline="0" dirty="0" err="1" smtClean="0">
                          <a:solidFill>
                            <a:schemeClr val="dk1"/>
                          </a:solidFill>
                          <a:latin typeface="+mn-lt"/>
                          <a:ea typeface="+mn-ea"/>
                          <a:cs typeface="+mn-cs"/>
                        </a:rPr>
                        <a:t>ἐπιτευχθεῖ</a:t>
                      </a:r>
                      <a:r>
                        <a:rPr lang="el-GR" sz="1300" b="1" kern="1200" baseline="0" dirty="0" smtClean="0">
                          <a:solidFill>
                            <a:schemeClr val="dk1"/>
                          </a:solidFill>
                          <a:latin typeface="+mn-lt"/>
                          <a:ea typeface="+mn-ea"/>
                          <a:cs typeface="+mn-cs"/>
                        </a:rPr>
                        <a:t> μόνο μέσα </a:t>
                      </a:r>
                      <a:r>
                        <a:rPr lang="el-GR" sz="1300" b="1" kern="1200" baseline="0" dirty="0" err="1" smtClean="0">
                          <a:solidFill>
                            <a:schemeClr val="dk1"/>
                          </a:solidFill>
                          <a:latin typeface="+mn-lt"/>
                          <a:ea typeface="+mn-ea"/>
                          <a:cs typeface="+mn-cs"/>
                        </a:rPr>
                        <a:t>ἀπὸ</a:t>
                      </a:r>
                      <a:r>
                        <a:rPr lang="el-GR" sz="1300" b="1" kern="1200" baseline="0" dirty="0" smtClean="0">
                          <a:solidFill>
                            <a:schemeClr val="dk1"/>
                          </a:solidFill>
                          <a:latin typeface="+mn-lt"/>
                          <a:ea typeface="+mn-ea"/>
                          <a:cs typeface="+mn-cs"/>
                        </a:rPr>
                        <a:t> </a:t>
                      </a:r>
                      <a:r>
                        <a:rPr lang="el-GR" sz="1300" b="1" kern="1200" baseline="0" dirty="0" err="1" smtClean="0">
                          <a:solidFill>
                            <a:schemeClr val="dk1"/>
                          </a:solidFill>
                          <a:latin typeface="+mn-lt"/>
                          <a:ea typeface="+mn-ea"/>
                          <a:cs typeface="+mn-cs"/>
                        </a:rPr>
                        <a:t>τὴν</a:t>
                      </a:r>
                      <a:r>
                        <a:rPr lang="el-GR" sz="1300" b="1" kern="1200" baseline="0" dirty="0" smtClean="0">
                          <a:solidFill>
                            <a:schemeClr val="dk1"/>
                          </a:solidFill>
                          <a:latin typeface="+mn-lt"/>
                          <a:ea typeface="+mn-ea"/>
                          <a:cs typeface="+mn-cs"/>
                        </a:rPr>
                        <a:t> Προδοσία; «</a:t>
                      </a:r>
                      <a:r>
                        <a:rPr lang="el-GR" sz="1300" kern="1200" dirty="0" smtClean="0">
                          <a:solidFill>
                            <a:schemeClr val="dk1"/>
                          </a:solidFill>
                          <a:latin typeface="+mn-lt"/>
                          <a:ea typeface="+mn-ea"/>
                          <a:cs typeface="+mn-cs"/>
                        </a:rPr>
                        <a:t>Τί, λοιπόν, λέγει, </a:t>
                      </a:r>
                      <a:r>
                        <a:rPr lang="el-GR" sz="1300" kern="1200" dirty="0" err="1" smtClean="0">
                          <a:solidFill>
                            <a:schemeClr val="dk1"/>
                          </a:solidFill>
                          <a:latin typeface="+mn-lt"/>
                          <a:ea typeface="+mn-ea"/>
                          <a:cs typeface="+mn-cs"/>
                        </a:rPr>
                        <a:t>ἑὰν</a:t>
                      </a:r>
                      <a:r>
                        <a:rPr lang="el-GR" sz="1300" kern="1200" dirty="0" smtClean="0">
                          <a:solidFill>
                            <a:schemeClr val="dk1"/>
                          </a:solidFill>
                          <a:latin typeface="+mn-lt"/>
                          <a:ea typeface="+mn-ea"/>
                          <a:cs typeface="+mn-cs"/>
                        </a:rPr>
                        <a:t> ὁ </a:t>
                      </a:r>
                      <a:r>
                        <a:rPr lang="el-GR" sz="1300" kern="1200" dirty="0" err="1" smtClean="0">
                          <a:solidFill>
                            <a:schemeClr val="dk1"/>
                          </a:solidFill>
                          <a:latin typeface="+mn-lt"/>
                          <a:ea typeface="+mn-ea"/>
                          <a:cs typeface="+mn-cs"/>
                        </a:rPr>
                        <a:t>Ἰούδας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δὲν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ἐπρόδιδε</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δὲν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θὰ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ἐπρόδιδε</a:t>
                      </a:r>
                      <a:r>
                        <a:rPr lang="el-GR" sz="1300" kern="1200" dirty="0" smtClean="0">
                          <a:solidFill>
                            <a:schemeClr val="dk1"/>
                          </a:solidFill>
                          <a:latin typeface="+mn-lt"/>
                          <a:ea typeface="+mn-ea"/>
                          <a:cs typeface="+mn-cs"/>
                        </a:rPr>
                        <a:t> κάποιος </a:t>
                      </a:r>
                      <a:r>
                        <a:rPr lang="el-GR" sz="1300" kern="1200" dirty="0" err="1" smtClean="0">
                          <a:solidFill>
                            <a:schemeClr val="dk1"/>
                          </a:solidFill>
                          <a:latin typeface="+mn-lt"/>
                          <a:ea typeface="+mn-ea"/>
                          <a:cs typeface="+mn-cs"/>
                        </a:rPr>
                        <a:t>ἄλλος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Ἀλλὰ</a:t>
                      </a:r>
                      <a:r>
                        <a:rPr lang="el-GR" sz="1300" kern="1200" dirty="0" smtClean="0">
                          <a:solidFill>
                            <a:schemeClr val="dk1"/>
                          </a:solidFill>
                          <a:latin typeface="+mn-lt"/>
                          <a:ea typeface="+mn-ea"/>
                          <a:cs typeface="+mn-cs"/>
                        </a:rPr>
                        <a:t> τί σημασία </a:t>
                      </a:r>
                      <a:r>
                        <a:rPr lang="el-GR" sz="1300" kern="1200" dirty="0" err="1" smtClean="0">
                          <a:solidFill>
                            <a:schemeClr val="dk1"/>
                          </a:solidFill>
                          <a:latin typeface="+mn-lt"/>
                          <a:ea typeface="+mn-ea"/>
                          <a:cs typeface="+mn-cs"/>
                        </a:rPr>
                        <a:t>ἔχει</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αὐτὸ</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γιὰ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τὸ</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ἐξεταζόμενο</a:t>
                      </a:r>
                      <a:r>
                        <a:rPr lang="el-GR" sz="1300" kern="1200" dirty="0" smtClean="0">
                          <a:solidFill>
                            <a:schemeClr val="dk1"/>
                          </a:solidFill>
                          <a:latin typeface="+mn-lt"/>
                          <a:ea typeface="+mn-ea"/>
                          <a:cs typeface="+mn-cs"/>
                        </a:rPr>
                        <a:t> ζήτημα; </a:t>
                      </a:r>
                      <a:r>
                        <a:rPr lang="el-GR" sz="1300" kern="1200" dirty="0" err="1" smtClean="0">
                          <a:solidFill>
                            <a:schemeClr val="dk1"/>
                          </a:solidFill>
                          <a:latin typeface="+mn-lt"/>
                          <a:ea typeface="+mn-ea"/>
                          <a:cs typeface="+mn-cs"/>
                        </a:rPr>
                        <a:t>Ὅτι</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ἐὰν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ἔπρεπε</a:t>
                      </a:r>
                      <a:r>
                        <a:rPr lang="el-GR" sz="1300" kern="1200" dirty="0" smtClean="0">
                          <a:solidFill>
                            <a:schemeClr val="dk1"/>
                          </a:solidFill>
                          <a:latin typeface="+mn-lt"/>
                          <a:ea typeface="+mn-ea"/>
                          <a:cs typeface="+mn-cs"/>
                        </a:rPr>
                        <a:t>, λέγει, </a:t>
                      </a:r>
                      <a:r>
                        <a:rPr lang="el-GR" sz="1300" kern="1200" dirty="0" err="1" smtClean="0">
                          <a:solidFill>
                            <a:schemeClr val="dk1"/>
                          </a:solidFill>
                          <a:latin typeface="+mn-lt"/>
                          <a:ea typeface="+mn-ea"/>
                          <a:cs typeface="+mn-cs"/>
                        </a:rPr>
                        <a:t>νὰ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σταυρωθεῖ</a:t>
                      </a:r>
                      <a:r>
                        <a:rPr lang="el-GR" sz="1300" kern="1200" dirty="0" smtClean="0">
                          <a:solidFill>
                            <a:schemeClr val="dk1"/>
                          </a:solidFill>
                          <a:latin typeface="+mn-lt"/>
                          <a:ea typeface="+mn-ea"/>
                          <a:cs typeface="+mn-cs"/>
                        </a:rPr>
                        <a:t> ὁ Χριστός, </a:t>
                      </a:r>
                      <a:r>
                        <a:rPr lang="el-GR" sz="1300" kern="1200" dirty="0" err="1" smtClean="0">
                          <a:solidFill>
                            <a:schemeClr val="dk1"/>
                          </a:solidFill>
                          <a:latin typeface="+mn-lt"/>
                          <a:ea typeface="+mn-ea"/>
                          <a:cs typeface="+mn-cs"/>
                        </a:rPr>
                        <a:t>ἔπρεπεν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διὰ</a:t>
                      </a:r>
                      <a:r>
                        <a:rPr lang="el-GR" sz="1300" kern="1200" dirty="0" smtClean="0">
                          <a:solidFill>
                            <a:schemeClr val="dk1"/>
                          </a:solidFill>
                          <a:latin typeface="+mn-lt"/>
                          <a:ea typeface="+mn-ea"/>
                          <a:cs typeface="+mn-cs"/>
                        </a:rPr>
                        <a:t> μέσου κάποιου. </a:t>
                      </a:r>
                      <a:r>
                        <a:rPr lang="el-GR" sz="1300" kern="1200" dirty="0" err="1" smtClean="0">
                          <a:solidFill>
                            <a:schemeClr val="dk1"/>
                          </a:solidFill>
                          <a:latin typeface="+mn-lt"/>
                          <a:ea typeface="+mn-ea"/>
                          <a:cs typeface="+mn-cs"/>
                        </a:rPr>
                        <a:t>Ἐὰν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ἔπρεπε</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διὰ</a:t>
                      </a:r>
                      <a:r>
                        <a:rPr lang="el-GR" sz="1300" kern="1200" dirty="0" smtClean="0">
                          <a:solidFill>
                            <a:schemeClr val="dk1"/>
                          </a:solidFill>
                          <a:latin typeface="+mn-lt"/>
                          <a:ea typeface="+mn-ea"/>
                          <a:cs typeface="+mn-cs"/>
                        </a:rPr>
                        <a:t> μέσου κάποιου, </a:t>
                      </a:r>
                      <a:r>
                        <a:rPr lang="el-GR" sz="1300" kern="1200" dirty="0" err="1" smtClean="0">
                          <a:solidFill>
                            <a:schemeClr val="dk1"/>
                          </a:solidFill>
                          <a:latin typeface="+mn-lt"/>
                          <a:ea typeface="+mn-ea"/>
                          <a:cs typeface="+mn-cs"/>
                        </a:rPr>
                        <a:t>ὁπωσδήποτε</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ἔπρεπε</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διὰ</a:t>
                      </a:r>
                      <a:r>
                        <a:rPr lang="el-GR" sz="1300" kern="1200" dirty="0" smtClean="0">
                          <a:solidFill>
                            <a:schemeClr val="dk1"/>
                          </a:solidFill>
                          <a:latin typeface="+mn-lt"/>
                          <a:ea typeface="+mn-ea"/>
                          <a:cs typeface="+mn-cs"/>
                        </a:rPr>
                        <a:t> μέσου κάποιου </a:t>
                      </a:r>
                      <a:r>
                        <a:rPr lang="el-GR" sz="1300" kern="1200" dirty="0" err="1" smtClean="0">
                          <a:solidFill>
                            <a:schemeClr val="dk1"/>
                          </a:solidFill>
                          <a:latin typeface="+mn-lt"/>
                          <a:ea typeface="+mn-ea"/>
                          <a:cs typeface="+mn-cs"/>
                        </a:rPr>
                        <a:t>ἀνθρώπου</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Ἐὰν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δὲ</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ὅλοι</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ἦταν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καλοὶ</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θὰ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ἐμποδιζόταν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τὸ</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σχέδιον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τῆς</a:t>
                      </a:r>
                      <a:r>
                        <a:rPr lang="el-GR" sz="1300" kern="1200" dirty="0" smtClean="0">
                          <a:solidFill>
                            <a:schemeClr val="dk1"/>
                          </a:solidFill>
                          <a:latin typeface="+mn-lt"/>
                          <a:ea typeface="+mn-ea"/>
                          <a:cs typeface="+mn-cs"/>
                        </a:rPr>
                        <a:t> σωτηρίας μας. </a:t>
                      </a:r>
                      <a:r>
                        <a:rPr lang="el-GR" sz="1300" kern="1200" dirty="0" err="1" smtClean="0">
                          <a:solidFill>
                            <a:schemeClr val="dk1"/>
                          </a:solidFill>
                          <a:latin typeface="+mn-lt"/>
                          <a:ea typeface="+mn-ea"/>
                          <a:cs typeface="+mn-cs"/>
                        </a:rPr>
                        <a:t>Μὴ</a:t>
                      </a:r>
                      <a:r>
                        <a:rPr lang="el-GR" sz="1300" kern="1200" dirty="0" smtClean="0">
                          <a:solidFill>
                            <a:schemeClr val="dk1"/>
                          </a:solidFill>
                          <a:latin typeface="+mn-lt"/>
                          <a:ea typeface="+mn-ea"/>
                          <a:cs typeface="+mn-cs"/>
                        </a:rPr>
                        <a:t> γένοιτο! Διότι ὁ πάνσοφος </a:t>
                      </a:r>
                      <a:r>
                        <a:rPr lang="el-GR" sz="1300" kern="1200" dirty="0" err="1" smtClean="0">
                          <a:solidFill>
                            <a:schemeClr val="dk1"/>
                          </a:solidFill>
                          <a:latin typeface="+mn-lt"/>
                          <a:ea typeface="+mn-ea"/>
                          <a:cs typeface="+mn-cs"/>
                        </a:rPr>
                        <a:t>Θεὸς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γνώριζεν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πῶς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θὰ</a:t>
                      </a:r>
                      <a:r>
                        <a:rPr lang="el-GR" sz="1300" kern="1200" dirty="0" smtClean="0">
                          <a:solidFill>
                            <a:schemeClr val="dk1"/>
                          </a:solidFill>
                          <a:latin typeface="+mn-lt"/>
                          <a:ea typeface="+mn-ea"/>
                          <a:cs typeface="+mn-cs"/>
                        </a:rPr>
                        <a:t> διευθετήσει </a:t>
                      </a:r>
                      <a:r>
                        <a:rPr lang="el-GR" sz="1300" kern="1200" dirty="0" err="1" smtClean="0">
                          <a:solidFill>
                            <a:schemeClr val="dk1"/>
                          </a:solidFill>
                          <a:latin typeface="+mn-lt"/>
                          <a:ea typeface="+mn-ea"/>
                          <a:cs typeface="+mn-cs"/>
                        </a:rPr>
                        <a:t>τὰ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τῆς</a:t>
                      </a:r>
                      <a:r>
                        <a:rPr lang="el-GR" sz="1300" kern="1200" dirty="0" smtClean="0">
                          <a:solidFill>
                            <a:schemeClr val="dk1"/>
                          </a:solidFill>
                          <a:latin typeface="+mn-lt"/>
                          <a:ea typeface="+mn-ea"/>
                          <a:cs typeface="+mn-cs"/>
                        </a:rPr>
                        <a:t> σωτηρίας μας, </a:t>
                      </a:r>
                      <a:r>
                        <a:rPr lang="el-GR" sz="1300" kern="1200" dirty="0" err="1" smtClean="0">
                          <a:solidFill>
                            <a:schemeClr val="dk1"/>
                          </a:solidFill>
                          <a:latin typeface="+mn-lt"/>
                          <a:ea typeface="+mn-ea"/>
                          <a:cs typeface="+mn-cs"/>
                        </a:rPr>
                        <a:t>ἔστω</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καὶ</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ἂν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δὲν</a:t>
                      </a:r>
                      <a:r>
                        <a:rPr lang="el-GR" sz="1300" kern="1200" dirty="0" smtClean="0">
                          <a:solidFill>
                            <a:schemeClr val="dk1"/>
                          </a:solidFill>
                          <a:latin typeface="+mn-lt"/>
                          <a:ea typeface="+mn-ea"/>
                          <a:cs typeface="+mn-cs"/>
                        </a:rPr>
                        <a:t> γινόταν </a:t>
                      </a:r>
                      <a:r>
                        <a:rPr lang="el-GR" sz="1300" kern="1200" dirty="0" err="1" smtClean="0">
                          <a:solidFill>
                            <a:schemeClr val="dk1"/>
                          </a:solidFill>
                          <a:latin typeface="+mn-lt"/>
                          <a:ea typeface="+mn-ea"/>
                          <a:cs typeface="+mn-cs"/>
                        </a:rPr>
                        <a:t>αὐτό</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δηλαδὴ</a:t>
                      </a:r>
                      <a:r>
                        <a:rPr lang="el-GR" sz="1300" kern="1200" dirty="0" smtClean="0">
                          <a:solidFill>
                            <a:schemeClr val="dk1"/>
                          </a:solidFill>
                          <a:latin typeface="+mn-lt"/>
                          <a:ea typeface="+mn-ea"/>
                          <a:cs typeface="+mn-cs"/>
                        </a:rPr>
                        <a:t> ἡ προδοσία. Διότι ἡ σοφία του </a:t>
                      </a:r>
                      <a:r>
                        <a:rPr lang="el-GR" sz="1300" kern="1200" dirty="0" err="1" smtClean="0">
                          <a:solidFill>
                            <a:schemeClr val="dk1"/>
                          </a:solidFill>
                          <a:latin typeface="+mn-lt"/>
                          <a:ea typeface="+mn-ea"/>
                          <a:cs typeface="+mn-cs"/>
                        </a:rPr>
                        <a:t>εἶναι</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ἐφευρετικὴ</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καὶ</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ἀκατανόητη</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Διὰ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τοῦτο</a:t>
                      </a:r>
                      <a:r>
                        <a:rPr lang="el-GR" sz="1300" kern="1200" dirty="0" smtClean="0">
                          <a:solidFill>
                            <a:schemeClr val="dk1"/>
                          </a:solidFill>
                          <a:latin typeface="+mn-lt"/>
                          <a:ea typeface="+mn-ea"/>
                          <a:cs typeface="+mn-cs"/>
                        </a:rPr>
                        <a:t>, λοιπόν, </a:t>
                      </a:r>
                      <a:r>
                        <a:rPr lang="el-GR" sz="1300" kern="1200" dirty="0" err="1" smtClean="0">
                          <a:solidFill>
                            <a:schemeClr val="dk1"/>
                          </a:solidFill>
                          <a:latin typeface="+mn-lt"/>
                          <a:ea typeface="+mn-ea"/>
                          <a:cs typeface="+mn-cs"/>
                        </a:rPr>
                        <a:t>ἐλεεινολογεῖ</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αὐτόν</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διὰ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νὰ</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μὴ</a:t>
                      </a:r>
                      <a:r>
                        <a:rPr lang="el-GR" sz="1300" kern="1200" dirty="0" smtClean="0">
                          <a:solidFill>
                            <a:schemeClr val="dk1"/>
                          </a:solidFill>
                          <a:latin typeface="+mn-lt"/>
                          <a:ea typeface="+mn-ea"/>
                          <a:cs typeface="+mn-cs"/>
                        </a:rPr>
                        <a:t> νομίσει </a:t>
                      </a:r>
                      <a:r>
                        <a:rPr lang="el-GR" sz="1300" kern="1200" dirty="0" err="1" smtClean="0">
                          <a:solidFill>
                            <a:schemeClr val="dk1"/>
                          </a:solidFill>
                          <a:latin typeface="+mn-lt"/>
                          <a:ea typeface="+mn-ea"/>
                          <a:cs typeface="+mn-cs"/>
                        </a:rPr>
                        <a:t>κανεὶς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ὅτι</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ἔγινε</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ὑπηρέτης</a:t>
                      </a:r>
                      <a:r>
                        <a:rPr lang="el-GR" sz="1300" kern="1200" dirty="0" smtClean="0">
                          <a:solidFill>
                            <a:schemeClr val="dk1"/>
                          </a:solidFill>
                          <a:latin typeface="+mn-lt"/>
                          <a:ea typeface="+mn-ea"/>
                          <a:cs typeface="+mn-cs"/>
                        </a:rPr>
                        <a:t> </a:t>
                      </a:r>
                      <a:r>
                        <a:rPr lang="el-GR" sz="1300" kern="1200" dirty="0" err="1" smtClean="0">
                          <a:solidFill>
                            <a:schemeClr val="dk1"/>
                          </a:solidFill>
                          <a:latin typeface="+mn-lt"/>
                          <a:ea typeface="+mn-ea"/>
                          <a:cs typeface="+mn-cs"/>
                        </a:rPr>
                        <a:t>τοῦ</a:t>
                      </a:r>
                      <a:r>
                        <a:rPr lang="el-GR" sz="1300" kern="1200" dirty="0" smtClean="0">
                          <a:solidFill>
                            <a:schemeClr val="dk1"/>
                          </a:solidFill>
                          <a:latin typeface="+mn-lt"/>
                          <a:ea typeface="+mn-ea"/>
                          <a:cs typeface="+mn-cs"/>
                        </a:rPr>
                        <a:t> σχεδίου </a:t>
                      </a:r>
                      <a:r>
                        <a:rPr lang="el-GR" sz="1300" kern="1200" dirty="0" err="1" smtClean="0">
                          <a:solidFill>
                            <a:schemeClr val="dk1"/>
                          </a:solidFill>
                          <a:latin typeface="+mn-lt"/>
                          <a:ea typeface="+mn-ea"/>
                          <a:cs typeface="+mn-cs"/>
                        </a:rPr>
                        <a:t>τῆς</a:t>
                      </a:r>
                      <a:r>
                        <a:rPr lang="el-GR" sz="1300" kern="1200" dirty="0" smtClean="0">
                          <a:solidFill>
                            <a:schemeClr val="dk1"/>
                          </a:solidFill>
                          <a:latin typeface="+mn-lt"/>
                          <a:ea typeface="+mn-ea"/>
                          <a:cs typeface="+mn-cs"/>
                        </a:rPr>
                        <a:t> σωτηρίας μας».</a:t>
                      </a: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7" name="6 - Εικόνα" descr="Μυστ.-Δείπνος-αρχαίος.jpg"/>
          <p:cNvPicPr>
            <a:picLocks noChangeAspect="1"/>
          </p:cNvPicPr>
          <p:nvPr/>
        </p:nvPicPr>
        <p:blipFill>
          <a:blip r:embed="rId3" cstate="print"/>
          <a:stretch>
            <a:fillRect/>
          </a:stretch>
        </p:blipFill>
        <p:spPr>
          <a:xfrm>
            <a:off x="2195736" y="3933056"/>
            <a:ext cx="4572000" cy="1728192"/>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ΠΑΤΕΡΙΚΗ ΕΡΜΗΝΕΙΑ ΧΩΡΙΟΥ (</a:t>
            </a:r>
            <a:r>
              <a:rPr lang="el-GR" sz="2800" b="1" dirty="0" err="1" smtClean="0"/>
              <a:t>ἱερὸς</a:t>
            </a:r>
            <a:r>
              <a:rPr lang="el-GR" sz="2800" b="1" dirty="0" smtClean="0"/>
              <a:t> Χρυσόστομος)</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8839200"/>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600" b="1" kern="1200" dirty="0" smtClean="0">
                          <a:solidFill>
                            <a:schemeClr val="lt1"/>
                          </a:solidFill>
                          <a:latin typeface="+mn-lt"/>
                          <a:ea typeface="+mn-ea"/>
                          <a:cs typeface="+mn-cs"/>
                        </a:rPr>
                        <a:t>Γ.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ὀψίας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γενομένης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ἔρχεται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ἀνακειμένων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ἐσθιόντων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᾿Ιησοῦς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ἀμὴν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λέγω</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ἐξ</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παραδώσει</a:t>
                      </a:r>
                      <a:r>
                        <a:rPr lang="el-GR" sz="1600" b="1" kern="1200" dirty="0" smtClean="0">
                          <a:solidFill>
                            <a:schemeClr val="lt1"/>
                          </a:solidFill>
                          <a:latin typeface="+mn-lt"/>
                          <a:ea typeface="+mn-ea"/>
                          <a:cs typeface="+mn-cs"/>
                        </a:rPr>
                        <a:t> με, ὁ </a:t>
                      </a:r>
                      <a:r>
                        <a:rPr lang="el-GR" sz="1600" b="1" kern="1200" dirty="0" err="1" smtClean="0">
                          <a:solidFill>
                            <a:schemeClr val="lt1"/>
                          </a:solidFill>
                          <a:latin typeface="+mn-lt"/>
                          <a:ea typeface="+mn-ea"/>
                          <a:cs typeface="+mn-cs"/>
                        </a:rPr>
                        <a:t>ἐσθίων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ἤρξαντο</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λυπεῖσθαι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ἄλλος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ἀποκριθεὶς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ἐμβαπτόμενος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τρυβλίον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μὲν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ὑπάγει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καθὼς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γέγραπται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περὶ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ἐκείνῳ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οὗ</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παραδίδοται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καλὸν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ἦν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ἐγεννήθη</a:t>
                      </a:r>
                      <a:r>
                        <a:rPr lang="el-GR" sz="1600" b="1" kern="1200" dirty="0" smtClean="0">
                          <a:solidFill>
                            <a:schemeClr val="lt1"/>
                          </a:solidFill>
                          <a:latin typeface="+mn-lt"/>
                          <a:ea typeface="+mn-ea"/>
                          <a:cs typeface="+mn-cs"/>
                        </a:rPr>
                        <a:t> ὁ ἄνθρωπος </a:t>
                      </a:r>
                      <a:r>
                        <a:rPr lang="el-GR" sz="1600" b="1" kern="1200" dirty="0" err="1" smtClean="0">
                          <a:solidFill>
                            <a:schemeClr val="lt1"/>
                          </a:solidFill>
                          <a:latin typeface="+mn-lt"/>
                          <a:ea typeface="+mn-ea"/>
                          <a:cs typeface="+mn-cs"/>
                        </a:rPr>
                        <a:t>ἐκεῖνος</a:t>
                      </a:r>
                      <a:r>
                        <a:rPr lang="el-GR" sz="1600" b="1" kern="1200" dirty="0" smtClean="0">
                          <a:solidFill>
                            <a:schemeClr val="lt1"/>
                          </a:solidFill>
                          <a:latin typeface="+mn-lt"/>
                          <a:ea typeface="+mn-ea"/>
                          <a:cs typeface="+mn-cs"/>
                        </a:rPr>
                        <a:t>». </a:t>
                      </a:r>
                      <a:r>
                        <a:rPr lang="el-GR" sz="1600" b="1" i="1" kern="1200" dirty="0" smtClean="0">
                          <a:solidFill>
                            <a:schemeClr val="lt1"/>
                          </a:solidFill>
                          <a:latin typeface="+mn-lt"/>
                          <a:ea typeface="+mn-ea"/>
                          <a:cs typeface="+mn-cs"/>
                        </a:rPr>
                        <a:t>(</a:t>
                      </a:r>
                      <a:r>
                        <a:rPr lang="el-GR" sz="1600" b="1" i="1" kern="1200" dirty="0" err="1" smtClean="0">
                          <a:solidFill>
                            <a:schemeClr val="lt1"/>
                          </a:solidFill>
                          <a:latin typeface="+mn-lt"/>
                          <a:ea typeface="+mn-ea"/>
                          <a:cs typeface="+mn-cs"/>
                        </a:rPr>
                        <a:t>Μκ</a:t>
                      </a:r>
                      <a:r>
                        <a:rPr lang="el-GR" sz="1600" b="1" i="1" kern="1200" dirty="0" smtClean="0">
                          <a:solidFill>
                            <a:schemeClr val="lt1"/>
                          </a:solidFill>
                          <a:latin typeface="+mn-lt"/>
                          <a:ea typeface="+mn-ea"/>
                          <a:cs typeface="+mn-cs"/>
                        </a:rPr>
                        <a:t>. 14, 17-21)</a:t>
                      </a:r>
                      <a:endParaRPr lang="el-GR" sz="1600" b="1" kern="1200" dirty="0">
                        <a:solidFill>
                          <a:schemeClr val="lt1"/>
                        </a:solidFill>
                        <a:latin typeface="+mn-lt"/>
                        <a:ea typeface="+mn-ea"/>
                        <a:cs typeface="+mn-cs"/>
                      </a:endParaRPr>
                    </a:p>
                  </a:txBody>
                  <a:tcPr/>
                </a:tc>
              </a:tr>
              <a:tr h="6202065">
                <a:tc>
                  <a:txBody>
                    <a:bodyPr/>
                    <a:lstStyle/>
                    <a:p>
                      <a:pPr algn="just">
                        <a:buFont typeface="Wingdings" pitchFamily="2" charset="2"/>
                        <a:buChar char="q"/>
                      </a:pPr>
                      <a:r>
                        <a:rPr lang="el-GR" sz="1400" kern="1200" baseline="0" dirty="0" smtClean="0">
                          <a:solidFill>
                            <a:schemeClr val="dk1"/>
                          </a:solidFill>
                          <a:latin typeface="+mn-lt"/>
                          <a:ea typeface="+mn-ea"/>
                          <a:cs typeface="+mn-cs"/>
                        </a:rPr>
                        <a:t> «</a:t>
                      </a:r>
                      <a:r>
                        <a:rPr lang="el-GR" sz="1400" b="1" kern="1200" baseline="0" dirty="0" smtClean="0">
                          <a:solidFill>
                            <a:schemeClr val="dk1"/>
                          </a:solidFill>
                          <a:latin typeface="+mn-lt"/>
                          <a:ea typeface="+mn-ea"/>
                          <a:cs typeface="+mn-cs"/>
                        </a:rPr>
                        <a:t>Ὁ </a:t>
                      </a:r>
                      <a:r>
                        <a:rPr lang="el-GR" sz="1400" b="1" kern="1200" baseline="0" dirty="0" err="1" smtClean="0">
                          <a:solidFill>
                            <a:schemeClr val="dk1"/>
                          </a:solidFill>
                          <a:latin typeface="+mn-lt"/>
                          <a:ea typeface="+mn-ea"/>
                          <a:cs typeface="+mn-cs"/>
                        </a:rPr>
                        <a:t>ἐμβαπτόμενος</a:t>
                      </a:r>
                      <a:r>
                        <a:rPr lang="el-GR" sz="1400" b="1" kern="1200" baseline="0" dirty="0" smtClean="0">
                          <a:solidFill>
                            <a:schemeClr val="dk1"/>
                          </a:solidFill>
                          <a:latin typeface="+mn-lt"/>
                          <a:ea typeface="+mn-ea"/>
                          <a:cs typeface="+mn-cs"/>
                        </a:rPr>
                        <a:t> </a:t>
                      </a:r>
                      <a:r>
                        <a:rPr lang="el-GR" sz="1400" b="1" kern="1200" baseline="0" dirty="0" err="1" smtClean="0">
                          <a:solidFill>
                            <a:schemeClr val="dk1"/>
                          </a:solidFill>
                          <a:latin typeface="+mn-lt"/>
                          <a:ea typeface="+mn-ea"/>
                          <a:cs typeface="+mn-cs"/>
                        </a:rPr>
                        <a:t>εἰς</a:t>
                      </a:r>
                      <a:r>
                        <a:rPr lang="el-GR" sz="1400" b="1" kern="1200" baseline="0" dirty="0" smtClean="0">
                          <a:solidFill>
                            <a:schemeClr val="dk1"/>
                          </a:solidFill>
                          <a:latin typeface="+mn-lt"/>
                          <a:ea typeface="+mn-ea"/>
                          <a:cs typeface="+mn-cs"/>
                        </a:rPr>
                        <a:t> </a:t>
                      </a:r>
                      <a:r>
                        <a:rPr lang="el-GR" sz="1400" b="1" kern="1200" baseline="0" dirty="0" err="1" smtClean="0">
                          <a:solidFill>
                            <a:schemeClr val="dk1"/>
                          </a:solidFill>
                          <a:latin typeface="+mn-lt"/>
                          <a:ea typeface="+mn-ea"/>
                          <a:cs typeface="+mn-cs"/>
                        </a:rPr>
                        <a:t>τὸ</a:t>
                      </a:r>
                      <a:r>
                        <a:rPr lang="el-GR" sz="1400" b="1" kern="1200" baseline="0" dirty="0" smtClean="0">
                          <a:solidFill>
                            <a:schemeClr val="dk1"/>
                          </a:solidFill>
                          <a:latin typeface="+mn-lt"/>
                          <a:ea typeface="+mn-ea"/>
                          <a:cs typeface="+mn-cs"/>
                        </a:rPr>
                        <a:t> </a:t>
                      </a:r>
                      <a:r>
                        <a:rPr lang="el-GR" sz="1400" b="1" kern="1200" baseline="0" dirty="0" err="1" smtClean="0">
                          <a:solidFill>
                            <a:schemeClr val="dk1"/>
                          </a:solidFill>
                          <a:latin typeface="+mn-lt"/>
                          <a:ea typeface="+mn-ea"/>
                          <a:cs typeface="+mn-cs"/>
                        </a:rPr>
                        <a:t>τρύβλιον</a:t>
                      </a:r>
                      <a:r>
                        <a:rPr lang="el-GR" sz="1400" b="1" kern="1200" baseline="0" dirty="0" smtClean="0">
                          <a:solidFill>
                            <a:schemeClr val="dk1"/>
                          </a:solidFill>
                          <a:latin typeface="+mn-lt"/>
                          <a:ea typeface="+mn-ea"/>
                          <a:cs typeface="+mn-cs"/>
                        </a:rPr>
                        <a:t>» (το σημάδι της προδοσίας): </a:t>
                      </a:r>
                      <a:r>
                        <a:rPr lang="el-GR" sz="1400" kern="1200" dirty="0" smtClean="0">
                          <a:solidFill>
                            <a:schemeClr val="dk1"/>
                          </a:solidFill>
                          <a:latin typeface="+mn-lt"/>
                          <a:ea typeface="+mn-ea"/>
                          <a:cs typeface="+mn-cs"/>
                        </a:rPr>
                        <a:t>«Πρόσεξε, πότε </a:t>
                      </a:r>
                      <a:r>
                        <a:rPr lang="el-GR" sz="1400" kern="1200" dirty="0" err="1" smtClean="0">
                          <a:solidFill>
                            <a:schemeClr val="dk1"/>
                          </a:solidFill>
                          <a:latin typeface="+mn-lt"/>
                          <a:ea typeface="+mn-ea"/>
                          <a:cs typeface="+mn-cs"/>
                        </a:rPr>
                        <a:t>ἀπεκάλυψε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αὐτόν∙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ὅταν</a:t>
                      </a:r>
                      <a:r>
                        <a:rPr lang="el-GR" sz="1400" kern="1200" dirty="0" smtClean="0">
                          <a:solidFill>
                            <a:schemeClr val="dk1"/>
                          </a:solidFill>
                          <a:latin typeface="+mn-lt"/>
                          <a:ea typeface="+mn-ea"/>
                          <a:cs typeface="+mn-cs"/>
                        </a:rPr>
                        <a:t> θέλησε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ἀπαλλάξει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τοὺς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ἄλλους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ταραχὴν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αὐτή</a:t>
                      </a:r>
                      <a:r>
                        <a:rPr lang="el-GR" sz="1400" kern="1200" dirty="0" smtClean="0">
                          <a:solidFill>
                            <a:schemeClr val="dk1"/>
                          </a:solidFill>
                          <a:latin typeface="+mn-lt"/>
                          <a:ea typeface="+mn-ea"/>
                          <a:cs typeface="+mn-cs"/>
                        </a:rPr>
                        <a:t>. Διότι </a:t>
                      </a:r>
                      <a:r>
                        <a:rPr lang="el-GR" sz="1400" kern="1200" dirty="0" err="1" smtClean="0">
                          <a:solidFill>
                            <a:schemeClr val="dk1"/>
                          </a:solidFill>
                          <a:latin typeface="+mn-lt"/>
                          <a:ea typeface="+mn-ea"/>
                          <a:cs typeface="+mn-cs"/>
                        </a:rPr>
                        <a:t>ἀπὸ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φόβο παρ’ </a:t>
                      </a:r>
                      <a:r>
                        <a:rPr lang="el-GR" sz="1400" kern="1200" dirty="0" err="1" smtClean="0">
                          <a:solidFill>
                            <a:schemeClr val="dk1"/>
                          </a:solidFill>
                          <a:latin typeface="+mn-lt"/>
                          <a:ea typeface="+mn-ea"/>
                          <a:cs typeface="+mn-cs"/>
                        </a:rPr>
                        <a:t>ὁλίγον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πέθαιναν, </a:t>
                      </a:r>
                      <a:r>
                        <a:rPr lang="el-GR" sz="1400" kern="1200" dirty="0" err="1" smtClean="0">
                          <a:solidFill>
                            <a:schemeClr val="dk1"/>
                          </a:solidFill>
                          <a:latin typeface="+mn-lt"/>
                          <a:ea typeface="+mn-ea"/>
                          <a:cs typeface="+mn-cs"/>
                        </a:rPr>
                        <a:t>γι’αὐτὸ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εὑρισκόμενοι</a:t>
                      </a:r>
                      <a:r>
                        <a:rPr lang="el-GR" sz="1400" kern="1200" dirty="0" smtClean="0">
                          <a:solidFill>
                            <a:schemeClr val="dk1"/>
                          </a:solidFill>
                          <a:latin typeface="+mn-lt"/>
                          <a:ea typeface="+mn-ea"/>
                          <a:cs typeface="+mn-cs"/>
                        </a:rPr>
                        <a:t> πλησίον του </a:t>
                      </a:r>
                      <a:r>
                        <a:rPr lang="el-GR" sz="1400" kern="1200" dirty="0" err="1" smtClean="0">
                          <a:solidFill>
                            <a:schemeClr val="dk1"/>
                          </a:solidFill>
                          <a:latin typeface="+mn-lt"/>
                          <a:ea typeface="+mn-ea"/>
                          <a:cs typeface="+mn-cs"/>
                        </a:rPr>
                        <a:t>τὸν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ρωτοῦσαν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Ἔπραξε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τοῦτο</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ὄχι</a:t>
                      </a:r>
                      <a:r>
                        <a:rPr lang="el-GR" sz="1400" kern="1200" dirty="0" smtClean="0">
                          <a:solidFill>
                            <a:schemeClr val="dk1"/>
                          </a:solidFill>
                          <a:latin typeface="+mn-lt"/>
                          <a:ea typeface="+mn-ea"/>
                          <a:cs typeface="+mn-cs"/>
                        </a:rPr>
                        <a:t> μόνον </a:t>
                      </a:r>
                      <a:r>
                        <a:rPr lang="el-GR" sz="1400" kern="1200" dirty="0" err="1" smtClean="0">
                          <a:solidFill>
                            <a:schemeClr val="dk1"/>
                          </a:solidFill>
                          <a:latin typeface="+mn-lt"/>
                          <a:ea typeface="+mn-ea"/>
                          <a:cs typeface="+mn-cs"/>
                        </a:rPr>
                        <a:t>ἐπειδὴ</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ἤθελε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ἐλευθερώσει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ἐκείνους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ἀγωνία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ἀλλ</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ἐπειδὴ</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ἤθελε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διορθώσει </a:t>
                      </a:r>
                      <a:r>
                        <a:rPr lang="el-GR" sz="1400" kern="1200" dirty="0" err="1" smtClean="0">
                          <a:solidFill>
                            <a:schemeClr val="dk1"/>
                          </a:solidFill>
                          <a:latin typeface="+mn-lt"/>
                          <a:ea typeface="+mn-ea"/>
                          <a:cs typeface="+mn-cs"/>
                        </a:rPr>
                        <a:t>τὸν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προδότην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Ἐπειδὴ</a:t>
                      </a:r>
                      <a:r>
                        <a:rPr lang="el-GR" sz="1400" kern="1200" dirty="0" smtClean="0">
                          <a:solidFill>
                            <a:schemeClr val="dk1"/>
                          </a:solidFill>
                          <a:latin typeface="+mn-lt"/>
                          <a:ea typeface="+mn-ea"/>
                          <a:cs typeface="+mn-cs"/>
                        </a:rPr>
                        <a:t>, λοιπόν, </a:t>
                      </a:r>
                      <a:r>
                        <a:rPr lang="el-GR" sz="1400" kern="1200" dirty="0" err="1" smtClean="0">
                          <a:solidFill>
                            <a:schemeClr val="dk1"/>
                          </a:solidFill>
                          <a:latin typeface="+mn-lt"/>
                          <a:ea typeface="+mn-ea"/>
                          <a:cs typeface="+mn-cs"/>
                        </a:rPr>
                        <a:t>ἂν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ἄκουσεν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πολλὲς</a:t>
                      </a:r>
                      <a:r>
                        <a:rPr lang="el-GR" sz="1400" kern="1200" dirty="0" smtClean="0">
                          <a:solidFill>
                            <a:schemeClr val="dk1"/>
                          </a:solidFill>
                          <a:latin typeface="+mn-lt"/>
                          <a:ea typeface="+mn-ea"/>
                          <a:cs typeface="+mn-cs"/>
                        </a:rPr>
                        <a:t> φοράς, </a:t>
                      </a:r>
                      <a:r>
                        <a:rPr lang="el-GR" sz="1400" kern="1200" dirty="0" err="1" smtClean="0">
                          <a:solidFill>
                            <a:schemeClr val="dk1"/>
                          </a:solidFill>
                          <a:latin typeface="+mn-lt"/>
                          <a:ea typeface="+mn-ea"/>
                          <a:cs typeface="+mn-cs"/>
                        </a:rPr>
                        <a:t>ἔμεινεν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ἀδιόρθωτος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ἀφοῦ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ἦταν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ἀναίσθητος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ἐπειδὴ</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ἤθελε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τὸν</a:t>
                      </a:r>
                      <a:r>
                        <a:rPr lang="el-GR" sz="1400" kern="1200" dirty="0" smtClean="0">
                          <a:solidFill>
                            <a:schemeClr val="dk1"/>
                          </a:solidFill>
                          <a:latin typeface="+mn-lt"/>
                          <a:ea typeface="+mn-ea"/>
                          <a:cs typeface="+mn-cs"/>
                        </a:rPr>
                        <a:t> προσβάλει </a:t>
                      </a:r>
                      <a:r>
                        <a:rPr lang="el-GR" sz="1400" kern="1200" dirty="0" err="1" smtClean="0">
                          <a:solidFill>
                            <a:schemeClr val="dk1"/>
                          </a:solidFill>
                          <a:latin typeface="+mn-lt"/>
                          <a:ea typeface="+mn-ea"/>
                          <a:cs typeface="+mn-cs"/>
                        </a:rPr>
                        <a:t>περισσότερον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ἀφαιρεῖ</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προσωπεῖο</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μερικοὶ</a:t>
                      </a:r>
                      <a:r>
                        <a:rPr lang="el-GR" sz="1400" kern="1200" dirty="0" smtClean="0">
                          <a:solidFill>
                            <a:schemeClr val="dk1"/>
                          </a:solidFill>
                          <a:latin typeface="+mn-lt"/>
                          <a:ea typeface="+mn-ea"/>
                          <a:cs typeface="+mn-cs"/>
                        </a:rPr>
                        <a:t> λένε, </a:t>
                      </a:r>
                      <a:r>
                        <a:rPr lang="el-GR" sz="1400" kern="1200" dirty="0" err="1" smtClean="0">
                          <a:solidFill>
                            <a:schemeClr val="dk1"/>
                          </a:solidFill>
                          <a:latin typeface="+mn-lt"/>
                          <a:ea typeface="+mn-ea"/>
                          <a:cs typeface="+mn-cs"/>
                        </a:rPr>
                        <a:t>ὅτι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ἦταν</a:t>
                      </a:r>
                      <a:r>
                        <a:rPr lang="el-GR" sz="1400" kern="1200" dirty="0" smtClean="0">
                          <a:solidFill>
                            <a:schemeClr val="dk1"/>
                          </a:solidFill>
                          <a:latin typeface="+mn-lt"/>
                          <a:ea typeface="+mn-ea"/>
                          <a:cs typeface="+mn-cs"/>
                        </a:rPr>
                        <a:t> τόσο </a:t>
                      </a:r>
                      <a:r>
                        <a:rPr lang="el-GR" sz="1400" kern="1200" dirty="0" err="1" smtClean="0">
                          <a:solidFill>
                            <a:schemeClr val="dk1"/>
                          </a:solidFill>
                          <a:latin typeface="+mn-lt"/>
                          <a:ea typeface="+mn-ea"/>
                          <a:cs typeface="+mn-cs"/>
                        </a:rPr>
                        <a:t>ἀδιάντροπος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ὥστε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μὴν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τιμᾶ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τὸν</a:t>
                      </a:r>
                      <a:r>
                        <a:rPr lang="el-GR" sz="1400" kern="1200" dirty="0" smtClean="0">
                          <a:solidFill>
                            <a:schemeClr val="dk1"/>
                          </a:solidFill>
                          <a:latin typeface="+mn-lt"/>
                          <a:ea typeface="+mn-ea"/>
                          <a:cs typeface="+mn-cs"/>
                        </a:rPr>
                        <a:t> Διδάσκαλο, </a:t>
                      </a:r>
                      <a:r>
                        <a:rPr lang="el-GR" sz="1400" kern="1200" dirty="0" err="1" smtClean="0">
                          <a:solidFill>
                            <a:schemeClr val="dk1"/>
                          </a:solidFill>
                          <a:latin typeface="+mn-lt"/>
                          <a:ea typeface="+mn-ea"/>
                          <a:cs typeface="+mn-cs"/>
                        </a:rPr>
                        <a:t>ἀλλὰ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βουτᾶ</a:t>
                      </a:r>
                      <a:r>
                        <a:rPr lang="el-GR" sz="1400" kern="1200" dirty="0" smtClean="0">
                          <a:solidFill>
                            <a:schemeClr val="dk1"/>
                          </a:solidFill>
                          <a:latin typeface="+mn-lt"/>
                          <a:ea typeface="+mn-ea"/>
                          <a:cs typeface="+mn-cs"/>
                        </a:rPr>
                        <a:t> μαζί του </a:t>
                      </a:r>
                      <a:r>
                        <a:rPr lang="el-GR" sz="1400" kern="1200" dirty="0" err="1" smtClean="0">
                          <a:solidFill>
                            <a:schemeClr val="dk1"/>
                          </a:solidFill>
                          <a:latin typeface="+mn-lt"/>
                          <a:ea typeface="+mn-ea"/>
                          <a:cs typeface="+mn-cs"/>
                        </a:rPr>
                        <a:t>στὸ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πιάτο∙</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ἐγὼ</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ὅμως</a:t>
                      </a:r>
                      <a:r>
                        <a:rPr lang="el-GR" sz="1400" kern="1200" dirty="0" smtClean="0">
                          <a:solidFill>
                            <a:schemeClr val="dk1"/>
                          </a:solidFill>
                          <a:latin typeface="+mn-lt"/>
                          <a:ea typeface="+mn-ea"/>
                          <a:cs typeface="+mn-cs"/>
                        </a:rPr>
                        <a:t> νομίζω </a:t>
                      </a:r>
                      <a:r>
                        <a:rPr lang="el-GR" sz="1400" kern="1200" dirty="0" err="1" smtClean="0">
                          <a:solidFill>
                            <a:schemeClr val="dk1"/>
                          </a:solidFill>
                          <a:latin typeface="+mn-lt"/>
                          <a:ea typeface="+mn-ea"/>
                          <a:cs typeface="+mn-cs"/>
                        </a:rPr>
                        <a:t>ὅτι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ἔπραξε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αὐτὸ</a:t>
                      </a:r>
                      <a:r>
                        <a:rPr lang="el-GR" sz="1400" kern="1200" dirty="0" smtClean="0">
                          <a:solidFill>
                            <a:schemeClr val="dk1"/>
                          </a:solidFill>
                          <a:latin typeface="+mn-lt"/>
                          <a:ea typeface="+mn-ea"/>
                          <a:cs typeface="+mn-cs"/>
                        </a:rPr>
                        <a:t> ὁ </a:t>
                      </a:r>
                      <a:r>
                        <a:rPr lang="el-GR" sz="1400" kern="1200" dirty="0" err="1" smtClean="0">
                          <a:solidFill>
                            <a:schemeClr val="dk1"/>
                          </a:solidFill>
                          <a:latin typeface="+mn-lt"/>
                          <a:ea typeface="+mn-ea"/>
                          <a:cs typeface="+mn-cs"/>
                        </a:rPr>
                        <a:t>Χριστὸς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γιὰ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τὸν</a:t>
                      </a:r>
                      <a:r>
                        <a:rPr lang="el-GR" sz="1400" kern="1200" dirty="0" smtClean="0">
                          <a:solidFill>
                            <a:schemeClr val="dk1"/>
                          </a:solidFill>
                          <a:latin typeface="+mn-lt"/>
                          <a:ea typeface="+mn-ea"/>
                          <a:cs typeface="+mn-cs"/>
                        </a:rPr>
                        <a:t> κάνει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ντραπεῖ</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τὸν</a:t>
                      </a:r>
                      <a:r>
                        <a:rPr lang="el-GR" sz="1400" kern="1200" dirty="0" smtClean="0">
                          <a:solidFill>
                            <a:schemeClr val="dk1"/>
                          </a:solidFill>
                          <a:latin typeface="+mn-lt"/>
                          <a:ea typeface="+mn-ea"/>
                          <a:cs typeface="+mn-cs"/>
                        </a:rPr>
                        <a:t> προσελκύσει </a:t>
                      </a:r>
                      <a:r>
                        <a:rPr lang="el-GR" sz="1400" kern="1200" dirty="0" err="1" smtClean="0">
                          <a:solidFill>
                            <a:schemeClr val="dk1"/>
                          </a:solidFill>
                          <a:latin typeface="+mn-lt"/>
                          <a:ea typeface="+mn-ea"/>
                          <a:cs typeface="+mn-cs"/>
                        </a:rPr>
                        <a:t>σὲ</a:t>
                      </a:r>
                      <a:r>
                        <a:rPr lang="el-GR" sz="1400" kern="1200" dirty="0" smtClean="0">
                          <a:solidFill>
                            <a:schemeClr val="dk1"/>
                          </a:solidFill>
                          <a:latin typeface="+mn-lt"/>
                          <a:ea typeface="+mn-ea"/>
                          <a:cs typeface="+mn-cs"/>
                        </a:rPr>
                        <a:t> καλύτερη </a:t>
                      </a:r>
                      <a:r>
                        <a:rPr lang="el-GR" sz="1400" kern="1200" dirty="0" err="1" smtClean="0">
                          <a:solidFill>
                            <a:schemeClr val="dk1"/>
                          </a:solidFill>
                          <a:latin typeface="+mn-lt"/>
                          <a:ea typeface="+mn-ea"/>
                          <a:cs typeface="+mn-cs"/>
                        </a:rPr>
                        <a:t>ψυχικὴ</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κατάσταση∙</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αὐτό</a:t>
                      </a:r>
                      <a:r>
                        <a:rPr lang="el-GR" sz="1400" kern="1200" dirty="0" smtClean="0">
                          <a:solidFill>
                            <a:schemeClr val="dk1"/>
                          </a:solidFill>
                          <a:latin typeface="+mn-lt"/>
                          <a:ea typeface="+mn-ea"/>
                          <a:cs typeface="+mn-cs"/>
                        </a:rPr>
                        <a:t>, βεβαίως, </a:t>
                      </a:r>
                      <a:r>
                        <a:rPr lang="el-GR" sz="1400" kern="1200" dirty="0" err="1" smtClean="0">
                          <a:solidFill>
                            <a:schemeClr val="dk1"/>
                          </a:solidFill>
                          <a:latin typeface="+mn-lt"/>
                          <a:ea typeface="+mn-ea"/>
                          <a:cs typeface="+mn-cs"/>
                        </a:rPr>
                        <a:t>ἔχει</a:t>
                      </a:r>
                      <a:r>
                        <a:rPr lang="el-GR" sz="1400" kern="1200" dirty="0" smtClean="0">
                          <a:solidFill>
                            <a:schemeClr val="dk1"/>
                          </a:solidFill>
                          <a:latin typeface="+mn-lt"/>
                          <a:ea typeface="+mn-ea"/>
                          <a:cs typeface="+mn-cs"/>
                        </a:rPr>
                        <a:t> κάποια σπουδαιότερη </a:t>
                      </a:r>
                      <a:r>
                        <a:rPr lang="el-GR" sz="1400" kern="1200" dirty="0" err="1" smtClean="0">
                          <a:solidFill>
                            <a:schemeClr val="dk1"/>
                          </a:solidFill>
                          <a:latin typeface="+mn-lt"/>
                          <a:ea typeface="+mn-ea"/>
                          <a:cs typeface="+mn-cs"/>
                        </a:rPr>
                        <a:t>σημασίαν</a:t>
                      </a:r>
                      <a:r>
                        <a:rPr lang="el-GR" sz="1400" kern="1200" dirty="0" smtClean="0">
                          <a:solidFill>
                            <a:schemeClr val="dk1"/>
                          </a:solidFill>
                          <a:latin typeface="+mn-lt"/>
                          <a:ea typeface="+mn-ea"/>
                          <a:cs typeface="+mn-cs"/>
                        </a:rPr>
                        <a:t>». </a:t>
                      </a:r>
                      <a:r>
                        <a:rPr lang="el-GR" sz="1400" b="1" kern="1200" dirty="0" smtClean="0">
                          <a:solidFill>
                            <a:schemeClr val="dk1"/>
                          </a:solidFill>
                          <a:latin typeface="+mn-lt"/>
                          <a:ea typeface="+mn-ea"/>
                          <a:cs typeface="+mn-cs"/>
                        </a:rPr>
                        <a:t>(</a:t>
                      </a:r>
                      <a:r>
                        <a:rPr lang="el-GR" sz="1400" b="1" kern="1200" dirty="0" err="1" smtClean="0">
                          <a:solidFill>
                            <a:schemeClr val="dk1"/>
                          </a:solidFill>
                          <a:latin typeface="+mn-lt"/>
                          <a:ea typeface="+mn-ea"/>
                          <a:cs typeface="+mn-cs"/>
                        </a:rPr>
                        <a:t>ἱερός</a:t>
                      </a:r>
                      <a:r>
                        <a:rPr lang="el-GR" sz="1400" b="1" kern="1200" dirty="0" smtClean="0">
                          <a:solidFill>
                            <a:schemeClr val="dk1"/>
                          </a:solidFill>
                          <a:latin typeface="+mn-lt"/>
                          <a:ea typeface="+mn-ea"/>
                          <a:cs typeface="+mn-cs"/>
                        </a:rPr>
                        <a:t> Χρυσόστομος)</a:t>
                      </a:r>
                      <a:endParaRPr lang="el-GR" sz="1400" kern="1200" dirty="0" smtClean="0">
                        <a:solidFill>
                          <a:schemeClr val="dk1"/>
                        </a:solidFill>
                        <a:latin typeface="+mn-lt"/>
                        <a:ea typeface="+mn-ea"/>
                        <a:cs typeface="+mn-cs"/>
                      </a:endParaRPr>
                    </a:p>
                    <a:p>
                      <a:pPr algn="just">
                        <a:buFont typeface="Wingdings" pitchFamily="2" charset="2"/>
                        <a:buChar char="q"/>
                      </a:pPr>
                      <a:endParaRPr lang="el-GR" sz="1600" kern="1200" baseline="0" dirty="0" smtClean="0">
                        <a:solidFill>
                          <a:schemeClr val="dk1"/>
                        </a:solidFill>
                        <a:latin typeface="+mn-lt"/>
                        <a:ea typeface="+mn-ea"/>
                        <a:cs typeface="+mn-cs"/>
                      </a:endParaRPr>
                    </a:p>
                    <a:p>
                      <a:pPr algn="just">
                        <a:buFont typeface="Wingdings" pitchFamily="2" charset="2"/>
                        <a:buChar char="q"/>
                      </a:pPr>
                      <a:endParaRPr lang="el-GR" sz="1600" kern="1200" baseline="0" dirty="0" smtClean="0">
                        <a:solidFill>
                          <a:schemeClr val="dk1"/>
                        </a:solidFill>
                        <a:latin typeface="+mn-lt"/>
                        <a:ea typeface="+mn-ea"/>
                        <a:cs typeface="+mn-cs"/>
                      </a:endParaRPr>
                    </a:p>
                    <a:p>
                      <a:pPr algn="just">
                        <a:buFont typeface="Wingdings" pitchFamily="2" charset="2"/>
                        <a:buChar char="q"/>
                      </a:pPr>
                      <a:endParaRPr lang="el-GR" sz="1600" kern="1200" baseline="0" dirty="0" smtClean="0">
                        <a:solidFill>
                          <a:schemeClr val="dk1"/>
                        </a:solidFill>
                        <a:latin typeface="+mn-lt"/>
                        <a:ea typeface="+mn-ea"/>
                        <a:cs typeface="+mn-cs"/>
                      </a:endParaRPr>
                    </a:p>
                    <a:p>
                      <a:pPr algn="just">
                        <a:buFont typeface="Wingdings" pitchFamily="2" charset="2"/>
                        <a:buChar char="q"/>
                      </a:pPr>
                      <a:endParaRPr lang="el-GR" sz="1600" kern="1200" baseline="0" dirty="0" smtClean="0">
                        <a:solidFill>
                          <a:schemeClr val="dk1"/>
                        </a:solidFill>
                        <a:latin typeface="+mn-lt"/>
                        <a:ea typeface="+mn-ea"/>
                        <a:cs typeface="+mn-cs"/>
                      </a:endParaRPr>
                    </a:p>
                    <a:p>
                      <a:pPr algn="just">
                        <a:buFont typeface="Wingdings" pitchFamily="2" charset="2"/>
                        <a:buChar char="q"/>
                      </a:pPr>
                      <a:endParaRPr lang="el-GR" sz="1600" kern="1200" baseline="0" dirty="0" smtClean="0">
                        <a:solidFill>
                          <a:schemeClr val="dk1"/>
                        </a:solidFill>
                        <a:latin typeface="+mn-lt"/>
                        <a:ea typeface="+mn-ea"/>
                        <a:cs typeface="+mn-cs"/>
                      </a:endParaRPr>
                    </a:p>
                    <a:p>
                      <a:pPr algn="just">
                        <a:buFont typeface="Wingdings" pitchFamily="2" charset="2"/>
                        <a:buChar char="q"/>
                      </a:pPr>
                      <a:endParaRPr lang="el-GR" sz="1600" kern="1200" baseline="0" dirty="0" smtClean="0">
                        <a:solidFill>
                          <a:schemeClr val="dk1"/>
                        </a:solidFill>
                        <a:latin typeface="+mn-lt"/>
                        <a:ea typeface="+mn-ea"/>
                        <a:cs typeface="+mn-cs"/>
                      </a:endParaRPr>
                    </a:p>
                    <a:p>
                      <a:pPr algn="just">
                        <a:buFont typeface="Wingdings" pitchFamily="2" charset="2"/>
                        <a:buChar char="q"/>
                      </a:pPr>
                      <a:endParaRPr lang="el-GR" sz="1600" kern="1200" baseline="0" dirty="0" smtClean="0">
                        <a:solidFill>
                          <a:schemeClr val="dk1"/>
                        </a:solidFill>
                        <a:latin typeface="+mn-lt"/>
                        <a:ea typeface="+mn-ea"/>
                        <a:cs typeface="+mn-cs"/>
                      </a:endParaRPr>
                    </a:p>
                    <a:p>
                      <a:pPr algn="just">
                        <a:buFont typeface="Wingdings" pitchFamily="2" charset="2"/>
                        <a:buChar char="q"/>
                      </a:pPr>
                      <a:endParaRPr lang="el-GR" sz="1600" kern="1200" baseline="0" dirty="0" smtClean="0">
                        <a:solidFill>
                          <a:schemeClr val="dk1"/>
                        </a:solidFill>
                        <a:latin typeface="+mn-lt"/>
                        <a:ea typeface="+mn-ea"/>
                        <a:cs typeface="+mn-cs"/>
                      </a:endParaRPr>
                    </a:p>
                    <a:p>
                      <a:pPr algn="just">
                        <a:buFont typeface="Wingdings" pitchFamily="2" charset="2"/>
                        <a:buNone/>
                      </a:pPr>
                      <a:endParaRPr lang="el-GR" sz="1600" kern="1200" baseline="0" dirty="0" smtClean="0">
                        <a:solidFill>
                          <a:schemeClr val="dk1"/>
                        </a:solidFill>
                        <a:latin typeface="+mn-lt"/>
                        <a:ea typeface="+mn-ea"/>
                        <a:cs typeface="+mn-cs"/>
                      </a:endParaRPr>
                    </a:p>
                    <a:p>
                      <a:pPr algn="just">
                        <a:buFont typeface="Wingdings" pitchFamily="2" charset="2"/>
                        <a:buChar char="q"/>
                      </a:pPr>
                      <a:r>
                        <a:rPr lang="el-GR" sz="1400" kern="1200" baseline="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Τὸ</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τρυβλίο</a:t>
                      </a:r>
                      <a:r>
                        <a:rPr lang="el-GR" sz="1400" b="1" kern="1200" dirty="0" smtClean="0">
                          <a:solidFill>
                            <a:schemeClr val="dk1"/>
                          </a:solidFill>
                          <a:latin typeface="+mn-lt"/>
                          <a:ea typeface="+mn-ea"/>
                          <a:cs typeface="+mn-cs"/>
                        </a:rPr>
                        <a:t>’’ ἢ ‘‘</a:t>
                      </a:r>
                      <a:r>
                        <a:rPr lang="el-GR" sz="1400" b="1" kern="1200" dirty="0" err="1" smtClean="0">
                          <a:solidFill>
                            <a:schemeClr val="dk1"/>
                          </a:solidFill>
                          <a:latin typeface="+mn-lt"/>
                          <a:ea typeface="+mn-ea"/>
                          <a:cs typeface="+mn-cs"/>
                        </a:rPr>
                        <a:t>τρυβλίο</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ἦταν</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πιθανῶς</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ἕνα</a:t>
                      </a:r>
                      <a:r>
                        <a:rPr lang="el-GR" sz="1400" b="1" kern="1200" dirty="0" smtClean="0">
                          <a:solidFill>
                            <a:schemeClr val="dk1"/>
                          </a:solidFill>
                          <a:latin typeface="+mn-lt"/>
                          <a:ea typeface="+mn-ea"/>
                          <a:cs typeface="+mn-cs"/>
                        </a:rPr>
                        <a:t> πιάτο, </a:t>
                      </a:r>
                      <a:r>
                        <a:rPr lang="el-GR" sz="1400" b="1" kern="1200" dirty="0" err="1" smtClean="0">
                          <a:solidFill>
                            <a:schemeClr val="dk1"/>
                          </a:solidFill>
                          <a:latin typeface="+mn-lt"/>
                          <a:ea typeface="+mn-ea"/>
                          <a:cs typeface="+mn-cs"/>
                        </a:rPr>
                        <a:t>στὸ</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ὁποῖο</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ὅλοι</a:t>
                      </a:r>
                      <a:r>
                        <a:rPr lang="el-GR" sz="1400" b="1" kern="1200" dirty="0" smtClean="0">
                          <a:solidFill>
                            <a:schemeClr val="dk1"/>
                          </a:solidFill>
                          <a:latin typeface="+mn-lt"/>
                          <a:ea typeface="+mn-ea"/>
                          <a:cs typeface="+mn-cs"/>
                        </a:rPr>
                        <a:t> βούταγαν </a:t>
                      </a:r>
                      <a:r>
                        <a:rPr lang="el-GR" sz="1400" b="1" kern="1200" dirty="0" err="1" smtClean="0">
                          <a:solidFill>
                            <a:schemeClr val="dk1"/>
                          </a:solidFill>
                          <a:latin typeface="+mn-lt"/>
                          <a:ea typeface="+mn-ea"/>
                          <a:cs typeface="+mn-cs"/>
                        </a:rPr>
                        <a:t>τὸ</a:t>
                      </a:r>
                      <a:r>
                        <a:rPr lang="el-GR" sz="1400" b="1" kern="1200" dirty="0" smtClean="0">
                          <a:solidFill>
                            <a:schemeClr val="dk1"/>
                          </a:solidFill>
                          <a:latin typeface="+mn-lt"/>
                          <a:ea typeface="+mn-ea"/>
                          <a:cs typeface="+mn-cs"/>
                        </a:rPr>
                        <a:t> ψωμί τους,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συνεπῶς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ὅλοι</a:t>
                      </a:r>
                      <a:r>
                        <a:rPr lang="el-GR" sz="1400" kern="1200" dirty="0" smtClean="0">
                          <a:solidFill>
                            <a:schemeClr val="dk1"/>
                          </a:solidFill>
                          <a:latin typeface="+mn-lt"/>
                          <a:ea typeface="+mn-ea"/>
                          <a:cs typeface="+mn-cs"/>
                        </a:rPr>
                        <a:t> βούταγαν </a:t>
                      </a:r>
                      <a:r>
                        <a:rPr lang="el-GR" sz="1400" kern="1200" dirty="0" err="1" smtClean="0">
                          <a:solidFill>
                            <a:schemeClr val="dk1"/>
                          </a:solidFill>
                          <a:latin typeface="+mn-lt"/>
                          <a:ea typeface="+mn-ea"/>
                          <a:cs typeface="+mn-cs"/>
                        </a:rPr>
                        <a:t>στὸ</a:t>
                      </a:r>
                      <a:r>
                        <a:rPr lang="el-GR" sz="1400" kern="1200" dirty="0" smtClean="0">
                          <a:solidFill>
                            <a:schemeClr val="dk1"/>
                          </a:solidFill>
                          <a:latin typeface="+mn-lt"/>
                          <a:ea typeface="+mn-ea"/>
                          <a:cs typeface="+mn-cs"/>
                        </a:rPr>
                        <a:t> πιάτο </a:t>
                      </a:r>
                      <a:r>
                        <a:rPr lang="el-GR" sz="1400" kern="1200" dirty="0" err="1" smtClean="0">
                          <a:solidFill>
                            <a:schemeClr val="dk1"/>
                          </a:solidFill>
                          <a:latin typeface="+mn-lt"/>
                          <a:ea typeface="+mn-ea"/>
                          <a:cs typeface="+mn-cs"/>
                        </a:rPr>
                        <a:t>μαζὶ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Ἰησοῦ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χέρι λαμβανόταν </a:t>
                      </a:r>
                      <a:r>
                        <a:rPr lang="el-GR" sz="1400" kern="1200" dirty="0" err="1" smtClean="0">
                          <a:solidFill>
                            <a:schemeClr val="dk1"/>
                          </a:solidFill>
                          <a:latin typeface="+mn-lt"/>
                          <a:ea typeface="+mn-ea"/>
                          <a:cs typeface="+mn-cs"/>
                        </a:rPr>
                        <a:t>ἀπὸ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κοινὸ</a:t>
                      </a:r>
                      <a:r>
                        <a:rPr lang="el-GR" sz="1400" kern="1200" dirty="0" smtClean="0">
                          <a:solidFill>
                            <a:schemeClr val="dk1"/>
                          </a:solidFill>
                          <a:latin typeface="+mn-lt"/>
                          <a:ea typeface="+mn-ea"/>
                          <a:cs typeface="+mn-cs"/>
                        </a:rPr>
                        <a:t> πιάτο ἡ </a:t>
                      </a:r>
                      <a:r>
                        <a:rPr lang="el-GR" sz="1400" kern="1200" dirty="0" err="1" smtClean="0">
                          <a:solidFill>
                            <a:schemeClr val="dk1"/>
                          </a:solidFill>
                          <a:latin typeface="+mn-lt"/>
                          <a:ea typeface="+mn-ea"/>
                          <a:cs typeface="+mn-cs"/>
                        </a:rPr>
                        <a:t>τροφὴ</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γιὰ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μεταφερθεῖ</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στὸ</a:t>
                      </a:r>
                      <a:r>
                        <a:rPr lang="el-GR" sz="1400" kern="1200" dirty="0" smtClean="0">
                          <a:solidFill>
                            <a:schemeClr val="dk1"/>
                          </a:solidFill>
                          <a:latin typeface="+mn-lt"/>
                          <a:ea typeface="+mn-ea"/>
                          <a:cs typeface="+mn-cs"/>
                        </a:rPr>
                        <a:t> στόμα, σύμφωνα </a:t>
                      </a:r>
                      <a:r>
                        <a:rPr lang="el-GR" sz="1400" kern="1200" dirty="0" err="1" smtClean="0">
                          <a:solidFill>
                            <a:schemeClr val="dk1"/>
                          </a:solidFill>
                          <a:latin typeface="+mn-lt"/>
                          <a:ea typeface="+mn-ea"/>
                          <a:cs typeface="+mn-cs"/>
                        </a:rPr>
                        <a:t>μὲ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τὸν</a:t>
                      </a:r>
                      <a:r>
                        <a:rPr lang="el-GR" sz="1400" kern="1200" dirty="0" smtClean="0">
                          <a:solidFill>
                            <a:schemeClr val="dk1"/>
                          </a:solidFill>
                          <a:latin typeface="+mn-lt"/>
                          <a:ea typeface="+mn-ea"/>
                          <a:cs typeface="+mn-cs"/>
                        </a:rPr>
                        <a:t> τρόπο λήψης </a:t>
                      </a:r>
                      <a:r>
                        <a:rPr lang="el-GR" sz="1400" kern="1200" dirty="0" err="1" smtClean="0">
                          <a:solidFill>
                            <a:schemeClr val="dk1"/>
                          </a:solidFill>
                          <a:latin typeface="+mn-lt"/>
                          <a:ea typeface="+mn-ea"/>
                          <a:cs typeface="+mn-cs"/>
                        </a:rPr>
                        <a:t>τῆς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τροφῆς</a:t>
                      </a:r>
                      <a:r>
                        <a:rPr lang="el-GR" sz="1400" kern="1200" dirty="0" smtClean="0">
                          <a:solidFill>
                            <a:schemeClr val="dk1"/>
                          </a:solidFill>
                          <a:latin typeface="+mn-lt"/>
                          <a:ea typeface="+mn-ea"/>
                          <a:cs typeface="+mn-cs"/>
                        </a:rPr>
                        <a:t>, ὁ </a:t>
                      </a:r>
                      <a:r>
                        <a:rPr lang="el-GR" sz="1400" kern="1200" dirty="0" err="1" smtClean="0">
                          <a:solidFill>
                            <a:schemeClr val="dk1"/>
                          </a:solidFill>
                          <a:latin typeface="+mn-lt"/>
                          <a:ea typeface="+mn-ea"/>
                          <a:cs typeface="+mn-cs"/>
                        </a:rPr>
                        <a:t>ὁποῖος</a:t>
                      </a:r>
                      <a:r>
                        <a:rPr lang="el-GR" sz="1400" kern="1200" dirty="0" smtClean="0">
                          <a:solidFill>
                            <a:schemeClr val="dk1"/>
                          </a:solidFill>
                          <a:latin typeface="+mn-lt"/>
                          <a:ea typeface="+mn-ea"/>
                          <a:cs typeface="+mn-cs"/>
                        </a:rPr>
                        <a:t> επικρατούσε τότε στην Ανατολή. </a:t>
                      </a:r>
                      <a:r>
                        <a:rPr lang="el-GR" sz="1400" b="1" kern="1200" dirty="0" err="1" smtClean="0">
                          <a:solidFill>
                            <a:schemeClr val="dk1"/>
                          </a:solidFill>
                          <a:latin typeface="+mn-lt"/>
                          <a:ea typeface="+mn-ea"/>
                          <a:cs typeface="+mn-cs"/>
                        </a:rPr>
                        <a:t>Ὁπότε</a:t>
                      </a:r>
                      <a:r>
                        <a:rPr lang="el-GR" sz="1400" b="1" kern="1200" dirty="0" smtClean="0">
                          <a:solidFill>
                            <a:schemeClr val="dk1"/>
                          </a:solidFill>
                          <a:latin typeface="+mn-lt"/>
                          <a:ea typeface="+mn-ea"/>
                          <a:cs typeface="+mn-cs"/>
                        </a:rPr>
                        <a:t> ἡ φράση: ‘‘</a:t>
                      </a:r>
                      <a:r>
                        <a:rPr lang="el-GR" sz="1400" b="1" kern="1200" dirty="0" err="1" smtClean="0">
                          <a:solidFill>
                            <a:schemeClr val="dk1"/>
                          </a:solidFill>
                          <a:latin typeface="+mn-lt"/>
                          <a:ea typeface="+mn-ea"/>
                          <a:cs typeface="+mn-cs"/>
                        </a:rPr>
                        <a:t>αὐτὸς</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ποὺ</a:t>
                      </a:r>
                      <a:r>
                        <a:rPr lang="el-GR" sz="1400" b="1" kern="1200" dirty="0" smtClean="0">
                          <a:solidFill>
                            <a:schemeClr val="dk1"/>
                          </a:solidFill>
                          <a:latin typeface="+mn-lt"/>
                          <a:ea typeface="+mn-ea"/>
                          <a:cs typeface="+mn-cs"/>
                        </a:rPr>
                        <a:t> βούτηξε μαζί μου’’</a:t>
                      </a:r>
                      <a:r>
                        <a:rPr lang="el-GR" sz="1400" b="1" kern="1200" baseline="0" dirty="0" smtClean="0">
                          <a:solidFill>
                            <a:schemeClr val="dk1"/>
                          </a:solidFill>
                          <a:latin typeface="+mn-lt"/>
                          <a:ea typeface="+mn-ea"/>
                          <a:cs typeface="+mn-cs"/>
                        </a:rPr>
                        <a:t> = </a:t>
                      </a:r>
                      <a:r>
                        <a:rPr lang="el-GR" sz="1400" b="1" kern="1200" dirty="0" smtClean="0">
                          <a:solidFill>
                            <a:schemeClr val="dk1"/>
                          </a:solidFill>
                          <a:latin typeface="+mn-lt"/>
                          <a:ea typeface="+mn-ea"/>
                          <a:cs typeface="+mn-cs"/>
                        </a:rPr>
                        <a:t>‘‘</a:t>
                      </a:r>
                      <a:r>
                        <a:rPr lang="el-GR" sz="1400" b="1" kern="1200" dirty="0" err="1" smtClean="0">
                          <a:solidFill>
                            <a:schemeClr val="dk1"/>
                          </a:solidFill>
                          <a:latin typeface="+mn-lt"/>
                          <a:ea typeface="+mn-ea"/>
                          <a:cs typeface="+mn-cs"/>
                        </a:rPr>
                        <a:t>αὐτὸς</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ποὺ</a:t>
                      </a:r>
                      <a:r>
                        <a:rPr lang="el-GR" sz="1400" b="1" kern="1200" dirty="0" smtClean="0">
                          <a:solidFill>
                            <a:schemeClr val="dk1"/>
                          </a:solidFill>
                          <a:latin typeface="+mn-lt"/>
                          <a:ea typeface="+mn-ea"/>
                          <a:cs typeface="+mn-cs"/>
                        </a:rPr>
                        <a:t> τρώει μαζί μου’’. (ΤΡΕΜΠΕΛΑΣ)</a:t>
                      </a: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7" name="6 - Εικόνα" descr="Μυστ.-Δείπνος-αρχαίος.jpg"/>
          <p:cNvPicPr>
            <a:picLocks noChangeAspect="1"/>
          </p:cNvPicPr>
          <p:nvPr/>
        </p:nvPicPr>
        <p:blipFill>
          <a:blip r:embed="rId3" cstate="print"/>
          <a:stretch>
            <a:fillRect/>
          </a:stretch>
        </p:blipFill>
        <p:spPr>
          <a:xfrm>
            <a:off x="2195736" y="3861048"/>
            <a:ext cx="4572000" cy="2088232"/>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ΠΑΤΕΡΙΚΗ ΕΡΜΗΝΕΙΑ ΧΩΡΙΟΥ (Χρυσόστομος, </a:t>
            </a:r>
            <a:r>
              <a:rPr lang="el-GR" sz="2800" b="1" dirty="0" err="1" smtClean="0"/>
              <a:t>Ζιγαβηνός</a:t>
            </a:r>
            <a:r>
              <a:rPr lang="el-GR" sz="2800" b="1" dirty="0" smtClean="0"/>
              <a:t>)</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9227820"/>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600" b="1" kern="1200" dirty="0" smtClean="0">
                          <a:solidFill>
                            <a:schemeClr val="lt1"/>
                          </a:solidFill>
                          <a:latin typeface="+mn-lt"/>
                          <a:ea typeface="+mn-ea"/>
                          <a:cs typeface="+mn-cs"/>
                        </a:rPr>
                        <a:t>Γ.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ὀψίας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γενομένης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ἔρχεται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ἀνακειμένων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ἐσθιό</a:t>
                      </a:r>
                      <a:r>
                        <a:rPr lang="el-GR" sz="1600" b="1" kern="1200" dirty="0" smtClean="0">
                          <a:solidFill>
                            <a:schemeClr val="lt1"/>
                          </a:solidFill>
                          <a:latin typeface="+mn-lt"/>
                          <a:ea typeface="+mn-ea"/>
                          <a:cs typeface="+mn-cs"/>
                        </a:rPr>
                        <a:t>-</a:t>
                      </a:r>
                      <a:r>
                        <a:rPr lang="el-GR" sz="1600" b="1" kern="1200" dirty="0" err="1" smtClean="0">
                          <a:solidFill>
                            <a:schemeClr val="lt1"/>
                          </a:solidFill>
                          <a:latin typeface="+mn-lt"/>
                          <a:ea typeface="+mn-ea"/>
                          <a:cs typeface="+mn-cs"/>
                        </a:rPr>
                        <a:t>ντων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᾿Ιησοῦς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ἀμὴν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λέγω</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ἐξ</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παραδώσει</a:t>
                      </a:r>
                      <a:r>
                        <a:rPr lang="el-GR" sz="1600" b="1" kern="1200" dirty="0" smtClean="0">
                          <a:solidFill>
                            <a:schemeClr val="lt1"/>
                          </a:solidFill>
                          <a:latin typeface="+mn-lt"/>
                          <a:ea typeface="+mn-ea"/>
                          <a:cs typeface="+mn-cs"/>
                        </a:rPr>
                        <a:t> με, ὁ </a:t>
                      </a:r>
                      <a:r>
                        <a:rPr lang="el-GR" sz="1600" b="1" kern="1200" dirty="0" err="1" smtClean="0">
                          <a:solidFill>
                            <a:schemeClr val="lt1"/>
                          </a:solidFill>
                          <a:latin typeface="+mn-lt"/>
                          <a:ea typeface="+mn-ea"/>
                          <a:cs typeface="+mn-cs"/>
                        </a:rPr>
                        <a:t>ἐσθίων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ἤρξαντο</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λυπεῖσθαι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ἄλλος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ἀποκριθεὶς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ἐμβαπτόμενος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τρυβλίον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μὲν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ὑπάγει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καθὼς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γέγραπται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περὶ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ἐκείνῳ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οὗ</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παραδίδοται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καλὸν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ἦν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ἐγεννήθη</a:t>
                      </a:r>
                      <a:r>
                        <a:rPr lang="el-GR" sz="1600" b="1" kern="1200" dirty="0" smtClean="0">
                          <a:solidFill>
                            <a:schemeClr val="lt1"/>
                          </a:solidFill>
                          <a:latin typeface="+mn-lt"/>
                          <a:ea typeface="+mn-ea"/>
                          <a:cs typeface="+mn-cs"/>
                        </a:rPr>
                        <a:t> ὁ ἄνθρωπος </a:t>
                      </a:r>
                      <a:r>
                        <a:rPr lang="el-GR" sz="1600" b="1" kern="1200" dirty="0" err="1" smtClean="0">
                          <a:solidFill>
                            <a:schemeClr val="lt1"/>
                          </a:solidFill>
                          <a:latin typeface="+mn-lt"/>
                          <a:ea typeface="+mn-ea"/>
                          <a:cs typeface="+mn-cs"/>
                        </a:rPr>
                        <a:t>ἐκεῖνος</a:t>
                      </a:r>
                      <a:r>
                        <a:rPr lang="el-GR" sz="1600" b="1" kern="1200" dirty="0" smtClean="0">
                          <a:solidFill>
                            <a:schemeClr val="lt1"/>
                          </a:solidFill>
                          <a:latin typeface="+mn-lt"/>
                          <a:ea typeface="+mn-ea"/>
                          <a:cs typeface="+mn-cs"/>
                        </a:rPr>
                        <a:t>». </a:t>
                      </a:r>
                      <a:r>
                        <a:rPr lang="el-GR" sz="1600" b="1" i="1" kern="1200" dirty="0" smtClean="0">
                          <a:solidFill>
                            <a:schemeClr val="lt1"/>
                          </a:solidFill>
                          <a:latin typeface="+mn-lt"/>
                          <a:ea typeface="+mn-ea"/>
                          <a:cs typeface="+mn-cs"/>
                        </a:rPr>
                        <a:t>(</a:t>
                      </a:r>
                      <a:r>
                        <a:rPr lang="el-GR" sz="1600" b="1" i="1" kern="1200" dirty="0" err="1" smtClean="0">
                          <a:solidFill>
                            <a:schemeClr val="lt1"/>
                          </a:solidFill>
                          <a:latin typeface="+mn-lt"/>
                          <a:ea typeface="+mn-ea"/>
                          <a:cs typeface="+mn-cs"/>
                        </a:rPr>
                        <a:t>Μκ</a:t>
                      </a:r>
                      <a:r>
                        <a:rPr lang="el-GR" sz="1600" b="1" i="1" kern="1200" dirty="0" smtClean="0">
                          <a:solidFill>
                            <a:schemeClr val="lt1"/>
                          </a:solidFill>
                          <a:latin typeface="+mn-lt"/>
                          <a:ea typeface="+mn-ea"/>
                          <a:cs typeface="+mn-cs"/>
                        </a:rPr>
                        <a:t>. 14, 17-21)</a:t>
                      </a:r>
                      <a:endParaRPr lang="el-GR" sz="1600" b="1" kern="1200" dirty="0">
                        <a:solidFill>
                          <a:schemeClr val="lt1"/>
                        </a:solidFill>
                        <a:latin typeface="+mn-lt"/>
                        <a:ea typeface="+mn-ea"/>
                        <a:cs typeface="+mn-cs"/>
                      </a:endParaRPr>
                    </a:p>
                  </a:txBody>
                  <a:tcPr/>
                </a:tc>
              </a:tr>
              <a:tr h="6202065">
                <a:tc>
                  <a:txBody>
                    <a:bodyPr/>
                    <a:lstStyle/>
                    <a:p>
                      <a:pPr algn="just">
                        <a:buFont typeface="Wingdings" pitchFamily="2" charset="2"/>
                        <a:buChar char="q"/>
                      </a:pPr>
                      <a:r>
                        <a:rPr lang="el-GR" sz="1600" kern="1200" baseline="0" dirty="0" smtClean="0">
                          <a:solidFill>
                            <a:schemeClr val="dk1"/>
                          </a:solidFill>
                          <a:latin typeface="+mn-lt"/>
                          <a:ea typeface="+mn-ea"/>
                          <a:cs typeface="+mn-cs"/>
                        </a:rPr>
                        <a:t> </a:t>
                      </a:r>
                      <a:r>
                        <a:rPr lang="el-GR" sz="1600" b="1" kern="1200" baseline="0" dirty="0" err="1" smtClean="0">
                          <a:solidFill>
                            <a:schemeClr val="dk1"/>
                          </a:solidFill>
                          <a:latin typeface="+mn-lt"/>
                          <a:ea typeface="+mn-ea"/>
                          <a:cs typeface="+mn-cs"/>
                        </a:rPr>
                        <a:t>Άγάπη</a:t>
                      </a:r>
                      <a:r>
                        <a:rPr lang="el-GR" sz="1600" b="1" kern="1200" baseline="0" dirty="0" smtClean="0">
                          <a:solidFill>
                            <a:schemeClr val="dk1"/>
                          </a:solidFill>
                          <a:latin typeface="+mn-lt"/>
                          <a:ea typeface="+mn-ea"/>
                          <a:cs typeface="+mn-cs"/>
                        </a:rPr>
                        <a:t>, φιλανθρωπία </a:t>
                      </a:r>
                      <a:r>
                        <a:rPr lang="el-GR" sz="1600" b="1" kern="1200" baseline="0" dirty="0" err="1" smtClean="0">
                          <a:solidFill>
                            <a:schemeClr val="dk1"/>
                          </a:solidFill>
                          <a:latin typeface="+mn-lt"/>
                          <a:ea typeface="+mn-ea"/>
                          <a:cs typeface="+mn-cs"/>
                        </a:rPr>
                        <a:t>πρὸς</a:t>
                      </a:r>
                      <a:r>
                        <a:rPr lang="el-GR" sz="1600" b="1" kern="1200" baseline="0" dirty="0" smtClean="0">
                          <a:solidFill>
                            <a:schemeClr val="dk1"/>
                          </a:solidFill>
                          <a:latin typeface="+mn-lt"/>
                          <a:ea typeface="+mn-ea"/>
                          <a:cs typeface="+mn-cs"/>
                        </a:rPr>
                        <a:t> </a:t>
                      </a:r>
                      <a:r>
                        <a:rPr lang="el-GR" sz="1600" b="1" kern="1200" baseline="0" dirty="0" err="1" smtClean="0">
                          <a:solidFill>
                            <a:schemeClr val="dk1"/>
                          </a:solidFill>
                          <a:latin typeface="+mn-lt"/>
                          <a:ea typeface="+mn-ea"/>
                          <a:cs typeface="+mn-cs"/>
                        </a:rPr>
                        <a:t>τὸν</a:t>
                      </a:r>
                      <a:r>
                        <a:rPr lang="el-GR" sz="1600" b="1" kern="1200" baseline="0" dirty="0" smtClean="0">
                          <a:solidFill>
                            <a:schemeClr val="dk1"/>
                          </a:solidFill>
                          <a:latin typeface="+mn-lt"/>
                          <a:ea typeface="+mn-ea"/>
                          <a:cs typeface="+mn-cs"/>
                        </a:rPr>
                        <a:t> ’Ιούδα (</a:t>
                      </a:r>
                      <a:r>
                        <a:rPr lang="el-GR" sz="1600" b="1" kern="1200" baseline="0" dirty="0" err="1" smtClean="0">
                          <a:solidFill>
                            <a:schemeClr val="dk1"/>
                          </a:solidFill>
                          <a:latin typeface="+mn-lt"/>
                          <a:ea typeface="+mn-ea"/>
                          <a:cs typeface="+mn-cs"/>
                        </a:rPr>
                        <a:t>εὐκαιρία</a:t>
                      </a:r>
                      <a:r>
                        <a:rPr lang="el-GR" sz="1600" b="1" kern="1200" baseline="0" dirty="0" smtClean="0">
                          <a:solidFill>
                            <a:schemeClr val="dk1"/>
                          </a:solidFill>
                          <a:latin typeface="+mn-lt"/>
                          <a:ea typeface="+mn-ea"/>
                          <a:cs typeface="+mn-cs"/>
                        </a:rPr>
                        <a:t>, δυνατότητα μετανοίας): </a:t>
                      </a:r>
                      <a:r>
                        <a:rPr lang="el-GR" sz="1600" kern="1200" dirty="0" smtClean="0">
                          <a:solidFill>
                            <a:schemeClr val="dk1"/>
                          </a:solidFill>
                          <a:latin typeface="+mn-lt"/>
                          <a:ea typeface="+mn-ea"/>
                          <a:cs typeface="+mn-cs"/>
                        </a:rPr>
                        <a:t>«Κοίταξε, </a:t>
                      </a:r>
                      <a:r>
                        <a:rPr lang="el-GR" sz="1600" kern="1200" dirty="0" err="1" smtClean="0">
                          <a:solidFill>
                            <a:schemeClr val="dk1"/>
                          </a:solidFill>
                          <a:latin typeface="+mn-lt"/>
                          <a:ea typeface="+mn-ea"/>
                          <a:cs typeface="+mn-cs"/>
                        </a:rPr>
                        <a:t>ὅμως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πῶς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λυπᾶται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προδότην</a:t>
                      </a:r>
                      <a:r>
                        <a:rPr lang="el-GR" sz="1600" kern="1200" dirty="0" smtClean="0">
                          <a:solidFill>
                            <a:schemeClr val="dk1"/>
                          </a:solidFill>
                          <a:latin typeface="+mn-lt"/>
                          <a:ea typeface="+mn-ea"/>
                          <a:cs typeface="+mn-cs"/>
                        </a:rPr>
                        <a:t>. Διότι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εἶπε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ὅτι</a:t>
                      </a:r>
                      <a:r>
                        <a:rPr lang="el-GR" sz="1600" kern="1200" dirty="0" smtClean="0">
                          <a:solidFill>
                            <a:schemeClr val="dk1"/>
                          </a:solidFill>
                          <a:latin typeface="+mn-lt"/>
                          <a:ea typeface="+mn-ea"/>
                          <a:cs typeface="+mn-cs"/>
                        </a:rPr>
                        <a:t> ὁ τάδε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παραδώσει, </a:t>
                      </a:r>
                      <a:r>
                        <a:rPr lang="el-GR" sz="1600" kern="1200" dirty="0" err="1" smtClean="0">
                          <a:solidFill>
                            <a:schemeClr val="dk1"/>
                          </a:solidFill>
                          <a:latin typeface="+mn-lt"/>
                          <a:ea typeface="+mn-ea"/>
                          <a:cs typeface="+mn-cs"/>
                        </a:rPr>
                        <a:t>ἀλλὰ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ἕνας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σᾶς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δώσει πάλι </a:t>
                      </a:r>
                      <a:r>
                        <a:rPr lang="el-GR" sz="1600" kern="1200" dirty="0" err="1" smtClean="0">
                          <a:solidFill>
                            <a:schemeClr val="dk1"/>
                          </a:solidFill>
                          <a:latin typeface="+mn-lt"/>
                          <a:ea typeface="+mn-ea"/>
                          <a:cs typeface="+mn-cs"/>
                        </a:rPr>
                        <a:t>τὴ</a:t>
                      </a:r>
                      <a:r>
                        <a:rPr lang="el-GR" sz="1600" kern="1200" dirty="0" smtClean="0">
                          <a:solidFill>
                            <a:schemeClr val="dk1"/>
                          </a:solidFill>
                          <a:latin typeface="+mn-lt"/>
                          <a:ea typeface="+mn-ea"/>
                          <a:cs typeface="+mn-cs"/>
                        </a:rPr>
                        <a:t> δυνατότητα </a:t>
                      </a:r>
                      <a:r>
                        <a:rPr lang="el-GR" sz="1600" kern="1200" dirty="0" err="1" smtClean="0">
                          <a:solidFill>
                            <a:schemeClr val="dk1"/>
                          </a:solidFill>
                          <a:latin typeface="+mn-lt"/>
                          <a:ea typeface="+mn-ea"/>
                          <a:cs typeface="+mn-cs"/>
                        </a:rPr>
                        <a:t>τῆς</a:t>
                      </a:r>
                      <a:r>
                        <a:rPr lang="el-GR" sz="1600" kern="1200" dirty="0" smtClean="0">
                          <a:solidFill>
                            <a:schemeClr val="dk1"/>
                          </a:solidFill>
                          <a:latin typeface="+mn-lt"/>
                          <a:ea typeface="+mn-ea"/>
                          <a:cs typeface="+mn-cs"/>
                        </a:rPr>
                        <a:t> μετανοίας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λησμονήσει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προδοσία. </a:t>
                      </a:r>
                      <a:r>
                        <a:rPr lang="el-GR" sz="1600" kern="1200" dirty="0" err="1" smtClean="0">
                          <a:solidFill>
                            <a:schemeClr val="dk1"/>
                          </a:solidFill>
                          <a:latin typeface="+mn-lt"/>
                          <a:ea typeface="+mn-ea"/>
                          <a:cs typeface="+mn-cs"/>
                        </a:rPr>
                        <a:t>Προτιμᾶ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φοβίσει </a:t>
                      </a:r>
                      <a:r>
                        <a:rPr lang="el-GR" sz="1600" kern="1200" dirty="0" err="1" smtClean="0">
                          <a:solidFill>
                            <a:schemeClr val="dk1"/>
                          </a:solidFill>
                          <a:latin typeface="+mn-lt"/>
                          <a:ea typeface="+mn-ea"/>
                          <a:cs typeface="+mn-cs"/>
                        </a:rPr>
                        <a:t>ὅλους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σώσει </a:t>
                      </a:r>
                      <a:r>
                        <a:rPr lang="el-GR" sz="1600" kern="1200" dirty="0" err="1" smtClean="0">
                          <a:solidFill>
                            <a:schemeClr val="dk1"/>
                          </a:solidFill>
                          <a:latin typeface="+mn-lt"/>
                          <a:ea typeface="+mn-ea"/>
                          <a:cs typeface="+mn-cs"/>
                        </a:rPr>
                        <a:t>ἐκεῖνον</a:t>
                      </a:r>
                      <a:r>
                        <a:rPr lang="el-GR" sz="1600" kern="1200" dirty="0" smtClean="0">
                          <a:solidFill>
                            <a:schemeClr val="dk1"/>
                          </a:solidFill>
                          <a:latin typeface="+mn-lt"/>
                          <a:ea typeface="+mn-ea"/>
                          <a:cs typeface="+mn-cs"/>
                        </a:rPr>
                        <a:t>». </a:t>
                      </a:r>
                      <a:r>
                        <a:rPr lang="el-GR" sz="1600" b="1" kern="1200" dirty="0" smtClean="0">
                          <a:solidFill>
                            <a:schemeClr val="dk1"/>
                          </a:solidFill>
                          <a:latin typeface="+mn-lt"/>
                          <a:ea typeface="+mn-ea"/>
                          <a:cs typeface="+mn-cs"/>
                        </a:rPr>
                        <a:t>(βούληση </a:t>
                      </a:r>
                      <a:r>
                        <a:rPr lang="el-GR" sz="1600" b="1" kern="1200" dirty="0" err="1" smtClean="0">
                          <a:solidFill>
                            <a:schemeClr val="dk1"/>
                          </a:solidFill>
                          <a:latin typeface="+mn-lt"/>
                          <a:ea typeface="+mn-ea"/>
                          <a:cs typeface="+mn-cs"/>
                        </a:rPr>
                        <a:t>καὶ</a:t>
                      </a:r>
                      <a:r>
                        <a:rPr lang="el-GR" sz="1600" b="1" kern="1200" dirty="0" smtClean="0">
                          <a:solidFill>
                            <a:schemeClr val="dk1"/>
                          </a:solidFill>
                          <a:latin typeface="+mn-lt"/>
                          <a:ea typeface="+mn-ea"/>
                          <a:cs typeface="+mn-cs"/>
                        </a:rPr>
                        <a:t> ἡ πρόνοιά Του </a:t>
                      </a:r>
                      <a:r>
                        <a:rPr lang="el-GR" sz="1600" b="1" kern="1200" dirty="0" err="1" smtClean="0">
                          <a:solidFill>
                            <a:schemeClr val="dk1"/>
                          </a:solidFill>
                          <a:latin typeface="+mn-lt"/>
                          <a:ea typeface="+mn-ea"/>
                          <a:cs typeface="+mn-cs"/>
                        </a:rPr>
                        <a:t>γιὰ</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νὰ</a:t>
                      </a:r>
                      <a:r>
                        <a:rPr lang="el-GR" sz="1600" b="1" kern="1200" dirty="0" smtClean="0">
                          <a:solidFill>
                            <a:schemeClr val="dk1"/>
                          </a:solidFill>
                          <a:latin typeface="+mn-lt"/>
                          <a:ea typeface="+mn-ea"/>
                          <a:cs typeface="+mn-cs"/>
                        </a:rPr>
                        <a:t> σώσει </a:t>
                      </a:r>
                      <a:r>
                        <a:rPr lang="el-GR" sz="1600" b="1" kern="1200" dirty="0" err="1" smtClean="0">
                          <a:solidFill>
                            <a:schemeClr val="dk1"/>
                          </a:solidFill>
                          <a:latin typeface="+mn-lt"/>
                          <a:ea typeface="+mn-ea"/>
                          <a:cs typeface="+mn-cs"/>
                        </a:rPr>
                        <a:t>τὸν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Ἰούδα</a:t>
                      </a:r>
                      <a:r>
                        <a:rPr lang="el-GR" sz="1600" b="1" kern="1200" dirty="0" smtClean="0">
                          <a:solidFill>
                            <a:schemeClr val="dk1"/>
                          </a:solidFill>
                          <a:latin typeface="+mn-lt"/>
                          <a:ea typeface="+mn-ea"/>
                          <a:cs typeface="+mn-cs"/>
                        </a:rPr>
                        <a:t>)</a:t>
                      </a:r>
                    </a:p>
                    <a:p>
                      <a:pPr algn="just">
                        <a:buFont typeface="Wingdings" pitchFamily="2" charset="2"/>
                        <a:buChar char="q"/>
                      </a:pPr>
                      <a:r>
                        <a:rPr lang="el-GR" sz="1600"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Τοῦ</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ἐπιτρέπει</a:t>
                      </a:r>
                      <a:r>
                        <a:rPr lang="el-GR" sz="1600" b="1" kern="1200" dirty="0" smtClean="0">
                          <a:solidFill>
                            <a:schemeClr val="dk1"/>
                          </a:solidFill>
                          <a:latin typeface="+mn-lt"/>
                          <a:ea typeface="+mn-ea"/>
                          <a:cs typeface="+mn-cs"/>
                        </a:rPr>
                        <a:t> μάλιστα </a:t>
                      </a:r>
                      <a:r>
                        <a:rPr lang="el-GR" sz="1600" b="1" kern="1200" dirty="0" err="1" smtClean="0">
                          <a:solidFill>
                            <a:schemeClr val="dk1"/>
                          </a:solidFill>
                          <a:latin typeface="+mn-lt"/>
                          <a:ea typeface="+mn-ea"/>
                          <a:cs typeface="+mn-cs"/>
                        </a:rPr>
                        <a:t>νὰ</a:t>
                      </a:r>
                      <a:r>
                        <a:rPr lang="el-GR" sz="1600" b="1" kern="1200" dirty="0" smtClean="0">
                          <a:solidFill>
                            <a:schemeClr val="dk1"/>
                          </a:solidFill>
                          <a:latin typeface="+mn-lt"/>
                          <a:ea typeface="+mn-ea"/>
                          <a:cs typeface="+mn-cs"/>
                        </a:rPr>
                        <a:t> συμμετάσχει </a:t>
                      </a:r>
                      <a:r>
                        <a:rPr lang="el-GR" sz="1600" b="1" kern="1200" dirty="0" err="1" smtClean="0">
                          <a:solidFill>
                            <a:schemeClr val="dk1"/>
                          </a:solidFill>
                          <a:latin typeface="+mn-lt"/>
                          <a:ea typeface="+mn-ea"/>
                          <a:cs typeface="+mn-cs"/>
                        </a:rPr>
                        <a:t>ἀκόμη</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καὶ</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στὴν</a:t>
                      </a:r>
                      <a:r>
                        <a:rPr lang="el-GR" sz="1600" b="1" kern="1200" dirty="0" smtClean="0">
                          <a:solidFill>
                            <a:schemeClr val="dk1"/>
                          </a:solidFill>
                          <a:latin typeface="+mn-lt"/>
                          <a:ea typeface="+mn-ea"/>
                          <a:cs typeface="+mn-cs"/>
                        </a:rPr>
                        <a:t> Θεία </a:t>
                      </a:r>
                      <a:r>
                        <a:rPr lang="el-GR" sz="1600" b="1" kern="1200" dirty="0" err="1" smtClean="0">
                          <a:solidFill>
                            <a:schemeClr val="dk1"/>
                          </a:solidFill>
                          <a:latin typeface="+mn-lt"/>
                          <a:ea typeface="+mn-ea"/>
                          <a:cs typeface="+mn-cs"/>
                        </a:rPr>
                        <a:t>Εὐχαριστία</a:t>
                      </a:r>
                      <a:r>
                        <a:rPr lang="el-GR" sz="1600" kern="1200" dirty="0" smtClean="0">
                          <a:solidFill>
                            <a:schemeClr val="dk1"/>
                          </a:solidFill>
                          <a:latin typeface="+mn-lt"/>
                          <a:ea typeface="+mn-ea"/>
                          <a:cs typeface="+mn-cs"/>
                        </a:rPr>
                        <a:t>:</a:t>
                      </a:r>
                      <a:r>
                        <a:rPr lang="el-GR" sz="1600" kern="1200" baseline="0" dirty="0" smtClean="0">
                          <a:solidFill>
                            <a:schemeClr val="dk1"/>
                          </a:solidFill>
                          <a:latin typeface="+mn-lt"/>
                          <a:ea typeface="+mn-ea"/>
                          <a:cs typeface="+mn-cs"/>
                        </a:rPr>
                        <a:t> </a:t>
                      </a:r>
                      <a:r>
                        <a:rPr lang="el-GR" sz="1600" kern="1200" dirty="0" smtClean="0">
                          <a:solidFill>
                            <a:schemeClr val="dk1"/>
                          </a:solidFill>
                          <a:latin typeface="+mn-lt"/>
                          <a:ea typeface="+mn-ea"/>
                          <a:cs typeface="+mn-cs"/>
                        </a:rPr>
                        <a:t>«</a:t>
                      </a:r>
                      <a:r>
                        <a:rPr lang="el-GR" sz="1600" kern="1200" dirty="0" err="1" smtClean="0">
                          <a:solidFill>
                            <a:schemeClr val="dk1"/>
                          </a:solidFill>
                          <a:latin typeface="+mn-lt"/>
                          <a:ea typeface="+mn-ea"/>
                          <a:cs typeface="+mn-cs"/>
                        </a:rPr>
                        <a:t>ἐλεγχόταν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ἴδιο</a:t>
                      </a:r>
                      <a:r>
                        <a:rPr lang="el-GR" sz="1600" kern="1200" dirty="0" smtClean="0">
                          <a:solidFill>
                            <a:schemeClr val="dk1"/>
                          </a:solidFill>
                          <a:latin typeface="+mn-lt"/>
                          <a:ea typeface="+mn-ea"/>
                          <a:cs typeface="+mn-cs"/>
                        </a:rPr>
                        <a:t> τραπέζι, </a:t>
                      </a:r>
                      <a:r>
                        <a:rPr lang="el-GR" sz="1600" kern="1200" dirty="0" err="1" smtClean="0">
                          <a:solidFill>
                            <a:schemeClr val="dk1"/>
                          </a:solidFill>
                          <a:latin typeface="+mn-lt"/>
                          <a:ea typeface="+mn-ea"/>
                          <a:cs typeface="+mn-cs"/>
                        </a:rPr>
                        <a:t>ὥστε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ἂν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ἦταν</a:t>
                      </a:r>
                      <a:r>
                        <a:rPr lang="el-GR" sz="1600" kern="1200" dirty="0" smtClean="0">
                          <a:solidFill>
                            <a:schemeClr val="dk1"/>
                          </a:solidFill>
                          <a:latin typeface="+mn-lt"/>
                          <a:ea typeface="+mn-ea"/>
                          <a:cs typeface="+mn-cs"/>
                        </a:rPr>
                        <a:t> θηρίο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γινόταν </a:t>
                      </a:r>
                      <a:r>
                        <a:rPr lang="el-GR" sz="1600" kern="1200" dirty="0" err="1" smtClean="0">
                          <a:solidFill>
                            <a:schemeClr val="dk1"/>
                          </a:solidFill>
                          <a:latin typeface="+mn-lt"/>
                          <a:ea typeface="+mn-ea"/>
                          <a:cs typeface="+mn-cs"/>
                        </a:rPr>
                        <a:t>ἡμερώτερος</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Χριστὸς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μίλησε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προδοσία, </a:t>
                      </a:r>
                      <a:r>
                        <a:rPr lang="el-GR" sz="1600" kern="1200" dirty="0" err="1" smtClean="0">
                          <a:solidFill>
                            <a:schemeClr val="dk1"/>
                          </a:solidFill>
                          <a:latin typeface="+mn-lt"/>
                          <a:ea typeface="+mn-ea"/>
                          <a:cs typeface="+mn-cs"/>
                        </a:rPr>
                        <a:t>γιὰ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φανερώσει </a:t>
                      </a:r>
                      <a:r>
                        <a:rPr lang="el-GR" sz="1600" kern="1200" dirty="0" err="1" smtClean="0">
                          <a:solidFill>
                            <a:schemeClr val="dk1"/>
                          </a:solidFill>
                          <a:latin typeface="+mn-lt"/>
                          <a:ea typeface="+mn-ea"/>
                          <a:cs typeface="+mn-cs"/>
                        </a:rPr>
                        <a:t>τὴν</a:t>
                      </a:r>
                      <a:r>
                        <a:rPr lang="el-GR" sz="1600" kern="1200" dirty="0" smtClean="0">
                          <a:solidFill>
                            <a:schemeClr val="dk1"/>
                          </a:solidFill>
                          <a:latin typeface="+mn-lt"/>
                          <a:ea typeface="+mn-ea"/>
                          <a:cs typeface="+mn-cs"/>
                        </a:rPr>
                        <a:t> πονηρία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προδότη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καιρὸ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τραπέζι». </a:t>
                      </a:r>
                      <a:r>
                        <a:rPr lang="el-GR" sz="1600" b="1" kern="1200" dirty="0" smtClean="0">
                          <a:solidFill>
                            <a:schemeClr val="dk1"/>
                          </a:solidFill>
                          <a:latin typeface="+mn-lt"/>
                          <a:ea typeface="+mn-ea"/>
                          <a:cs typeface="+mn-cs"/>
                        </a:rPr>
                        <a:t>(</a:t>
                      </a:r>
                      <a:r>
                        <a:rPr lang="el-GR" sz="1600" b="1" kern="1200" dirty="0" err="1" smtClean="0">
                          <a:solidFill>
                            <a:schemeClr val="dk1"/>
                          </a:solidFill>
                          <a:latin typeface="+mn-lt"/>
                          <a:ea typeface="+mn-ea"/>
                          <a:cs typeface="+mn-cs"/>
                        </a:rPr>
                        <a:t>ἱερός</a:t>
                      </a:r>
                      <a:r>
                        <a:rPr lang="el-GR" sz="1600" b="1" kern="1200" dirty="0" smtClean="0">
                          <a:solidFill>
                            <a:schemeClr val="dk1"/>
                          </a:solidFill>
                          <a:latin typeface="+mn-lt"/>
                          <a:ea typeface="+mn-ea"/>
                          <a:cs typeface="+mn-cs"/>
                        </a:rPr>
                        <a:t> Χρυσόστομος)</a:t>
                      </a: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None/>
                      </a:pPr>
                      <a:endParaRPr lang="el-GR" sz="1800" b="1" kern="1200" dirty="0" smtClean="0">
                        <a:solidFill>
                          <a:schemeClr val="dk1"/>
                        </a:solidFill>
                        <a:latin typeface="+mn-lt"/>
                        <a:ea typeface="+mn-ea"/>
                        <a:cs typeface="+mn-cs"/>
                      </a:endParaRPr>
                    </a:p>
                    <a:p>
                      <a:pPr algn="just">
                        <a:buFont typeface="Wingdings" pitchFamily="2" charset="2"/>
                        <a:buChar char="q"/>
                      </a:pPr>
                      <a:r>
                        <a:rPr lang="el-GR" sz="1550" b="1" kern="1200" dirty="0" smtClean="0">
                          <a:solidFill>
                            <a:schemeClr val="dk1"/>
                          </a:solidFill>
                          <a:latin typeface="+mn-lt"/>
                          <a:ea typeface="+mn-ea"/>
                          <a:cs typeface="+mn-cs"/>
                        </a:rPr>
                        <a:t>«Παράδοση </a:t>
                      </a:r>
                      <a:r>
                        <a:rPr lang="el-GR" sz="1550" b="1" kern="1200" dirty="0" err="1" smtClean="0">
                          <a:solidFill>
                            <a:schemeClr val="dk1"/>
                          </a:solidFill>
                          <a:latin typeface="+mn-lt"/>
                          <a:ea typeface="+mn-ea"/>
                          <a:cs typeface="+mn-cs"/>
                        </a:rPr>
                        <a:t>νὰ</a:t>
                      </a:r>
                      <a:r>
                        <a:rPr lang="el-GR" sz="1550" b="1" kern="1200" dirty="0" smtClean="0">
                          <a:solidFill>
                            <a:schemeClr val="dk1"/>
                          </a:solidFill>
                          <a:latin typeface="+mn-lt"/>
                          <a:ea typeface="+mn-ea"/>
                          <a:cs typeface="+mn-cs"/>
                        </a:rPr>
                        <a:t> </a:t>
                      </a:r>
                      <a:r>
                        <a:rPr lang="el-GR" sz="1550" b="1" kern="1200" dirty="0" err="1" smtClean="0">
                          <a:solidFill>
                            <a:schemeClr val="dk1"/>
                          </a:solidFill>
                          <a:latin typeface="+mn-lt"/>
                          <a:ea typeface="+mn-ea"/>
                          <a:cs typeface="+mn-cs"/>
                        </a:rPr>
                        <a:t>ἐννοήσεις</a:t>
                      </a:r>
                      <a:r>
                        <a:rPr lang="el-GR" sz="1550" b="1" kern="1200" dirty="0" smtClean="0">
                          <a:solidFill>
                            <a:schemeClr val="dk1"/>
                          </a:solidFill>
                          <a:latin typeface="+mn-lt"/>
                          <a:ea typeface="+mn-ea"/>
                          <a:cs typeface="+mn-cs"/>
                        </a:rPr>
                        <a:t> </a:t>
                      </a:r>
                      <a:r>
                        <a:rPr lang="el-GR" sz="1550" b="1" kern="1200" dirty="0" err="1" smtClean="0">
                          <a:solidFill>
                            <a:schemeClr val="dk1"/>
                          </a:solidFill>
                          <a:latin typeface="+mn-lt"/>
                          <a:ea typeface="+mn-ea"/>
                          <a:cs typeface="+mn-cs"/>
                        </a:rPr>
                        <a:t>τὴν</a:t>
                      </a:r>
                      <a:r>
                        <a:rPr lang="el-GR" sz="1550" b="1" kern="1200" dirty="0" smtClean="0">
                          <a:solidFill>
                            <a:schemeClr val="dk1"/>
                          </a:solidFill>
                          <a:latin typeface="+mn-lt"/>
                          <a:ea typeface="+mn-ea"/>
                          <a:cs typeface="+mn-cs"/>
                        </a:rPr>
                        <a:t> προδοσία</a:t>
                      </a:r>
                      <a:r>
                        <a:rPr lang="el-GR" sz="1550" kern="1200" dirty="0" smtClean="0">
                          <a:solidFill>
                            <a:schemeClr val="dk1"/>
                          </a:solidFill>
                          <a:latin typeface="+mn-lt"/>
                          <a:ea typeface="+mn-ea"/>
                          <a:cs typeface="+mn-cs"/>
                        </a:rPr>
                        <a:t>, διότι </a:t>
                      </a:r>
                      <a:r>
                        <a:rPr lang="el-GR" sz="1550" kern="1200" dirty="0" err="1" smtClean="0">
                          <a:solidFill>
                            <a:schemeClr val="dk1"/>
                          </a:solidFill>
                          <a:latin typeface="+mn-lt"/>
                          <a:ea typeface="+mn-ea"/>
                          <a:cs typeface="+mn-cs"/>
                        </a:rPr>
                        <a:t>τὸν</a:t>
                      </a:r>
                      <a:r>
                        <a:rPr lang="el-GR" sz="1550" kern="1200" dirty="0" smtClean="0">
                          <a:solidFill>
                            <a:schemeClr val="dk1"/>
                          </a:solidFill>
                          <a:latin typeface="+mn-lt"/>
                          <a:ea typeface="+mn-ea"/>
                          <a:cs typeface="+mn-cs"/>
                        </a:rPr>
                        <a:t> παρέδωσε </a:t>
                      </a:r>
                      <a:r>
                        <a:rPr lang="el-GR" sz="1550" kern="1200" dirty="0" err="1" smtClean="0">
                          <a:solidFill>
                            <a:schemeClr val="dk1"/>
                          </a:solidFill>
                          <a:latin typeface="+mn-lt"/>
                          <a:ea typeface="+mn-ea"/>
                          <a:cs typeface="+mn-cs"/>
                        </a:rPr>
                        <a:t>σὲ</a:t>
                      </a:r>
                      <a:r>
                        <a:rPr lang="el-GR" sz="1550" kern="1200" dirty="0" smtClean="0">
                          <a:solidFill>
                            <a:schemeClr val="dk1"/>
                          </a:solidFill>
                          <a:latin typeface="+mn-lt"/>
                          <a:ea typeface="+mn-ea"/>
                          <a:cs typeface="+mn-cs"/>
                        </a:rPr>
                        <a:t> θάνατο</a:t>
                      </a:r>
                      <a:r>
                        <a:rPr lang="el-GR" sz="1550" kern="1200" baseline="0" dirty="0" smtClean="0">
                          <a:solidFill>
                            <a:schemeClr val="dk1"/>
                          </a:solidFill>
                          <a:latin typeface="+mn-lt"/>
                          <a:ea typeface="+mn-ea"/>
                          <a:cs typeface="+mn-cs"/>
                        </a:rPr>
                        <a:t> </a:t>
                      </a:r>
                      <a:r>
                        <a:rPr lang="el-GR" sz="1550" kern="1200" dirty="0" err="1" smtClean="0">
                          <a:solidFill>
                            <a:schemeClr val="dk1"/>
                          </a:solidFill>
                          <a:latin typeface="+mn-lt"/>
                          <a:ea typeface="+mn-ea"/>
                          <a:cs typeface="+mn-cs"/>
                        </a:rPr>
                        <a:t>καὶ</a:t>
                      </a:r>
                      <a:r>
                        <a:rPr lang="el-GR" sz="1550" kern="1200" dirty="0" smtClean="0">
                          <a:solidFill>
                            <a:schemeClr val="dk1"/>
                          </a:solidFill>
                          <a:latin typeface="+mn-lt"/>
                          <a:ea typeface="+mn-ea"/>
                          <a:cs typeface="+mn-cs"/>
                        </a:rPr>
                        <a:t> </a:t>
                      </a:r>
                      <a:r>
                        <a:rPr lang="el-GR" sz="1550" kern="1200" dirty="0" err="1" smtClean="0">
                          <a:solidFill>
                            <a:schemeClr val="dk1"/>
                          </a:solidFill>
                          <a:latin typeface="+mn-lt"/>
                          <a:ea typeface="+mn-ea"/>
                          <a:cs typeface="+mn-cs"/>
                        </a:rPr>
                        <a:t>τὸν</a:t>
                      </a:r>
                      <a:r>
                        <a:rPr lang="el-GR" sz="1550" kern="1200" dirty="0" smtClean="0">
                          <a:solidFill>
                            <a:schemeClr val="dk1"/>
                          </a:solidFill>
                          <a:latin typeface="+mn-lt"/>
                          <a:ea typeface="+mn-ea"/>
                          <a:cs typeface="+mn-cs"/>
                        </a:rPr>
                        <a:t> πρόδωσε </a:t>
                      </a:r>
                      <a:r>
                        <a:rPr lang="el-GR" sz="1550" kern="1200" dirty="0" err="1" smtClean="0">
                          <a:solidFill>
                            <a:schemeClr val="dk1"/>
                          </a:solidFill>
                          <a:latin typeface="+mn-lt"/>
                          <a:ea typeface="+mn-ea"/>
                          <a:cs typeface="+mn-cs"/>
                        </a:rPr>
                        <a:t>στοὺς</a:t>
                      </a:r>
                      <a:r>
                        <a:rPr lang="el-GR" sz="1550" kern="1200" dirty="0" smtClean="0">
                          <a:solidFill>
                            <a:schemeClr val="dk1"/>
                          </a:solidFill>
                          <a:latin typeface="+mn-lt"/>
                          <a:ea typeface="+mn-ea"/>
                          <a:cs typeface="+mn-cs"/>
                        </a:rPr>
                        <a:t> </a:t>
                      </a:r>
                      <a:r>
                        <a:rPr lang="el-GR" sz="1550" kern="1200" dirty="0" err="1" smtClean="0">
                          <a:solidFill>
                            <a:schemeClr val="dk1"/>
                          </a:solidFill>
                          <a:latin typeface="+mn-lt"/>
                          <a:ea typeface="+mn-ea"/>
                          <a:cs typeface="+mn-cs"/>
                        </a:rPr>
                        <a:t>ἐχθρούς</a:t>
                      </a:r>
                      <a:r>
                        <a:rPr lang="el-GR" sz="1550" kern="1200" dirty="0" smtClean="0">
                          <a:solidFill>
                            <a:schemeClr val="dk1"/>
                          </a:solidFill>
                          <a:latin typeface="+mn-lt"/>
                          <a:ea typeface="+mn-ea"/>
                          <a:cs typeface="+mn-cs"/>
                        </a:rPr>
                        <a:t>».</a:t>
                      </a:r>
                      <a:endParaRPr lang="el-GR" sz="1550" b="1" kern="1200" dirty="0" smtClean="0">
                        <a:solidFill>
                          <a:schemeClr val="dk1"/>
                        </a:solidFill>
                        <a:latin typeface="+mn-lt"/>
                        <a:ea typeface="+mn-ea"/>
                        <a:cs typeface="+mn-cs"/>
                      </a:endParaRPr>
                    </a:p>
                    <a:p>
                      <a:pPr algn="just">
                        <a:buFont typeface="Wingdings" pitchFamily="2" charset="2"/>
                        <a:buChar char="q"/>
                      </a:pP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Εἵλετο</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γὰρ</a:t>
                      </a:r>
                      <a:r>
                        <a:rPr lang="el-GR" sz="1600" kern="1200" dirty="0" smtClean="0">
                          <a:solidFill>
                            <a:schemeClr val="dk1"/>
                          </a:solidFill>
                          <a:latin typeface="+mn-lt"/>
                          <a:ea typeface="+mn-ea"/>
                          <a:cs typeface="+mn-cs"/>
                        </a:rPr>
                        <a:t> ὁ </a:t>
                      </a:r>
                      <a:r>
                        <a:rPr lang="el-GR" sz="1600" kern="1200" dirty="0" err="1" smtClean="0">
                          <a:solidFill>
                            <a:schemeClr val="dk1"/>
                          </a:solidFill>
                          <a:latin typeface="+mn-lt"/>
                          <a:ea typeface="+mn-ea"/>
                          <a:cs typeface="+mn-cs"/>
                        </a:rPr>
                        <a:t>Χριστὸς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φοβῆσαι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λυπῆσαι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πάντας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τοὺς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ἄλλους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ὑπὲρ</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ἐπιστρέψαι</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ἀπολλύμενον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μαθητήν</a:t>
                      </a:r>
                      <a:r>
                        <a:rPr lang="el-GR" sz="1600" kern="1200" dirty="0" smtClean="0">
                          <a:solidFill>
                            <a:schemeClr val="dk1"/>
                          </a:solidFill>
                          <a:latin typeface="+mn-lt"/>
                          <a:ea typeface="+mn-ea"/>
                          <a:cs typeface="+mn-cs"/>
                        </a:rPr>
                        <a:t>».</a:t>
                      </a:r>
                      <a:r>
                        <a:rPr lang="el-GR" sz="1600" b="1" kern="1200" baseline="0" dirty="0" smtClean="0">
                          <a:solidFill>
                            <a:schemeClr val="dk1"/>
                          </a:solidFill>
                          <a:latin typeface="+mn-lt"/>
                          <a:ea typeface="+mn-ea"/>
                          <a:cs typeface="+mn-cs"/>
                        </a:rPr>
                        <a:t> (</a:t>
                      </a:r>
                      <a:r>
                        <a:rPr lang="el-GR" sz="1600" b="1" kern="1200" baseline="0" dirty="0" err="1" smtClean="0">
                          <a:solidFill>
                            <a:schemeClr val="dk1"/>
                          </a:solidFill>
                          <a:latin typeface="+mn-lt"/>
                          <a:ea typeface="+mn-ea"/>
                          <a:cs typeface="+mn-cs"/>
                        </a:rPr>
                        <a:t>Εὐθύμιος</a:t>
                      </a:r>
                      <a:r>
                        <a:rPr lang="el-GR" sz="1600" b="1" kern="1200" baseline="0" dirty="0" smtClean="0">
                          <a:solidFill>
                            <a:schemeClr val="dk1"/>
                          </a:solidFill>
                          <a:latin typeface="+mn-lt"/>
                          <a:ea typeface="+mn-ea"/>
                          <a:cs typeface="+mn-cs"/>
                        </a:rPr>
                        <a:t> </a:t>
                      </a:r>
                      <a:r>
                        <a:rPr lang="el-GR" sz="1600" b="1" kern="1200" baseline="0" dirty="0" err="1" smtClean="0">
                          <a:solidFill>
                            <a:schemeClr val="dk1"/>
                          </a:solidFill>
                          <a:latin typeface="+mn-lt"/>
                          <a:ea typeface="+mn-ea"/>
                          <a:cs typeface="+mn-cs"/>
                        </a:rPr>
                        <a:t>Ζιγαβηνός</a:t>
                      </a:r>
                      <a:r>
                        <a:rPr lang="el-GR" sz="1600" b="1" kern="1200" baseline="0" dirty="0" smtClean="0">
                          <a:solidFill>
                            <a:schemeClr val="dk1"/>
                          </a:solidFill>
                          <a:latin typeface="+mn-lt"/>
                          <a:ea typeface="+mn-ea"/>
                          <a:cs typeface="+mn-cs"/>
                        </a:rPr>
                        <a:t>)</a:t>
                      </a:r>
                    </a:p>
                    <a:p>
                      <a:pPr algn="just">
                        <a:buFont typeface="Wingdings" pitchFamily="2" charset="2"/>
                        <a:buChar char="q"/>
                      </a:pPr>
                      <a:endParaRPr lang="el-GR" sz="1800" b="1" i="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7" name="6 - Εικόνα" descr="Μυστ.-Δείπνος-αρχαίος.jpg"/>
          <p:cNvPicPr>
            <a:picLocks noChangeAspect="1"/>
          </p:cNvPicPr>
          <p:nvPr/>
        </p:nvPicPr>
        <p:blipFill>
          <a:blip r:embed="rId3" cstate="print"/>
          <a:stretch>
            <a:fillRect/>
          </a:stretch>
        </p:blipFill>
        <p:spPr>
          <a:xfrm>
            <a:off x="2267744" y="3861048"/>
            <a:ext cx="4572000" cy="2088232"/>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ΠΑΤΕΡΙΚΗ ΕΡΜΗΝΕΙΑ ΧΩΡΙΟΥ (</a:t>
            </a:r>
            <a:r>
              <a:rPr lang="el-GR" sz="2800" b="1" dirty="0" err="1" smtClean="0"/>
              <a:t>Εὐθύμιος</a:t>
            </a:r>
            <a:r>
              <a:rPr lang="el-GR" sz="2800" b="1" dirty="0" smtClean="0"/>
              <a:t> </a:t>
            </a:r>
            <a:r>
              <a:rPr lang="el-GR" sz="2800" b="1" dirty="0" err="1" smtClean="0"/>
              <a:t>Ζιγαβηνός</a:t>
            </a:r>
            <a:r>
              <a:rPr lang="el-GR" sz="2800" b="1" dirty="0" smtClean="0"/>
              <a:t>)</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9144000"/>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600" b="1" kern="1200" dirty="0" smtClean="0">
                          <a:solidFill>
                            <a:schemeClr val="lt1"/>
                          </a:solidFill>
                          <a:latin typeface="+mn-lt"/>
                          <a:ea typeface="+mn-ea"/>
                          <a:cs typeface="+mn-cs"/>
                        </a:rPr>
                        <a:t>Γ.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ὀψίας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γενομένης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ἔρχεται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ἀνακειμένων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ἐσθιόντων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᾿Ιησοῦς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ἀμὴν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λέγω</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ἐξ</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παραδώσει</a:t>
                      </a:r>
                      <a:r>
                        <a:rPr lang="el-GR" sz="1600" b="1" kern="1200" dirty="0" smtClean="0">
                          <a:solidFill>
                            <a:schemeClr val="lt1"/>
                          </a:solidFill>
                          <a:latin typeface="+mn-lt"/>
                          <a:ea typeface="+mn-ea"/>
                          <a:cs typeface="+mn-cs"/>
                        </a:rPr>
                        <a:t> με, ὁ </a:t>
                      </a:r>
                      <a:r>
                        <a:rPr lang="el-GR" sz="1600" b="1" kern="1200" dirty="0" err="1" smtClean="0">
                          <a:solidFill>
                            <a:schemeClr val="lt1"/>
                          </a:solidFill>
                          <a:latin typeface="+mn-lt"/>
                          <a:ea typeface="+mn-ea"/>
                          <a:cs typeface="+mn-cs"/>
                        </a:rPr>
                        <a:t>ἐσθίων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ἤρξαντο</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λυπεῖσθαι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ἄλλος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ἀποκριθεὶς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ἐμβαπτόμενος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τρυβλίον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μὲν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ὑπάγει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καθὼς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γέγραπται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περὶ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ἐκείνῳ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οὗ</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παραδίδοται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καλὸν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ἦν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ἐγεννήθη</a:t>
                      </a:r>
                      <a:r>
                        <a:rPr lang="el-GR" sz="1600" b="1" kern="1200" dirty="0" smtClean="0">
                          <a:solidFill>
                            <a:schemeClr val="lt1"/>
                          </a:solidFill>
                          <a:latin typeface="+mn-lt"/>
                          <a:ea typeface="+mn-ea"/>
                          <a:cs typeface="+mn-cs"/>
                        </a:rPr>
                        <a:t> ὁ ἄνθρωπος </a:t>
                      </a:r>
                      <a:r>
                        <a:rPr lang="el-GR" sz="1600" b="1" kern="1200" dirty="0" err="1" smtClean="0">
                          <a:solidFill>
                            <a:schemeClr val="lt1"/>
                          </a:solidFill>
                          <a:latin typeface="+mn-lt"/>
                          <a:ea typeface="+mn-ea"/>
                          <a:cs typeface="+mn-cs"/>
                        </a:rPr>
                        <a:t>ἐκεῖνος</a:t>
                      </a:r>
                      <a:r>
                        <a:rPr lang="el-GR" sz="1600" b="1" kern="1200" dirty="0" smtClean="0">
                          <a:solidFill>
                            <a:schemeClr val="lt1"/>
                          </a:solidFill>
                          <a:latin typeface="+mn-lt"/>
                          <a:ea typeface="+mn-ea"/>
                          <a:cs typeface="+mn-cs"/>
                        </a:rPr>
                        <a:t>». </a:t>
                      </a:r>
                      <a:r>
                        <a:rPr lang="el-GR" sz="1600" b="1" i="1" kern="1200" dirty="0" smtClean="0">
                          <a:solidFill>
                            <a:schemeClr val="lt1"/>
                          </a:solidFill>
                          <a:latin typeface="+mn-lt"/>
                          <a:ea typeface="+mn-ea"/>
                          <a:cs typeface="+mn-cs"/>
                        </a:rPr>
                        <a:t>(</a:t>
                      </a:r>
                      <a:r>
                        <a:rPr lang="el-GR" sz="1600" b="1" i="1" kern="1200" dirty="0" err="1" smtClean="0">
                          <a:solidFill>
                            <a:schemeClr val="lt1"/>
                          </a:solidFill>
                          <a:latin typeface="+mn-lt"/>
                          <a:ea typeface="+mn-ea"/>
                          <a:cs typeface="+mn-cs"/>
                        </a:rPr>
                        <a:t>Μκ</a:t>
                      </a:r>
                      <a:r>
                        <a:rPr lang="el-GR" sz="1600" b="1" i="1" kern="1200" dirty="0" smtClean="0">
                          <a:solidFill>
                            <a:schemeClr val="lt1"/>
                          </a:solidFill>
                          <a:latin typeface="+mn-lt"/>
                          <a:ea typeface="+mn-ea"/>
                          <a:cs typeface="+mn-cs"/>
                        </a:rPr>
                        <a:t>. 14, 17-21)</a:t>
                      </a:r>
                      <a:endParaRPr lang="el-GR" sz="1600" b="1" kern="1200" dirty="0">
                        <a:solidFill>
                          <a:schemeClr val="lt1"/>
                        </a:solidFill>
                        <a:latin typeface="+mn-lt"/>
                        <a:ea typeface="+mn-ea"/>
                        <a:cs typeface="+mn-cs"/>
                      </a:endParaRPr>
                    </a:p>
                  </a:txBody>
                  <a:tcPr/>
                </a:tc>
              </a:tr>
              <a:tr h="6202065">
                <a:tc>
                  <a:txBody>
                    <a:bodyPr/>
                    <a:lstStyle/>
                    <a:p>
                      <a:pPr algn="just">
                        <a:buFont typeface="Wingdings" pitchFamily="2" charset="2"/>
                        <a:buChar char="q"/>
                      </a:pPr>
                      <a:r>
                        <a:rPr lang="el-GR" sz="1600" kern="1200" baseline="0" dirty="0" smtClean="0">
                          <a:solidFill>
                            <a:schemeClr val="dk1"/>
                          </a:solidFill>
                          <a:latin typeface="+mn-lt"/>
                          <a:ea typeface="+mn-ea"/>
                          <a:cs typeface="+mn-cs"/>
                        </a:rPr>
                        <a:t> </a:t>
                      </a:r>
                      <a:r>
                        <a:rPr lang="el-GR" sz="1400" b="1" kern="1200" baseline="0" dirty="0" smtClean="0">
                          <a:solidFill>
                            <a:schemeClr val="tx1"/>
                          </a:solidFill>
                          <a:latin typeface="+mn-lt"/>
                          <a:ea typeface="+mn-ea"/>
                          <a:cs typeface="+mn-cs"/>
                        </a:rPr>
                        <a:t>Πίστη, </a:t>
                      </a:r>
                      <a:r>
                        <a:rPr lang="el-GR" sz="1400" b="1" kern="1200" baseline="0" dirty="0" err="1" smtClean="0">
                          <a:solidFill>
                            <a:schemeClr val="tx1"/>
                          </a:solidFill>
                          <a:latin typeface="+mn-lt"/>
                          <a:ea typeface="+mn-ea"/>
                          <a:cs typeface="+mn-cs"/>
                        </a:rPr>
                        <a:t>ἀπόλυτη</a:t>
                      </a:r>
                      <a:r>
                        <a:rPr lang="el-GR" sz="1400" b="1" kern="1200" baseline="0" dirty="0" smtClean="0">
                          <a:solidFill>
                            <a:schemeClr val="tx1"/>
                          </a:solidFill>
                          <a:latin typeface="+mn-lt"/>
                          <a:ea typeface="+mn-ea"/>
                          <a:cs typeface="+mn-cs"/>
                        </a:rPr>
                        <a:t> </a:t>
                      </a:r>
                      <a:r>
                        <a:rPr lang="el-GR" sz="1400" b="1" kern="1200" baseline="0" dirty="0" err="1" smtClean="0">
                          <a:solidFill>
                            <a:schemeClr val="tx1"/>
                          </a:solidFill>
                          <a:latin typeface="+mn-lt"/>
                          <a:ea typeface="+mn-ea"/>
                          <a:cs typeface="+mn-cs"/>
                        </a:rPr>
                        <a:t>ἐμπιστοσύνη</a:t>
                      </a:r>
                      <a:r>
                        <a:rPr lang="el-GR" sz="1400" b="1" kern="1200" baseline="0" dirty="0" smtClean="0">
                          <a:solidFill>
                            <a:schemeClr val="tx1"/>
                          </a:solidFill>
                          <a:latin typeface="+mn-lt"/>
                          <a:ea typeface="+mn-ea"/>
                          <a:cs typeface="+mn-cs"/>
                        </a:rPr>
                        <a:t> στον Διδάσκαλο, </a:t>
                      </a:r>
                      <a:r>
                        <a:rPr lang="el-GR" sz="1400" b="1" kern="1200" baseline="0" dirty="0" err="1" smtClean="0">
                          <a:solidFill>
                            <a:schemeClr val="tx1"/>
                          </a:solidFill>
                          <a:latin typeface="+mn-lt"/>
                          <a:ea typeface="+mn-ea"/>
                          <a:cs typeface="+mn-cs"/>
                        </a:rPr>
                        <a:t>ἀμφιβολία</a:t>
                      </a:r>
                      <a:r>
                        <a:rPr lang="el-GR" sz="1400" b="1" kern="1200" baseline="0" dirty="0" smtClean="0">
                          <a:solidFill>
                            <a:schemeClr val="tx1"/>
                          </a:solidFill>
                          <a:latin typeface="+mn-lt"/>
                          <a:ea typeface="+mn-ea"/>
                          <a:cs typeface="+mn-cs"/>
                        </a:rPr>
                        <a:t> </a:t>
                      </a:r>
                      <a:r>
                        <a:rPr lang="el-GR" sz="1400" b="1" kern="1200" baseline="0" dirty="0" err="1" smtClean="0">
                          <a:solidFill>
                            <a:schemeClr val="tx1"/>
                          </a:solidFill>
                          <a:latin typeface="+mn-lt"/>
                          <a:ea typeface="+mn-ea"/>
                          <a:cs typeface="+mn-cs"/>
                        </a:rPr>
                        <a:t>γιὰ</a:t>
                      </a:r>
                      <a:r>
                        <a:rPr lang="el-GR" sz="1400" b="1" kern="1200" baseline="0" dirty="0" smtClean="0">
                          <a:solidFill>
                            <a:schemeClr val="tx1"/>
                          </a:solidFill>
                          <a:latin typeface="+mn-lt"/>
                          <a:ea typeface="+mn-ea"/>
                          <a:cs typeface="+mn-cs"/>
                        </a:rPr>
                        <a:t> </a:t>
                      </a:r>
                      <a:r>
                        <a:rPr lang="el-GR" sz="1400" b="1" kern="1200" baseline="0" dirty="0" err="1" smtClean="0">
                          <a:solidFill>
                            <a:schemeClr val="tx1"/>
                          </a:solidFill>
                          <a:latin typeface="+mn-lt"/>
                          <a:ea typeface="+mn-ea"/>
                          <a:cs typeface="+mn-cs"/>
                        </a:rPr>
                        <a:t>τὸν</a:t>
                      </a:r>
                      <a:r>
                        <a:rPr lang="el-GR" sz="1400" b="1" kern="1200" baseline="0" dirty="0" smtClean="0">
                          <a:solidFill>
                            <a:schemeClr val="tx1"/>
                          </a:solidFill>
                          <a:latin typeface="+mn-lt"/>
                          <a:ea typeface="+mn-ea"/>
                          <a:cs typeface="+mn-cs"/>
                        </a:rPr>
                        <a:t> </a:t>
                      </a:r>
                      <a:r>
                        <a:rPr lang="el-GR" sz="1400" b="1" kern="1200" baseline="0" dirty="0" err="1" smtClean="0">
                          <a:solidFill>
                            <a:schemeClr val="tx1"/>
                          </a:solidFill>
                          <a:latin typeface="+mn-lt"/>
                          <a:ea typeface="+mn-ea"/>
                          <a:cs typeface="+mn-cs"/>
                        </a:rPr>
                        <a:t>ἐαυτό</a:t>
                      </a:r>
                      <a:r>
                        <a:rPr lang="el-GR" sz="1400" b="1" kern="1200" baseline="0" dirty="0" smtClean="0">
                          <a:solidFill>
                            <a:schemeClr val="tx1"/>
                          </a:solidFill>
                          <a:latin typeface="+mn-lt"/>
                          <a:ea typeface="+mn-ea"/>
                          <a:cs typeface="+mn-cs"/>
                        </a:rPr>
                        <a:t> τους: </a:t>
                      </a:r>
                      <a:r>
                        <a:rPr lang="el-GR" sz="1400" kern="1200" baseline="0" dirty="0" err="1" smtClean="0">
                          <a:solidFill>
                            <a:schemeClr val="dk1"/>
                          </a:solidFill>
                          <a:latin typeface="+mn-lt"/>
                          <a:ea typeface="+mn-ea"/>
                          <a:cs typeface="+mn-cs"/>
                        </a:rPr>
                        <a:t>Ο</a:t>
                      </a:r>
                      <a:r>
                        <a:rPr lang="el-GR" sz="1400" kern="1200" dirty="0" err="1" smtClean="0">
                          <a:solidFill>
                            <a:schemeClr val="dk1"/>
                          </a:solidFill>
                          <a:latin typeface="+mn-lt"/>
                          <a:ea typeface="+mn-ea"/>
                          <a:cs typeface="+mn-cs"/>
                        </a:rPr>
                        <a:t>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Ἀπόστολοι</a:t>
                      </a:r>
                      <a:r>
                        <a:rPr lang="el-GR" sz="1400" kern="1200" dirty="0" smtClean="0">
                          <a:solidFill>
                            <a:schemeClr val="dk1"/>
                          </a:solidFill>
                          <a:latin typeface="+mn-lt"/>
                          <a:ea typeface="+mn-ea"/>
                          <a:cs typeface="+mn-cs"/>
                        </a:rPr>
                        <a:t> «πίστευαν πάρα </a:t>
                      </a:r>
                      <a:r>
                        <a:rPr lang="el-GR" sz="1400" kern="1200" dirty="0" err="1" smtClean="0">
                          <a:solidFill>
                            <a:schemeClr val="dk1"/>
                          </a:solidFill>
                          <a:latin typeface="+mn-lt"/>
                          <a:ea typeface="+mn-ea"/>
                          <a:cs typeface="+mn-cs"/>
                        </a:rPr>
                        <a:t>πολὺ</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τὸν</a:t>
                      </a:r>
                      <a:r>
                        <a:rPr lang="el-GR" sz="1400" kern="1200" dirty="0" smtClean="0">
                          <a:solidFill>
                            <a:schemeClr val="dk1"/>
                          </a:solidFill>
                          <a:latin typeface="+mn-lt"/>
                          <a:ea typeface="+mn-ea"/>
                          <a:cs typeface="+mn-cs"/>
                        </a:rPr>
                        <a:t> Διδάσκαλο </a:t>
                      </a:r>
                      <a:r>
                        <a:rPr lang="el-GR" sz="1400" kern="1200" dirty="0" err="1" smtClean="0">
                          <a:solidFill>
                            <a:schemeClr val="dk1"/>
                          </a:solidFill>
                          <a:latin typeface="+mn-lt"/>
                          <a:ea typeface="+mn-ea"/>
                          <a:cs typeface="+mn-cs"/>
                        </a:rPr>
                        <a:t>ὅτι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εἶναι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ἀψευδέστατος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φοβήθηκαν ὁ καθένας, μήπως γίνει τέτοιος (προδότης) </a:t>
                      </a:r>
                      <a:r>
                        <a:rPr lang="el-GR" sz="1400" kern="1200" dirty="0" err="1" smtClean="0">
                          <a:solidFill>
                            <a:schemeClr val="dk1"/>
                          </a:solidFill>
                          <a:latin typeface="+mn-lt"/>
                          <a:ea typeface="+mn-ea"/>
                          <a:cs typeface="+mn-cs"/>
                        </a:rPr>
                        <a:t>ἔχοντας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τυφλωθεῖ</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στὸ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νοῦ</a:t>
                      </a:r>
                      <a:r>
                        <a:rPr lang="el-GR" sz="1400" kern="1200" dirty="0" smtClean="0">
                          <a:solidFill>
                            <a:schemeClr val="dk1"/>
                          </a:solidFill>
                          <a:latin typeface="+mn-lt"/>
                          <a:ea typeface="+mn-ea"/>
                          <a:cs typeface="+mn-cs"/>
                        </a:rPr>
                        <a:t>», σημειώνει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μολονότι ὁ Κύριος </a:t>
                      </a:r>
                      <a:r>
                        <a:rPr lang="el-GR" sz="1400" kern="1200" dirty="0" err="1" smtClean="0">
                          <a:solidFill>
                            <a:schemeClr val="dk1"/>
                          </a:solidFill>
                          <a:latin typeface="+mn-lt"/>
                          <a:ea typeface="+mn-ea"/>
                          <a:cs typeface="+mn-cs"/>
                        </a:rPr>
                        <a:t>ἀπευθύνει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λόγο του </a:t>
                      </a:r>
                      <a:r>
                        <a:rPr lang="el-GR" sz="1400" kern="1200" dirty="0" err="1" smtClean="0">
                          <a:solidFill>
                            <a:schemeClr val="dk1"/>
                          </a:solidFill>
                          <a:latin typeface="+mn-lt"/>
                          <a:ea typeface="+mn-ea"/>
                          <a:cs typeface="+mn-cs"/>
                        </a:rPr>
                        <a:t>αὐτὸν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σὲ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αὐτοὺς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ποὺ</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τρῶνε</a:t>
                      </a:r>
                      <a:r>
                        <a:rPr lang="el-GR" sz="1400" kern="1200" dirty="0" smtClean="0">
                          <a:solidFill>
                            <a:schemeClr val="dk1"/>
                          </a:solidFill>
                          <a:latin typeface="+mn-lt"/>
                          <a:ea typeface="+mn-ea"/>
                          <a:cs typeface="+mn-cs"/>
                        </a:rPr>
                        <a:t> μαζί Του </a:t>
                      </a:r>
                      <a:r>
                        <a:rPr lang="el-GR" sz="1400" kern="1200" dirty="0" err="1" smtClean="0">
                          <a:solidFill>
                            <a:schemeClr val="dk1"/>
                          </a:solidFill>
                          <a:latin typeface="+mn-lt"/>
                          <a:ea typeface="+mn-ea"/>
                          <a:cs typeface="+mn-cs"/>
                        </a:rPr>
                        <a:t>τὸν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ἄρτο</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δὲν</a:t>
                      </a:r>
                      <a:r>
                        <a:rPr lang="el-GR" sz="1400" kern="1200" dirty="0" smtClean="0">
                          <a:solidFill>
                            <a:schemeClr val="dk1"/>
                          </a:solidFill>
                          <a:latin typeface="+mn-lt"/>
                          <a:ea typeface="+mn-ea"/>
                          <a:cs typeface="+mn-cs"/>
                        </a:rPr>
                        <a:t> εκδηλώνεται ἡ </a:t>
                      </a:r>
                      <a:r>
                        <a:rPr lang="el-GR" sz="1400" kern="1200" dirty="0" err="1" smtClean="0">
                          <a:solidFill>
                            <a:schemeClr val="dk1"/>
                          </a:solidFill>
                          <a:latin typeface="+mn-lt"/>
                          <a:ea typeface="+mn-ea"/>
                          <a:cs typeface="+mn-cs"/>
                        </a:rPr>
                        <a:t>παραμικρὴ</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ἀμφιβολία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γιὰ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ἀλήθεια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αὐτῶν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ποὺ</a:t>
                      </a:r>
                      <a:r>
                        <a:rPr lang="el-GR" sz="1400" kern="1200" dirty="0" smtClean="0">
                          <a:solidFill>
                            <a:schemeClr val="dk1"/>
                          </a:solidFill>
                          <a:latin typeface="+mn-lt"/>
                          <a:ea typeface="+mn-ea"/>
                          <a:cs typeface="+mn-cs"/>
                        </a:rPr>
                        <a:t> βεβαιώνει ὁ Κύριος).</a:t>
                      </a:r>
                    </a:p>
                    <a:p>
                      <a:pPr algn="just">
                        <a:buFont typeface="Wingdings" pitchFamily="2" charset="2"/>
                        <a:buChar char="q"/>
                      </a:pPr>
                      <a:r>
                        <a:rPr lang="el-GR" sz="1400" b="0" kern="1200" baseline="0" dirty="0" smtClean="0">
                          <a:solidFill>
                            <a:schemeClr val="dk1"/>
                          </a:solidFill>
                          <a:latin typeface="+mn-lt"/>
                          <a:ea typeface="+mn-ea"/>
                          <a:cs typeface="+mn-cs"/>
                        </a:rPr>
                        <a:t> </a:t>
                      </a:r>
                      <a:r>
                        <a:rPr lang="el-GR" sz="1400" b="1" kern="1200" baseline="0" dirty="0" err="1" smtClean="0">
                          <a:solidFill>
                            <a:schemeClr val="dk1"/>
                          </a:solidFill>
                          <a:latin typeface="+mn-lt"/>
                          <a:ea typeface="+mn-ea"/>
                          <a:cs typeface="+mn-cs"/>
                        </a:rPr>
                        <a:t>Τ</a:t>
                      </a:r>
                      <a:r>
                        <a:rPr lang="el-GR" sz="1400" b="1" kern="1200" dirty="0" err="1" smtClean="0">
                          <a:solidFill>
                            <a:schemeClr val="dk1"/>
                          </a:solidFill>
                          <a:latin typeface="+mn-lt"/>
                          <a:ea typeface="+mn-ea"/>
                          <a:cs typeface="+mn-cs"/>
                        </a:rPr>
                        <a:t>ὸ</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ὑπάγει</a:t>
                      </a:r>
                      <a:r>
                        <a:rPr lang="el-GR" sz="1400" b="1" kern="1200" dirty="0" smtClean="0">
                          <a:solidFill>
                            <a:schemeClr val="dk1"/>
                          </a:solidFill>
                          <a:latin typeface="+mn-lt"/>
                          <a:ea typeface="+mn-ea"/>
                          <a:cs typeface="+mn-cs"/>
                        </a:rPr>
                        <a:t>’’, «λέγεται </a:t>
                      </a:r>
                      <a:r>
                        <a:rPr lang="el-GR" sz="1400" b="1" kern="1200" dirty="0" err="1" smtClean="0">
                          <a:solidFill>
                            <a:schemeClr val="dk1"/>
                          </a:solidFill>
                          <a:latin typeface="+mn-lt"/>
                          <a:ea typeface="+mn-ea"/>
                          <a:cs typeface="+mn-cs"/>
                        </a:rPr>
                        <a:t>ἀντὶ</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γιὰ</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τὸ</a:t>
                      </a:r>
                      <a:r>
                        <a:rPr lang="el-GR" sz="1400" b="1" kern="1200" dirty="0" smtClean="0">
                          <a:solidFill>
                            <a:schemeClr val="dk1"/>
                          </a:solidFill>
                          <a:latin typeface="+mn-lt"/>
                          <a:ea typeface="+mn-ea"/>
                          <a:cs typeface="+mn-cs"/>
                        </a:rPr>
                        <a:t> πορεύεται, μεταβαίνει </a:t>
                      </a:r>
                      <a:r>
                        <a:rPr lang="el-GR" sz="1400" b="1" kern="1200" dirty="0" err="1" smtClean="0">
                          <a:solidFill>
                            <a:schemeClr val="dk1"/>
                          </a:solidFill>
                          <a:latin typeface="+mn-lt"/>
                          <a:ea typeface="+mn-ea"/>
                          <a:cs typeface="+mn-cs"/>
                        </a:rPr>
                        <a:t>ἀπὸ</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τὴν</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ἐδῶ</a:t>
                      </a:r>
                      <a:r>
                        <a:rPr lang="el-GR" sz="1400" b="1" kern="1200" dirty="0" smtClean="0">
                          <a:solidFill>
                            <a:schemeClr val="dk1"/>
                          </a:solidFill>
                          <a:latin typeface="+mn-lt"/>
                          <a:ea typeface="+mn-ea"/>
                          <a:cs typeface="+mn-cs"/>
                        </a:rPr>
                        <a:t> ζωή</a:t>
                      </a:r>
                      <a:r>
                        <a:rPr lang="el-GR" sz="1400" kern="1200" dirty="0" smtClean="0">
                          <a:solidFill>
                            <a:schemeClr val="dk1"/>
                          </a:solidFill>
                          <a:latin typeface="+mn-lt"/>
                          <a:ea typeface="+mn-ea"/>
                          <a:cs typeface="+mn-cs"/>
                        </a:rPr>
                        <a:t>». </a:t>
                      </a:r>
                    </a:p>
                    <a:p>
                      <a:pPr algn="just">
                        <a:buFont typeface="Wingdings" pitchFamily="2" charset="2"/>
                        <a:buChar char="q"/>
                      </a:pPr>
                      <a:r>
                        <a:rPr lang="el-GR" sz="1400" b="0" kern="1200" dirty="0" smtClean="0">
                          <a:solidFill>
                            <a:schemeClr val="dk1"/>
                          </a:solidFill>
                          <a:latin typeface="+mn-lt"/>
                          <a:ea typeface="+mn-ea"/>
                          <a:cs typeface="+mn-cs"/>
                        </a:rPr>
                        <a:t> «Ὁ </a:t>
                      </a:r>
                      <a:r>
                        <a:rPr lang="el-GR" sz="1400" b="0" kern="1200" dirty="0" err="1" smtClean="0">
                          <a:solidFill>
                            <a:schemeClr val="dk1"/>
                          </a:solidFill>
                          <a:latin typeface="+mn-lt"/>
                          <a:ea typeface="+mn-ea"/>
                          <a:cs typeface="+mn-cs"/>
                        </a:rPr>
                        <a:t>Υἱὸς</a:t>
                      </a:r>
                      <a:r>
                        <a:rPr lang="el-GR" sz="1400" b="0" kern="1200" dirty="0" smtClean="0">
                          <a:solidFill>
                            <a:schemeClr val="dk1"/>
                          </a:solidFill>
                          <a:latin typeface="+mn-lt"/>
                          <a:ea typeface="+mn-ea"/>
                          <a:cs typeface="+mn-cs"/>
                        </a:rPr>
                        <a:t> </a:t>
                      </a:r>
                      <a:r>
                        <a:rPr lang="el-GR" sz="1400" b="0" kern="1200" dirty="0" err="1" smtClean="0">
                          <a:solidFill>
                            <a:schemeClr val="dk1"/>
                          </a:solidFill>
                          <a:latin typeface="+mn-lt"/>
                          <a:ea typeface="+mn-ea"/>
                          <a:cs typeface="+mn-cs"/>
                        </a:rPr>
                        <a:t>τοῦ</a:t>
                      </a:r>
                      <a:r>
                        <a:rPr lang="el-GR" sz="1400" b="0" kern="1200" dirty="0" smtClean="0">
                          <a:solidFill>
                            <a:schemeClr val="dk1"/>
                          </a:solidFill>
                          <a:latin typeface="+mn-lt"/>
                          <a:ea typeface="+mn-ea"/>
                          <a:cs typeface="+mn-cs"/>
                        </a:rPr>
                        <a:t> </a:t>
                      </a:r>
                      <a:r>
                        <a:rPr lang="el-GR" sz="1400" b="0" kern="1200" dirty="0" err="1" smtClean="0">
                          <a:solidFill>
                            <a:schemeClr val="dk1"/>
                          </a:solidFill>
                          <a:latin typeface="+mn-lt"/>
                          <a:ea typeface="+mn-ea"/>
                          <a:cs typeface="+mn-cs"/>
                        </a:rPr>
                        <a:t>Ἀνθρώπου</a:t>
                      </a:r>
                      <a:r>
                        <a:rPr lang="el-GR" sz="1400" b="0" kern="1200" dirty="0" smtClean="0">
                          <a:solidFill>
                            <a:schemeClr val="dk1"/>
                          </a:solidFill>
                          <a:latin typeface="+mn-lt"/>
                          <a:ea typeface="+mn-ea"/>
                          <a:cs typeface="+mn-cs"/>
                        </a:rPr>
                        <a:t> </a:t>
                      </a:r>
                      <a:r>
                        <a:rPr lang="el-GR" sz="1400" b="0" kern="1200" dirty="0" err="1" smtClean="0">
                          <a:solidFill>
                            <a:schemeClr val="dk1"/>
                          </a:solidFill>
                          <a:latin typeface="+mn-lt"/>
                          <a:ea typeface="+mn-ea"/>
                          <a:cs typeface="+mn-cs"/>
                        </a:rPr>
                        <a:t>ὑπάγει</a:t>
                      </a:r>
                      <a:r>
                        <a:rPr lang="el-GR" sz="1400" b="0" kern="1200" dirty="0" smtClean="0">
                          <a:solidFill>
                            <a:schemeClr val="dk1"/>
                          </a:solidFill>
                          <a:latin typeface="+mn-lt"/>
                          <a:ea typeface="+mn-ea"/>
                          <a:cs typeface="+mn-cs"/>
                        </a:rPr>
                        <a:t>, </a:t>
                      </a:r>
                      <a:r>
                        <a:rPr lang="el-GR" sz="1400" kern="1200" dirty="0" smtClean="0">
                          <a:solidFill>
                            <a:schemeClr val="dk1"/>
                          </a:solidFill>
                          <a:latin typeface="+mn-lt"/>
                          <a:ea typeface="+mn-ea"/>
                          <a:cs typeface="+mn-cs"/>
                        </a:rPr>
                        <a:t>«</a:t>
                      </a:r>
                      <a:r>
                        <a:rPr lang="el-GR" sz="1400" kern="1200" dirty="0" err="1" smtClean="0">
                          <a:solidFill>
                            <a:schemeClr val="dk1"/>
                          </a:solidFill>
                          <a:latin typeface="+mn-lt"/>
                          <a:ea typeface="+mn-ea"/>
                          <a:cs typeface="+mn-cs"/>
                        </a:rPr>
                        <a:t>ὅπως</a:t>
                      </a:r>
                      <a:r>
                        <a:rPr lang="el-GR" sz="1400" kern="1200" dirty="0" smtClean="0">
                          <a:solidFill>
                            <a:schemeClr val="dk1"/>
                          </a:solidFill>
                          <a:latin typeface="+mn-lt"/>
                          <a:ea typeface="+mn-ea"/>
                          <a:cs typeface="+mn-cs"/>
                        </a:rPr>
                        <a:t> γράφτηκε </a:t>
                      </a:r>
                      <a:r>
                        <a:rPr lang="el-GR" sz="1400" kern="1200" dirty="0" err="1" smtClean="0">
                          <a:solidFill>
                            <a:schemeClr val="dk1"/>
                          </a:solidFill>
                          <a:latin typeface="+mn-lt"/>
                          <a:ea typeface="+mn-ea"/>
                          <a:cs typeface="+mn-cs"/>
                        </a:rPr>
                        <a:t>στοὺς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προφῆτες</a:t>
                      </a:r>
                      <a:r>
                        <a:rPr lang="el-GR" sz="1400" kern="1200" dirty="0" smtClean="0">
                          <a:solidFill>
                            <a:schemeClr val="dk1"/>
                          </a:solidFill>
                          <a:latin typeface="+mn-lt"/>
                          <a:ea typeface="+mn-ea"/>
                          <a:cs typeface="+mn-cs"/>
                        </a:rPr>
                        <a:t> γι’ </a:t>
                      </a:r>
                      <a:r>
                        <a:rPr lang="el-GR" sz="1400" kern="1200" dirty="0" err="1" smtClean="0">
                          <a:solidFill>
                            <a:schemeClr val="dk1"/>
                          </a:solidFill>
                          <a:latin typeface="+mn-lt"/>
                          <a:ea typeface="+mn-ea"/>
                          <a:cs typeface="+mn-cs"/>
                        </a:rPr>
                        <a:t>Αὐτόν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πὼς</a:t>
                      </a:r>
                      <a:r>
                        <a:rPr lang="el-GR" sz="1400" kern="1200" dirty="0" smtClean="0">
                          <a:solidFill>
                            <a:schemeClr val="dk1"/>
                          </a:solidFill>
                          <a:latin typeface="+mn-lt"/>
                          <a:ea typeface="+mn-ea"/>
                          <a:cs typeface="+mn-cs"/>
                        </a:rPr>
                        <a:t> πρόκειται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πεθάνει». </a:t>
                      </a: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Char char="q"/>
                      </a:pPr>
                      <a:endParaRPr lang="el-GR" sz="1800" b="1" kern="1200" dirty="0" smtClean="0">
                        <a:solidFill>
                          <a:schemeClr val="dk1"/>
                        </a:solidFill>
                        <a:latin typeface="+mn-lt"/>
                        <a:ea typeface="+mn-ea"/>
                        <a:cs typeface="+mn-cs"/>
                      </a:endParaRPr>
                    </a:p>
                    <a:p>
                      <a:pPr algn="just">
                        <a:buFont typeface="Wingdings" pitchFamily="2" charset="2"/>
                        <a:buNone/>
                      </a:pPr>
                      <a:endParaRPr lang="el-GR" sz="1800" b="1" kern="1200" dirty="0" smtClean="0">
                        <a:solidFill>
                          <a:schemeClr val="dk1"/>
                        </a:solidFill>
                        <a:latin typeface="+mn-lt"/>
                        <a:ea typeface="+mn-ea"/>
                        <a:cs typeface="+mn-cs"/>
                      </a:endParaRPr>
                    </a:p>
                    <a:p>
                      <a:pPr algn="just">
                        <a:buFont typeface="Wingdings" pitchFamily="2" charset="2"/>
                        <a:buChar char="q"/>
                      </a:pPr>
                      <a:r>
                        <a:rPr lang="el-GR" sz="1600" b="1" i="0" kern="1200" baseline="0" dirty="0" smtClean="0">
                          <a:solidFill>
                            <a:schemeClr val="dk1"/>
                          </a:solidFill>
                          <a:latin typeface="+mn-lt"/>
                          <a:ea typeface="+mn-ea"/>
                          <a:cs typeface="+mn-cs"/>
                        </a:rPr>
                        <a:t> </a:t>
                      </a:r>
                      <a:r>
                        <a:rPr lang="el-GR" sz="1400" b="1" kern="1200" dirty="0" smtClean="0">
                          <a:solidFill>
                            <a:schemeClr val="dk1"/>
                          </a:solidFill>
                          <a:latin typeface="+mn-lt"/>
                          <a:ea typeface="+mn-ea"/>
                          <a:cs typeface="+mn-cs"/>
                        </a:rPr>
                        <a:t>Πηγαίνει </a:t>
                      </a:r>
                      <a:r>
                        <a:rPr lang="el-GR" sz="1400" b="1" kern="1200" dirty="0" err="1" smtClean="0">
                          <a:solidFill>
                            <a:schemeClr val="dk1"/>
                          </a:solidFill>
                          <a:latin typeface="+mn-lt"/>
                          <a:ea typeface="+mn-ea"/>
                          <a:cs typeface="+mn-cs"/>
                        </a:rPr>
                        <a:t>στὸν</a:t>
                      </a:r>
                      <a:r>
                        <a:rPr lang="el-GR" sz="1400" b="1" kern="1200" dirty="0" smtClean="0">
                          <a:solidFill>
                            <a:schemeClr val="dk1"/>
                          </a:solidFill>
                          <a:latin typeface="+mn-lt"/>
                          <a:ea typeface="+mn-ea"/>
                          <a:cs typeface="+mn-cs"/>
                        </a:rPr>
                        <a:t> προορισμένο </a:t>
                      </a:r>
                      <a:r>
                        <a:rPr lang="el-GR" sz="1400" b="1" kern="1200" dirty="0" err="1" smtClean="0">
                          <a:solidFill>
                            <a:schemeClr val="dk1"/>
                          </a:solidFill>
                          <a:latin typeface="+mn-lt"/>
                          <a:ea typeface="+mn-ea"/>
                          <a:cs typeface="+mn-cs"/>
                        </a:rPr>
                        <a:t>σὲ</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Αὐτόν</a:t>
                      </a:r>
                      <a:r>
                        <a:rPr lang="el-GR" sz="1400" b="1" kern="1200" dirty="0" smtClean="0">
                          <a:solidFill>
                            <a:schemeClr val="dk1"/>
                          </a:solidFill>
                          <a:latin typeface="+mn-lt"/>
                          <a:ea typeface="+mn-ea"/>
                          <a:cs typeface="+mn-cs"/>
                        </a:rPr>
                        <a:t> δρόμο </a:t>
                      </a:r>
                      <a:r>
                        <a:rPr lang="el-GR" sz="1400" b="1" kern="1200" dirty="0" err="1" smtClean="0">
                          <a:solidFill>
                            <a:schemeClr val="dk1"/>
                          </a:solidFill>
                          <a:latin typeface="+mn-lt"/>
                          <a:ea typeface="+mn-ea"/>
                          <a:cs typeface="+mn-cs"/>
                        </a:rPr>
                        <a:t>ποὺ</a:t>
                      </a:r>
                      <a:r>
                        <a:rPr lang="el-GR" sz="1400" b="1" kern="1200" dirty="0" smtClean="0">
                          <a:solidFill>
                            <a:schemeClr val="dk1"/>
                          </a:solidFill>
                          <a:latin typeface="+mn-lt"/>
                          <a:ea typeface="+mn-ea"/>
                          <a:cs typeface="+mn-cs"/>
                        </a:rPr>
                        <a:t> οδηγεί στο θάνατο.</a:t>
                      </a:r>
                    </a:p>
                    <a:p>
                      <a:pPr algn="just">
                        <a:buFont typeface="Wingdings" pitchFamily="2" charset="2"/>
                        <a:buChar char="q"/>
                      </a:pPr>
                      <a:r>
                        <a:rPr lang="el-GR" sz="1400" b="1" kern="1200" baseline="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Μαζὶ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αὐτή</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ἔννοια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μπορεῖ</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συνδυάζεται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ἡ </a:t>
                      </a:r>
                      <a:r>
                        <a:rPr lang="el-GR" sz="1400" kern="1200" dirty="0" err="1" smtClean="0">
                          <a:solidFill>
                            <a:schemeClr val="dk1"/>
                          </a:solidFill>
                          <a:latin typeface="+mn-lt"/>
                          <a:ea typeface="+mn-ea"/>
                          <a:cs typeface="+mn-cs"/>
                        </a:rPr>
                        <a:t>ἀπώτερη</a:t>
                      </a:r>
                      <a:r>
                        <a:rPr lang="el-GR" sz="1400" kern="1200" dirty="0" smtClean="0">
                          <a:solidFill>
                            <a:schemeClr val="dk1"/>
                          </a:solidFill>
                          <a:latin typeface="+mn-lt"/>
                          <a:ea typeface="+mn-ea"/>
                          <a:cs typeface="+mn-cs"/>
                        </a:rPr>
                        <a:t> σκέψη </a:t>
                      </a:r>
                      <a:r>
                        <a:rPr lang="el-GR" sz="1400" kern="1200" dirty="0" err="1" smtClean="0">
                          <a:solidFill>
                            <a:schemeClr val="dk1"/>
                          </a:solidFill>
                          <a:latin typeface="+mn-lt"/>
                          <a:ea typeface="+mn-ea"/>
                          <a:cs typeface="+mn-cs"/>
                        </a:rPr>
                        <a:t>τῆς</a:t>
                      </a:r>
                      <a:r>
                        <a:rPr lang="el-GR" sz="1400" kern="1200" dirty="0" smtClean="0">
                          <a:solidFill>
                            <a:schemeClr val="dk1"/>
                          </a:solidFill>
                          <a:latin typeface="+mn-lt"/>
                          <a:ea typeface="+mn-ea"/>
                          <a:cs typeface="+mn-cs"/>
                        </a:rPr>
                        <a:t> μετάβασης </a:t>
                      </a:r>
                      <a:r>
                        <a:rPr lang="el-GR" sz="1400" kern="1200" dirty="0" err="1" smtClean="0">
                          <a:solidFill>
                            <a:schemeClr val="dk1"/>
                          </a:solidFill>
                          <a:latin typeface="+mn-lt"/>
                          <a:ea typeface="+mn-ea"/>
                          <a:cs typeface="+mn-cs"/>
                        </a:rPr>
                        <a:t>στὴ</a:t>
                      </a:r>
                      <a:r>
                        <a:rPr lang="el-GR" sz="1400" kern="1200" dirty="0" smtClean="0">
                          <a:solidFill>
                            <a:schemeClr val="dk1"/>
                          </a:solidFill>
                          <a:latin typeface="+mn-lt"/>
                          <a:ea typeface="+mn-ea"/>
                          <a:cs typeface="+mn-cs"/>
                        </a:rPr>
                        <a:t> δόξα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Πατέρα </a:t>
                      </a:r>
                      <a:r>
                        <a:rPr lang="el-GR" sz="1400" kern="1200" dirty="0" err="1" smtClean="0">
                          <a:solidFill>
                            <a:schemeClr val="dk1"/>
                          </a:solidFill>
                          <a:latin typeface="+mn-lt"/>
                          <a:ea typeface="+mn-ea"/>
                          <a:cs typeface="+mn-cs"/>
                        </a:rPr>
                        <a:t>μέσῳ</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θανάτου</a:t>
                      </a:r>
                    </a:p>
                    <a:p>
                      <a:pPr algn="just">
                        <a:buFont typeface="Wingdings" pitchFamily="2" charset="2"/>
                        <a:buChar char="q"/>
                      </a:pPr>
                      <a:r>
                        <a:rPr lang="el-GR" sz="1400" b="1" kern="1200" dirty="0" smtClean="0">
                          <a:solidFill>
                            <a:schemeClr val="dk1"/>
                          </a:solidFill>
                          <a:latin typeface="+mn-lt"/>
                          <a:ea typeface="+mn-ea"/>
                          <a:cs typeface="+mn-cs"/>
                        </a:rPr>
                        <a:t>Πράγματι ἡ λέξη ‘‘</a:t>
                      </a:r>
                      <a:r>
                        <a:rPr lang="el-GR" sz="1400" b="1" kern="1200" dirty="0" err="1" smtClean="0">
                          <a:solidFill>
                            <a:schemeClr val="dk1"/>
                          </a:solidFill>
                          <a:latin typeface="+mn-lt"/>
                          <a:ea typeface="+mn-ea"/>
                          <a:cs typeface="+mn-cs"/>
                        </a:rPr>
                        <a:t>ὑπάγω</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ἔχει</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μερικὲς</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φορὲς</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καὶ</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τὴν</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ἔννοια</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τοῦ</a:t>
                      </a:r>
                      <a:r>
                        <a:rPr lang="el-GR" sz="1400" b="1" kern="1200" dirty="0" smtClean="0">
                          <a:solidFill>
                            <a:schemeClr val="dk1"/>
                          </a:solidFill>
                          <a:latin typeface="+mn-lt"/>
                          <a:ea typeface="+mn-ea"/>
                          <a:cs typeface="+mn-cs"/>
                        </a:rPr>
                        <a:t> ‘‘επιστρέφω’’ ἢ ‘‘πηγαίνω σπίτι’’ (</a:t>
                      </a:r>
                      <a:r>
                        <a:rPr lang="el-GR" sz="1400" b="1" kern="1200" dirty="0" err="1" smtClean="0">
                          <a:solidFill>
                            <a:schemeClr val="dk1"/>
                          </a:solidFill>
                          <a:latin typeface="+mn-lt"/>
                          <a:ea typeface="+mn-ea"/>
                          <a:cs typeface="+mn-cs"/>
                        </a:rPr>
                        <a:t>Μτ</a:t>
                      </a:r>
                      <a:r>
                        <a:rPr lang="el-GR" sz="1400" b="1" kern="1200" dirty="0" smtClean="0">
                          <a:solidFill>
                            <a:schemeClr val="dk1"/>
                          </a:solidFill>
                          <a:latin typeface="+mn-lt"/>
                          <a:ea typeface="+mn-ea"/>
                          <a:cs typeface="+mn-cs"/>
                        </a:rPr>
                        <a:t>. 5, 24∙ 8, 4/13 ∙ 9, 6∙ 13, 44∙ 19, 21∙ κ, 14).</a:t>
                      </a:r>
                      <a:r>
                        <a:rPr lang="el-GR" sz="1400" b="1" kern="1200" baseline="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Οἱ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προφητεῖες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οἱ</a:t>
                      </a:r>
                      <a:r>
                        <a:rPr lang="el-GR" sz="1400" kern="1200" dirty="0" smtClean="0">
                          <a:solidFill>
                            <a:schemeClr val="dk1"/>
                          </a:solidFill>
                          <a:latin typeface="+mn-lt"/>
                          <a:ea typeface="+mn-ea"/>
                          <a:cs typeface="+mn-cs"/>
                        </a:rPr>
                        <a:t> τύποι </a:t>
                      </a:r>
                      <a:r>
                        <a:rPr lang="el-GR" sz="1400" kern="1200" dirty="0" err="1" smtClean="0">
                          <a:solidFill>
                            <a:schemeClr val="dk1"/>
                          </a:solidFill>
                          <a:latin typeface="+mn-lt"/>
                          <a:ea typeface="+mn-ea"/>
                          <a:cs typeface="+mn-cs"/>
                        </a:rPr>
                        <a:t>τῆς</a:t>
                      </a:r>
                      <a:r>
                        <a:rPr lang="el-GR" sz="1400" kern="1200" dirty="0" smtClean="0">
                          <a:solidFill>
                            <a:schemeClr val="dk1"/>
                          </a:solidFill>
                          <a:latin typeface="+mn-lt"/>
                          <a:ea typeface="+mn-ea"/>
                          <a:cs typeface="+mn-cs"/>
                        </a:rPr>
                        <a:t> Π.Δ. φανέρωσαν </a:t>
                      </a:r>
                      <a:r>
                        <a:rPr lang="el-GR" sz="1400" kern="1200" dirty="0" err="1" smtClean="0">
                          <a:solidFill>
                            <a:schemeClr val="dk1"/>
                          </a:solidFill>
                          <a:latin typeface="+mn-lt"/>
                          <a:ea typeface="+mn-ea"/>
                          <a:cs typeface="+mn-cs"/>
                        </a:rPr>
                        <a:t>τὶς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βουλὲς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Θεοῦ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γιὰ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Υἱὸ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Ἀνθρώπου</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τὶς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βουλὲς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αὐτὲς</a:t>
                      </a:r>
                      <a:r>
                        <a:rPr lang="el-GR" sz="1400" kern="1200" dirty="0" smtClean="0">
                          <a:solidFill>
                            <a:schemeClr val="dk1"/>
                          </a:solidFill>
                          <a:latin typeface="+mn-lt"/>
                          <a:ea typeface="+mn-ea"/>
                          <a:cs typeface="+mn-cs"/>
                        </a:rPr>
                        <a:t> ὁ </a:t>
                      </a:r>
                      <a:r>
                        <a:rPr lang="el-GR" sz="1400" kern="1200" dirty="0" err="1" smtClean="0">
                          <a:solidFill>
                            <a:schemeClr val="dk1"/>
                          </a:solidFill>
                          <a:latin typeface="+mn-lt"/>
                          <a:ea typeface="+mn-ea"/>
                          <a:cs typeface="+mn-cs"/>
                        </a:rPr>
                        <a:t>Υιὸς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Ἀνθρώπου</a:t>
                      </a:r>
                      <a:r>
                        <a:rPr lang="el-GR" sz="1400" kern="1200" dirty="0" smtClean="0">
                          <a:solidFill>
                            <a:schemeClr val="dk1"/>
                          </a:solidFill>
                          <a:latin typeface="+mn-lt"/>
                          <a:ea typeface="+mn-ea"/>
                          <a:cs typeface="+mn-cs"/>
                        </a:rPr>
                        <a:t> θέλει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ἐκπληρώσει</a:t>
                      </a:r>
                      <a:r>
                        <a:rPr lang="el-GR" sz="1400" b="1" kern="1200" dirty="0" smtClean="0">
                          <a:solidFill>
                            <a:schemeClr val="dk1"/>
                          </a:solidFill>
                          <a:latin typeface="+mn-lt"/>
                          <a:ea typeface="+mn-ea"/>
                          <a:cs typeface="+mn-cs"/>
                        </a:rPr>
                        <a:t>. (ΤΡΕΜΠΕΛΑΣ)</a:t>
                      </a:r>
                      <a:endParaRPr lang="el-GR" sz="1400" b="1" i="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7" name="6 - Εικόνα" descr="Μυστ.-Δείπνος-αρχαίος.jpg"/>
          <p:cNvPicPr>
            <a:picLocks noChangeAspect="1"/>
          </p:cNvPicPr>
          <p:nvPr/>
        </p:nvPicPr>
        <p:blipFill>
          <a:blip r:embed="rId3" cstate="print"/>
          <a:stretch>
            <a:fillRect/>
          </a:stretch>
        </p:blipFill>
        <p:spPr>
          <a:xfrm>
            <a:off x="2267744" y="3429000"/>
            <a:ext cx="4572000" cy="2088232"/>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ΠΑΤΕΡΙΚΗ ΕΡΜΗΝΕΙΑ ΧΩΡΙΟΥ (</a:t>
            </a:r>
            <a:r>
              <a:rPr lang="el-GR" sz="2800" b="1" dirty="0" err="1" smtClean="0"/>
              <a:t>Ζιγαβηνός</a:t>
            </a:r>
            <a:r>
              <a:rPr lang="el-GR" sz="2800" b="1" dirty="0" smtClean="0"/>
              <a:t>, </a:t>
            </a:r>
            <a:r>
              <a:rPr lang="el-GR" sz="2800" b="1" dirty="0" err="1" smtClean="0"/>
              <a:t>Ἀμμώνιος</a:t>
            </a:r>
            <a:r>
              <a:rPr lang="el-GR" sz="2800" b="1" dirty="0" smtClean="0"/>
              <a:t>)</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9357360"/>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600" b="1" kern="1200" dirty="0" smtClean="0">
                          <a:solidFill>
                            <a:schemeClr val="lt1"/>
                          </a:solidFill>
                          <a:latin typeface="+mn-lt"/>
                          <a:ea typeface="+mn-ea"/>
                          <a:cs typeface="+mn-cs"/>
                        </a:rPr>
                        <a:t>Γ.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ὀψίας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γενομένης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ἔρχεται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ἀνακειμένων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ἐσθιό</a:t>
                      </a:r>
                      <a:r>
                        <a:rPr lang="el-GR" sz="1600" b="1" kern="1200" dirty="0" smtClean="0">
                          <a:solidFill>
                            <a:schemeClr val="lt1"/>
                          </a:solidFill>
                          <a:latin typeface="+mn-lt"/>
                          <a:ea typeface="+mn-ea"/>
                          <a:cs typeface="+mn-cs"/>
                        </a:rPr>
                        <a:t>-</a:t>
                      </a:r>
                      <a:r>
                        <a:rPr lang="el-GR" sz="1600" b="1" kern="1200" dirty="0" err="1" smtClean="0">
                          <a:solidFill>
                            <a:schemeClr val="lt1"/>
                          </a:solidFill>
                          <a:latin typeface="+mn-lt"/>
                          <a:ea typeface="+mn-ea"/>
                          <a:cs typeface="+mn-cs"/>
                        </a:rPr>
                        <a:t>ντων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᾿Ιησοῦς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ἀμὴν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λέγω</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ἐξ</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παραδώσει</a:t>
                      </a:r>
                      <a:r>
                        <a:rPr lang="el-GR" sz="1600" b="1" kern="1200" dirty="0" smtClean="0">
                          <a:solidFill>
                            <a:schemeClr val="lt1"/>
                          </a:solidFill>
                          <a:latin typeface="+mn-lt"/>
                          <a:ea typeface="+mn-ea"/>
                          <a:cs typeface="+mn-cs"/>
                        </a:rPr>
                        <a:t> με, ὁ </a:t>
                      </a:r>
                      <a:r>
                        <a:rPr lang="el-GR" sz="1600" b="1" kern="1200" dirty="0" err="1" smtClean="0">
                          <a:solidFill>
                            <a:schemeClr val="lt1"/>
                          </a:solidFill>
                          <a:latin typeface="+mn-lt"/>
                          <a:ea typeface="+mn-ea"/>
                          <a:cs typeface="+mn-cs"/>
                        </a:rPr>
                        <a:t>ἐσθίων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ἤρξαντο</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λυπεῖσθαι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ἄλλος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ἀποκριθεὶς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ἐμβαπτόμενος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τρυβλίον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μὲν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ὑπάγει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καθὼς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γέγραπται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περὶ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ἐκείνῳ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οὗ</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παραδίδοται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καλὸν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ἦν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ἐγεννήθη</a:t>
                      </a:r>
                      <a:r>
                        <a:rPr lang="el-GR" sz="1600" b="1" kern="1200" dirty="0" smtClean="0">
                          <a:solidFill>
                            <a:schemeClr val="lt1"/>
                          </a:solidFill>
                          <a:latin typeface="+mn-lt"/>
                          <a:ea typeface="+mn-ea"/>
                          <a:cs typeface="+mn-cs"/>
                        </a:rPr>
                        <a:t> ὁ ἄνθρωπος </a:t>
                      </a:r>
                      <a:r>
                        <a:rPr lang="el-GR" sz="1600" b="1" kern="1200" dirty="0" err="1" smtClean="0">
                          <a:solidFill>
                            <a:schemeClr val="lt1"/>
                          </a:solidFill>
                          <a:latin typeface="+mn-lt"/>
                          <a:ea typeface="+mn-ea"/>
                          <a:cs typeface="+mn-cs"/>
                        </a:rPr>
                        <a:t>ἐκεῖνος</a:t>
                      </a:r>
                      <a:r>
                        <a:rPr lang="el-GR" sz="1600" b="1" kern="1200" dirty="0" smtClean="0">
                          <a:solidFill>
                            <a:schemeClr val="lt1"/>
                          </a:solidFill>
                          <a:latin typeface="+mn-lt"/>
                          <a:ea typeface="+mn-ea"/>
                          <a:cs typeface="+mn-cs"/>
                        </a:rPr>
                        <a:t>». </a:t>
                      </a:r>
                      <a:r>
                        <a:rPr lang="el-GR" sz="1600" b="1" i="1" kern="1200" dirty="0" smtClean="0">
                          <a:solidFill>
                            <a:schemeClr val="lt1"/>
                          </a:solidFill>
                          <a:latin typeface="+mn-lt"/>
                          <a:ea typeface="+mn-ea"/>
                          <a:cs typeface="+mn-cs"/>
                        </a:rPr>
                        <a:t>(</a:t>
                      </a:r>
                      <a:r>
                        <a:rPr lang="el-GR" sz="1600" b="1" i="1" kern="1200" dirty="0" err="1" smtClean="0">
                          <a:solidFill>
                            <a:schemeClr val="lt1"/>
                          </a:solidFill>
                          <a:latin typeface="+mn-lt"/>
                          <a:ea typeface="+mn-ea"/>
                          <a:cs typeface="+mn-cs"/>
                        </a:rPr>
                        <a:t>Μκ</a:t>
                      </a:r>
                      <a:r>
                        <a:rPr lang="el-GR" sz="1600" b="1" i="1" kern="1200" dirty="0" smtClean="0">
                          <a:solidFill>
                            <a:schemeClr val="lt1"/>
                          </a:solidFill>
                          <a:latin typeface="+mn-lt"/>
                          <a:ea typeface="+mn-ea"/>
                          <a:cs typeface="+mn-cs"/>
                        </a:rPr>
                        <a:t>. 14, 17-21)</a:t>
                      </a:r>
                      <a:endParaRPr lang="el-GR" sz="1600" b="1" kern="1200" dirty="0">
                        <a:solidFill>
                          <a:schemeClr val="lt1"/>
                        </a:solidFill>
                        <a:latin typeface="+mn-lt"/>
                        <a:ea typeface="+mn-ea"/>
                        <a:cs typeface="+mn-cs"/>
                      </a:endParaRPr>
                    </a:p>
                  </a:txBody>
                  <a:tcPr/>
                </a:tc>
              </a:tr>
              <a:tr h="6202065">
                <a:tc>
                  <a:txBody>
                    <a:bodyPr/>
                    <a:lstStyle/>
                    <a:p>
                      <a:pPr algn="just">
                        <a:buFont typeface="Wingdings" pitchFamily="2" charset="2"/>
                        <a:buChar char="q"/>
                      </a:pPr>
                      <a:r>
                        <a:rPr lang="el-GR" sz="1600" kern="1200" baseline="0" dirty="0" smtClean="0">
                          <a:solidFill>
                            <a:schemeClr val="dk1"/>
                          </a:solidFill>
                          <a:latin typeface="+mn-lt"/>
                          <a:ea typeface="+mn-ea"/>
                          <a:cs typeface="+mn-cs"/>
                        </a:rPr>
                        <a:t> </a:t>
                      </a:r>
                      <a:r>
                        <a:rPr lang="el-GR" sz="1600" b="1" kern="1200" baseline="0" dirty="0" smtClean="0">
                          <a:solidFill>
                            <a:schemeClr val="dk1"/>
                          </a:solidFill>
                          <a:latin typeface="+mn-lt"/>
                          <a:ea typeface="+mn-ea"/>
                          <a:cs typeface="+mn-cs"/>
                        </a:rPr>
                        <a:t>Ὁ </a:t>
                      </a:r>
                      <a:r>
                        <a:rPr lang="el-GR" sz="1600" b="1" kern="1200" baseline="0" dirty="0" err="1" smtClean="0">
                          <a:solidFill>
                            <a:schemeClr val="dk1"/>
                          </a:solidFill>
                          <a:latin typeface="+mn-lt"/>
                          <a:ea typeface="+mn-ea"/>
                          <a:cs typeface="+mn-cs"/>
                        </a:rPr>
                        <a:t>Χριστὸς</a:t>
                      </a:r>
                      <a:r>
                        <a:rPr lang="el-GR" sz="1600" b="1" kern="1200" baseline="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δὲν</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ἔφαγε</a:t>
                      </a:r>
                      <a:r>
                        <a:rPr lang="el-GR" sz="1600" b="1" kern="1200" dirty="0" smtClean="0">
                          <a:solidFill>
                            <a:schemeClr val="dk1"/>
                          </a:solidFill>
                          <a:latin typeface="+mn-lt"/>
                          <a:ea typeface="+mn-ea"/>
                          <a:cs typeface="+mn-cs"/>
                        </a:rPr>
                        <a:t> τότε </a:t>
                      </a:r>
                      <a:r>
                        <a:rPr lang="el-GR" sz="1600" b="1" kern="1200" dirty="0" err="1" smtClean="0">
                          <a:solidFill>
                            <a:schemeClr val="dk1"/>
                          </a:solidFill>
                          <a:latin typeface="+mn-lt"/>
                          <a:ea typeface="+mn-ea"/>
                          <a:cs typeface="+mn-cs"/>
                        </a:rPr>
                        <a:t>τὸ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νομικὸ</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πάσχα</a:t>
                      </a:r>
                      <a:r>
                        <a:rPr lang="el-GR" sz="1600" b="1" kern="1200" baseline="0" dirty="0" smtClean="0">
                          <a:solidFill>
                            <a:schemeClr val="dk1"/>
                          </a:solidFill>
                          <a:latin typeface="+mn-lt"/>
                          <a:ea typeface="+mn-ea"/>
                          <a:cs typeface="+mn-cs"/>
                        </a:rPr>
                        <a:t>.</a:t>
                      </a:r>
                    </a:p>
                    <a:p>
                      <a:pPr algn="just">
                        <a:buFont typeface="Wingdings" pitchFamily="2" charset="2"/>
                        <a:buChar char="q"/>
                      </a:pP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Ἦταν</a:t>
                      </a:r>
                      <a:r>
                        <a:rPr lang="el-GR" sz="1600" kern="1200" dirty="0" smtClean="0">
                          <a:solidFill>
                            <a:schemeClr val="dk1"/>
                          </a:solidFill>
                          <a:latin typeface="+mn-lt"/>
                          <a:ea typeface="+mn-ea"/>
                          <a:cs typeface="+mn-cs"/>
                        </a:rPr>
                        <a:t> τότε 13 </a:t>
                      </a:r>
                      <a:r>
                        <a:rPr lang="el-GR" sz="1600" kern="1200" dirty="0" err="1" smtClean="0">
                          <a:solidFill>
                            <a:schemeClr val="dk1"/>
                          </a:solidFill>
                          <a:latin typeface="+mn-lt"/>
                          <a:ea typeface="+mn-ea"/>
                          <a:cs typeface="+mn-cs"/>
                        </a:rPr>
                        <a:t>τοῦ</a:t>
                      </a:r>
                      <a:r>
                        <a:rPr lang="el-GR" sz="1600" kern="1200" dirty="0" smtClean="0">
                          <a:solidFill>
                            <a:schemeClr val="dk1"/>
                          </a:solidFill>
                          <a:latin typeface="+mn-lt"/>
                          <a:ea typeface="+mn-ea"/>
                          <a:cs typeface="+mn-cs"/>
                        </a:rPr>
                        <a:t> μήνα (</a:t>
                      </a:r>
                      <a:r>
                        <a:rPr lang="el-GR" sz="1600" kern="1200" dirty="0" err="1" smtClean="0">
                          <a:solidFill>
                            <a:schemeClr val="dk1"/>
                          </a:solidFill>
                          <a:latin typeface="+mn-lt"/>
                          <a:ea typeface="+mn-ea"/>
                          <a:cs typeface="+mn-cs"/>
                        </a:rPr>
                        <a:t>ἔπρεπε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ὅμως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στὶς</a:t>
                      </a:r>
                      <a:r>
                        <a:rPr lang="el-GR" sz="1600" kern="1200" dirty="0" smtClean="0">
                          <a:solidFill>
                            <a:schemeClr val="dk1"/>
                          </a:solidFill>
                          <a:latin typeface="+mn-lt"/>
                          <a:ea typeface="+mn-ea"/>
                          <a:cs typeface="+mn-cs"/>
                        </a:rPr>
                        <a:t> 14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φᾶνε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πάσχα</a:t>
                      </a:r>
                      <a:r>
                        <a:rPr lang="el-GR" sz="1600" kern="1200" dirty="0" smtClean="0">
                          <a:solidFill>
                            <a:schemeClr val="dk1"/>
                          </a:solidFill>
                          <a:latin typeface="+mn-lt"/>
                          <a:ea typeface="+mn-ea"/>
                          <a:cs typeface="+mn-cs"/>
                        </a:rPr>
                        <a:t>).</a:t>
                      </a:r>
                    </a:p>
                    <a:p>
                      <a:pPr algn="just">
                        <a:buFont typeface="Wingdings" pitchFamily="2" charset="2"/>
                        <a:buChar char="q"/>
                      </a:pPr>
                      <a:r>
                        <a:rPr lang="el-GR" sz="1600" kern="1200" baseline="0" dirty="0" smtClean="0">
                          <a:solidFill>
                            <a:schemeClr val="dk1"/>
                          </a:solidFill>
                          <a:latin typeface="+mn-lt"/>
                          <a:ea typeface="+mn-ea"/>
                          <a:cs typeface="+mn-cs"/>
                        </a:rPr>
                        <a:t> «</a:t>
                      </a:r>
                      <a:r>
                        <a:rPr lang="el-GR" sz="1600" b="1" i="0" kern="1200" baseline="0" dirty="0" smtClean="0">
                          <a:solidFill>
                            <a:schemeClr val="dk1"/>
                          </a:solidFill>
                          <a:latin typeface="+mn-lt"/>
                          <a:ea typeface="+mn-ea"/>
                          <a:cs typeface="+mn-cs"/>
                        </a:rPr>
                        <a:t>Ὁ</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μὲν</a:t>
                      </a:r>
                      <a:r>
                        <a:rPr lang="el-GR" sz="1600" b="1" i="0" kern="1200" dirty="0" smtClean="0">
                          <a:solidFill>
                            <a:schemeClr val="dk1"/>
                          </a:solidFill>
                          <a:latin typeface="+mn-lt"/>
                          <a:ea typeface="+mn-ea"/>
                          <a:cs typeface="+mn-cs"/>
                        </a:rPr>
                        <a:t> νόμος διέταζε </a:t>
                      </a:r>
                      <a:r>
                        <a:rPr lang="el-GR" sz="1600" b="1" i="0" kern="1200" dirty="0" err="1" smtClean="0">
                          <a:solidFill>
                            <a:schemeClr val="dk1"/>
                          </a:solidFill>
                          <a:latin typeface="+mn-lt"/>
                          <a:ea typeface="+mn-ea"/>
                          <a:cs typeface="+mn-cs"/>
                        </a:rPr>
                        <a:t>νὰ</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τρῶνε</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ὄρθιοι</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τὸ</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πάσχα∙</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Αὐτός</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ὅμως</a:t>
                      </a:r>
                      <a:r>
                        <a:rPr lang="el-GR" sz="1600" b="1" i="0" kern="1200" dirty="0" smtClean="0">
                          <a:solidFill>
                            <a:schemeClr val="dk1"/>
                          </a:solidFill>
                          <a:latin typeface="+mn-lt"/>
                          <a:ea typeface="+mn-ea"/>
                          <a:cs typeface="+mn-cs"/>
                        </a:rPr>
                        <a:t> </a:t>
                      </a:r>
                      <a:r>
                        <a:rPr lang="el-GR" sz="1600" b="1" i="0" kern="1200" dirty="0" err="1" smtClean="0">
                          <a:solidFill>
                            <a:schemeClr val="dk1"/>
                          </a:solidFill>
                          <a:latin typeface="+mn-lt"/>
                          <a:ea typeface="+mn-ea"/>
                          <a:cs typeface="+mn-cs"/>
                        </a:rPr>
                        <a:t>ἦταν</a:t>
                      </a:r>
                      <a:r>
                        <a:rPr lang="el-GR" sz="1600" b="1" i="0" kern="1200" dirty="0" smtClean="0">
                          <a:solidFill>
                            <a:schemeClr val="dk1"/>
                          </a:solidFill>
                          <a:latin typeface="+mn-lt"/>
                          <a:ea typeface="+mn-ea"/>
                          <a:cs typeface="+mn-cs"/>
                        </a:rPr>
                        <a:t> γερμένος».</a:t>
                      </a:r>
                    </a:p>
                    <a:p>
                      <a:pPr algn="just">
                        <a:buFont typeface="Wingdings" pitchFamily="2" charset="2"/>
                        <a:buChar char="q"/>
                      </a:pPr>
                      <a:r>
                        <a:rPr lang="el-GR" sz="1600" b="1" i="0" kern="1200" dirty="0" smtClean="0">
                          <a:solidFill>
                            <a:schemeClr val="dk1"/>
                          </a:solidFill>
                          <a:latin typeface="+mn-lt"/>
                          <a:ea typeface="+mn-ea"/>
                          <a:cs typeface="+mn-cs"/>
                        </a:rPr>
                        <a:t> «</a:t>
                      </a:r>
                      <a:r>
                        <a:rPr lang="el-GR" sz="1600" i="0" kern="1200" dirty="0" err="1" smtClean="0">
                          <a:solidFill>
                            <a:schemeClr val="dk1"/>
                          </a:solidFill>
                          <a:latin typeface="+mn-lt"/>
                          <a:ea typeface="+mn-ea"/>
                          <a:cs typeface="+mn-cs"/>
                        </a:rPr>
                        <a:t>Καὶ</a:t>
                      </a:r>
                      <a:r>
                        <a:rPr lang="el-GR" sz="1600" i="0" kern="1200" dirty="0" smtClean="0">
                          <a:solidFill>
                            <a:schemeClr val="dk1"/>
                          </a:solidFill>
                          <a:latin typeface="+mn-lt"/>
                          <a:ea typeface="+mn-ea"/>
                          <a:cs typeface="+mn-cs"/>
                        </a:rPr>
                        <a:t> </a:t>
                      </a:r>
                      <a:r>
                        <a:rPr lang="el-GR" sz="1600" i="0" kern="1200" dirty="0" err="1" smtClean="0">
                          <a:solidFill>
                            <a:schemeClr val="dk1"/>
                          </a:solidFill>
                          <a:latin typeface="+mn-lt"/>
                          <a:ea typeface="+mn-ea"/>
                          <a:cs typeface="+mn-cs"/>
                        </a:rPr>
                        <a:t>ὅτι</a:t>
                      </a:r>
                      <a:r>
                        <a:rPr lang="el-GR" sz="1600" i="0" kern="1200" dirty="0" smtClean="0">
                          <a:solidFill>
                            <a:schemeClr val="dk1"/>
                          </a:solidFill>
                          <a:latin typeface="+mn-lt"/>
                          <a:ea typeface="+mn-ea"/>
                          <a:cs typeface="+mn-cs"/>
                        </a:rPr>
                        <a:t> κάθε </a:t>
                      </a:r>
                      <a:r>
                        <a:rPr lang="el-GR" sz="1600" i="0" kern="1200" dirty="0" err="1" smtClean="0">
                          <a:solidFill>
                            <a:schemeClr val="dk1"/>
                          </a:solidFill>
                          <a:latin typeface="+mn-lt"/>
                          <a:ea typeface="+mn-ea"/>
                          <a:cs typeface="+mn-cs"/>
                        </a:rPr>
                        <a:t>ἄρτος</a:t>
                      </a:r>
                      <a:r>
                        <a:rPr lang="el-GR" sz="1600" i="0" kern="1200" dirty="0" smtClean="0">
                          <a:solidFill>
                            <a:schemeClr val="dk1"/>
                          </a:solidFill>
                          <a:latin typeface="+mn-lt"/>
                          <a:ea typeface="+mn-ea"/>
                          <a:cs typeface="+mn-cs"/>
                        </a:rPr>
                        <a:t> </a:t>
                      </a:r>
                      <a:r>
                        <a:rPr lang="el-GR" sz="1600" i="0" kern="1200" dirty="0" err="1" smtClean="0">
                          <a:solidFill>
                            <a:schemeClr val="dk1"/>
                          </a:solidFill>
                          <a:latin typeface="+mn-lt"/>
                          <a:ea typeface="+mn-ea"/>
                          <a:cs typeface="+mn-cs"/>
                        </a:rPr>
                        <a:t>ζυμωτὸς</a:t>
                      </a:r>
                      <a:r>
                        <a:rPr lang="el-GR" sz="1600" i="0" kern="1200" dirty="0" smtClean="0">
                          <a:solidFill>
                            <a:schemeClr val="dk1"/>
                          </a:solidFill>
                          <a:latin typeface="+mn-lt"/>
                          <a:ea typeface="+mn-ea"/>
                          <a:cs typeface="+mn-cs"/>
                        </a:rPr>
                        <a:t> </a:t>
                      </a:r>
                      <a:r>
                        <a:rPr lang="el-GR" sz="1600" i="0" kern="1200" dirty="0" err="1" smtClean="0">
                          <a:solidFill>
                            <a:schemeClr val="dk1"/>
                          </a:solidFill>
                          <a:latin typeface="+mn-lt"/>
                          <a:ea typeface="+mn-ea"/>
                          <a:cs typeface="+mn-cs"/>
                        </a:rPr>
                        <a:t>ἀφαιροῦνταν</a:t>
                      </a:r>
                      <a:r>
                        <a:rPr lang="el-GR" sz="1600" i="0" kern="1200" dirty="0" smtClean="0">
                          <a:solidFill>
                            <a:schemeClr val="dk1"/>
                          </a:solidFill>
                          <a:latin typeface="+mn-lt"/>
                          <a:ea typeface="+mn-ea"/>
                          <a:cs typeface="+mn-cs"/>
                        </a:rPr>
                        <a:t> </a:t>
                      </a:r>
                      <a:r>
                        <a:rPr lang="el-GR" sz="1600" i="0" kern="1200" dirty="0" err="1" smtClean="0">
                          <a:solidFill>
                            <a:schemeClr val="dk1"/>
                          </a:solidFill>
                          <a:latin typeface="+mn-lt"/>
                          <a:ea typeface="+mn-ea"/>
                          <a:cs typeface="+mn-cs"/>
                        </a:rPr>
                        <a:t>πρὶν</a:t>
                      </a:r>
                      <a:r>
                        <a:rPr lang="el-GR" sz="1600" i="0" kern="1200" dirty="0" smtClean="0">
                          <a:solidFill>
                            <a:schemeClr val="dk1"/>
                          </a:solidFill>
                          <a:latin typeface="+mn-lt"/>
                          <a:ea typeface="+mn-ea"/>
                          <a:cs typeface="+mn-cs"/>
                        </a:rPr>
                        <a:t> </a:t>
                      </a:r>
                      <a:r>
                        <a:rPr lang="el-GR" sz="1600" i="0" kern="1200" dirty="0" err="1" smtClean="0">
                          <a:solidFill>
                            <a:schemeClr val="dk1"/>
                          </a:solidFill>
                          <a:latin typeface="+mn-lt"/>
                          <a:ea typeface="+mn-ea"/>
                          <a:cs typeface="+mn-cs"/>
                        </a:rPr>
                        <a:t>τὴ</a:t>
                      </a:r>
                      <a:r>
                        <a:rPr lang="el-GR" sz="1600" i="0" kern="1200" dirty="0" smtClean="0">
                          <a:solidFill>
                            <a:schemeClr val="dk1"/>
                          </a:solidFill>
                          <a:latin typeface="+mn-lt"/>
                          <a:ea typeface="+mn-ea"/>
                          <a:cs typeface="+mn-cs"/>
                        </a:rPr>
                        <a:t> θυσία </a:t>
                      </a:r>
                      <a:r>
                        <a:rPr lang="el-GR" sz="1600" i="0" kern="1200" dirty="0" err="1" smtClean="0">
                          <a:solidFill>
                            <a:schemeClr val="dk1"/>
                          </a:solidFill>
                          <a:latin typeface="+mn-lt"/>
                          <a:ea typeface="+mn-ea"/>
                          <a:cs typeface="+mn-cs"/>
                        </a:rPr>
                        <a:t>καὶ</a:t>
                      </a:r>
                      <a:r>
                        <a:rPr lang="el-GR" sz="1600" i="0" kern="1200" dirty="0" smtClean="0">
                          <a:solidFill>
                            <a:schemeClr val="dk1"/>
                          </a:solidFill>
                          <a:latin typeface="+mn-lt"/>
                          <a:ea typeface="+mn-ea"/>
                          <a:cs typeface="+mn-cs"/>
                        </a:rPr>
                        <a:t> καιγόταν τελείως </a:t>
                      </a:r>
                      <a:r>
                        <a:rPr lang="el-GR" sz="1600" i="0" kern="1200" dirty="0" err="1" smtClean="0">
                          <a:solidFill>
                            <a:schemeClr val="dk1"/>
                          </a:solidFill>
                          <a:latin typeface="+mn-lt"/>
                          <a:ea typeface="+mn-ea"/>
                          <a:cs typeface="+mn-cs"/>
                        </a:rPr>
                        <a:t>στὴ</a:t>
                      </a:r>
                      <a:r>
                        <a:rPr lang="el-GR" sz="1600" i="0" kern="1200" dirty="0" smtClean="0">
                          <a:solidFill>
                            <a:schemeClr val="dk1"/>
                          </a:solidFill>
                          <a:latin typeface="+mn-lt"/>
                          <a:ea typeface="+mn-ea"/>
                          <a:cs typeface="+mn-cs"/>
                        </a:rPr>
                        <a:t> φωτιά, </a:t>
                      </a:r>
                      <a:r>
                        <a:rPr lang="el-GR" sz="1600" i="0" kern="1200" dirty="0" err="1" smtClean="0">
                          <a:solidFill>
                            <a:schemeClr val="dk1"/>
                          </a:solidFill>
                          <a:latin typeface="+mn-lt"/>
                          <a:ea typeface="+mn-ea"/>
                          <a:cs typeface="+mn-cs"/>
                        </a:rPr>
                        <a:t>ἐνώ</a:t>
                      </a:r>
                      <a:r>
                        <a:rPr lang="el-GR" sz="1600" i="0" kern="1200" dirty="0" smtClean="0">
                          <a:solidFill>
                            <a:schemeClr val="dk1"/>
                          </a:solidFill>
                          <a:latin typeface="+mn-lt"/>
                          <a:ea typeface="+mn-ea"/>
                          <a:cs typeface="+mn-cs"/>
                        </a:rPr>
                        <a:t> τώρα </a:t>
                      </a:r>
                      <a:r>
                        <a:rPr lang="el-GR" sz="1600" i="0" kern="1200" dirty="0" err="1" smtClean="0">
                          <a:solidFill>
                            <a:schemeClr val="dk1"/>
                          </a:solidFill>
                          <a:latin typeface="+mn-lt"/>
                          <a:ea typeface="+mn-ea"/>
                          <a:cs typeface="+mn-cs"/>
                        </a:rPr>
                        <a:t>καὶ</a:t>
                      </a:r>
                      <a:r>
                        <a:rPr lang="el-GR" sz="1600" i="0" kern="1200" dirty="0" smtClean="0">
                          <a:solidFill>
                            <a:schemeClr val="dk1"/>
                          </a:solidFill>
                          <a:latin typeface="+mn-lt"/>
                          <a:ea typeface="+mn-ea"/>
                          <a:cs typeface="+mn-cs"/>
                        </a:rPr>
                        <a:t> </a:t>
                      </a:r>
                      <a:r>
                        <a:rPr lang="el-GR" sz="1600" i="0" kern="1200" dirty="0" err="1" smtClean="0">
                          <a:solidFill>
                            <a:schemeClr val="dk1"/>
                          </a:solidFill>
                          <a:latin typeface="+mn-lt"/>
                          <a:ea typeface="+mn-ea"/>
                          <a:cs typeface="+mn-cs"/>
                        </a:rPr>
                        <a:t>ἄρτος</a:t>
                      </a:r>
                      <a:r>
                        <a:rPr lang="el-GR" sz="1600" i="0" kern="1200" dirty="0" smtClean="0">
                          <a:solidFill>
                            <a:schemeClr val="dk1"/>
                          </a:solidFill>
                          <a:latin typeface="+mn-lt"/>
                          <a:ea typeface="+mn-ea"/>
                          <a:cs typeface="+mn-cs"/>
                        </a:rPr>
                        <a:t> βρίσκεται </a:t>
                      </a:r>
                      <a:r>
                        <a:rPr lang="el-GR" sz="1600" i="0" kern="1200" dirty="0" err="1" smtClean="0">
                          <a:solidFill>
                            <a:schemeClr val="dk1"/>
                          </a:solidFill>
                          <a:latin typeface="+mn-lt"/>
                          <a:ea typeface="+mn-ea"/>
                          <a:cs typeface="+mn-cs"/>
                        </a:rPr>
                        <a:t>καὶ</a:t>
                      </a:r>
                      <a:r>
                        <a:rPr lang="el-GR" sz="1600" i="0" kern="1200" dirty="0" smtClean="0">
                          <a:solidFill>
                            <a:schemeClr val="dk1"/>
                          </a:solidFill>
                          <a:latin typeface="+mn-lt"/>
                          <a:ea typeface="+mn-ea"/>
                          <a:cs typeface="+mn-cs"/>
                        </a:rPr>
                        <a:t> </a:t>
                      </a:r>
                      <a:r>
                        <a:rPr lang="el-GR" sz="1600" i="0" kern="1200" dirty="0" err="1" smtClean="0">
                          <a:solidFill>
                            <a:schemeClr val="dk1"/>
                          </a:solidFill>
                          <a:latin typeface="+mn-lt"/>
                          <a:ea typeface="+mn-ea"/>
                          <a:cs typeface="+mn-cs"/>
                        </a:rPr>
                        <a:t>διαμοιράζεται∙</a:t>
                      </a:r>
                      <a:r>
                        <a:rPr lang="el-GR" sz="1600" i="0" kern="1200" dirty="0" smtClean="0">
                          <a:solidFill>
                            <a:schemeClr val="dk1"/>
                          </a:solidFill>
                          <a:latin typeface="+mn-lt"/>
                          <a:ea typeface="+mn-ea"/>
                          <a:cs typeface="+mn-cs"/>
                        </a:rPr>
                        <a:t> </a:t>
                      </a:r>
                      <a:r>
                        <a:rPr lang="el-GR" sz="1600" i="0" kern="1200" dirty="0" err="1" smtClean="0">
                          <a:solidFill>
                            <a:schemeClr val="dk1"/>
                          </a:solidFill>
                          <a:latin typeface="+mn-lt"/>
                          <a:ea typeface="+mn-ea"/>
                          <a:cs typeface="+mn-cs"/>
                        </a:rPr>
                        <a:t>καὶ</a:t>
                      </a:r>
                      <a:r>
                        <a:rPr lang="el-GR" sz="1600" i="0" kern="1200" dirty="0" smtClean="0">
                          <a:solidFill>
                            <a:schemeClr val="dk1"/>
                          </a:solidFill>
                          <a:latin typeface="+mn-lt"/>
                          <a:ea typeface="+mn-ea"/>
                          <a:cs typeface="+mn-cs"/>
                        </a:rPr>
                        <a:t> ότι </a:t>
                      </a:r>
                      <a:r>
                        <a:rPr lang="el-GR" sz="1600" i="0" kern="1200" dirty="0" err="1" smtClean="0">
                          <a:solidFill>
                            <a:schemeClr val="dk1"/>
                          </a:solidFill>
                          <a:latin typeface="+mn-lt"/>
                          <a:ea typeface="+mn-ea"/>
                          <a:cs typeface="+mn-cs"/>
                        </a:rPr>
                        <a:t>ἐπιτρεπόταν</a:t>
                      </a:r>
                      <a:r>
                        <a:rPr lang="el-GR" sz="1600" i="0" kern="1200" dirty="0" smtClean="0">
                          <a:solidFill>
                            <a:schemeClr val="dk1"/>
                          </a:solidFill>
                          <a:latin typeface="+mn-lt"/>
                          <a:ea typeface="+mn-ea"/>
                          <a:cs typeface="+mn-cs"/>
                        </a:rPr>
                        <a:t> μόνο </a:t>
                      </a:r>
                      <a:r>
                        <a:rPr lang="el-GR" sz="1600" i="0" kern="1200" dirty="0" err="1" smtClean="0">
                          <a:solidFill>
                            <a:schemeClr val="dk1"/>
                          </a:solidFill>
                          <a:latin typeface="+mn-lt"/>
                          <a:ea typeface="+mn-ea"/>
                          <a:cs typeface="+mn-cs"/>
                        </a:rPr>
                        <a:t>ψητὸ</a:t>
                      </a:r>
                      <a:r>
                        <a:rPr lang="el-GR" sz="1600" i="0" kern="1200" dirty="0" smtClean="0">
                          <a:solidFill>
                            <a:schemeClr val="dk1"/>
                          </a:solidFill>
                          <a:latin typeface="+mn-lt"/>
                          <a:ea typeface="+mn-ea"/>
                          <a:cs typeface="+mn-cs"/>
                        </a:rPr>
                        <a:t> </a:t>
                      </a:r>
                      <a:r>
                        <a:rPr lang="el-GR" sz="1600" i="0" kern="1200" dirty="0" err="1" smtClean="0">
                          <a:solidFill>
                            <a:schemeClr val="dk1"/>
                          </a:solidFill>
                          <a:latin typeface="+mn-lt"/>
                          <a:ea typeface="+mn-ea"/>
                          <a:cs typeface="+mn-cs"/>
                        </a:rPr>
                        <a:t>νὰ</a:t>
                      </a:r>
                      <a:r>
                        <a:rPr lang="el-GR" sz="1600" i="0" kern="1200" dirty="0" smtClean="0">
                          <a:solidFill>
                            <a:schemeClr val="dk1"/>
                          </a:solidFill>
                          <a:latin typeface="+mn-lt"/>
                          <a:ea typeface="+mn-ea"/>
                          <a:cs typeface="+mn-cs"/>
                        </a:rPr>
                        <a:t> </a:t>
                      </a:r>
                      <a:r>
                        <a:rPr lang="el-GR" sz="1600" i="0" kern="1200" dirty="0" err="1" smtClean="0">
                          <a:solidFill>
                            <a:schemeClr val="dk1"/>
                          </a:solidFill>
                          <a:latin typeface="+mn-lt"/>
                          <a:ea typeface="+mn-ea"/>
                          <a:cs typeface="+mn-cs"/>
                        </a:rPr>
                        <a:t>φᾶνε</a:t>
                      </a:r>
                      <a:r>
                        <a:rPr lang="el-GR" sz="1600" i="0" kern="1200" dirty="0" smtClean="0">
                          <a:solidFill>
                            <a:schemeClr val="dk1"/>
                          </a:solidFill>
                          <a:latin typeface="+mn-lt"/>
                          <a:ea typeface="+mn-ea"/>
                          <a:cs typeface="+mn-cs"/>
                        </a:rPr>
                        <a:t>, </a:t>
                      </a:r>
                      <a:r>
                        <a:rPr lang="el-GR" sz="1600" i="0" kern="1200" dirty="0" err="1" smtClean="0">
                          <a:solidFill>
                            <a:schemeClr val="dk1"/>
                          </a:solidFill>
                          <a:latin typeface="+mn-lt"/>
                          <a:ea typeface="+mn-ea"/>
                          <a:cs typeface="+mn-cs"/>
                        </a:rPr>
                        <a:t>ἐνῶ</a:t>
                      </a:r>
                      <a:r>
                        <a:rPr lang="el-GR" sz="1600" i="0" kern="1200" dirty="0" smtClean="0">
                          <a:solidFill>
                            <a:schemeClr val="dk1"/>
                          </a:solidFill>
                          <a:latin typeface="+mn-lt"/>
                          <a:ea typeface="+mn-ea"/>
                          <a:cs typeface="+mn-cs"/>
                        </a:rPr>
                        <a:t> </a:t>
                      </a:r>
                      <a:r>
                        <a:rPr lang="el-GR" sz="1600" i="0" kern="1200" dirty="0" err="1" smtClean="0">
                          <a:solidFill>
                            <a:schemeClr val="dk1"/>
                          </a:solidFill>
                          <a:latin typeface="+mn-lt"/>
                          <a:ea typeface="+mn-ea"/>
                          <a:cs typeface="+mn-cs"/>
                        </a:rPr>
                        <a:t>ἐδῶ</a:t>
                      </a:r>
                      <a:r>
                        <a:rPr lang="el-GR" sz="1600" i="0" kern="1200" dirty="0" smtClean="0">
                          <a:solidFill>
                            <a:schemeClr val="dk1"/>
                          </a:solidFill>
                          <a:latin typeface="+mn-lt"/>
                          <a:ea typeface="+mn-ea"/>
                          <a:cs typeface="+mn-cs"/>
                        </a:rPr>
                        <a:t> παρατίθεται </a:t>
                      </a:r>
                      <a:r>
                        <a:rPr lang="el-GR" sz="1600" i="0" kern="1200" dirty="0" err="1" smtClean="0">
                          <a:solidFill>
                            <a:schemeClr val="dk1"/>
                          </a:solidFill>
                          <a:latin typeface="+mn-lt"/>
                          <a:ea typeface="+mn-ea"/>
                          <a:cs typeface="+mn-cs"/>
                        </a:rPr>
                        <a:t>καὶ</a:t>
                      </a:r>
                      <a:r>
                        <a:rPr lang="el-GR" sz="1600" i="0" kern="1200" dirty="0" smtClean="0">
                          <a:solidFill>
                            <a:schemeClr val="dk1"/>
                          </a:solidFill>
                          <a:latin typeface="+mn-lt"/>
                          <a:ea typeface="+mn-ea"/>
                          <a:cs typeface="+mn-cs"/>
                        </a:rPr>
                        <a:t> ζωμός</a:t>
                      </a:r>
                      <a:r>
                        <a:rPr lang="el-GR" sz="1600" kern="1200" dirty="0" smtClean="0">
                          <a:solidFill>
                            <a:schemeClr val="dk1"/>
                          </a:solidFill>
                          <a:latin typeface="+mn-lt"/>
                          <a:ea typeface="+mn-ea"/>
                          <a:cs typeface="+mn-cs"/>
                        </a:rPr>
                        <a:t>»</a:t>
                      </a:r>
                      <a:endParaRPr lang="el-GR" sz="1800" b="1" i="0" kern="1200" dirty="0" smtClean="0">
                        <a:solidFill>
                          <a:schemeClr val="dk1"/>
                        </a:solidFill>
                        <a:latin typeface="+mn-lt"/>
                        <a:ea typeface="+mn-ea"/>
                        <a:cs typeface="+mn-cs"/>
                      </a:endParaRPr>
                    </a:p>
                    <a:p>
                      <a:pPr algn="just">
                        <a:buFont typeface="Wingdings" pitchFamily="2" charset="2"/>
                        <a:buChar char="q"/>
                      </a:pPr>
                      <a:endParaRPr lang="el-GR" sz="1800" b="1" i="0" kern="1200" dirty="0" smtClean="0">
                        <a:solidFill>
                          <a:schemeClr val="dk1"/>
                        </a:solidFill>
                        <a:latin typeface="+mn-lt"/>
                        <a:ea typeface="+mn-ea"/>
                        <a:cs typeface="+mn-cs"/>
                      </a:endParaRPr>
                    </a:p>
                    <a:p>
                      <a:pPr algn="just">
                        <a:buFont typeface="Wingdings" pitchFamily="2" charset="2"/>
                        <a:buChar char="q"/>
                      </a:pPr>
                      <a:endParaRPr lang="el-GR" sz="1800" b="1" i="0" kern="1200" dirty="0" smtClean="0">
                        <a:solidFill>
                          <a:schemeClr val="dk1"/>
                        </a:solidFill>
                        <a:latin typeface="+mn-lt"/>
                        <a:ea typeface="+mn-ea"/>
                        <a:cs typeface="+mn-cs"/>
                      </a:endParaRPr>
                    </a:p>
                    <a:p>
                      <a:pPr algn="just">
                        <a:buFont typeface="Wingdings" pitchFamily="2" charset="2"/>
                        <a:buChar char="q"/>
                      </a:pPr>
                      <a:endParaRPr lang="el-GR" sz="1800" b="1" i="0" kern="1200" dirty="0" smtClean="0">
                        <a:solidFill>
                          <a:schemeClr val="dk1"/>
                        </a:solidFill>
                        <a:latin typeface="+mn-lt"/>
                        <a:ea typeface="+mn-ea"/>
                        <a:cs typeface="+mn-cs"/>
                      </a:endParaRPr>
                    </a:p>
                    <a:p>
                      <a:pPr algn="just">
                        <a:buFont typeface="Wingdings" pitchFamily="2" charset="2"/>
                        <a:buChar char="q"/>
                      </a:pPr>
                      <a:endParaRPr lang="el-GR" sz="1800" b="1" i="0" kern="1200" dirty="0" smtClean="0">
                        <a:solidFill>
                          <a:schemeClr val="dk1"/>
                        </a:solidFill>
                        <a:latin typeface="+mn-lt"/>
                        <a:ea typeface="+mn-ea"/>
                        <a:cs typeface="+mn-cs"/>
                      </a:endParaRPr>
                    </a:p>
                    <a:p>
                      <a:pPr algn="just">
                        <a:buFont typeface="Wingdings" pitchFamily="2" charset="2"/>
                        <a:buChar char="q"/>
                      </a:pPr>
                      <a:endParaRPr lang="el-GR" sz="1800" b="1" i="0" kern="1200" dirty="0" smtClean="0">
                        <a:solidFill>
                          <a:schemeClr val="dk1"/>
                        </a:solidFill>
                        <a:latin typeface="+mn-lt"/>
                        <a:ea typeface="+mn-ea"/>
                        <a:cs typeface="+mn-cs"/>
                      </a:endParaRPr>
                    </a:p>
                    <a:p>
                      <a:pPr algn="just">
                        <a:buFont typeface="Wingdings" pitchFamily="2" charset="2"/>
                        <a:buChar char="q"/>
                      </a:pPr>
                      <a:endParaRPr lang="el-GR" sz="1800" b="1" i="0" kern="1200" dirty="0" smtClean="0">
                        <a:solidFill>
                          <a:schemeClr val="dk1"/>
                        </a:solidFill>
                        <a:latin typeface="+mn-lt"/>
                        <a:ea typeface="+mn-ea"/>
                        <a:cs typeface="+mn-cs"/>
                      </a:endParaRPr>
                    </a:p>
                    <a:p>
                      <a:pPr algn="just">
                        <a:buFont typeface="Wingdings" pitchFamily="2" charset="2"/>
                        <a:buNone/>
                      </a:pPr>
                      <a:endParaRPr lang="el-GR" sz="1800" kern="1200" dirty="0" smtClean="0">
                        <a:solidFill>
                          <a:schemeClr val="dk1"/>
                        </a:solidFill>
                        <a:latin typeface="+mn-lt"/>
                        <a:ea typeface="+mn-ea"/>
                        <a:cs typeface="+mn-cs"/>
                      </a:endParaRPr>
                    </a:p>
                    <a:p>
                      <a:pPr algn="just">
                        <a:buFont typeface="Wingdings" pitchFamily="2" charset="2"/>
                        <a:buChar char="q"/>
                      </a:pPr>
                      <a:endParaRPr lang="el-GR" sz="1200" kern="1200" baseline="0" dirty="0" smtClean="0">
                        <a:solidFill>
                          <a:schemeClr val="dk1"/>
                        </a:solidFill>
                        <a:latin typeface="+mn-lt"/>
                        <a:ea typeface="+mn-ea"/>
                        <a:cs typeface="+mn-cs"/>
                      </a:endParaRPr>
                    </a:p>
                    <a:p>
                      <a:pPr algn="just">
                        <a:buFont typeface="Wingdings" pitchFamily="2" charset="2"/>
                        <a:buChar char="q"/>
                      </a:pPr>
                      <a:r>
                        <a:rPr lang="el-GR" sz="1600" kern="1200" dirty="0" smtClean="0">
                          <a:solidFill>
                            <a:schemeClr val="dk1"/>
                          </a:solidFill>
                          <a:latin typeface="+mn-lt"/>
                          <a:ea typeface="+mn-ea"/>
                          <a:cs typeface="+mn-cs"/>
                        </a:rPr>
                        <a:t>«</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ἔτρωγαν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Πάσχα. Διότι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ἔτρωγαν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τρόπο </a:t>
                      </a:r>
                      <a:r>
                        <a:rPr lang="el-GR" sz="1600" kern="1200" dirty="0" err="1" smtClean="0">
                          <a:solidFill>
                            <a:schemeClr val="dk1"/>
                          </a:solidFill>
                          <a:latin typeface="+mn-lt"/>
                          <a:ea typeface="+mn-ea"/>
                          <a:cs typeface="+mn-cs"/>
                        </a:rPr>
                        <a:t>ποὺ</a:t>
                      </a:r>
                      <a:r>
                        <a:rPr lang="el-GR" sz="1600" kern="1200" dirty="0" smtClean="0">
                          <a:solidFill>
                            <a:schemeClr val="dk1"/>
                          </a:solidFill>
                          <a:latin typeface="+mn-lt"/>
                          <a:ea typeface="+mn-ea"/>
                          <a:cs typeface="+mn-cs"/>
                        </a:rPr>
                        <a:t> γινόταν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Πάσχα, </a:t>
                      </a:r>
                      <a:r>
                        <a:rPr lang="el-GR" sz="1600" kern="1200" dirty="0" err="1" smtClean="0">
                          <a:solidFill>
                            <a:schemeClr val="dk1"/>
                          </a:solidFill>
                          <a:latin typeface="+mn-lt"/>
                          <a:ea typeface="+mn-ea"/>
                          <a:cs typeface="+mn-cs"/>
                        </a:rPr>
                        <a:t>ἀλλὰ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ἦταν</a:t>
                      </a:r>
                      <a:r>
                        <a:rPr lang="el-GR" sz="1600" kern="1200" dirty="0" smtClean="0">
                          <a:solidFill>
                            <a:schemeClr val="dk1"/>
                          </a:solidFill>
                          <a:latin typeface="+mn-lt"/>
                          <a:ea typeface="+mn-ea"/>
                          <a:cs typeface="+mn-cs"/>
                        </a:rPr>
                        <a:t> ξαπλωμένοι </a:t>
                      </a:r>
                      <a:r>
                        <a:rPr lang="el-GR" sz="1600" kern="1200" dirty="0" err="1" smtClean="0">
                          <a:solidFill>
                            <a:schemeClr val="dk1"/>
                          </a:solidFill>
                          <a:latin typeface="+mn-lt"/>
                          <a:ea typeface="+mn-ea"/>
                          <a:cs typeface="+mn-cs"/>
                        </a:rPr>
                        <a:t>στὸ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δεῖπνο</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Πῶς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ὅμως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ἂν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ἔτρωγαν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Πάσχα, </a:t>
                      </a:r>
                      <a:r>
                        <a:rPr lang="el-GR" sz="1600" kern="1200" dirty="0" err="1" smtClean="0">
                          <a:solidFill>
                            <a:schemeClr val="dk1"/>
                          </a:solidFill>
                          <a:latin typeface="+mn-lt"/>
                          <a:ea typeface="+mn-ea"/>
                          <a:cs typeface="+mn-cs"/>
                        </a:rPr>
                        <a:t>θὰ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ἔτρωγαν</a:t>
                      </a:r>
                      <a:r>
                        <a:rPr lang="el-GR" sz="1600" kern="1200" dirty="0" smtClean="0">
                          <a:solidFill>
                            <a:schemeClr val="dk1"/>
                          </a:solidFill>
                          <a:latin typeface="+mn-lt"/>
                          <a:ea typeface="+mn-ea"/>
                          <a:cs typeface="+mn-cs"/>
                        </a:rPr>
                        <a:t> παράνομα; Διότι </a:t>
                      </a:r>
                      <a:r>
                        <a:rPr lang="el-GR" sz="1600" kern="1200" dirty="0" err="1" smtClean="0">
                          <a:solidFill>
                            <a:schemeClr val="dk1"/>
                          </a:solidFill>
                          <a:latin typeface="+mn-lt"/>
                          <a:ea typeface="+mn-ea"/>
                          <a:cs typeface="+mn-cs"/>
                        </a:rPr>
                        <a:t>δὲν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ἔπρεπε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φᾶνε</a:t>
                      </a:r>
                      <a:r>
                        <a:rPr lang="el-GR" sz="1600" kern="1200" dirty="0" smtClean="0">
                          <a:solidFill>
                            <a:schemeClr val="dk1"/>
                          </a:solidFill>
                          <a:latin typeface="+mn-lt"/>
                          <a:ea typeface="+mn-ea"/>
                          <a:cs typeface="+mn-cs"/>
                        </a:rPr>
                        <a:t> ξαπλωμένοι</a:t>
                      </a:r>
                      <a:r>
                        <a:rPr lang="el-GR" sz="1600" b="1" kern="1200" dirty="0" smtClean="0">
                          <a:solidFill>
                            <a:schemeClr val="dk1"/>
                          </a:solidFill>
                          <a:latin typeface="+mn-lt"/>
                          <a:ea typeface="+mn-ea"/>
                          <a:cs typeface="+mn-cs"/>
                        </a:rPr>
                        <a:t>». (</a:t>
                      </a:r>
                      <a:r>
                        <a:rPr lang="el-GR" sz="1600" b="1" kern="1200" dirty="0" err="1" smtClean="0">
                          <a:solidFill>
                            <a:schemeClr val="dk1"/>
                          </a:solidFill>
                          <a:latin typeface="+mn-lt"/>
                          <a:ea typeface="+mn-ea"/>
                          <a:cs typeface="+mn-cs"/>
                        </a:rPr>
                        <a:t>Ἀμμώνιος</a:t>
                      </a:r>
                      <a:r>
                        <a:rPr lang="el-GR" sz="1600" b="1" kern="1200" dirty="0" smtClean="0">
                          <a:solidFill>
                            <a:schemeClr val="dk1"/>
                          </a:solidFill>
                          <a:latin typeface="+mn-lt"/>
                          <a:ea typeface="+mn-ea"/>
                          <a:cs typeface="+mn-cs"/>
                        </a:rPr>
                        <a:t>)</a:t>
                      </a:r>
                      <a:endParaRPr lang="el-GR" sz="1800" b="1" i="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600" kern="1200" dirty="0" err="1" smtClean="0">
                          <a:solidFill>
                            <a:schemeClr val="dk1"/>
                          </a:solidFill>
                          <a:latin typeface="+mn-lt"/>
                          <a:ea typeface="+mn-ea"/>
                          <a:cs typeface="+mn-cs"/>
                        </a:rPr>
                        <a:t>Τὸ</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νὰ</a:t>
                      </a:r>
                      <a:r>
                        <a:rPr lang="el-GR" sz="1600" kern="1200" dirty="0" smtClean="0">
                          <a:solidFill>
                            <a:schemeClr val="dk1"/>
                          </a:solidFill>
                          <a:latin typeface="+mn-lt"/>
                          <a:ea typeface="+mn-ea"/>
                          <a:cs typeface="+mn-cs"/>
                        </a:rPr>
                        <a:t> τρώει κάποιος ψωμί </a:t>
                      </a:r>
                      <a:r>
                        <a:rPr lang="el-GR" sz="1600" kern="1200" dirty="0" err="1" smtClean="0">
                          <a:solidFill>
                            <a:schemeClr val="dk1"/>
                          </a:solidFill>
                          <a:latin typeface="+mn-lt"/>
                          <a:ea typeface="+mn-ea"/>
                          <a:cs typeface="+mn-cs"/>
                        </a:rPr>
                        <a:t>μὲ</a:t>
                      </a:r>
                      <a:r>
                        <a:rPr lang="el-GR" sz="1600" kern="1200" dirty="0" smtClean="0">
                          <a:solidFill>
                            <a:schemeClr val="dk1"/>
                          </a:solidFill>
                          <a:latin typeface="+mn-lt"/>
                          <a:ea typeface="+mn-ea"/>
                          <a:cs typeface="+mn-cs"/>
                        </a:rPr>
                        <a:t> κάποιον </a:t>
                      </a:r>
                      <a:r>
                        <a:rPr lang="el-GR" sz="1600" kern="1200" dirty="0" err="1" smtClean="0">
                          <a:solidFill>
                            <a:schemeClr val="dk1"/>
                          </a:solidFill>
                          <a:latin typeface="+mn-lt"/>
                          <a:ea typeface="+mn-ea"/>
                          <a:cs typeface="+mn-cs"/>
                        </a:rPr>
                        <a:t>στοὺς</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ἀνατολικοὺς</a:t>
                      </a:r>
                      <a:r>
                        <a:rPr lang="el-GR" sz="1600" kern="1200" dirty="0" smtClean="0">
                          <a:solidFill>
                            <a:schemeClr val="dk1"/>
                          </a:solidFill>
                          <a:latin typeface="+mn-lt"/>
                          <a:ea typeface="+mn-ea"/>
                          <a:cs typeface="+mn-cs"/>
                        </a:rPr>
                        <a:t> λαούς, </a:t>
                      </a:r>
                      <a:r>
                        <a:rPr lang="el-GR" sz="1600" kern="1200" dirty="0" err="1" smtClean="0">
                          <a:solidFill>
                            <a:schemeClr val="dk1"/>
                          </a:solidFill>
                          <a:latin typeface="+mn-lt"/>
                          <a:ea typeface="+mn-ea"/>
                          <a:cs typeface="+mn-cs"/>
                        </a:rPr>
                        <a:t>τὸν</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ἐξασφάλιζε</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ἀπὸ</a:t>
                      </a:r>
                      <a:r>
                        <a:rPr lang="el-GR" sz="1600" kern="1200" dirty="0" smtClean="0">
                          <a:solidFill>
                            <a:schemeClr val="dk1"/>
                          </a:solidFill>
                          <a:latin typeface="+mn-lt"/>
                          <a:ea typeface="+mn-ea"/>
                          <a:cs typeface="+mn-cs"/>
                        </a:rPr>
                        <a:t> κάθε </a:t>
                      </a:r>
                      <a:r>
                        <a:rPr lang="el-GR" sz="1600" kern="1200" dirty="0" err="1" smtClean="0">
                          <a:solidFill>
                            <a:schemeClr val="dk1"/>
                          </a:solidFill>
                          <a:latin typeface="+mn-lt"/>
                          <a:ea typeface="+mn-ea"/>
                          <a:cs typeface="+mn-cs"/>
                        </a:rPr>
                        <a:t>ἐχθρικὴ</a:t>
                      </a:r>
                      <a:r>
                        <a:rPr lang="el-GR" sz="1600" kern="1200" dirty="0" smtClean="0">
                          <a:solidFill>
                            <a:schemeClr val="dk1"/>
                          </a:solidFill>
                          <a:latin typeface="+mn-lt"/>
                          <a:ea typeface="+mn-ea"/>
                          <a:cs typeface="+mn-cs"/>
                        </a:rPr>
                        <a:t> πράξη </a:t>
                      </a:r>
                      <a:r>
                        <a:rPr lang="el-GR" sz="1600" kern="1200" dirty="0" err="1" smtClean="0">
                          <a:solidFill>
                            <a:schemeClr val="dk1"/>
                          </a:solidFill>
                          <a:latin typeface="+mn-lt"/>
                          <a:ea typeface="+mn-ea"/>
                          <a:cs typeface="+mn-cs"/>
                        </a:rPr>
                        <a:t>καὶ</a:t>
                      </a:r>
                      <a:r>
                        <a:rPr lang="el-GR" sz="1600" kern="1200" dirty="0" smtClean="0">
                          <a:solidFill>
                            <a:schemeClr val="dk1"/>
                          </a:solidFill>
                          <a:latin typeface="+mn-lt"/>
                          <a:ea typeface="+mn-ea"/>
                          <a:cs typeface="+mn-cs"/>
                        </a:rPr>
                        <a:t> </a:t>
                      </a:r>
                      <a:r>
                        <a:rPr lang="el-GR" sz="1600" kern="1200" dirty="0" err="1" smtClean="0">
                          <a:solidFill>
                            <a:schemeClr val="dk1"/>
                          </a:solidFill>
                          <a:latin typeface="+mn-lt"/>
                          <a:ea typeface="+mn-ea"/>
                          <a:cs typeface="+mn-cs"/>
                        </a:rPr>
                        <a:t>ἐκδήλωση</a:t>
                      </a:r>
                      <a:r>
                        <a:rPr lang="el-GR" sz="1600" kern="1200" dirty="0" smtClean="0">
                          <a:solidFill>
                            <a:schemeClr val="dk1"/>
                          </a:solidFill>
                          <a:latin typeface="+mn-lt"/>
                          <a:ea typeface="+mn-ea"/>
                          <a:cs typeface="+mn-cs"/>
                        </a:rPr>
                        <a:t>. </a:t>
                      </a:r>
                      <a:r>
                        <a:rPr lang="el-GR" sz="1600" b="1" i="0" kern="1200" dirty="0" smtClean="0">
                          <a:solidFill>
                            <a:schemeClr val="dk1"/>
                          </a:solidFill>
                          <a:latin typeface="+mn-lt"/>
                          <a:ea typeface="+mn-ea"/>
                          <a:cs typeface="+mn-cs"/>
                        </a:rPr>
                        <a:t>(ΤΡΕΜΠΕΛΑΣ)</a:t>
                      </a:r>
                      <a:r>
                        <a:rPr lang="el-GR" sz="1600" kern="1200" dirty="0" smtClean="0">
                          <a:solidFill>
                            <a:schemeClr val="dk1"/>
                          </a:solidFill>
                          <a:latin typeface="+mn-lt"/>
                          <a:ea typeface="+mn-ea"/>
                          <a:cs typeface="+mn-cs"/>
                        </a:rPr>
                        <a:t> </a:t>
                      </a:r>
                    </a:p>
                    <a:p>
                      <a:pPr algn="just">
                        <a:buFont typeface="Wingdings" pitchFamily="2" charset="2"/>
                        <a:buNone/>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7" name="6 - Εικόνα" descr="Μυστ.-Δείπνος-αρχαίος.jpg"/>
          <p:cNvPicPr>
            <a:picLocks noChangeAspect="1"/>
          </p:cNvPicPr>
          <p:nvPr/>
        </p:nvPicPr>
        <p:blipFill>
          <a:blip r:embed="rId3" cstate="print"/>
          <a:stretch>
            <a:fillRect/>
          </a:stretch>
        </p:blipFill>
        <p:spPr>
          <a:xfrm>
            <a:off x="2195736" y="3356992"/>
            <a:ext cx="4572000" cy="22322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170" name="1 - Τίτλος"/>
          <p:cNvSpPr>
            <a:spLocks noGrp="1"/>
          </p:cNvSpPr>
          <p:nvPr>
            <p:ph type="title"/>
          </p:nvPr>
        </p:nvSpPr>
        <p:spPr>
          <a:xfrm>
            <a:off x="457200" y="1"/>
            <a:ext cx="8229600" cy="476672"/>
          </a:xfrm>
        </p:spPr>
        <p:txBody>
          <a:bodyPr/>
          <a:lstStyle/>
          <a:p>
            <a:r>
              <a:rPr lang="el-GR" sz="3400" dirty="0">
                <a:solidFill>
                  <a:prstClr val="black"/>
                </a:solidFill>
              </a:rPr>
              <a:t>ΚΡΙΤΙΚΗ ΚΕΙΜΕΝΟΥ</a:t>
            </a:r>
            <a:endParaRPr lang="el-GR" sz="2800" b="1" dirty="0" smtClean="0"/>
          </a:p>
        </p:txBody>
      </p:sp>
      <p:sp>
        <p:nvSpPr>
          <p:cNvPr id="7171" name="2 - Θέση περιεχομένου"/>
          <p:cNvSpPr>
            <a:spLocks noGrp="1"/>
          </p:cNvSpPr>
          <p:nvPr>
            <p:ph idx="1"/>
          </p:nvPr>
        </p:nvSpPr>
        <p:spPr>
          <a:xfrm>
            <a:off x="323528" y="404664"/>
            <a:ext cx="8568952" cy="6453336"/>
          </a:xfrm>
        </p:spPr>
        <p:txBody>
          <a:bodyPr/>
          <a:lstStyle/>
          <a:p>
            <a:pPr algn="just">
              <a:buFont typeface="Arial" charset="0"/>
              <a:buNone/>
            </a:pPr>
            <a:r>
              <a:rPr lang="el-GR" sz="2400" dirty="0" smtClean="0"/>
              <a:t>10</a:t>
            </a:r>
            <a:r>
              <a:rPr lang="en-US" sz="2400" dirty="0" smtClean="0"/>
              <a:t>.</a:t>
            </a:r>
            <a:r>
              <a:rPr lang="el-GR" sz="2400" dirty="0" smtClean="0"/>
              <a:t> </a:t>
            </a:r>
            <a:r>
              <a:rPr lang="el-GR" sz="2400" dirty="0" err="1" smtClean="0"/>
              <a:t>Καὶ</a:t>
            </a:r>
            <a:r>
              <a:rPr lang="el-GR" sz="2400" dirty="0" smtClean="0"/>
              <a:t> </a:t>
            </a:r>
            <a:r>
              <a:rPr lang="el-GR" sz="2400" dirty="0" err="1" smtClean="0"/>
              <a:t>᾿Ιούδας</a:t>
            </a:r>
            <a:r>
              <a:rPr lang="el-GR" sz="2400" dirty="0" smtClean="0"/>
              <a:t> </a:t>
            </a:r>
            <a:r>
              <a:rPr lang="el-GR" sz="2400" b="1" dirty="0" smtClean="0">
                <a:solidFill>
                  <a:srgbClr val="FFC000"/>
                </a:solidFill>
              </a:rPr>
              <a:t>ὁ </a:t>
            </a:r>
            <a:r>
              <a:rPr lang="el-GR" sz="2400" b="1" dirty="0" err="1" smtClean="0">
                <a:solidFill>
                  <a:srgbClr val="FFC000"/>
                </a:solidFill>
              </a:rPr>
              <a:t>᾿Ισκαριώτης</a:t>
            </a:r>
            <a:r>
              <a:rPr lang="el-GR" sz="2400" b="1" dirty="0" smtClean="0">
                <a:solidFill>
                  <a:srgbClr val="FFC000"/>
                </a:solidFill>
              </a:rPr>
              <a:t>, </a:t>
            </a:r>
            <a:r>
              <a:rPr lang="el-GR" sz="2400" b="1" dirty="0" err="1" smtClean="0">
                <a:solidFill>
                  <a:srgbClr val="FFC000"/>
                </a:solidFill>
              </a:rPr>
              <a:t>εἷς</a:t>
            </a:r>
            <a:r>
              <a:rPr lang="el-GR" sz="2400" b="1" dirty="0" smtClean="0">
                <a:solidFill>
                  <a:srgbClr val="FFC000"/>
                </a:solidFill>
              </a:rPr>
              <a:t> </a:t>
            </a:r>
            <a:r>
              <a:rPr lang="el-GR" sz="2400" dirty="0" err="1" smtClean="0"/>
              <a:t>τῶν</a:t>
            </a:r>
            <a:r>
              <a:rPr lang="el-GR" sz="2400" dirty="0" smtClean="0"/>
              <a:t> </a:t>
            </a:r>
            <a:r>
              <a:rPr lang="el-GR" sz="2400" dirty="0" err="1" smtClean="0"/>
              <a:t>δώδεκα</a:t>
            </a:r>
            <a:r>
              <a:rPr lang="el-GR" sz="2400" dirty="0" smtClean="0"/>
              <a:t>, </a:t>
            </a:r>
            <a:r>
              <a:rPr lang="el-GR" sz="2400" dirty="0" err="1" smtClean="0"/>
              <a:t>ἀπῆλθε</a:t>
            </a:r>
            <a:r>
              <a:rPr lang="el-GR" sz="2400" dirty="0" smtClean="0"/>
              <a:t> </a:t>
            </a:r>
            <a:r>
              <a:rPr lang="el-GR" sz="2400" dirty="0" err="1" smtClean="0"/>
              <a:t>πρὸς</a:t>
            </a:r>
            <a:r>
              <a:rPr lang="el-GR" sz="2400" dirty="0" smtClean="0"/>
              <a:t> </a:t>
            </a:r>
            <a:r>
              <a:rPr lang="el-GR" sz="2400" dirty="0" err="1" smtClean="0"/>
              <a:t>τοὺς</a:t>
            </a:r>
            <a:r>
              <a:rPr lang="el-GR" sz="2400" dirty="0" smtClean="0"/>
              <a:t> </a:t>
            </a:r>
            <a:r>
              <a:rPr lang="el-GR" sz="2400" dirty="0" err="1" smtClean="0"/>
              <a:t>ἀρχιερεῖς</a:t>
            </a:r>
            <a:r>
              <a:rPr lang="el-GR" sz="2400" dirty="0" smtClean="0"/>
              <a:t> </a:t>
            </a:r>
            <a:r>
              <a:rPr lang="el-GR" sz="2400" dirty="0" err="1" smtClean="0"/>
              <a:t>ἵνα</a:t>
            </a:r>
            <a:r>
              <a:rPr lang="el-GR" sz="2400" dirty="0" smtClean="0"/>
              <a:t> </a:t>
            </a:r>
            <a:r>
              <a:rPr lang="el-GR" sz="2400" b="1" dirty="0" err="1" smtClean="0">
                <a:solidFill>
                  <a:srgbClr val="FFC000"/>
                </a:solidFill>
              </a:rPr>
              <a:t>παραδῷ</a:t>
            </a:r>
            <a:r>
              <a:rPr lang="el-GR" sz="2400" b="1" dirty="0" smtClean="0">
                <a:solidFill>
                  <a:srgbClr val="FFC000"/>
                </a:solidFill>
              </a:rPr>
              <a:t> </a:t>
            </a:r>
            <a:r>
              <a:rPr lang="el-GR" sz="2400" b="1" dirty="0" err="1" smtClean="0">
                <a:solidFill>
                  <a:srgbClr val="FFC000"/>
                </a:solidFill>
              </a:rPr>
              <a:t>αὐτὸν</a:t>
            </a:r>
            <a:r>
              <a:rPr lang="el-GR" sz="2400" b="1" dirty="0" smtClean="0">
                <a:solidFill>
                  <a:srgbClr val="FFC000"/>
                </a:solidFill>
              </a:rPr>
              <a:t> </a:t>
            </a:r>
            <a:r>
              <a:rPr lang="el-GR" sz="2400" dirty="0" err="1" smtClean="0"/>
              <a:t>αὐτοῖς</a:t>
            </a:r>
            <a:r>
              <a:rPr lang="el-GR" sz="2400" dirty="0" smtClean="0"/>
              <a:t>. (</a:t>
            </a:r>
            <a:r>
              <a:rPr lang="en-US" sz="2400" dirty="0" smtClean="0"/>
              <a:t>M</a:t>
            </a:r>
            <a:r>
              <a:rPr lang="el-GR" sz="2400" dirty="0" smtClean="0"/>
              <a:t>κ. 14, 10-21,</a:t>
            </a:r>
            <a:r>
              <a:rPr lang="en-US" sz="2400" dirty="0" smtClean="0"/>
              <a:t>BNT</a:t>
            </a:r>
            <a:r>
              <a:rPr lang="el-GR" sz="2400" dirty="0" smtClean="0"/>
              <a:t>)</a:t>
            </a:r>
          </a:p>
          <a:p>
            <a:pPr algn="r">
              <a:buFont typeface="Arial" charset="0"/>
              <a:buNone/>
            </a:pPr>
            <a:r>
              <a:rPr lang="el-GR" sz="2400" dirty="0" smtClean="0"/>
              <a:t>{Προτεινόμενη γραφή}</a:t>
            </a:r>
            <a:endParaRPr lang="en-US" sz="2400" dirty="0" smtClean="0"/>
          </a:p>
          <a:p>
            <a:pPr algn="just">
              <a:buFont typeface="Wingdings" pitchFamily="2" charset="2"/>
              <a:buChar char="Ø"/>
            </a:pPr>
            <a:r>
              <a:rPr lang="el-GR" sz="2400" dirty="0" err="1" smtClean="0"/>
              <a:t>Καὶ</a:t>
            </a:r>
            <a:r>
              <a:rPr lang="el-GR" sz="2400" dirty="0" smtClean="0"/>
              <a:t> </a:t>
            </a:r>
            <a:r>
              <a:rPr lang="el-GR" sz="2400" dirty="0" err="1" smtClean="0"/>
              <a:t>Ἰούδας</a:t>
            </a:r>
            <a:r>
              <a:rPr lang="el-GR" sz="2400" dirty="0" smtClean="0"/>
              <a:t> </a:t>
            </a:r>
            <a:r>
              <a:rPr lang="el-GR" sz="2400" b="1" dirty="0" err="1" smtClean="0">
                <a:solidFill>
                  <a:srgbClr val="FF0000"/>
                </a:solidFill>
              </a:rPr>
              <a:t>Ἰσκαριὼθ</a:t>
            </a:r>
            <a:r>
              <a:rPr lang="el-GR" sz="2400" dirty="0" smtClean="0"/>
              <a:t> </a:t>
            </a:r>
            <a:r>
              <a:rPr lang="el-GR" sz="2400" b="1" dirty="0" smtClean="0"/>
              <a:t>ὁ </a:t>
            </a:r>
            <a:r>
              <a:rPr lang="el-GR" sz="2400" b="1" dirty="0" err="1" smtClean="0"/>
              <a:t>εἷς</a:t>
            </a:r>
            <a:r>
              <a:rPr lang="el-GR" sz="2400" dirty="0" smtClean="0"/>
              <a:t> </a:t>
            </a:r>
            <a:r>
              <a:rPr lang="el-GR" sz="2400" dirty="0" err="1" smtClean="0"/>
              <a:t>τῶν</a:t>
            </a:r>
            <a:r>
              <a:rPr lang="el-GR" sz="2400" dirty="0" smtClean="0"/>
              <a:t> δώδεκα </a:t>
            </a:r>
            <a:r>
              <a:rPr lang="el-GR" sz="2400" dirty="0" err="1" smtClean="0"/>
              <a:t>ἀπῆλθεν</a:t>
            </a:r>
            <a:r>
              <a:rPr lang="el-GR" sz="2400" dirty="0" smtClean="0"/>
              <a:t> </a:t>
            </a:r>
            <a:r>
              <a:rPr lang="el-GR" sz="2400" dirty="0" err="1" smtClean="0"/>
              <a:t>πρὸς</a:t>
            </a:r>
            <a:r>
              <a:rPr lang="el-GR" sz="2400" dirty="0" smtClean="0"/>
              <a:t> </a:t>
            </a:r>
            <a:r>
              <a:rPr lang="el-GR" sz="2400" dirty="0" err="1" smtClean="0"/>
              <a:t>τοὺς</a:t>
            </a:r>
            <a:r>
              <a:rPr lang="el-GR" sz="2400" dirty="0" smtClean="0"/>
              <a:t> </a:t>
            </a:r>
            <a:r>
              <a:rPr lang="el-GR" sz="2400" dirty="0" err="1" smtClean="0"/>
              <a:t>ἀρχιερεῖς</a:t>
            </a:r>
            <a:r>
              <a:rPr lang="el-GR" sz="2400" dirty="0" smtClean="0"/>
              <a:t> </a:t>
            </a:r>
            <a:r>
              <a:rPr lang="el-GR" sz="2400" dirty="0" err="1" smtClean="0"/>
              <a:t>ἵνα</a:t>
            </a:r>
            <a:r>
              <a:rPr lang="el-GR" sz="2400" dirty="0" smtClean="0"/>
              <a:t> </a:t>
            </a:r>
            <a:r>
              <a:rPr lang="el-GR" sz="2400" b="1" dirty="0" err="1" smtClean="0"/>
              <a:t>αὐτὸν</a:t>
            </a:r>
            <a:r>
              <a:rPr lang="el-GR" sz="2400" dirty="0" smtClean="0"/>
              <a:t> </a:t>
            </a:r>
            <a:r>
              <a:rPr lang="el-GR" sz="2400" b="1" dirty="0" err="1" smtClean="0"/>
              <a:t>παραδοῖ</a:t>
            </a:r>
            <a:r>
              <a:rPr lang="el-GR" sz="2400" dirty="0" smtClean="0"/>
              <a:t> </a:t>
            </a:r>
            <a:r>
              <a:rPr lang="el-GR" sz="2400" dirty="0" err="1" smtClean="0"/>
              <a:t>αὐτοῖς</a:t>
            </a:r>
            <a:r>
              <a:rPr lang="el-GR" sz="2400" dirty="0" smtClean="0"/>
              <a:t>.</a:t>
            </a:r>
          </a:p>
          <a:p>
            <a:pPr algn="just">
              <a:buFont typeface="Arial" charset="0"/>
              <a:buNone/>
            </a:pPr>
            <a:r>
              <a:rPr lang="el-GR" dirty="0" smtClean="0"/>
              <a:t>                      </a:t>
            </a:r>
            <a:r>
              <a:rPr lang="el-GR" sz="1800" b="1" dirty="0" smtClean="0"/>
              <a:t>(δις λεγόμενο μόνο στον Μάρκο, ΒΝΤ - </a:t>
            </a:r>
            <a:r>
              <a:rPr lang="el-GR" sz="1800" b="1" dirty="0" smtClean="0">
                <a:solidFill>
                  <a:srgbClr val="FF0000"/>
                </a:solidFill>
              </a:rPr>
              <a:t>Σιναϊτικός κώδικας</a:t>
            </a:r>
            <a:r>
              <a:rPr lang="el-GR" sz="1800" b="1" dirty="0" smtClean="0"/>
              <a:t>)</a:t>
            </a:r>
            <a:endParaRPr lang="el-GR" b="1" dirty="0" smtClean="0"/>
          </a:p>
          <a:p>
            <a:pPr algn="just">
              <a:buFont typeface="Arial" pitchFamily="34" charset="0"/>
              <a:buChar char="•"/>
            </a:pPr>
            <a:r>
              <a:rPr lang="el-GR" sz="1400" dirty="0" smtClean="0"/>
              <a:t>Το «</a:t>
            </a:r>
            <a:r>
              <a:rPr lang="el-GR" sz="1400" b="1" dirty="0" err="1" smtClean="0">
                <a:solidFill>
                  <a:srgbClr val="FF0000"/>
                </a:solidFill>
              </a:rPr>
              <a:t>Ἰσκαριώθ</a:t>
            </a:r>
            <a:r>
              <a:rPr lang="el-GR" sz="1400" dirty="0" smtClean="0"/>
              <a:t>», κατά την επικρατέστερη άποψη (βλ. </a:t>
            </a:r>
            <a:r>
              <a:rPr lang="el-GR" sz="1400" dirty="0" err="1" smtClean="0"/>
              <a:t>Ιω</a:t>
            </a:r>
            <a:r>
              <a:rPr lang="el-GR" sz="1400" dirty="0" smtClean="0"/>
              <a:t>. </a:t>
            </a:r>
            <a:r>
              <a:rPr lang="el-GR" sz="1400" dirty="0" err="1" smtClean="0"/>
              <a:t>Καραβιδόπουλος</a:t>
            </a:r>
            <a:r>
              <a:rPr lang="el-GR" sz="1400" dirty="0" smtClean="0"/>
              <a:t>), δηλώνει τον τόπο καταγωγής της οικογένειας του Ιούδα (βλ. </a:t>
            </a:r>
            <a:r>
              <a:rPr lang="el-GR" sz="1400" dirty="0" err="1" smtClean="0"/>
              <a:t>Ιω</a:t>
            </a:r>
            <a:r>
              <a:rPr lang="el-GR" sz="1400" dirty="0" smtClean="0"/>
              <a:t>. 13, 2 &amp; </a:t>
            </a:r>
            <a:r>
              <a:rPr lang="el-GR" sz="1400" u="sng" dirty="0" smtClean="0"/>
              <a:t>6, 70-71</a:t>
            </a:r>
            <a:r>
              <a:rPr lang="el-GR" sz="1400" dirty="0" smtClean="0"/>
              <a:t>: </a:t>
            </a:r>
            <a:r>
              <a:rPr lang="el-GR" sz="1400" i="1" dirty="0" err="1" smtClean="0"/>
              <a:t>οὐκ</a:t>
            </a:r>
            <a:r>
              <a:rPr lang="el-GR" sz="1400" i="1" dirty="0" smtClean="0"/>
              <a:t> </a:t>
            </a:r>
            <a:r>
              <a:rPr lang="el-GR" sz="1400" i="1" dirty="0" err="1" smtClean="0"/>
              <a:t>ἐγὼ</a:t>
            </a:r>
            <a:r>
              <a:rPr lang="el-GR" sz="1400" i="1" dirty="0" smtClean="0"/>
              <a:t> </a:t>
            </a:r>
            <a:r>
              <a:rPr lang="el-GR" sz="1400" i="1" dirty="0" err="1" smtClean="0"/>
              <a:t>ὑμᾶς</a:t>
            </a:r>
            <a:r>
              <a:rPr lang="el-GR" sz="1400" i="1" dirty="0" smtClean="0"/>
              <a:t> </a:t>
            </a:r>
            <a:r>
              <a:rPr lang="el-GR" sz="1400" i="1" dirty="0" err="1" smtClean="0"/>
              <a:t>τοὺς</a:t>
            </a:r>
            <a:r>
              <a:rPr lang="el-GR" sz="1400" i="1" dirty="0" smtClean="0"/>
              <a:t> δώδεκα </a:t>
            </a:r>
            <a:r>
              <a:rPr lang="el-GR" sz="1400" i="1" dirty="0" err="1" smtClean="0"/>
              <a:t>ἐξελεξάμην</a:t>
            </a:r>
            <a:r>
              <a:rPr lang="el-GR" sz="1400" i="1" dirty="0" smtClean="0"/>
              <a:t>; </a:t>
            </a:r>
            <a:r>
              <a:rPr lang="el-GR" sz="1400" i="1" dirty="0" err="1" smtClean="0"/>
              <a:t>καὶ</a:t>
            </a:r>
            <a:r>
              <a:rPr lang="el-GR" sz="1400" i="1" dirty="0" smtClean="0"/>
              <a:t> </a:t>
            </a:r>
            <a:r>
              <a:rPr lang="el-GR" sz="1400" i="1" dirty="0" err="1" smtClean="0"/>
              <a:t>ἐξ</a:t>
            </a:r>
            <a:r>
              <a:rPr lang="el-GR" sz="1400" i="1" dirty="0" smtClean="0"/>
              <a:t> </a:t>
            </a:r>
            <a:r>
              <a:rPr lang="el-GR" sz="1400" i="1" dirty="0" err="1" smtClean="0"/>
              <a:t>ὑμῶν</a:t>
            </a:r>
            <a:r>
              <a:rPr lang="el-GR" sz="1400" i="1" dirty="0" smtClean="0"/>
              <a:t> </a:t>
            </a:r>
            <a:r>
              <a:rPr lang="el-GR" sz="1400" i="1" dirty="0" err="1" smtClean="0"/>
              <a:t>εἷς</a:t>
            </a:r>
            <a:r>
              <a:rPr lang="el-GR" sz="1400" i="1" dirty="0" smtClean="0"/>
              <a:t> διάβολός </a:t>
            </a:r>
            <a:r>
              <a:rPr lang="el-GR" sz="1400" i="1" dirty="0" err="1" smtClean="0"/>
              <a:t>ἐστιν</a:t>
            </a:r>
            <a:r>
              <a:rPr lang="el-GR" sz="1400" i="1" dirty="0" smtClean="0"/>
              <a:t>. </a:t>
            </a:r>
            <a:r>
              <a:rPr lang="el-GR" sz="1400" i="1" dirty="0" err="1" smtClean="0"/>
              <a:t>ἔλεγε</a:t>
            </a:r>
            <a:r>
              <a:rPr lang="el-GR" sz="1400" i="1" dirty="0" smtClean="0"/>
              <a:t> </a:t>
            </a:r>
            <a:r>
              <a:rPr lang="el-GR" sz="1400" i="1" dirty="0" err="1" smtClean="0"/>
              <a:t>δὲ</a:t>
            </a:r>
            <a:r>
              <a:rPr lang="el-GR" sz="1400" i="1" dirty="0" smtClean="0"/>
              <a:t> </a:t>
            </a:r>
            <a:r>
              <a:rPr lang="el-GR" sz="1400" i="1" dirty="0" err="1" smtClean="0"/>
              <a:t>τὸν</a:t>
            </a:r>
            <a:r>
              <a:rPr lang="el-GR" sz="1400" i="1" dirty="0" smtClean="0"/>
              <a:t> </a:t>
            </a:r>
            <a:r>
              <a:rPr lang="el-GR" sz="1400" i="1" dirty="0" err="1" smtClean="0"/>
              <a:t>Ἰούδαν</a:t>
            </a:r>
            <a:r>
              <a:rPr lang="el-GR" sz="1400" i="1" dirty="0" smtClean="0"/>
              <a:t> Σίμωνος  </a:t>
            </a:r>
            <a:r>
              <a:rPr lang="el-GR" sz="1400" i="1" dirty="0" err="1" smtClean="0"/>
              <a:t>Ἰσκαριώτην</a:t>
            </a:r>
            <a:r>
              <a:rPr lang="el-GR" sz="1400" i="1" dirty="0" smtClean="0"/>
              <a:t> · </a:t>
            </a:r>
            <a:r>
              <a:rPr lang="el-GR" sz="1400" i="1" dirty="0" err="1" smtClean="0"/>
              <a:t>ο</a:t>
            </a:r>
            <a:r>
              <a:rPr lang="el-GR" sz="1400" dirty="0" err="1" smtClean="0"/>
              <a:t>ὗ</a:t>
            </a:r>
            <a:r>
              <a:rPr lang="el-GR" sz="1400" i="1" dirty="0" err="1" smtClean="0"/>
              <a:t>τος</a:t>
            </a:r>
            <a:r>
              <a:rPr lang="el-GR" sz="1400" i="1" dirty="0" smtClean="0"/>
              <a:t> </a:t>
            </a:r>
            <a:r>
              <a:rPr lang="el-GR" sz="1400" i="1" dirty="0" err="1" smtClean="0"/>
              <a:t>γὰρ</a:t>
            </a:r>
            <a:r>
              <a:rPr lang="el-GR" sz="1400" i="1" dirty="0" smtClean="0"/>
              <a:t> </a:t>
            </a:r>
            <a:r>
              <a:rPr lang="el-GR" sz="1400" i="1" dirty="0" err="1" smtClean="0"/>
              <a:t>ἔμελλεν</a:t>
            </a:r>
            <a:r>
              <a:rPr lang="el-GR" sz="1400" i="1" dirty="0" smtClean="0"/>
              <a:t> </a:t>
            </a:r>
            <a:r>
              <a:rPr lang="el-GR" sz="1400" i="1" dirty="0" err="1" smtClean="0"/>
              <a:t>αὐτὸν</a:t>
            </a:r>
            <a:r>
              <a:rPr lang="el-GR" sz="1400" i="1" dirty="0" smtClean="0"/>
              <a:t> </a:t>
            </a:r>
            <a:r>
              <a:rPr lang="el-GR" sz="1400" i="1" dirty="0" err="1" smtClean="0"/>
              <a:t>παραδιδόναι</a:t>
            </a:r>
            <a:r>
              <a:rPr lang="el-GR" sz="1400" i="1" dirty="0" smtClean="0"/>
              <a:t>, </a:t>
            </a:r>
            <a:r>
              <a:rPr lang="el-GR" sz="1400" i="1" dirty="0" err="1" smtClean="0"/>
              <a:t>εἷς</a:t>
            </a:r>
            <a:r>
              <a:rPr lang="el-GR" sz="1400" i="1" dirty="0" smtClean="0"/>
              <a:t> </a:t>
            </a:r>
            <a:r>
              <a:rPr lang="el-GR" sz="1400" i="1" dirty="0" err="1" smtClean="0"/>
              <a:t>ὢν</a:t>
            </a:r>
            <a:r>
              <a:rPr lang="el-GR" sz="1400" i="1" dirty="0" smtClean="0"/>
              <a:t> </a:t>
            </a:r>
            <a:r>
              <a:rPr lang="el-GR" sz="1400" i="1" dirty="0" err="1" smtClean="0"/>
              <a:t>ἐκ</a:t>
            </a:r>
            <a:r>
              <a:rPr lang="el-GR" sz="1400" i="1" dirty="0" smtClean="0"/>
              <a:t> </a:t>
            </a:r>
            <a:r>
              <a:rPr lang="el-GR" sz="1400" i="1" dirty="0" err="1" smtClean="0"/>
              <a:t>τῶν</a:t>
            </a:r>
            <a:r>
              <a:rPr lang="el-GR" sz="1400" i="1" dirty="0" smtClean="0"/>
              <a:t> δώδεκα</a:t>
            </a:r>
            <a:r>
              <a:rPr lang="el-GR" sz="1400" dirty="0" smtClean="0"/>
              <a:t>»). Άλλοι συγγραφείς (βλ. </a:t>
            </a:r>
            <a:r>
              <a:rPr lang="el-GR" sz="1400" dirty="0" err="1" smtClean="0"/>
              <a:t>Καλαϊτζίδης</a:t>
            </a:r>
            <a:r>
              <a:rPr lang="el-GR" sz="1400" dirty="0" smtClean="0"/>
              <a:t>) </a:t>
            </a:r>
            <a:r>
              <a:rPr lang="el-GR" sz="1400" dirty="0" err="1" smtClean="0"/>
              <a:t>ἐχουν</a:t>
            </a:r>
            <a:r>
              <a:rPr lang="el-GR" sz="1400" dirty="0" smtClean="0"/>
              <a:t> υποστηρίξει ότι είναι παραφθορά του «</a:t>
            </a:r>
            <a:r>
              <a:rPr lang="el-GR" sz="1400" dirty="0" err="1" smtClean="0"/>
              <a:t>Σικαριώτης</a:t>
            </a:r>
            <a:r>
              <a:rPr lang="el-GR" sz="1400" dirty="0" smtClean="0"/>
              <a:t>» ή «</a:t>
            </a:r>
            <a:r>
              <a:rPr lang="el-GR" sz="1400" dirty="0" err="1" smtClean="0"/>
              <a:t>Σικάριος</a:t>
            </a:r>
            <a:r>
              <a:rPr lang="el-GR" sz="1400" dirty="0" smtClean="0"/>
              <a:t>» (=</a:t>
            </a:r>
            <a:r>
              <a:rPr lang="el-GR" sz="1400" dirty="0" err="1" smtClean="0"/>
              <a:t>ξιφοφόρος</a:t>
            </a:r>
            <a:r>
              <a:rPr lang="el-GR" sz="1400" dirty="0" smtClean="0"/>
              <a:t>, εκ του </a:t>
            </a:r>
            <a:r>
              <a:rPr lang="en-US" sz="1400" dirty="0" err="1" smtClean="0"/>
              <a:t>sicus</a:t>
            </a:r>
            <a:r>
              <a:rPr lang="el-GR" sz="1400" dirty="0" smtClean="0"/>
              <a:t>= ειδικό μαχαίρι) </a:t>
            </a:r>
            <a:r>
              <a:rPr lang="el-GR" sz="1400" dirty="0" err="1" smtClean="0"/>
              <a:t>καὶ</a:t>
            </a:r>
            <a:r>
              <a:rPr lang="el-GR" sz="1400" dirty="0" smtClean="0"/>
              <a:t> σχετίζεται </a:t>
            </a:r>
            <a:r>
              <a:rPr lang="el-GR" sz="1400" dirty="0" err="1" smtClean="0"/>
              <a:t>μὲ</a:t>
            </a:r>
            <a:r>
              <a:rPr lang="el-GR" sz="1400" dirty="0" smtClean="0"/>
              <a:t> </a:t>
            </a:r>
            <a:r>
              <a:rPr lang="el-GR" sz="1400" dirty="0" err="1" smtClean="0"/>
              <a:t>τὴν</a:t>
            </a:r>
            <a:r>
              <a:rPr lang="el-GR" sz="1400" dirty="0" smtClean="0"/>
              <a:t> </a:t>
            </a:r>
            <a:r>
              <a:rPr lang="el-GR" sz="1400" dirty="0" err="1" smtClean="0"/>
              <a:t>ἔνοπλη</a:t>
            </a:r>
            <a:r>
              <a:rPr lang="el-GR" sz="1400" dirty="0" smtClean="0"/>
              <a:t> </a:t>
            </a:r>
            <a:r>
              <a:rPr lang="el-GR" sz="1400" dirty="0" err="1" smtClean="0"/>
              <a:t>ζηλωτικὴ</a:t>
            </a:r>
            <a:r>
              <a:rPr lang="el-GR" sz="1400" dirty="0" smtClean="0"/>
              <a:t> δραστηριότητα </a:t>
            </a:r>
            <a:r>
              <a:rPr lang="el-GR" sz="1400" dirty="0" err="1" smtClean="0"/>
              <a:t>τοῦ</a:t>
            </a:r>
            <a:r>
              <a:rPr lang="el-GR" sz="1400" dirty="0" smtClean="0"/>
              <a:t> μαθητή </a:t>
            </a:r>
            <a:r>
              <a:rPr lang="el-GR" sz="1400" dirty="0" err="1" smtClean="0"/>
              <a:t>τοῦ</a:t>
            </a:r>
            <a:r>
              <a:rPr lang="el-GR" sz="1400" dirty="0" smtClean="0"/>
              <a:t> </a:t>
            </a:r>
            <a:r>
              <a:rPr lang="el-GR" sz="1400" dirty="0" err="1" smtClean="0"/>
              <a:t>Χριστοῦ</a:t>
            </a:r>
            <a:r>
              <a:rPr lang="el-GR" sz="1400" dirty="0" smtClean="0"/>
              <a:t>. [Το ρήμα «</a:t>
            </a:r>
            <a:r>
              <a:rPr lang="el-GR" sz="1400" dirty="0" err="1" smtClean="0"/>
              <a:t>ἴσκω</a:t>
            </a:r>
            <a:r>
              <a:rPr lang="el-GR" sz="1400" dirty="0" smtClean="0"/>
              <a:t>» (</a:t>
            </a:r>
            <a:r>
              <a:rPr lang="en-US" sz="1400" i="1" dirty="0" err="1" smtClean="0"/>
              <a:t>Lidell</a:t>
            </a:r>
            <a:r>
              <a:rPr lang="el-GR" sz="1400" i="1" dirty="0" smtClean="0"/>
              <a:t> &amp; </a:t>
            </a:r>
            <a:r>
              <a:rPr lang="en-US" sz="1400" i="1" dirty="0" smtClean="0"/>
              <a:t>Scott</a:t>
            </a:r>
            <a:r>
              <a:rPr lang="el-GR" sz="1400" dirty="0" smtClean="0"/>
              <a:t>) = παρομοιάζω κάποιον με κάποιον άλλο (Οδύσσεια), μοιάζω με κάποιον (Ανθολογίες)].</a:t>
            </a:r>
          </a:p>
          <a:p>
            <a:pPr algn="just">
              <a:buFont typeface="Arial" pitchFamily="34" charset="0"/>
              <a:buChar char="•"/>
            </a:pPr>
            <a:r>
              <a:rPr lang="el-GR" sz="1400" dirty="0" smtClean="0"/>
              <a:t>Το άρθρο </a:t>
            </a:r>
            <a:r>
              <a:rPr lang="el-GR" sz="1400" b="1" dirty="0" smtClean="0"/>
              <a:t>«ὁ»</a:t>
            </a:r>
            <a:r>
              <a:rPr lang="el-GR" sz="1400" dirty="0" smtClean="0"/>
              <a:t> μεταφέρεται μετά από το προσωνύμιο, για να τονίσει μάλλον ότι ο Ιούδας είναι πλέον «ξένο σώμα» ανάμεσα στους δώδεκα (καθώς η ιδιότητά του αυτή είναι ήδη γνωστή στους ακροατές - αναγνώστες του Ευαγγελίου), ή «</a:t>
            </a:r>
            <a:r>
              <a:rPr lang="el-GR" sz="1400" b="1" dirty="0" err="1" smtClean="0"/>
              <a:t>εἷς</a:t>
            </a:r>
            <a:r>
              <a:rPr lang="el-GR" sz="1400" b="1" dirty="0" smtClean="0"/>
              <a:t> </a:t>
            </a:r>
            <a:r>
              <a:rPr lang="el-GR" sz="1400" b="1" dirty="0" err="1" smtClean="0"/>
              <a:t>τῶν</a:t>
            </a:r>
            <a:r>
              <a:rPr lang="el-GR" sz="1400" b="1" dirty="0" smtClean="0"/>
              <a:t> δώδεκα» </a:t>
            </a:r>
            <a:r>
              <a:rPr lang="el-GR" sz="1400" dirty="0" smtClean="0"/>
              <a:t>σύμφωνα με τον Κύριλλο Αλεξανδρείας, «προς </a:t>
            </a:r>
            <a:r>
              <a:rPr lang="el-GR" sz="1400" dirty="0" err="1" smtClean="0"/>
              <a:t>ἔνδειξιν</a:t>
            </a:r>
            <a:r>
              <a:rPr lang="el-GR" sz="1400" dirty="0" smtClean="0"/>
              <a:t> </a:t>
            </a:r>
            <a:r>
              <a:rPr lang="el-GR" sz="1400" dirty="0" err="1" smtClean="0"/>
              <a:t>καὶ</a:t>
            </a:r>
            <a:r>
              <a:rPr lang="el-GR" sz="1400" dirty="0" smtClean="0"/>
              <a:t> </a:t>
            </a:r>
            <a:r>
              <a:rPr lang="el-GR" sz="1400" dirty="0" err="1" smtClean="0"/>
              <a:t>διαβολὴν</a:t>
            </a:r>
            <a:r>
              <a:rPr lang="el-GR" sz="1400" dirty="0" smtClean="0"/>
              <a:t> </a:t>
            </a:r>
            <a:r>
              <a:rPr lang="el-GR" sz="1400" dirty="0" err="1" smtClean="0"/>
              <a:t>τῆς</a:t>
            </a:r>
            <a:r>
              <a:rPr lang="el-GR" sz="1400" dirty="0" smtClean="0"/>
              <a:t> </a:t>
            </a:r>
            <a:r>
              <a:rPr lang="el-GR" sz="1400" dirty="0" err="1" smtClean="0"/>
              <a:t>τοῦ</a:t>
            </a:r>
            <a:r>
              <a:rPr lang="el-GR" sz="1400" dirty="0" smtClean="0"/>
              <a:t> </a:t>
            </a:r>
            <a:r>
              <a:rPr lang="el-GR" sz="1400" dirty="0" err="1" smtClean="0"/>
              <a:t>προδότου</a:t>
            </a:r>
            <a:r>
              <a:rPr lang="el-GR" sz="1400" dirty="0" smtClean="0"/>
              <a:t> </a:t>
            </a:r>
            <a:r>
              <a:rPr lang="el-GR" sz="1400" dirty="0" err="1" smtClean="0"/>
              <a:t>φαυλότητος</a:t>
            </a:r>
            <a:r>
              <a:rPr lang="el-GR" sz="1400" dirty="0" smtClean="0"/>
              <a:t>» («πονηριάς», κατά τον ιερό Χρυσόστομο).</a:t>
            </a:r>
          </a:p>
          <a:p>
            <a:pPr algn="just">
              <a:buFont typeface="Arial" pitchFamily="34" charset="0"/>
              <a:buChar char="•"/>
            </a:pPr>
            <a:r>
              <a:rPr lang="el-GR" sz="1400" dirty="0" smtClean="0"/>
              <a:t>Το «</a:t>
            </a:r>
            <a:r>
              <a:rPr lang="el-GR" sz="1400" b="1" dirty="0" err="1" smtClean="0"/>
              <a:t>παραδῷ</a:t>
            </a:r>
            <a:r>
              <a:rPr lang="el-GR" sz="1400" dirty="0" smtClean="0"/>
              <a:t>» ίσως είναι προσπάθεια διόρθωσης υπό </a:t>
            </a:r>
            <a:r>
              <a:rPr lang="el-GR" sz="1400" dirty="0" err="1" smtClean="0"/>
              <a:t>αντιγραφέως</a:t>
            </a:r>
            <a:r>
              <a:rPr lang="el-GR" sz="1400" dirty="0" smtClean="0"/>
              <a:t> του «</a:t>
            </a:r>
            <a:r>
              <a:rPr lang="el-GR" sz="1400" b="1" dirty="0" err="1" smtClean="0"/>
              <a:t>παραδοῖ</a:t>
            </a:r>
            <a:r>
              <a:rPr lang="el-GR" sz="1400" dirty="0" smtClean="0"/>
              <a:t>», που δεν στέκεται γραμματικά (γιατί θυμίζει ευκτική αορίστου, που είναι «</a:t>
            </a:r>
            <a:r>
              <a:rPr lang="el-GR" sz="1400" dirty="0" err="1" smtClean="0"/>
              <a:t>παραδοίη</a:t>
            </a:r>
            <a:r>
              <a:rPr lang="el-GR" sz="1400" dirty="0" smtClean="0"/>
              <a:t>») ούτε συντακτικά (επειδή η τελική πρόταση κανονικά συντάσσεται με υποτακτική). </a:t>
            </a:r>
            <a:r>
              <a:rPr lang="el-GR" sz="1400" b="1" dirty="0" smtClean="0"/>
              <a:t>Το</a:t>
            </a:r>
            <a:r>
              <a:rPr lang="el-GR" sz="1400" dirty="0" smtClean="0"/>
              <a:t> «</a:t>
            </a:r>
            <a:r>
              <a:rPr lang="el-GR" sz="1400" b="1" dirty="0" err="1" smtClean="0"/>
              <a:t>παραδοῖ</a:t>
            </a:r>
            <a:r>
              <a:rPr lang="el-GR" sz="1400" b="1" dirty="0" smtClean="0"/>
              <a:t>» απαντά τρεις φορές στον Μάρκο (ΒΝΤ), και μία στον Ιωάννη (13, 2 - ΒΝΤ), ΕΝΏ στον</a:t>
            </a:r>
            <a:r>
              <a:rPr lang="el-GR" sz="1400" b="1" dirty="0" smtClean="0">
                <a:solidFill>
                  <a:srgbClr val="FF0000"/>
                </a:solidFill>
              </a:rPr>
              <a:t> Σιναϊτικό κώδικα </a:t>
            </a:r>
            <a:r>
              <a:rPr lang="el-GR" sz="1400" b="1" dirty="0" smtClean="0"/>
              <a:t>απαντά ως: </a:t>
            </a:r>
            <a:r>
              <a:rPr lang="el-GR" sz="1400" dirty="0" smtClean="0"/>
              <a:t>«</a:t>
            </a:r>
            <a:r>
              <a:rPr lang="el-GR" sz="1400" b="1" dirty="0" err="1" smtClean="0"/>
              <a:t>παραδῷ</a:t>
            </a:r>
            <a:r>
              <a:rPr lang="el-GR" sz="1400" dirty="0" smtClean="0"/>
              <a:t>».</a:t>
            </a:r>
            <a:endParaRPr lang="el-GR" sz="1400" b="1" dirty="0" smtClean="0"/>
          </a:p>
          <a:p>
            <a:pPr algn="just">
              <a:buFont typeface="Arial" pitchFamily="34" charset="0"/>
              <a:buChar char="•"/>
            </a:pPr>
            <a:r>
              <a:rPr lang="el-GR" sz="1400" dirty="0" smtClean="0"/>
              <a:t>Το «</a:t>
            </a:r>
            <a:r>
              <a:rPr lang="el-GR" sz="1400" b="1" dirty="0" err="1" smtClean="0"/>
              <a:t>αὐτόν</a:t>
            </a:r>
            <a:r>
              <a:rPr lang="el-GR" sz="1400" dirty="0" smtClean="0"/>
              <a:t>», τοποθετείται προ του ρήματος για να δηλώσει τον ύπουλο σκοπό του Ιούδα, ο οποίος μεταφέρει την </a:t>
            </a:r>
            <a:r>
              <a:rPr lang="el-GR" sz="1400" dirty="0" err="1" smtClean="0"/>
              <a:t>ενέργεία</a:t>
            </a:r>
            <a:r>
              <a:rPr lang="el-GR" sz="1400" dirty="0" smtClean="0"/>
              <a:t> του στο πρόσωπο του Χριστού, καίτοι δεν το κατονομάζει, για λόγους μυστικότητας ή εμπάθειας.</a:t>
            </a:r>
          </a:p>
        </p:txBody>
      </p:sp>
      <p:sp>
        <p:nvSpPr>
          <p:cNvPr id="7" name="6 - Βέλος προς τα κάτω"/>
          <p:cNvSpPr/>
          <p:nvPr/>
        </p:nvSpPr>
        <p:spPr>
          <a:xfrm>
            <a:off x="3203848" y="2060848"/>
            <a:ext cx="7200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ΠΑΤΕΡΙΚΗ ΕΡΜΗΝΕΙΑ ΧΩΡΙΟΥ (</a:t>
            </a:r>
            <a:r>
              <a:rPr lang="el-GR" sz="2800" b="1" dirty="0" err="1" smtClean="0"/>
              <a:t>Ζιγαβηνός</a:t>
            </a:r>
            <a:r>
              <a:rPr lang="el-GR" sz="2800" b="1" dirty="0" smtClean="0"/>
              <a:t>, Θεοφύλακτος)</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9845040"/>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600" b="1" kern="1200" dirty="0" smtClean="0">
                          <a:solidFill>
                            <a:schemeClr val="lt1"/>
                          </a:solidFill>
                          <a:latin typeface="+mn-lt"/>
                          <a:ea typeface="+mn-ea"/>
                          <a:cs typeface="+mn-cs"/>
                        </a:rPr>
                        <a:t>Γ.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ὀψίας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γενομένης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ἔρχεται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ἀνακειμένων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ἐσθιόντων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᾿Ιησοῦς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ἀμὴν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λέγω</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ἐξ</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παραδώσει</a:t>
                      </a:r>
                      <a:r>
                        <a:rPr lang="el-GR" sz="1600" b="1" kern="1200" dirty="0" smtClean="0">
                          <a:solidFill>
                            <a:schemeClr val="lt1"/>
                          </a:solidFill>
                          <a:latin typeface="+mn-lt"/>
                          <a:ea typeface="+mn-ea"/>
                          <a:cs typeface="+mn-cs"/>
                        </a:rPr>
                        <a:t> με, ὁ </a:t>
                      </a:r>
                      <a:r>
                        <a:rPr lang="el-GR" sz="1600" b="1" kern="1200" dirty="0" err="1" smtClean="0">
                          <a:solidFill>
                            <a:schemeClr val="lt1"/>
                          </a:solidFill>
                          <a:latin typeface="+mn-lt"/>
                          <a:ea typeface="+mn-ea"/>
                          <a:cs typeface="+mn-cs"/>
                        </a:rPr>
                        <a:t>ἐσθίων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ἤρξαντο</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λυπεῖσθαι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ἄλλος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ἀποκριθεὶς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ἐμβαπτόμενος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τρυβλίον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μὲν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ὑπάγει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καθὼς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γέγραπται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περὶ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ἐκείνῳ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οὗ</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παραδίδοται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καλὸν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ἦν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ἐγεννήθη</a:t>
                      </a:r>
                      <a:r>
                        <a:rPr lang="el-GR" sz="1600" b="1" kern="1200" dirty="0" smtClean="0">
                          <a:solidFill>
                            <a:schemeClr val="lt1"/>
                          </a:solidFill>
                          <a:latin typeface="+mn-lt"/>
                          <a:ea typeface="+mn-ea"/>
                          <a:cs typeface="+mn-cs"/>
                        </a:rPr>
                        <a:t> ὁ ἄνθρωπος </a:t>
                      </a:r>
                      <a:r>
                        <a:rPr lang="el-GR" sz="1600" b="1" kern="1200" dirty="0" err="1" smtClean="0">
                          <a:solidFill>
                            <a:schemeClr val="lt1"/>
                          </a:solidFill>
                          <a:latin typeface="+mn-lt"/>
                          <a:ea typeface="+mn-ea"/>
                          <a:cs typeface="+mn-cs"/>
                        </a:rPr>
                        <a:t>ἐκεῖνος</a:t>
                      </a:r>
                      <a:r>
                        <a:rPr lang="el-GR" sz="1600" b="1" kern="1200" dirty="0" smtClean="0">
                          <a:solidFill>
                            <a:schemeClr val="lt1"/>
                          </a:solidFill>
                          <a:latin typeface="+mn-lt"/>
                          <a:ea typeface="+mn-ea"/>
                          <a:cs typeface="+mn-cs"/>
                        </a:rPr>
                        <a:t>». </a:t>
                      </a:r>
                      <a:r>
                        <a:rPr lang="el-GR" sz="1600" b="1" i="1" kern="1200" dirty="0" smtClean="0">
                          <a:solidFill>
                            <a:schemeClr val="lt1"/>
                          </a:solidFill>
                          <a:latin typeface="+mn-lt"/>
                          <a:ea typeface="+mn-ea"/>
                          <a:cs typeface="+mn-cs"/>
                        </a:rPr>
                        <a:t>(</a:t>
                      </a:r>
                      <a:r>
                        <a:rPr lang="el-GR" sz="1600" b="1" i="1" kern="1200" dirty="0" err="1" smtClean="0">
                          <a:solidFill>
                            <a:schemeClr val="lt1"/>
                          </a:solidFill>
                          <a:latin typeface="+mn-lt"/>
                          <a:ea typeface="+mn-ea"/>
                          <a:cs typeface="+mn-cs"/>
                        </a:rPr>
                        <a:t>Μκ</a:t>
                      </a:r>
                      <a:r>
                        <a:rPr lang="el-GR" sz="1600" b="1" i="1" kern="1200" dirty="0" smtClean="0">
                          <a:solidFill>
                            <a:schemeClr val="lt1"/>
                          </a:solidFill>
                          <a:latin typeface="+mn-lt"/>
                          <a:ea typeface="+mn-ea"/>
                          <a:cs typeface="+mn-cs"/>
                        </a:rPr>
                        <a:t>. 14, 17-21)</a:t>
                      </a:r>
                      <a:endParaRPr lang="el-GR" sz="1600" b="1" kern="1200" dirty="0">
                        <a:solidFill>
                          <a:schemeClr val="lt1"/>
                        </a:solidFill>
                        <a:latin typeface="+mn-lt"/>
                        <a:ea typeface="+mn-ea"/>
                        <a:cs typeface="+mn-cs"/>
                      </a:endParaRPr>
                    </a:p>
                  </a:txBody>
                  <a:tcPr/>
                </a:tc>
              </a:tr>
              <a:tr h="6202065">
                <a:tc>
                  <a:txBody>
                    <a:bodyPr/>
                    <a:lstStyle/>
                    <a:p>
                      <a:pPr algn="just">
                        <a:buFont typeface="Wingdings" pitchFamily="2" charset="2"/>
                        <a:buChar char="q"/>
                      </a:pPr>
                      <a:r>
                        <a:rPr lang="el-GR" sz="1600" kern="1200" baseline="0" dirty="0" smtClean="0">
                          <a:solidFill>
                            <a:schemeClr val="dk1"/>
                          </a:solidFill>
                          <a:latin typeface="+mn-lt"/>
                          <a:ea typeface="+mn-ea"/>
                          <a:cs typeface="+mn-cs"/>
                        </a:rPr>
                        <a:t> </a:t>
                      </a:r>
                      <a:r>
                        <a:rPr lang="el-GR" sz="1400" b="1" kern="1200" baseline="0" dirty="0" smtClean="0">
                          <a:solidFill>
                            <a:schemeClr val="dk1"/>
                          </a:solidFill>
                          <a:latin typeface="+mn-lt"/>
                          <a:ea typeface="+mn-ea"/>
                          <a:cs typeface="+mn-cs"/>
                        </a:rPr>
                        <a:t>Ἡ προδοσία </a:t>
                      </a:r>
                      <a:r>
                        <a:rPr lang="el-GR" sz="1400" b="1" kern="1200" baseline="0" dirty="0" err="1" smtClean="0">
                          <a:solidFill>
                            <a:schemeClr val="dk1"/>
                          </a:solidFill>
                          <a:latin typeface="+mn-lt"/>
                          <a:ea typeface="+mn-ea"/>
                          <a:cs typeface="+mn-cs"/>
                        </a:rPr>
                        <a:t>προηγεῖται</a:t>
                      </a:r>
                      <a:r>
                        <a:rPr lang="el-GR" sz="1400" b="1" kern="1200" baseline="0" dirty="0" smtClean="0">
                          <a:solidFill>
                            <a:schemeClr val="dk1"/>
                          </a:solidFill>
                          <a:latin typeface="+mn-lt"/>
                          <a:ea typeface="+mn-ea"/>
                          <a:cs typeface="+mn-cs"/>
                        </a:rPr>
                        <a:t> </a:t>
                      </a:r>
                      <a:r>
                        <a:rPr lang="el-GR" sz="1400" b="1" kern="1200" baseline="0" dirty="0" err="1" smtClean="0">
                          <a:solidFill>
                            <a:schemeClr val="dk1"/>
                          </a:solidFill>
                          <a:latin typeface="+mn-lt"/>
                          <a:ea typeface="+mn-ea"/>
                          <a:cs typeface="+mn-cs"/>
                        </a:rPr>
                        <a:t>τῆς</a:t>
                      </a:r>
                      <a:r>
                        <a:rPr lang="el-GR" sz="1400" b="1" kern="1200" baseline="0" dirty="0" smtClean="0">
                          <a:solidFill>
                            <a:schemeClr val="dk1"/>
                          </a:solidFill>
                          <a:latin typeface="+mn-lt"/>
                          <a:ea typeface="+mn-ea"/>
                          <a:cs typeface="+mn-cs"/>
                        </a:rPr>
                        <a:t> προφητείας: </a:t>
                      </a:r>
                      <a:r>
                        <a:rPr lang="el-GR" sz="1400" kern="1200" dirty="0" smtClean="0">
                          <a:solidFill>
                            <a:schemeClr val="dk1"/>
                          </a:solidFill>
                          <a:latin typeface="+mn-lt"/>
                          <a:ea typeface="+mn-ea"/>
                          <a:cs typeface="+mn-cs"/>
                        </a:rPr>
                        <a:t>«</a:t>
                      </a:r>
                      <a:r>
                        <a:rPr lang="el-GR" sz="1400" kern="1200" dirty="0" err="1" smtClean="0">
                          <a:solidFill>
                            <a:schemeClr val="dk1"/>
                          </a:solidFill>
                          <a:latin typeface="+mn-lt"/>
                          <a:ea typeface="+mn-ea"/>
                          <a:cs typeface="+mn-cs"/>
                        </a:rPr>
                        <a:t>Ὄχι</a:t>
                      </a:r>
                      <a:r>
                        <a:rPr lang="el-GR" sz="1400" kern="1200" dirty="0" smtClean="0">
                          <a:solidFill>
                            <a:schemeClr val="dk1"/>
                          </a:solidFill>
                          <a:latin typeface="+mn-lt"/>
                          <a:ea typeface="+mn-ea"/>
                          <a:cs typeface="+mn-cs"/>
                        </a:rPr>
                        <a:t> διότι </a:t>
                      </a:r>
                      <a:r>
                        <a:rPr lang="el-GR" sz="1400" kern="1200" dirty="0" err="1" smtClean="0">
                          <a:solidFill>
                            <a:schemeClr val="dk1"/>
                          </a:solidFill>
                          <a:latin typeface="+mn-lt"/>
                          <a:ea typeface="+mn-ea"/>
                          <a:cs typeface="+mn-cs"/>
                        </a:rPr>
                        <a:t>εἶχε</a:t>
                      </a:r>
                      <a:r>
                        <a:rPr lang="el-GR" sz="1400" kern="1200" dirty="0" smtClean="0">
                          <a:solidFill>
                            <a:schemeClr val="dk1"/>
                          </a:solidFill>
                          <a:latin typeface="+mn-lt"/>
                          <a:ea typeface="+mn-ea"/>
                          <a:cs typeface="+mn-cs"/>
                        </a:rPr>
                        <a:t> προοριστεί, γι’ </a:t>
                      </a:r>
                      <a:r>
                        <a:rPr lang="el-GR" sz="1400" kern="1200" dirty="0" err="1" smtClean="0">
                          <a:solidFill>
                            <a:schemeClr val="dk1"/>
                          </a:solidFill>
                          <a:latin typeface="+mn-lt"/>
                          <a:ea typeface="+mn-ea"/>
                          <a:cs typeface="+mn-cs"/>
                        </a:rPr>
                        <a:t>αὐτό</a:t>
                      </a:r>
                      <a:r>
                        <a:rPr lang="el-GR" sz="1400" kern="1200" dirty="0" smtClean="0">
                          <a:solidFill>
                            <a:schemeClr val="dk1"/>
                          </a:solidFill>
                          <a:latin typeface="+mn-lt"/>
                          <a:ea typeface="+mn-ea"/>
                          <a:cs typeface="+mn-cs"/>
                        </a:rPr>
                        <a:t> παρέδωσε· </a:t>
                      </a:r>
                      <a:r>
                        <a:rPr lang="el-GR" sz="1400" kern="1200" dirty="0" err="1" smtClean="0">
                          <a:solidFill>
                            <a:schemeClr val="dk1"/>
                          </a:solidFill>
                          <a:latin typeface="+mn-lt"/>
                          <a:ea typeface="+mn-ea"/>
                          <a:cs typeface="+mn-cs"/>
                        </a:rPr>
                        <a:t>ἀλλά</a:t>
                      </a:r>
                      <a:r>
                        <a:rPr lang="el-GR" sz="1400" kern="1200" dirty="0" smtClean="0">
                          <a:solidFill>
                            <a:schemeClr val="dk1"/>
                          </a:solidFill>
                          <a:latin typeface="+mn-lt"/>
                          <a:ea typeface="+mn-ea"/>
                          <a:cs typeface="+mn-cs"/>
                        </a:rPr>
                        <a:t> διότι παρέδωσε, γι’ </a:t>
                      </a:r>
                      <a:r>
                        <a:rPr lang="el-GR" sz="1400" kern="1200" dirty="0" err="1" smtClean="0">
                          <a:solidFill>
                            <a:schemeClr val="dk1"/>
                          </a:solidFill>
                          <a:latin typeface="+mn-lt"/>
                          <a:ea typeface="+mn-ea"/>
                          <a:cs typeface="+mn-cs"/>
                        </a:rPr>
                        <a:t>αὐτό</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εἶχε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προοριστεῖ</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ἐπειδὴ</a:t>
                      </a:r>
                      <a:r>
                        <a:rPr lang="el-GR" sz="1400" kern="1200" dirty="0" smtClean="0">
                          <a:solidFill>
                            <a:schemeClr val="dk1"/>
                          </a:solidFill>
                          <a:latin typeface="+mn-lt"/>
                          <a:ea typeface="+mn-ea"/>
                          <a:cs typeface="+mn-cs"/>
                        </a:rPr>
                        <a:t> ὁ </a:t>
                      </a:r>
                      <a:r>
                        <a:rPr lang="el-GR" sz="1400" kern="1200" dirty="0" err="1" smtClean="0">
                          <a:solidFill>
                            <a:schemeClr val="dk1"/>
                          </a:solidFill>
                          <a:latin typeface="+mn-lt"/>
                          <a:ea typeface="+mn-ea"/>
                          <a:cs typeface="+mn-cs"/>
                        </a:rPr>
                        <a:t>Θεὸς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προγνώριζε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ὁποῖο</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ὁπωσδήποτε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θὰ</a:t>
                      </a:r>
                      <a:r>
                        <a:rPr lang="el-GR" sz="1400" kern="1200" dirty="0" smtClean="0">
                          <a:solidFill>
                            <a:schemeClr val="dk1"/>
                          </a:solidFill>
                          <a:latin typeface="+mn-lt"/>
                          <a:ea typeface="+mn-ea"/>
                          <a:cs typeface="+mn-cs"/>
                        </a:rPr>
                        <a:t> γινόταν· διότι </a:t>
                      </a:r>
                      <a:r>
                        <a:rPr lang="el-GR" sz="1400" kern="1200" dirty="0" err="1" smtClean="0">
                          <a:solidFill>
                            <a:schemeClr val="dk1"/>
                          </a:solidFill>
                          <a:latin typeface="+mn-lt"/>
                          <a:ea typeface="+mn-ea"/>
                          <a:cs typeface="+mn-cs"/>
                        </a:rPr>
                        <a:t>ἐπρόκειτο</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ὄντως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ἀποβεῖ</a:t>
                      </a:r>
                      <a:r>
                        <a:rPr lang="el-GR" sz="1400" kern="1200" dirty="0" smtClean="0">
                          <a:solidFill>
                            <a:schemeClr val="dk1"/>
                          </a:solidFill>
                          <a:latin typeface="+mn-lt"/>
                          <a:ea typeface="+mn-ea"/>
                          <a:cs typeface="+mn-cs"/>
                        </a:rPr>
                        <a:t> τέτοιος (ὁ </a:t>
                      </a:r>
                      <a:r>
                        <a:rPr lang="el-GR" sz="1400" kern="1200" dirty="0" err="1" smtClean="0">
                          <a:solidFill>
                            <a:schemeClr val="dk1"/>
                          </a:solidFill>
                          <a:latin typeface="+mn-lt"/>
                          <a:ea typeface="+mn-ea"/>
                          <a:cs typeface="+mn-cs"/>
                        </a:rPr>
                        <a:t>Ἰούδας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ὄχι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a:t>
                      </a:r>
                      <a:r>
                        <a:rPr lang="el-GR" sz="1400" kern="1200" dirty="0" smtClean="0">
                          <a:solidFill>
                            <a:schemeClr val="dk1"/>
                          </a:solidFill>
                          <a:latin typeface="+mn-lt"/>
                          <a:ea typeface="+mn-ea"/>
                          <a:cs typeface="+mn-cs"/>
                        </a:rPr>
                        <a:t> φύση του, </a:t>
                      </a:r>
                      <a:r>
                        <a:rPr lang="el-GR" sz="1400" kern="1200" dirty="0" err="1" smtClean="0">
                          <a:solidFill>
                            <a:schemeClr val="dk1"/>
                          </a:solidFill>
                          <a:latin typeface="+mn-lt"/>
                          <a:ea typeface="+mn-ea"/>
                          <a:cs typeface="+mn-cs"/>
                        </a:rPr>
                        <a:t>ἀλλὰ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ἐλεύθερη</a:t>
                      </a:r>
                      <a:r>
                        <a:rPr lang="el-GR" sz="1400" kern="1200" dirty="0" smtClean="0">
                          <a:solidFill>
                            <a:schemeClr val="dk1"/>
                          </a:solidFill>
                          <a:latin typeface="+mn-lt"/>
                          <a:ea typeface="+mn-ea"/>
                          <a:cs typeface="+mn-cs"/>
                        </a:rPr>
                        <a:t> βούλησή του». </a:t>
                      </a:r>
                      <a:r>
                        <a:rPr lang="el-GR" sz="1400" b="1" kern="1200" dirty="0" smtClean="0">
                          <a:solidFill>
                            <a:schemeClr val="dk1"/>
                          </a:solidFill>
                          <a:latin typeface="+mn-lt"/>
                          <a:ea typeface="+mn-ea"/>
                          <a:cs typeface="+mn-cs"/>
                        </a:rPr>
                        <a:t>(</a:t>
                      </a:r>
                      <a:r>
                        <a:rPr lang="el-GR" sz="1400" b="1" kern="1200" dirty="0" err="1" smtClean="0">
                          <a:solidFill>
                            <a:schemeClr val="dk1"/>
                          </a:solidFill>
                          <a:latin typeface="+mn-lt"/>
                          <a:ea typeface="+mn-ea"/>
                          <a:cs typeface="+mn-cs"/>
                        </a:rPr>
                        <a:t>Εὐθύμιος</a:t>
                      </a:r>
                      <a:r>
                        <a:rPr lang="el-GR" sz="1400" b="1" kern="1200" baseline="0" dirty="0" smtClean="0">
                          <a:solidFill>
                            <a:schemeClr val="dk1"/>
                          </a:solidFill>
                          <a:latin typeface="+mn-lt"/>
                          <a:ea typeface="+mn-ea"/>
                          <a:cs typeface="+mn-cs"/>
                        </a:rPr>
                        <a:t> </a:t>
                      </a:r>
                      <a:r>
                        <a:rPr lang="el-GR" sz="1400" b="1" kern="1200" baseline="0" dirty="0" err="1" smtClean="0">
                          <a:solidFill>
                            <a:schemeClr val="dk1"/>
                          </a:solidFill>
                          <a:latin typeface="+mn-lt"/>
                          <a:ea typeface="+mn-ea"/>
                          <a:cs typeface="+mn-cs"/>
                        </a:rPr>
                        <a:t>Ζιγαβηνός</a:t>
                      </a:r>
                      <a:r>
                        <a:rPr lang="el-GR" sz="1400" b="1" kern="1200" baseline="0" dirty="0" smtClean="0">
                          <a:solidFill>
                            <a:schemeClr val="dk1"/>
                          </a:solidFill>
                          <a:latin typeface="+mn-lt"/>
                          <a:ea typeface="+mn-ea"/>
                          <a:cs typeface="+mn-cs"/>
                        </a:rPr>
                        <a:t>)</a:t>
                      </a:r>
                      <a:endParaRPr lang="el-GR" sz="1400" b="1" kern="1200" dirty="0" smtClean="0">
                        <a:solidFill>
                          <a:schemeClr val="dk1"/>
                        </a:solidFill>
                        <a:latin typeface="+mn-lt"/>
                        <a:ea typeface="+mn-ea"/>
                        <a:cs typeface="+mn-cs"/>
                      </a:endParaRPr>
                    </a:p>
                    <a:p>
                      <a:pPr algn="just">
                        <a:buFont typeface="Wingdings" pitchFamily="2" charset="2"/>
                        <a:buChar char="q"/>
                      </a:pPr>
                      <a:r>
                        <a:rPr lang="el-GR" sz="1400" kern="1200" dirty="0" smtClean="0">
                          <a:solidFill>
                            <a:schemeClr val="dk1"/>
                          </a:solidFill>
                          <a:latin typeface="+mn-lt"/>
                          <a:ea typeface="+mn-ea"/>
                          <a:cs typeface="+mn-cs"/>
                        </a:rPr>
                        <a:t>«Διότι </a:t>
                      </a:r>
                      <a:r>
                        <a:rPr lang="el-GR" sz="1400" kern="1200" dirty="0" err="1" smtClean="0">
                          <a:solidFill>
                            <a:schemeClr val="dk1"/>
                          </a:solidFill>
                          <a:latin typeface="+mn-lt"/>
                          <a:ea typeface="+mn-ea"/>
                          <a:cs typeface="+mn-cs"/>
                        </a:rPr>
                        <a:t>δὲν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ἔπραξε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σκοπὸ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συνεργήσει </a:t>
                      </a:r>
                      <a:r>
                        <a:rPr lang="el-GR" sz="1400" kern="1200" dirty="0" err="1" smtClean="0">
                          <a:solidFill>
                            <a:schemeClr val="dk1"/>
                          </a:solidFill>
                          <a:latin typeface="+mn-lt"/>
                          <a:ea typeface="+mn-ea"/>
                          <a:cs typeface="+mn-cs"/>
                        </a:rPr>
                        <a:t>στὴ</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βουλὴ</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Θεοῦ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ἀλλὰ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ἔκανε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ὑπηρετῶντας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a:t>
                      </a:r>
                      <a:r>
                        <a:rPr lang="el-GR" sz="1400" kern="1200" dirty="0" smtClean="0">
                          <a:solidFill>
                            <a:schemeClr val="dk1"/>
                          </a:solidFill>
                          <a:latin typeface="+mn-lt"/>
                          <a:ea typeface="+mn-ea"/>
                          <a:cs typeface="+mn-cs"/>
                        </a:rPr>
                        <a:t> δική του κακία». </a:t>
                      </a:r>
                      <a:r>
                        <a:rPr lang="el-GR" sz="1400" b="1" kern="1200" dirty="0" smtClean="0">
                          <a:solidFill>
                            <a:schemeClr val="dk1"/>
                          </a:solidFill>
                          <a:latin typeface="+mn-lt"/>
                          <a:ea typeface="+mn-ea"/>
                          <a:cs typeface="+mn-cs"/>
                        </a:rPr>
                        <a:t>(Θεοφύλακτος Βουλγαρίας)</a:t>
                      </a:r>
                      <a:endParaRPr lang="el-GR" sz="14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endParaRPr lang="el-GR" sz="14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400" kern="1200" baseline="0" dirty="0" smtClean="0">
                          <a:solidFill>
                            <a:schemeClr val="dk1"/>
                          </a:solidFill>
                          <a:latin typeface="+mn-lt"/>
                          <a:ea typeface="+mn-ea"/>
                          <a:cs typeface="+mn-cs"/>
                        </a:rPr>
                        <a:t> </a:t>
                      </a:r>
                      <a:r>
                        <a:rPr lang="el-GR" sz="1400" b="1" kern="1200" baseline="0" dirty="0" smtClean="0">
                          <a:solidFill>
                            <a:schemeClr val="dk1"/>
                          </a:solidFill>
                          <a:latin typeface="+mn-lt"/>
                          <a:ea typeface="+mn-ea"/>
                          <a:cs typeface="+mn-cs"/>
                        </a:rPr>
                        <a:t>Κακή χρήση </a:t>
                      </a:r>
                      <a:r>
                        <a:rPr lang="el-GR" sz="1400" b="1" kern="1200" baseline="0" dirty="0" err="1" smtClean="0">
                          <a:solidFill>
                            <a:schemeClr val="dk1"/>
                          </a:solidFill>
                          <a:latin typeface="+mn-lt"/>
                          <a:ea typeface="+mn-ea"/>
                          <a:cs typeface="+mn-cs"/>
                        </a:rPr>
                        <a:t>τοῦ</a:t>
                      </a:r>
                      <a:r>
                        <a:rPr lang="el-GR" sz="1400" b="1" kern="1200" baseline="0" dirty="0" smtClean="0">
                          <a:solidFill>
                            <a:schemeClr val="dk1"/>
                          </a:solidFill>
                          <a:latin typeface="+mn-lt"/>
                          <a:ea typeface="+mn-ea"/>
                          <a:cs typeface="+mn-cs"/>
                        </a:rPr>
                        <a:t> </a:t>
                      </a:r>
                      <a:r>
                        <a:rPr lang="el-GR" sz="1400" b="1" kern="1200" baseline="0" dirty="0" err="1" smtClean="0">
                          <a:solidFill>
                            <a:schemeClr val="dk1"/>
                          </a:solidFill>
                          <a:latin typeface="+mn-lt"/>
                          <a:ea typeface="+mn-ea"/>
                          <a:cs typeface="+mn-cs"/>
                        </a:rPr>
                        <a:t>αὐτεξούσιου</a:t>
                      </a:r>
                      <a:r>
                        <a:rPr lang="el-GR" sz="1400" b="1" kern="1200" baseline="0" dirty="0" smtClean="0">
                          <a:solidFill>
                            <a:schemeClr val="dk1"/>
                          </a:solidFill>
                          <a:latin typeface="+mn-lt"/>
                          <a:ea typeface="+mn-ea"/>
                          <a:cs typeface="+mn-cs"/>
                        </a:rPr>
                        <a:t> </a:t>
                      </a:r>
                      <a:r>
                        <a:rPr lang="el-GR" sz="1400" b="1" kern="1200" baseline="0" dirty="0" err="1" smtClean="0">
                          <a:solidFill>
                            <a:schemeClr val="dk1"/>
                          </a:solidFill>
                          <a:latin typeface="+mn-lt"/>
                          <a:ea typeface="+mn-ea"/>
                          <a:cs typeface="+mn-cs"/>
                        </a:rPr>
                        <a:t>ἀπὸ</a:t>
                      </a:r>
                      <a:r>
                        <a:rPr lang="el-GR" sz="1400" b="1" kern="1200" baseline="0" dirty="0" smtClean="0">
                          <a:solidFill>
                            <a:schemeClr val="dk1"/>
                          </a:solidFill>
                          <a:latin typeface="+mn-lt"/>
                          <a:ea typeface="+mn-ea"/>
                          <a:cs typeface="+mn-cs"/>
                        </a:rPr>
                        <a:t> </a:t>
                      </a:r>
                      <a:r>
                        <a:rPr lang="el-GR" sz="1400" b="1" kern="1200" baseline="0" dirty="0" err="1" smtClean="0">
                          <a:solidFill>
                            <a:schemeClr val="dk1"/>
                          </a:solidFill>
                          <a:latin typeface="+mn-lt"/>
                          <a:ea typeface="+mn-ea"/>
                          <a:cs typeface="+mn-cs"/>
                        </a:rPr>
                        <a:t>Ἰούδα</a:t>
                      </a:r>
                      <a:r>
                        <a:rPr lang="el-GR" sz="1400" b="1" kern="1200" baseline="0" dirty="0" smtClean="0">
                          <a:solidFill>
                            <a:schemeClr val="dk1"/>
                          </a:solidFill>
                          <a:latin typeface="+mn-lt"/>
                          <a:ea typeface="+mn-ea"/>
                          <a:cs typeface="+mn-cs"/>
                        </a:rPr>
                        <a:t>: </a:t>
                      </a:r>
                      <a:r>
                        <a:rPr lang="el-GR" sz="1400" kern="1200" dirty="0" smtClean="0">
                          <a:solidFill>
                            <a:schemeClr val="dk1"/>
                          </a:solidFill>
                          <a:latin typeface="+mn-lt"/>
                          <a:ea typeface="+mn-ea"/>
                          <a:cs typeface="+mn-cs"/>
                        </a:rPr>
                        <a:t>«</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ὁ </a:t>
                      </a:r>
                      <a:r>
                        <a:rPr lang="el-GR" sz="1400" kern="1200" dirty="0" err="1" smtClean="0">
                          <a:solidFill>
                            <a:schemeClr val="dk1"/>
                          </a:solidFill>
                          <a:latin typeface="+mn-lt"/>
                          <a:ea typeface="+mn-ea"/>
                          <a:cs typeface="+mn-cs"/>
                        </a:rPr>
                        <a:t>Ἰούδας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δὲν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ἔγινε</a:t>
                      </a:r>
                      <a:r>
                        <a:rPr lang="el-GR" sz="1400" kern="1200" dirty="0" smtClean="0">
                          <a:solidFill>
                            <a:schemeClr val="dk1"/>
                          </a:solidFill>
                          <a:latin typeface="+mn-lt"/>
                          <a:ea typeface="+mn-ea"/>
                          <a:cs typeface="+mn-cs"/>
                        </a:rPr>
                        <a:t> κακός, </a:t>
                      </a:r>
                      <a:r>
                        <a:rPr lang="el-GR" sz="1400" kern="1200" dirty="0" err="1" smtClean="0">
                          <a:solidFill>
                            <a:schemeClr val="dk1"/>
                          </a:solidFill>
                          <a:latin typeface="+mn-lt"/>
                          <a:ea typeface="+mn-ea"/>
                          <a:cs typeface="+mn-cs"/>
                        </a:rPr>
                        <a:t>ἐπειδὴ</a:t>
                      </a:r>
                      <a:r>
                        <a:rPr lang="el-GR" sz="1400" kern="1200" dirty="0" smtClean="0">
                          <a:solidFill>
                            <a:schemeClr val="dk1"/>
                          </a:solidFill>
                          <a:latin typeface="+mn-lt"/>
                          <a:ea typeface="+mn-ea"/>
                          <a:cs typeface="+mn-cs"/>
                        </a:rPr>
                        <a:t> γεννήθηκε, </a:t>
                      </a:r>
                      <a:r>
                        <a:rPr lang="el-GR" sz="1400" kern="1200" dirty="0" err="1" smtClean="0">
                          <a:solidFill>
                            <a:schemeClr val="dk1"/>
                          </a:solidFill>
                          <a:latin typeface="+mn-lt"/>
                          <a:ea typeface="+mn-ea"/>
                          <a:cs typeface="+mn-cs"/>
                        </a:rPr>
                        <a:t>ἀλλὰ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ἐπειδὴ</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ἔδειξε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ῥαθυμία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ἔγινε</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κακὸς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a:t>
                      </a:r>
                      <a:r>
                        <a:rPr lang="el-GR" sz="1400" kern="1200" dirty="0" smtClean="0">
                          <a:solidFill>
                            <a:schemeClr val="dk1"/>
                          </a:solidFill>
                          <a:latin typeface="+mn-lt"/>
                          <a:ea typeface="+mn-ea"/>
                          <a:cs typeface="+mn-cs"/>
                        </a:rPr>
                        <a:t> μοχθηρή του γνώμη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τὴν</a:t>
                      </a:r>
                      <a:r>
                        <a:rPr lang="el-GR" sz="1400" kern="1200" dirty="0" smtClean="0">
                          <a:solidFill>
                            <a:schemeClr val="dk1"/>
                          </a:solidFill>
                          <a:latin typeface="+mn-lt"/>
                          <a:ea typeface="+mn-ea"/>
                          <a:cs typeface="+mn-cs"/>
                        </a:rPr>
                        <a:t> κακή του προαίρεση. Κανέναν, λοιπόν, ὁ </a:t>
                      </a:r>
                      <a:r>
                        <a:rPr lang="el-GR" sz="1400" kern="1200" dirty="0" err="1" smtClean="0">
                          <a:solidFill>
                            <a:schemeClr val="dk1"/>
                          </a:solidFill>
                          <a:latin typeface="+mn-lt"/>
                          <a:ea typeface="+mn-ea"/>
                          <a:cs typeface="+mn-cs"/>
                        </a:rPr>
                        <a:t>Θεὸς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δὲν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ἀναγκάζει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γίνει καλός, </a:t>
                      </a:r>
                      <a:r>
                        <a:rPr lang="el-GR" sz="1400" kern="1200" dirty="0" err="1" smtClean="0">
                          <a:solidFill>
                            <a:schemeClr val="dk1"/>
                          </a:solidFill>
                          <a:latin typeface="+mn-lt"/>
                          <a:ea typeface="+mn-ea"/>
                          <a:cs typeface="+mn-cs"/>
                        </a:rPr>
                        <a:t>ἂν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δὲν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εἶναι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a:t>
                      </a:r>
                      <a:r>
                        <a:rPr lang="el-GR" sz="1400" kern="1200" dirty="0" smtClean="0">
                          <a:solidFill>
                            <a:schemeClr val="dk1"/>
                          </a:solidFill>
                          <a:latin typeface="+mn-lt"/>
                          <a:ea typeface="+mn-ea"/>
                          <a:cs typeface="+mn-cs"/>
                        </a:rPr>
                        <a:t> θέλησή του καλός· </a:t>
                      </a:r>
                      <a:r>
                        <a:rPr lang="el-GR" sz="1400" kern="1200" dirty="0" err="1" smtClean="0">
                          <a:solidFill>
                            <a:schemeClr val="dk1"/>
                          </a:solidFill>
                          <a:latin typeface="+mn-lt"/>
                          <a:ea typeface="+mn-ea"/>
                          <a:cs typeface="+mn-cs"/>
                        </a:rPr>
                        <a:t>ναὶ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μὲν</a:t>
                      </a:r>
                      <a:r>
                        <a:rPr lang="el-GR" sz="1400" kern="1200" dirty="0" smtClean="0">
                          <a:solidFill>
                            <a:schemeClr val="dk1"/>
                          </a:solidFill>
                          <a:latin typeface="+mn-lt"/>
                          <a:ea typeface="+mn-ea"/>
                          <a:cs typeface="+mn-cs"/>
                        </a:rPr>
                        <a:t> προτείνει </a:t>
                      </a:r>
                      <a:r>
                        <a:rPr lang="el-GR" sz="1400" kern="1200" dirty="0" err="1" smtClean="0">
                          <a:solidFill>
                            <a:schemeClr val="dk1"/>
                          </a:solidFill>
                          <a:latin typeface="+mn-lt"/>
                          <a:ea typeface="+mn-ea"/>
                          <a:cs typeface="+mn-cs"/>
                        </a:rPr>
                        <a:t>τὰ</a:t>
                      </a:r>
                      <a:r>
                        <a:rPr lang="el-GR" sz="1400" kern="1200" dirty="0" smtClean="0">
                          <a:solidFill>
                            <a:schemeClr val="dk1"/>
                          </a:solidFill>
                          <a:latin typeface="+mn-lt"/>
                          <a:ea typeface="+mn-ea"/>
                          <a:cs typeface="+mn-cs"/>
                        </a:rPr>
                        <a:t> σωτήρια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βοηθᾶ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αὐτὸν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ποὺ</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ἐπιλέγει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αὐτά</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ἐπιτρέπει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ὅμως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πηγαίνει ὁ καθένας </a:t>
                      </a:r>
                      <a:r>
                        <a:rPr lang="el-GR" sz="1400" kern="1200" dirty="0" err="1" smtClean="0">
                          <a:solidFill>
                            <a:schemeClr val="dk1"/>
                          </a:solidFill>
                          <a:latin typeface="+mn-lt"/>
                          <a:ea typeface="+mn-ea"/>
                          <a:cs typeface="+mn-cs"/>
                        </a:rPr>
                        <a:t>ὡς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αὐτεξούσιος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ὅπου</a:t>
                      </a:r>
                      <a:r>
                        <a:rPr lang="el-GR" sz="1400" kern="1200" dirty="0" smtClean="0">
                          <a:solidFill>
                            <a:schemeClr val="dk1"/>
                          </a:solidFill>
                          <a:latin typeface="+mn-lt"/>
                          <a:ea typeface="+mn-ea"/>
                          <a:cs typeface="+mn-cs"/>
                        </a:rPr>
                        <a:t> θέλει». </a:t>
                      </a:r>
                      <a:r>
                        <a:rPr lang="el-GR" sz="1400" b="1" kern="1200" dirty="0" smtClean="0">
                          <a:solidFill>
                            <a:schemeClr val="dk1"/>
                          </a:solidFill>
                          <a:latin typeface="+mn-lt"/>
                          <a:ea typeface="+mn-ea"/>
                          <a:cs typeface="+mn-cs"/>
                        </a:rPr>
                        <a:t>(</a:t>
                      </a:r>
                      <a:r>
                        <a:rPr lang="el-GR" sz="1400" b="1" kern="1200" dirty="0" err="1" smtClean="0">
                          <a:solidFill>
                            <a:schemeClr val="dk1"/>
                          </a:solidFill>
                          <a:latin typeface="+mn-lt"/>
                          <a:ea typeface="+mn-ea"/>
                          <a:cs typeface="+mn-cs"/>
                        </a:rPr>
                        <a:t>Εὐθύμιος</a:t>
                      </a:r>
                      <a:r>
                        <a:rPr lang="el-GR" sz="1400" b="1" kern="1200" baseline="0" dirty="0" smtClean="0">
                          <a:solidFill>
                            <a:schemeClr val="dk1"/>
                          </a:solidFill>
                          <a:latin typeface="+mn-lt"/>
                          <a:ea typeface="+mn-ea"/>
                          <a:cs typeface="+mn-cs"/>
                        </a:rPr>
                        <a:t> </a:t>
                      </a:r>
                      <a:r>
                        <a:rPr lang="el-GR" sz="1400" b="1" kern="1200" baseline="0" dirty="0" err="1" smtClean="0">
                          <a:solidFill>
                            <a:schemeClr val="dk1"/>
                          </a:solidFill>
                          <a:latin typeface="+mn-lt"/>
                          <a:ea typeface="+mn-ea"/>
                          <a:cs typeface="+mn-cs"/>
                        </a:rPr>
                        <a:t>Ζιγαβηνός</a:t>
                      </a:r>
                      <a:r>
                        <a:rPr lang="el-GR" sz="1400" b="1" kern="1200" baseline="0" dirty="0" smtClean="0">
                          <a:solidFill>
                            <a:schemeClr val="dk1"/>
                          </a:solidFill>
                          <a:latin typeface="+mn-lt"/>
                          <a:ea typeface="+mn-ea"/>
                          <a:cs typeface="+mn-cs"/>
                        </a:rPr>
                        <a:t>)</a:t>
                      </a:r>
                      <a:endParaRPr lang="el-GR" sz="14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400" kern="1200" baseline="0" dirty="0" smtClean="0">
                          <a:solidFill>
                            <a:schemeClr val="dk1"/>
                          </a:solidFill>
                          <a:latin typeface="+mn-lt"/>
                          <a:ea typeface="+mn-ea"/>
                          <a:cs typeface="+mn-cs"/>
                        </a:rPr>
                        <a:t> </a:t>
                      </a:r>
                      <a:r>
                        <a:rPr lang="el-GR" sz="1400" b="1" kern="1200" baseline="0" dirty="0" err="1" smtClean="0">
                          <a:solidFill>
                            <a:schemeClr val="dk1"/>
                          </a:solidFill>
                          <a:latin typeface="+mn-lt"/>
                          <a:ea typeface="+mn-ea"/>
                          <a:cs typeface="+mn-cs"/>
                        </a:rPr>
                        <a:t>Ζωὴ</a:t>
                      </a:r>
                      <a:r>
                        <a:rPr lang="el-GR" sz="1400" b="1" kern="1200" baseline="0" dirty="0" smtClean="0">
                          <a:solidFill>
                            <a:schemeClr val="dk1"/>
                          </a:solidFill>
                          <a:latin typeface="+mn-lt"/>
                          <a:ea typeface="+mn-ea"/>
                          <a:cs typeface="+mn-cs"/>
                        </a:rPr>
                        <a:t> </a:t>
                      </a:r>
                      <a:r>
                        <a:rPr lang="el-GR" sz="1400" b="1" kern="1200" baseline="0" dirty="0" err="1" smtClean="0">
                          <a:solidFill>
                            <a:schemeClr val="dk1"/>
                          </a:solidFill>
                          <a:latin typeface="+mn-lt"/>
                          <a:ea typeface="+mn-ea"/>
                          <a:cs typeface="+mn-cs"/>
                        </a:rPr>
                        <a:t>στὴν</a:t>
                      </a:r>
                      <a:r>
                        <a:rPr lang="el-GR" sz="1400" b="1" kern="1200" baseline="0" dirty="0" smtClean="0">
                          <a:solidFill>
                            <a:schemeClr val="dk1"/>
                          </a:solidFill>
                          <a:latin typeface="+mn-lt"/>
                          <a:ea typeface="+mn-ea"/>
                          <a:cs typeface="+mn-cs"/>
                        </a:rPr>
                        <a:t> </a:t>
                      </a:r>
                      <a:r>
                        <a:rPr lang="el-GR" sz="1400" b="1" kern="1200" baseline="0" dirty="0" err="1" smtClean="0">
                          <a:solidFill>
                            <a:schemeClr val="dk1"/>
                          </a:solidFill>
                          <a:latin typeface="+mn-lt"/>
                          <a:ea typeface="+mn-ea"/>
                          <a:cs typeface="+mn-cs"/>
                        </a:rPr>
                        <a:t>ἁμαρτία</a:t>
                      </a:r>
                      <a:r>
                        <a:rPr lang="el-GR" sz="1400" b="1" kern="1200" baseline="0" dirty="0" smtClean="0">
                          <a:solidFill>
                            <a:schemeClr val="dk1"/>
                          </a:solidFill>
                          <a:latin typeface="+mn-lt"/>
                          <a:ea typeface="+mn-ea"/>
                          <a:cs typeface="+mn-cs"/>
                        </a:rPr>
                        <a:t> ἢ </a:t>
                      </a:r>
                      <a:r>
                        <a:rPr lang="el-GR" sz="1400" b="1" kern="1200" baseline="0" dirty="0" err="1" smtClean="0">
                          <a:solidFill>
                            <a:schemeClr val="dk1"/>
                          </a:solidFill>
                          <a:latin typeface="+mn-lt"/>
                          <a:ea typeface="+mn-ea"/>
                          <a:cs typeface="+mn-cs"/>
                        </a:rPr>
                        <a:t>ἀνυπαρξία</a:t>
                      </a:r>
                      <a:r>
                        <a:rPr lang="el-GR" sz="1400" b="1" kern="1200" baseline="0" dirty="0" smtClean="0">
                          <a:solidFill>
                            <a:schemeClr val="dk1"/>
                          </a:solidFill>
                          <a:latin typeface="+mn-lt"/>
                          <a:ea typeface="+mn-ea"/>
                          <a:cs typeface="+mn-cs"/>
                        </a:rPr>
                        <a:t>: </a:t>
                      </a:r>
                      <a:r>
                        <a:rPr lang="el-GR" sz="1400" kern="1200" baseline="0" dirty="0" smtClean="0">
                          <a:solidFill>
                            <a:schemeClr val="dk1"/>
                          </a:solidFill>
                          <a:latin typeface="+mn-lt"/>
                          <a:ea typeface="+mn-ea"/>
                          <a:cs typeface="+mn-cs"/>
                        </a:rPr>
                        <a:t>«Λ</a:t>
                      </a:r>
                      <a:r>
                        <a:rPr lang="el-GR" sz="1400" kern="1200" dirty="0" smtClean="0">
                          <a:solidFill>
                            <a:schemeClr val="dk1"/>
                          </a:solidFill>
                          <a:latin typeface="+mn-lt"/>
                          <a:ea typeface="+mn-ea"/>
                          <a:cs typeface="+mn-cs"/>
                        </a:rPr>
                        <a:t>έγοντας (ὁ Χριστός), </a:t>
                      </a:r>
                      <a:r>
                        <a:rPr lang="el-GR" sz="1400" kern="1200" dirty="0" err="1" smtClean="0">
                          <a:solidFill>
                            <a:schemeClr val="dk1"/>
                          </a:solidFill>
                          <a:latin typeface="+mn-lt"/>
                          <a:ea typeface="+mn-ea"/>
                          <a:cs typeface="+mn-cs"/>
                        </a:rPr>
                        <a:t>ὅτι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καλὸ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θὰ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ἦταν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ἂν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δὲν</a:t>
                      </a:r>
                      <a:r>
                        <a:rPr lang="el-GR" sz="1400" kern="1200" dirty="0" smtClean="0">
                          <a:solidFill>
                            <a:schemeClr val="dk1"/>
                          </a:solidFill>
                          <a:latin typeface="+mn-lt"/>
                          <a:ea typeface="+mn-ea"/>
                          <a:cs typeface="+mn-cs"/>
                        </a:rPr>
                        <a:t> γεννιόταν ὁ </a:t>
                      </a:r>
                      <a:r>
                        <a:rPr lang="el-GR" sz="1400" kern="1200" dirty="0" err="1" smtClean="0">
                          <a:solidFill>
                            <a:schemeClr val="dk1"/>
                          </a:solidFill>
                          <a:latin typeface="+mn-lt"/>
                          <a:ea typeface="+mn-ea"/>
                          <a:cs typeface="+mn-cs"/>
                        </a:rPr>
                        <a:t>ἄνθρωπος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ἐκεῖνος</a:t>
                      </a:r>
                      <a:r>
                        <a:rPr lang="el-GR" sz="1400" kern="1200" dirty="0" smtClean="0">
                          <a:solidFill>
                            <a:schemeClr val="dk1"/>
                          </a:solidFill>
                          <a:latin typeface="+mn-lt"/>
                          <a:ea typeface="+mn-ea"/>
                          <a:cs typeface="+mn-cs"/>
                        </a:rPr>
                        <a:t>, δείχνει </a:t>
                      </a:r>
                      <a:r>
                        <a:rPr lang="el-GR" sz="1400" kern="1200" dirty="0" err="1" smtClean="0">
                          <a:solidFill>
                            <a:schemeClr val="dk1"/>
                          </a:solidFill>
                          <a:latin typeface="+mn-lt"/>
                          <a:ea typeface="+mn-ea"/>
                          <a:cs typeface="+mn-cs"/>
                        </a:rPr>
                        <a:t>ὅτι</a:t>
                      </a:r>
                      <a:r>
                        <a:rPr lang="el-GR" sz="1400" kern="1200" dirty="0" smtClean="0">
                          <a:solidFill>
                            <a:schemeClr val="dk1"/>
                          </a:solidFill>
                          <a:latin typeface="+mn-lt"/>
                          <a:ea typeface="+mn-ea"/>
                          <a:cs typeface="+mn-cs"/>
                        </a:rPr>
                        <a:t> ἡ </a:t>
                      </a:r>
                      <a:r>
                        <a:rPr lang="el-GR" sz="1400" kern="1200" dirty="0" err="1" smtClean="0">
                          <a:solidFill>
                            <a:schemeClr val="dk1"/>
                          </a:solidFill>
                          <a:latin typeface="+mn-lt"/>
                          <a:ea typeface="+mn-ea"/>
                          <a:cs typeface="+mn-cs"/>
                        </a:rPr>
                        <a:t>ἀνυπαρξία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εἶναι</a:t>
                      </a:r>
                      <a:r>
                        <a:rPr lang="el-GR" sz="1400" kern="1200" dirty="0" smtClean="0">
                          <a:solidFill>
                            <a:schemeClr val="dk1"/>
                          </a:solidFill>
                          <a:latin typeface="+mn-lt"/>
                          <a:ea typeface="+mn-ea"/>
                          <a:cs typeface="+mn-cs"/>
                        </a:rPr>
                        <a:t> καλύτερη </a:t>
                      </a:r>
                      <a:r>
                        <a:rPr lang="el-GR" sz="1400" kern="1200" dirty="0" err="1" smtClean="0">
                          <a:solidFill>
                            <a:schemeClr val="dk1"/>
                          </a:solidFill>
                          <a:latin typeface="+mn-lt"/>
                          <a:ea typeface="+mn-ea"/>
                          <a:cs typeface="+mn-cs"/>
                        </a:rPr>
                        <a:t>ἀπὸ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τὴν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ὕπαρξη</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ἁμαρτίες</a:t>
                      </a:r>
                      <a:r>
                        <a:rPr lang="el-GR" sz="1400" kern="1200" dirty="0" smtClean="0">
                          <a:solidFill>
                            <a:schemeClr val="dk1"/>
                          </a:solidFill>
                          <a:latin typeface="+mn-lt"/>
                          <a:ea typeface="+mn-ea"/>
                          <a:cs typeface="+mn-cs"/>
                        </a:rPr>
                        <a:t>». </a:t>
                      </a:r>
                      <a:r>
                        <a:rPr lang="el-GR" sz="1400" b="1" kern="1200" dirty="0" smtClean="0">
                          <a:solidFill>
                            <a:schemeClr val="dk1"/>
                          </a:solidFill>
                          <a:latin typeface="+mn-lt"/>
                          <a:ea typeface="+mn-ea"/>
                          <a:cs typeface="+mn-cs"/>
                        </a:rPr>
                        <a:t>(Θεοφύλακτος Βουλγαρίας)</a:t>
                      </a: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7" name="6 - Εικόνα" descr="Μυστ.-Δείπνος-αρχαίος.jpg"/>
          <p:cNvPicPr>
            <a:picLocks noChangeAspect="1"/>
          </p:cNvPicPr>
          <p:nvPr/>
        </p:nvPicPr>
        <p:blipFill>
          <a:blip r:embed="rId3" cstate="print"/>
          <a:stretch>
            <a:fillRect/>
          </a:stretch>
        </p:blipFill>
        <p:spPr>
          <a:xfrm>
            <a:off x="2267744" y="3212976"/>
            <a:ext cx="4572000" cy="2232248"/>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ΣΥΓΧΡΟΝΗ ΕΡΜΗΝΕΙΑ ΧΩΡΙΟΥ (ΚΑΡΑΒΙΔΟΠΟΥΛΟΣ)</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7756545"/>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600" b="1" kern="1200" dirty="0" smtClean="0">
                          <a:solidFill>
                            <a:schemeClr val="lt1"/>
                          </a:solidFill>
                          <a:latin typeface="+mn-lt"/>
                          <a:ea typeface="+mn-ea"/>
                          <a:cs typeface="+mn-cs"/>
                        </a:rPr>
                        <a:t>Γ.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ὀψίας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γενομένης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ἔρχεται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ἀνακειμένων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ἐσθιό</a:t>
                      </a:r>
                      <a:r>
                        <a:rPr lang="el-GR" sz="1600" b="1" kern="1200" dirty="0" smtClean="0">
                          <a:solidFill>
                            <a:schemeClr val="lt1"/>
                          </a:solidFill>
                          <a:latin typeface="+mn-lt"/>
                          <a:ea typeface="+mn-ea"/>
                          <a:cs typeface="+mn-cs"/>
                        </a:rPr>
                        <a:t>-</a:t>
                      </a:r>
                      <a:r>
                        <a:rPr lang="el-GR" sz="1600" b="1" kern="1200" dirty="0" err="1" smtClean="0">
                          <a:solidFill>
                            <a:schemeClr val="lt1"/>
                          </a:solidFill>
                          <a:latin typeface="+mn-lt"/>
                          <a:ea typeface="+mn-ea"/>
                          <a:cs typeface="+mn-cs"/>
                        </a:rPr>
                        <a:t>ντων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᾿Ιησοῦς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ἀμὴν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λέγω</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ἐξ</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παραδώσει</a:t>
                      </a:r>
                      <a:r>
                        <a:rPr lang="el-GR" sz="1600" b="1" kern="1200" dirty="0" smtClean="0">
                          <a:solidFill>
                            <a:schemeClr val="lt1"/>
                          </a:solidFill>
                          <a:latin typeface="+mn-lt"/>
                          <a:ea typeface="+mn-ea"/>
                          <a:cs typeface="+mn-cs"/>
                        </a:rPr>
                        <a:t> με, ὁ </a:t>
                      </a:r>
                      <a:r>
                        <a:rPr lang="el-GR" sz="1600" b="1" kern="1200" dirty="0" err="1" smtClean="0">
                          <a:solidFill>
                            <a:schemeClr val="lt1"/>
                          </a:solidFill>
                          <a:latin typeface="+mn-lt"/>
                          <a:ea typeface="+mn-ea"/>
                          <a:cs typeface="+mn-cs"/>
                        </a:rPr>
                        <a:t>ἐσθίων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ἤρξαντο</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λυπεῖσθαι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ἄλλος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ἀποκριθεὶς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ἐμβαπτόμενος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τρυβλίον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μὲν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ὑπάγει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καθὼς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γέγραπται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περὶ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ἐκείνῳ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οὗ</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παραδίδοται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καλὸν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ἦν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ἐγεννήθη</a:t>
                      </a:r>
                      <a:r>
                        <a:rPr lang="el-GR" sz="1600" b="1" kern="1200" dirty="0" smtClean="0">
                          <a:solidFill>
                            <a:schemeClr val="lt1"/>
                          </a:solidFill>
                          <a:latin typeface="+mn-lt"/>
                          <a:ea typeface="+mn-ea"/>
                          <a:cs typeface="+mn-cs"/>
                        </a:rPr>
                        <a:t> ὁ ἄνθρωπος </a:t>
                      </a:r>
                      <a:r>
                        <a:rPr lang="el-GR" sz="1600" b="1" kern="1200" dirty="0" err="1" smtClean="0">
                          <a:solidFill>
                            <a:schemeClr val="lt1"/>
                          </a:solidFill>
                          <a:latin typeface="+mn-lt"/>
                          <a:ea typeface="+mn-ea"/>
                          <a:cs typeface="+mn-cs"/>
                        </a:rPr>
                        <a:t>ἐκεῖνος</a:t>
                      </a:r>
                      <a:r>
                        <a:rPr lang="el-GR" sz="1600" b="1" kern="1200" dirty="0" smtClean="0">
                          <a:solidFill>
                            <a:schemeClr val="lt1"/>
                          </a:solidFill>
                          <a:latin typeface="+mn-lt"/>
                          <a:ea typeface="+mn-ea"/>
                          <a:cs typeface="+mn-cs"/>
                        </a:rPr>
                        <a:t>». </a:t>
                      </a:r>
                      <a:r>
                        <a:rPr lang="el-GR" sz="1600" b="1" i="1" kern="1200" dirty="0" smtClean="0">
                          <a:solidFill>
                            <a:schemeClr val="lt1"/>
                          </a:solidFill>
                          <a:latin typeface="+mn-lt"/>
                          <a:ea typeface="+mn-ea"/>
                          <a:cs typeface="+mn-cs"/>
                        </a:rPr>
                        <a:t>(</a:t>
                      </a:r>
                      <a:r>
                        <a:rPr lang="el-GR" sz="1600" b="1" i="1" kern="1200" dirty="0" err="1" smtClean="0">
                          <a:solidFill>
                            <a:schemeClr val="lt1"/>
                          </a:solidFill>
                          <a:latin typeface="+mn-lt"/>
                          <a:ea typeface="+mn-ea"/>
                          <a:cs typeface="+mn-cs"/>
                        </a:rPr>
                        <a:t>Μκ</a:t>
                      </a:r>
                      <a:r>
                        <a:rPr lang="el-GR" sz="1600" b="1" i="1" kern="1200" dirty="0" smtClean="0">
                          <a:solidFill>
                            <a:schemeClr val="lt1"/>
                          </a:solidFill>
                          <a:latin typeface="+mn-lt"/>
                          <a:ea typeface="+mn-ea"/>
                          <a:cs typeface="+mn-cs"/>
                        </a:rPr>
                        <a:t>. 14, 17-21)</a:t>
                      </a:r>
                      <a:endParaRPr lang="el-GR" sz="1600" b="1" kern="1200" dirty="0">
                        <a:solidFill>
                          <a:schemeClr val="lt1"/>
                        </a:solidFill>
                        <a:latin typeface="+mn-lt"/>
                        <a:ea typeface="+mn-ea"/>
                        <a:cs typeface="+mn-cs"/>
                      </a:endParaRPr>
                    </a:p>
                  </a:txBody>
                  <a:tcPr/>
                </a:tc>
              </a:tr>
              <a:tr h="6202065">
                <a:tc>
                  <a:txBody>
                    <a:bodyPr/>
                    <a:lstStyle/>
                    <a:p>
                      <a:pPr algn="just">
                        <a:buFont typeface="Wingdings" pitchFamily="2" charset="2"/>
                        <a:buChar char="q"/>
                      </a:pPr>
                      <a:r>
                        <a:rPr lang="el-GR" sz="1800" kern="1200" dirty="0" smtClean="0">
                          <a:solidFill>
                            <a:schemeClr val="dk1"/>
                          </a:solidFill>
                          <a:latin typeface="+mn-lt"/>
                          <a:ea typeface="+mn-ea"/>
                          <a:cs typeface="+mn-cs"/>
                        </a:rPr>
                        <a:t> </a:t>
                      </a:r>
                      <a:r>
                        <a:rPr lang="el-GR" sz="1400" b="1" kern="1200" baseline="0" dirty="0" smtClean="0">
                          <a:solidFill>
                            <a:schemeClr val="dk1"/>
                          </a:solidFill>
                          <a:latin typeface="+mn-lt"/>
                          <a:ea typeface="+mn-ea"/>
                          <a:cs typeface="+mn-cs"/>
                        </a:rPr>
                        <a:t>«</a:t>
                      </a:r>
                      <a:r>
                        <a:rPr lang="el-GR" sz="1400" b="1" kern="1200" dirty="0" err="1" smtClean="0">
                          <a:solidFill>
                            <a:schemeClr val="dk1"/>
                          </a:solidFill>
                          <a:latin typeface="+mn-lt"/>
                          <a:ea typeface="+mn-ea"/>
                          <a:cs typeface="+mn-cs"/>
                        </a:rPr>
                        <a:t>παραδίδοται</a:t>
                      </a:r>
                      <a:r>
                        <a:rPr lang="el-GR" sz="1400" b="1" kern="1200" dirty="0" smtClean="0">
                          <a:solidFill>
                            <a:schemeClr val="dk1"/>
                          </a:solidFill>
                          <a:latin typeface="+mn-lt"/>
                          <a:ea typeface="+mn-ea"/>
                          <a:cs typeface="+mn-cs"/>
                        </a:rPr>
                        <a:t>»:</a:t>
                      </a:r>
                      <a:r>
                        <a:rPr lang="el-GR" sz="1400" b="1" kern="1200" baseline="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Μὲ</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χαρακτηριστικὸ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ῥῆμα</a:t>
                      </a:r>
                      <a:r>
                        <a:rPr lang="el-GR" sz="1400" kern="1200" baseline="0" dirty="0" smtClean="0">
                          <a:solidFill>
                            <a:schemeClr val="dk1"/>
                          </a:solidFill>
                          <a:latin typeface="+mn-lt"/>
                          <a:ea typeface="+mn-ea"/>
                          <a:cs typeface="+mn-cs"/>
                        </a:rPr>
                        <a:t> </a:t>
                      </a:r>
                      <a:r>
                        <a:rPr lang="el-GR" sz="1400" b="1" kern="1200" baseline="0" dirty="0" smtClean="0">
                          <a:solidFill>
                            <a:schemeClr val="dk1"/>
                          </a:solidFill>
                          <a:latin typeface="+mn-lt"/>
                          <a:ea typeface="+mn-ea"/>
                          <a:cs typeface="+mn-cs"/>
                        </a:rPr>
                        <a:t>(</a:t>
                      </a:r>
                      <a:r>
                        <a:rPr lang="el-GR" sz="1400" b="1" kern="1200" dirty="0" err="1" smtClean="0">
                          <a:solidFill>
                            <a:schemeClr val="dk1"/>
                          </a:solidFill>
                          <a:latin typeface="+mn-lt"/>
                          <a:ea typeface="+mn-ea"/>
                          <a:cs typeface="+mn-cs"/>
                        </a:rPr>
                        <a:t>καὶ</a:t>
                      </a:r>
                      <a:r>
                        <a:rPr lang="el-GR" sz="1400" b="1" kern="1200" dirty="0" smtClean="0">
                          <a:solidFill>
                            <a:schemeClr val="dk1"/>
                          </a:solidFill>
                          <a:latin typeface="+mn-lt"/>
                          <a:ea typeface="+mn-ea"/>
                          <a:cs typeface="+mn-cs"/>
                        </a:rPr>
                        <a:t> μάλιστα </a:t>
                      </a:r>
                      <a:r>
                        <a:rPr lang="el-GR" sz="1400" b="1" kern="1200" dirty="0" err="1" smtClean="0">
                          <a:solidFill>
                            <a:schemeClr val="dk1"/>
                          </a:solidFill>
                          <a:latin typeface="+mn-lt"/>
                          <a:ea typeface="+mn-ea"/>
                          <a:cs typeface="+mn-cs"/>
                        </a:rPr>
                        <a:t>στὴν</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παθητικὴ</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φωνὴ</a:t>
                      </a:r>
                      <a:r>
                        <a:rPr lang="el-GR" sz="1400" b="1" kern="1200" dirty="0" smtClean="0">
                          <a:solidFill>
                            <a:schemeClr val="dk1"/>
                          </a:solidFill>
                          <a:latin typeface="+mn-lt"/>
                          <a:ea typeface="+mn-ea"/>
                          <a:cs typeface="+mn-cs"/>
                        </a:rPr>
                        <a:t>)</a:t>
                      </a:r>
                      <a:r>
                        <a:rPr lang="el-GR" sz="1400" kern="1200" dirty="0" smtClean="0">
                          <a:solidFill>
                            <a:schemeClr val="dk1"/>
                          </a:solidFill>
                          <a:latin typeface="+mn-lt"/>
                          <a:ea typeface="+mn-ea"/>
                          <a:cs typeface="+mn-cs"/>
                        </a:rPr>
                        <a:t>, δηλώνεται </a:t>
                      </a:r>
                      <a:r>
                        <a:rPr lang="el-GR" sz="1400" kern="1200" dirty="0" err="1" smtClean="0">
                          <a:solidFill>
                            <a:schemeClr val="dk1"/>
                          </a:solidFill>
                          <a:latin typeface="+mn-lt"/>
                          <a:ea typeface="+mn-ea"/>
                          <a:cs typeface="+mn-cs"/>
                        </a:rPr>
                        <a:t>ὅτι</a:t>
                      </a:r>
                      <a:r>
                        <a:rPr lang="el-GR" sz="1400" kern="1200" dirty="0" smtClean="0">
                          <a:solidFill>
                            <a:schemeClr val="dk1"/>
                          </a:solidFill>
                          <a:latin typeface="+mn-lt"/>
                          <a:ea typeface="+mn-ea"/>
                          <a:cs typeface="+mn-cs"/>
                        </a:rPr>
                        <a:t> πέραν </a:t>
                      </a:r>
                      <a:r>
                        <a:rPr lang="el-GR" sz="1400" kern="1200" dirty="0" err="1" smtClean="0">
                          <a:solidFill>
                            <a:schemeClr val="dk1"/>
                          </a:solidFill>
                          <a:latin typeface="+mn-lt"/>
                          <a:ea typeface="+mn-ea"/>
                          <a:cs typeface="+mn-cs"/>
                        </a:rPr>
                        <a:t>τῶν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ὅσων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συντελοῦνται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στὸ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ἀνθρώπινο</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ἱστορικὸ</a:t>
                      </a:r>
                      <a:r>
                        <a:rPr lang="el-GR" sz="1400" kern="1200" dirty="0" smtClean="0">
                          <a:solidFill>
                            <a:schemeClr val="dk1"/>
                          </a:solidFill>
                          <a:latin typeface="+mn-lt"/>
                          <a:ea typeface="+mn-ea"/>
                          <a:cs typeface="+mn-cs"/>
                        </a:rPr>
                        <a:t> σκηνικό, ὁ Χριστός ‘‘παραδίδεται’’ </a:t>
                      </a:r>
                      <a:r>
                        <a:rPr lang="el-GR" sz="1400" kern="1200" dirty="0" err="1" smtClean="0">
                          <a:solidFill>
                            <a:schemeClr val="dk1"/>
                          </a:solidFill>
                          <a:latin typeface="+mn-lt"/>
                          <a:ea typeface="+mn-ea"/>
                          <a:cs typeface="+mn-cs"/>
                        </a:rPr>
                        <a:t>ἀπὸ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Θεὸ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στὸ</a:t>
                      </a:r>
                      <a:r>
                        <a:rPr lang="el-GR" sz="1400" kern="1200" dirty="0" smtClean="0">
                          <a:solidFill>
                            <a:schemeClr val="dk1"/>
                          </a:solidFill>
                          <a:latin typeface="+mn-lt"/>
                          <a:ea typeface="+mn-ea"/>
                          <a:cs typeface="+mn-cs"/>
                        </a:rPr>
                        <a:t> θάνατο </a:t>
                      </a:r>
                      <a:r>
                        <a:rPr lang="el-GR" sz="1400" kern="1200" dirty="0" err="1" smtClean="0">
                          <a:solidFill>
                            <a:schemeClr val="dk1"/>
                          </a:solidFill>
                          <a:latin typeface="+mn-lt"/>
                          <a:ea typeface="+mn-ea"/>
                          <a:cs typeface="+mn-cs"/>
                        </a:rPr>
                        <a:t>ὑπὲρ</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τῶν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ἁμαρτιῶν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κόσμου,</a:t>
                      </a:r>
                      <a:r>
                        <a:rPr lang="el-GR" sz="1400" kern="1200" baseline="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ὅτι</a:t>
                      </a:r>
                      <a:r>
                        <a:rPr lang="el-GR" sz="1400" kern="1200" dirty="0" smtClean="0">
                          <a:solidFill>
                            <a:schemeClr val="dk1"/>
                          </a:solidFill>
                          <a:latin typeface="+mn-lt"/>
                          <a:ea typeface="+mn-ea"/>
                          <a:cs typeface="+mn-cs"/>
                        </a:rPr>
                        <a:t> δηλ. ὁ </a:t>
                      </a:r>
                      <a:r>
                        <a:rPr lang="el-GR" sz="1400" kern="1200" dirty="0" err="1" smtClean="0">
                          <a:solidFill>
                            <a:schemeClr val="dk1"/>
                          </a:solidFill>
                          <a:latin typeface="+mn-lt"/>
                          <a:ea typeface="+mn-ea"/>
                          <a:cs typeface="+mn-cs"/>
                        </a:rPr>
                        <a:t>σταυρὸς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Χριστοῦ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δὲν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ἀποτελεῖ</a:t>
                      </a:r>
                      <a:r>
                        <a:rPr lang="el-GR" sz="1400" kern="1200" dirty="0" smtClean="0">
                          <a:solidFill>
                            <a:schemeClr val="dk1"/>
                          </a:solidFill>
                          <a:latin typeface="+mn-lt"/>
                          <a:ea typeface="+mn-ea"/>
                          <a:cs typeface="+mn-cs"/>
                        </a:rPr>
                        <a:t> συνέπεια </a:t>
                      </a:r>
                      <a:r>
                        <a:rPr lang="el-GR" sz="1400" kern="1200" dirty="0" err="1" smtClean="0">
                          <a:solidFill>
                            <a:schemeClr val="dk1"/>
                          </a:solidFill>
                          <a:latin typeface="+mn-lt"/>
                          <a:ea typeface="+mn-ea"/>
                          <a:cs typeface="+mn-cs"/>
                        </a:rPr>
                        <a:t>ἱστορικῶν</a:t>
                      </a:r>
                      <a:r>
                        <a:rPr lang="el-GR" sz="1400" kern="1200" dirty="0" smtClean="0">
                          <a:solidFill>
                            <a:schemeClr val="dk1"/>
                          </a:solidFill>
                          <a:latin typeface="+mn-lt"/>
                          <a:ea typeface="+mn-ea"/>
                          <a:cs typeface="+mn-cs"/>
                        </a:rPr>
                        <a:t> ἢ </a:t>
                      </a:r>
                      <a:r>
                        <a:rPr lang="el-GR" sz="1400" kern="1200" dirty="0" err="1" smtClean="0">
                          <a:solidFill>
                            <a:schemeClr val="dk1"/>
                          </a:solidFill>
                          <a:latin typeface="+mn-lt"/>
                          <a:ea typeface="+mn-ea"/>
                          <a:cs typeface="+mn-cs"/>
                        </a:rPr>
                        <a:t>ἐνδοκοσμικῶν</a:t>
                      </a:r>
                      <a:r>
                        <a:rPr lang="el-GR" sz="1400" kern="1200" dirty="0" smtClean="0">
                          <a:solidFill>
                            <a:schemeClr val="dk1"/>
                          </a:solidFill>
                          <a:latin typeface="+mn-lt"/>
                          <a:ea typeface="+mn-ea"/>
                          <a:cs typeface="+mn-cs"/>
                        </a:rPr>
                        <a:t> παραγόντων </a:t>
                      </a:r>
                      <a:r>
                        <a:rPr lang="el-GR" sz="1400" kern="1200" dirty="0" err="1" smtClean="0">
                          <a:solidFill>
                            <a:schemeClr val="dk1"/>
                          </a:solidFill>
                          <a:latin typeface="+mn-lt"/>
                          <a:ea typeface="+mn-ea"/>
                          <a:cs typeface="+mn-cs"/>
                        </a:rPr>
                        <a:t>ἀλλὰ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ἐκδήλωση</a:t>
                      </a:r>
                      <a:r>
                        <a:rPr lang="el-GR" sz="1400" kern="1200" dirty="0" smtClean="0">
                          <a:solidFill>
                            <a:schemeClr val="dk1"/>
                          </a:solidFill>
                          <a:latin typeface="+mn-lt"/>
                          <a:ea typeface="+mn-ea"/>
                          <a:cs typeface="+mn-cs"/>
                        </a:rPr>
                        <a:t> φιλανθρωπίας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Θεοῦ</a:t>
                      </a:r>
                      <a:r>
                        <a:rPr lang="el-GR" sz="1400" kern="1200" dirty="0" smtClean="0">
                          <a:solidFill>
                            <a:schemeClr val="dk1"/>
                          </a:solidFill>
                          <a:latin typeface="+mn-lt"/>
                          <a:ea typeface="+mn-ea"/>
                          <a:cs typeface="+mn-cs"/>
                        </a:rPr>
                        <a:t>.</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400"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Στὸ</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μυαλὸ</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τοῦ</a:t>
                      </a:r>
                      <a:r>
                        <a:rPr lang="el-GR" sz="1400" b="1" kern="1200" dirty="0" smtClean="0">
                          <a:solidFill>
                            <a:schemeClr val="dk1"/>
                          </a:solidFill>
                          <a:latin typeface="+mn-lt"/>
                          <a:ea typeface="+mn-ea"/>
                          <a:cs typeface="+mn-cs"/>
                        </a:rPr>
                        <a:t> Μάρκου </a:t>
                      </a:r>
                      <a:r>
                        <a:rPr lang="el-GR" sz="1400" b="1" kern="1200" dirty="0" err="1" smtClean="0">
                          <a:solidFill>
                            <a:schemeClr val="dk1"/>
                          </a:solidFill>
                          <a:latin typeface="+mn-lt"/>
                          <a:ea typeface="+mn-ea"/>
                          <a:cs typeface="+mn-cs"/>
                        </a:rPr>
                        <a:t>εὑρίσκεται</a:t>
                      </a:r>
                      <a:r>
                        <a:rPr lang="el-GR" sz="1400" b="1" kern="1200" dirty="0" smtClean="0">
                          <a:solidFill>
                            <a:schemeClr val="dk1"/>
                          </a:solidFill>
                          <a:latin typeface="+mn-lt"/>
                          <a:ea typeface="+mn-ea"/>
                          <a:cs typeface="+mn-cs"/>
                        </a:rPr>
                        <a:t> ὁ </a:t>
                      </a:r>
                      <a:r>
                        <a:rPr lang="el-GR" sz="1400" b="1" kern="1200" dirty="0" err="1" smtClean="0">
                          <a:solidFill>
                            <a:schemeClr val="dk1"/>
                          </a:solidFill>
                          <a:latin typeface="+mn-lt"/>
                          <a:ea typeface="+mn-ea"/>
                          <a:cs typeface="+mn-cs"/>
                        </a:rPr>
                        <a:t>Ἠσαΐας</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καὶ</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τὸ</a:t>
                      </a:r>
                      <a:r>
                        <a:rPr lang="el-GR" sz="1400" b="1" kern="1200" dirty="0" smtClean="0">
                          <a:solidFill>
                            <a:schemeClr val="dk1"/>
                          </a:solidFill>
                          <a:latin typeface="+mn-lt"/>
                          <a:ea typeface="+mn-ea"/>
                          <a:cs typeface="+mn-cs"/>
                        </a:rPr>
                        <a:t> Πάθος </a:t>
                      </a:r>
                      <a:r>
                        <a:rPr lang="el-GR" sz="1400" b="1" kern="1200" dirty="0" err="1" smtClean="0">
                          <a:solidFill>
                            <a:schemeClr val="dk1"/>
                          </a:solidFill>
                          <a:latin typeface="+mn-lt"/>
                          <a:ea typeface="+mn-ea"/>
                          <a:cs typeface="+mn-cs"/>
                        </a:rPr>
                        <a:t>τοῦ</a:t>
                      </a:r>
                      <a:r>
                        <a:rPr lang="el-GR" sz="1400" b="1" kern="1200" dirty="0" smtClean="0">
                          <a:solidFill>
                            <a:schemeClr val="dk1"/>
                          </a:solidFill>
                          <a:latin typeface="+mn-lt"/>
                          <a:ea typeface="+mn-ea"/>
                          <a:cs typeface="+mn-cs"/>
                        </a:rPr>
                        <a:t> </a:t>
                      </a:r>
                      <a:r>
                        <a:rPr lang="el-GR" sz="1400" b="1" kern="1200" dirty="0" err="1" smtClean="0">
                          <a:solidFill>
                            <a:schemeClr val="dk1"/>
                          </a:solidFill>
                          <a:latin typeface="+mn-lt"/>
                          <a:ea typeface="+mn-ea"/>
                          <a:cs typeface="+mn-cs"/>
                        </a:rPr>
                        <a:t>Χριστοῦ</a:t>
                      </a:r>
                      <a:r>
                        <a:rPr lang="el-GR" sz="1400" b="1"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Χρησιμοποιεῖται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συχνὰ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ρῆμα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παραδιδόναι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ποὺ</a:t>
                      </a:r>
                      <a:r>
                        <a:rPr lang="el-GR" sz="1400" kern="1200" dirty="0" smtClean="0">
                          <a:solidFill>
                            <a:schemeClr val="dk1"/>
                          </a:solidFill>
                          <a:latin typeface="+mn-lt"/>
                          <a:ea typeface="+mn-ea"/>
                          <a:cs typeface="+mn-cs"/>
                        </a:rPr>
                        <a:t> φέρει </a:t>
                      </a:r>
                      <a:r>
                        <a:rPr lang="el-GR" sz="1400" kern="1200" dirty="0" err="1" smtClean="0">
                          <a:solidFill>
                            <a:schemeClr val="dk1"/>
                          </a:solidFill>
                          <a:latin typeface="+mn-lt"/>
                          <a:ea typeface="+mn-ea"/>
                          <a:cs typeface="+mn-cs"/>
                        </a:rPr>
                        <a:t>στὸ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νοῦ</a:t>
                      </a:r>
                      <a:r>
                        <a:rPr lang="el-GR" sz="1400" kern="1200" dirty="0" smtClean="0">
                          <a:solidFill>
                            <a:schemeClr val="dk1"/>
                          </a:solidFill>
                          <a:latin typeface="+mn-lt"/>
                          <a:ea typeface="+mn-ea"/>
                          <a:cs typeface="+mn-cs"/>
                        </a:rPr>
                        <a:t> μας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ἄσματα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a:t>
                      </a:r>
                      <a:r>
                        <a:rPr lang="el-GR" sz="1400" i="1" kern="1200" dirty="0" smtClean="0">
                          <a:solidFill>
                            <a:schemeClr val="dk1"/>
                          </a:solidFill>
                          <a:latin typeface="+mn-lt"/>
                          <a:ea typeface="+mn-ea"/>
                          <a:cs typeface="+mn-cs"/>
                        </a:rPr>
                        <a:t>Πάσχοντος</a:t>
                      </a:r>
                      <a:r>
                        <a:rPr lang="el-GR" sz="1400" kern="1200" dirty="0" smtClean="0">
                          <a:solidFill>
                            <a:schemeClr val="dk1"/>
                          </a:solidFill>
                          <a:latin typeface="+mn-lt"/>
                          <a:ea typeface="+mn-ea"/>
                          <a:cs typeface="+mn-cs"/>
                        </a:rPr>
                        <a:t> </a:t>
                      </a:r>
                      <a:r>
                        <a:rPr lang="el-GR" sz="1400" i="1" kern="1200" dirty="0" smtClean="0">
                          <a:solidFill>
                            <a:schemeClr val="dk1"/>
                          </a:solidFill>
                          <a:latin typeface="+mn-lt"/>
                          <a:ea typeface="+mn-ea"/>
                          <a:cs typeface="+mn-cs"/>
                        </a:rPr>
                        <a:t>δούλου</a:t>
                      </a:r>
                      <a:r>
                        <a:rPr lang="el-GR" sz="1400"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τοῦ</a:t>
                      </a:r>
                      <a:r>
                        <a:rPr lang="el-GR" sz="1400" i="1" kern="1200" dirty="0" smtClean="0">
                          <a:solidFill>
                            <a:schemeClr val="dk1"/>
                          </a:solidFill>
                          <a:latin typeface="+mn-lt"/>
                          <a:ea typeface="+mn-ea"/>
                          <a:cs typeface="+mn-cs"/>
                        </a:rPr>
                        <a:t> </a:t>
                      </a:r>
                      <a:r>
                        <a:rPr lang="el-GR" sz="1400" i="1" kern="1200" dirty="0" err="1" smtClean="0">
                          <a:solidFill>
                            <a:schemeClr val="dk1"/>
                          </a:solidFill>
                          <a:latin typeface="+mn-lt"/>
                          <a:ea typeface="+mn-ea"/>
                          <a:cs typeface="+mn-cs"/>
                        </a:rPr>
                        <a:t>Θεοῦ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Ἠσαΐα</a:t>
                      </a:r>
                      <a:r>
                        <a:rPr lang="el-GR" sz="1400" kern="1200" dirty="0" smtClean="0">
                          <a:solidFill>
                            <a:schemeClr val="dk1"/>
                          </a:solidFill>
                          <a:latin typeface="+mn-lt"/>
                          <a:ea typeface="+mn-ea"/>
                          <a:cs typeface="+mn-cs"/>
                        </a:rPr>
                        <a:t> (κεφ. 52-53), </a:t>
                      </a:r>
                      <a:r>
                        <a:rPr lang="el-GR" sz="1400" kern="1200" dirty="0" err="1" smtClean="0">
                          <a:solidFill>
                            <a:schemeClr val="dk1"/>
                          </a:solidFill>
                          <a:latin typeface="+mn-lt"/>
                          <a:ea typeface="+mn-ea"/>
                          <a:cs typeface="+mn-cs"/>
                        </a:rPr>
                        <a:t>ὅπου</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ἐπίσης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ἀφθονεῖ</a:t>
                      </a:r>
                      <a:r>
                        <a:rPr lang="el-GR" sz="1400" kern="1200" dirty="0" smtClean="0">
                          <a:solidFill>
                            <a:schemeClr val="dk1"/>
                          </a:solidFill>
                          <a:latin typeface="+mn-lt"/>
                          <a:ea typeface="+mn-ea"/>
                          <a:cs typeface="+mn-cs"/>
                        </a:rPr>
                        <a:t>.</a:t>
                      </a:r>
                    </a:p>
                    <a:p>
                      <a:pPr algn="just">
                        <a:buFont typeface="Wingdings" pitchFamily="2" charset="2"/>
                        <a:buChar char="q"/>
                      </a:pPr>
                      <a:endParaRPr lang="el-GR" sz="1800" kern="1200" dirty="0" smtClean="0">
                        <a:solidFill>
                          <a:schemeClr val="dk1"/>
                        </a:solidFill>
                        <a:latin typeface="+mn-lt"/>
                        <a:ea typeface="+mn-ea"/>
                        <a:cs typeface="+mn-cs"/>
                      </a:endParaRPr>
                    </a:p>
                    <a:p>
                      <a:pPr algn="just">
                        <a:buFont typeface="Wingdings" pitchFamily="2" charset="2"/>
                        <a:buChar char="q"/>
                      </a:pPr>
                      <a:endParaRPr lang="el-GR" sz="1400" b="1" i="0" kern="1200" dirty="0" smtClean="0">
                        <a:solidFill>
                          <a:schemeClr val="dk1"/>
                        </a:solidFill>
                        <a:latin typeface="+mn-lt"/>
                        <a:ea typeface="+mn-ea"/>
                        <a:cs typeface="+mn-cs"/>
                      </a:endParaRPr>
                    </a:p>
                    <a:p>
                      <a:pPr algn="just">
                        <a:buFont typeface="Wingdings" pitchFamily="2" charset="2"/>
                        <a:buChar char="q"/>
                      </a:pPr>
                      <a:endParaRPr lang="el-GR" sz="1600" b="1" i="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endParaRPr lang="el-GR" sz="1600" kern="1200" dirty="0" smtClean="0">
                        <a:solidFill>
                          <a:schemeClr val="dk1"/>
                        </a:solidFill>
                        <a:latin typeface="+mn-lt"/>
                        <a:ea typeface="+mn-ea"/>
                        <a:cs typeface="+mn-cs"/>
                      </a:endParaRPr>
                    </a:p>
                    <a:p>
                      <a:pPr algn="just">
                        <a:buFont typeface="Wingdings" pitchFamily="2" charset="2"/>
                        <a:buChar char="q"/>
                      </a:pPr>
                      <a:r>
                        <a:rPr lang="el-GR" sz="1800" kern="1200" dirty="0" smtClean="0">
                          <a:solidFill>
                            <a:schemeClr val="dk1"/>
                          </a:solidFill>
                          <a:latin typeface="+mn-lt"/>
                          <a:ea typeface="+mn-ea"/>
                          <a:cs typeface="+mn-cs"/>
                        </a:rPr>
                        <a:t> </a:t>
                      </a:r>
                      <a:r>
                        <a:rPr lang="el-GR" sz="1400" kern="1200" dirty="0" smtClean="0">
                          <a:solidFill>
                            <a:schemeClr val="dk1"/>
                          </a:solidFill>
                          <a:latin typeface="+mn-lt"/>
                          <a:ea typeface="+mn-ea"/>
                          <a:cs typeface="+mn-cs"/>
                        </a:rPr>
                        <a:t>Μέσα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ἀπροσδόκητο</a:t>
                      </a:r>
                      <a:r>
                        <a:rPr lang="el-GR" sz="1400" kern="1200" dirty="0" smtClean="0">
                          <a:solidFill>
                            <a:schemeClr val="dk1"/>
                          </a:solidFill>
                          <a:latin typeface="+mn-lt"/>
                          <a:ea typeface="+mn-ea"/>
                          <a:cs typeface="+mn-cs"/>
                        </a:rPr>
                        <a:t> γεγονός, </a:t>
                      </a:r>
                      <a:r>
                        <a:rPr lang="el-GR" sz="1400" kern="1200" dirty="0" err="1" smtClean="0">
                          <a:solidFill>
                            <a:schemeClr val="dk1"/>
                          </a:solidFill>
                          <a:latin typeface="+mn-lt"/>
                          <a:ea typeface="+mn-ea"/>
                          <a:cs typeface="+mn-cs"/>
                        </a:rPr>
                        <a:t>ἀλλὰ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πρὸ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τοῦ</a:t>
                      </a:r>
                      <a:r>
                        <a:rPr lang="el-GR" sz="1400" kern="1200" dirty="0" smtClean="0">
                          <a:solidFill>
                            <a:schemeClr val="dk1"/>
                          </a:solidFill>
                          <a:latin typeface="+mn-lt"/>
                          <a:ea typeface="+mn-ea"/>
                          <a:cs typeface="+mn-cs"/>
                        </a:rPr>
                        <a:t> Πάθους, </a:t>
                      </a:r>
                      <a:r>
                        <a:rPr lang="el-GR" sz="1400" kern="1200" dirty="0" err="1" smtClean="0">
                          <a:solidFill>
                            <a:schemeClr val="dk1"/>
                          </a:solidFill>
                          <a:latin typeface="+mn-lt"/>
                          <a:ea typeface="+mn-ea"/>
                          <a:cs typeface="+mn-cs"/>
                        </a:rPr>
                        <a:t>τοὺς</a:t>
                      </a:r>
                      <a:r>
                        <a:rPr lang="el-GR" sz="1400" kern="1200" dirty="0" smtClean="0">
                          <a:solidFill>
                            <a:schemeClr val="dk1"/>
                          </a:solidFill>
                          <a:latin typeface="+mn-lt"/>
                          <a:ea typeface="+mn-ea"/>
                          <a:cs typeface="+mn-cs"/>
                        </a:rPr>
                        <a:t> δείχνει </a:t>
                      </a:r>
                      <a:r>
                        <a:rPr lang="el-GR" sz="1400" kern="1200" dirty="0" err="1" smtClean="0">
                          <a:solidFill>
                            <a:schemeClr val="dk1"/>
                          </a:solidFill>
                          <a:latin typeface="+mn-lt"/>
                          <a:ea typeface="+mn-ea"/>
                          <a:cs typeface="+mn-cs"/>
                        </a:rPr>
                        <a:t>ὅτι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αὐτὸς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εἶναι</a:t>
                      </a:r>
                      <a:r>
                        <a:rPr lang="el-GR" sz="1400" kern="1200" dirty="0" smtClean="0">
                          <a:solidFill>
                            <a:schemeClr val="dk1"/>
                          </a:solidFill>
                          <a:latin typeface="+mn-lt"/>
                          <a:ea typeface="+mn-ea"/>
                          <a:cs typeface="+mn-cs"/>
                        </a:rPr>
                        <a:t> </a:t>
                      </a:r>
                      <a:r>
                        <a:rPr lang="el-GR" sz="1400" b="1" kern="1200" dirty="0" smtClean="0">
                          <a:solidFill>
                            <a:schemeClr val="dk1"/>
                          </a:solidFill>
                          <a:latin typeface="+mn-lt"/>
                          <a:ea typeface="+mn-ea"/>
                          <a:cs typeface="+mn-cs"/>
                        </a:rPr>
                        <a:t>ὁ Πάσχων </a:t>
                      </a:r>
                      <a:r>
                        <a:rPr lang="el-GR" sz="1400" b="1" kern="1200" dirty="0" err="1" smtClean="0">
                          <a:solidFill>
                            <a:schemeClr val="dk1"/>
                          </a:solidFill>
                          <a:latin typeface="+mn-lt"/>
                          <a:ea typeface="+mn-ea"/>
                          <a:cs typeface="+mn-cs"/>
                        </a:rPr>
                        <a:t>Δοῦλος</a:t>
                      </a:r>
                      <a:r>
                        <a:rPr lang="el-GR" sz="1400" kern="1200" dirty="0" smtClean="0">
                          <a:solidFill>
                            <a:schemeClr val="dk1"/>
                          </a:solidFill>
                          <a:latin typeface="+mn-lt"/>
                          <a:ea typeface="+mn-ea"/>
                          <a:cs typeface="+mn-cs"/>
                        </a:rPr>
                        <a:t>, ὁ </a:t>
                      </a:r>
                      <a:r>
                        <a:rPr lang="el-GR" sz="1400" kern="1200" dirty="0" err="1" smtClean="0">
                          <a:solidFill>
                            <a:schemeClr val="dk1"/>
                          </a:solidFill>
                          <a:latin typeface="+mn-lt"/>
                          <a:ea typeface="+mn-ea"/>
                          <a:cs typeface="+mn-cs"/>
                        </a:rPr>
                        <a:t>ὁποῖος</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προγνωρίζει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δὲν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αἰφνιδιάζεται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ὅλα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ὅσα</a:t>
                      </a:r>
                      <a:r>
                        <a:rPr lang="el-GR" sz="1400" kern="1200" dirty="0" smtClean="0">
                          <a:solidFill>
                            <a:schemeClr val="dk1"/>
                          </a:solidFill>
                          <a:latin typeface="+mn-lt"/>
                          <a:ea typeface="+mn-ea"/>
                          <a:cs typeface="+mn-cs"/>
                        </a:rPr>
                        <a:t> πρόκειται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συμβοῦν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ἄρα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καὶ</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οἱ</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ἴδιοι</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δὲν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θὰ</a:t>
                      </a:r>
                      <a:r>
                        <a:rPr lang="el-GR" sz="1400" kern="1200" dirty="0" smtClean="0">
                          <a:solidFill>
                            <a:schemeClr val="dk1"/>
                          </a:solidFill>
                          <a:latin typeface="+mn-lt"/>
                          <a:ea typeface="+mn-ea"/>
                          <a:cs typeface="+mn-cs"/>
                        </a:rPr>
                        <a:t> πρέπει </a:t>
                      </a:r>
                      <a:r>
                        <a:rPr lang="el-GR" sz="1400" kern="1200" dirty="0" err="1" smtClean="0">
                          <a:solidFill>
                            <a:schemeClr val="dk1"/>
                          </a:solidFill>
                          <a:latin typeface="+mn-lt"/>
                          <a:ea typeface="+mn-ea"/>
                          <a:cs typeface="+mn-cs"/>
                        </a:rPr>
                        <a:t>νὰ</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ἀμφιταλαντευοῦν</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ἀπὸ</a:t>
                      </a:r>
                      <a:r>
                        <a:rPr lang="el-GR" sz="1400" kern="1200" dirty="0" smtClean="0">
                          <a:solidFill>
                            <a:schemeClr val="dk1"/>
                          </a:solidFill>
                          <a:latin typeface="+mn-lt"/>
                          <a:ea typeface="+mn-ea"/>
                          <a:cs typeface="+mn-cs"/>
                        </a:rPr>
                        <a:t> </a:t>
                      </a:r>
                      <a:r>
                        <a:rPr lang="el-GR" sz="1400" kern="1200" dirty="0" err="1" smtClean="0">
                          <a:solidFill>
                            <a:schemeClr val="dk1"/>
                          </a:solidFill>
                          <a:latin typeface="+mn-lt"/>
                          <a:ea typeface="+mn-ea"/>
                          <a:cs typeface="+mn-cs"/>
                        </a:rPr>
                        <a:t>αὐτό</a:t>
                      </a:r>
                      <a:r>
                        <a:rPr lang="el-GR" sz="1400" kern="1200" dirty="0" smtClean="0">
                          <a:solidFill>
                            <a:schemeClr val="dk1"/>
                          </a:solidFill>
                          <a:latin typeface="+mn-lt"/>
                          <a:ea typeface="+mn-ea"/>
                          <a:cs typeface="+mn-cs"/>
                        </a:rPr>
                        <a:t>.</a:t>
                      </a:r>
                      <a:endParaRPr lang="el-GR" sz="18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7" name="6 - Εικόνα" descr="Μυστ.-Δείπνος-αρχαίος.jpg"/>
          <p:cNvPicPr>
            <a:picLocks noChangeAspect="1"/>
          </p:cNvPicPr>
          <p:nvPr/>
        </p:nvPicPr>
        <p:blipFill>
          <a:blip r:embed="rId3" cstate="print"/>
          <a:stretch>
            <a:fillRect/>
          </a:stretch>
        </p:blipFill>
        <p:spPr>
          <a:xfrm>
            <a:off x="2483768" y="3573016"/>
            <a:ext cx="4572000" cy="2376264"/>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rgbClr val="C00000"/>
          </a:solidFill>
        </p:spPr>
        <p:txBody>
          <a:bodyPr/>
          <a:lstStyle/>
          <a:p>
            <a:r>
              <a:rPr lang="el-GR" sz="2800" b="1" dirty="0" smtClean="0"/>
              <a:t>ΣΥΓΧΡΟΝΗ ΕΡΜΗΝΕΙΑ ΧΩΡΙΟΥ (ΤΡΕΜΠΕΛΑΣ)</a:t>
            </a:r>
            <a:endParaRPr lang="el-GR" sz="2800" b="1" dirty="0"/>
          </a:p>
        </p:txBody>
      </p:sp>
      <p:graphicFrame>
        <p:nvGraphicFramePr>
          <p:cNvPr id="5" name="4 - Θέση περιεχομένου"/>
          <p:cNvGraphicFramePr>
            <a:graphicFrameLocks noGrp="1"/>
          </p:cNvGraphicFramePr>
          <p:nvPr>
            <p:ph idx="1"/>
          </p:nvPr>
        </p:nvGraphicFramePr>
        <p:xfrm>
          <a:off x="0" y="476672"/>
          <a:ext cx="9144000" cy="8473440"/>
        </p:xfrm>
        <a:graphic>
          <a:graphicData uri="http://schemas.openxmlformats.org/drawingml/2006/table">
            <a:tbl>
              <a:tblPr firstRow="1" bandRow="1">
                <a:tableStyleId>{5C22544A-7EE6-4342-B048-85BDC9FD1C3A}</a:tableStyleId>
              </a:tblPr>
              <a:tblGrid>
                <a:gridCol w="9144000"/>
              </a:tblGrid>
              <a:tr h="988317">
                <a:tc>
                  <a:txBody>
                    <a:bodyPr/>
                    <a:lstStyle/>
                    <a:p>
                      <a:pPr algn="just"/>
                      <a:r>
                        <a:rPr lang="el-GR" sz="1600" b="1" kern="1200" dirty="0" smtClean="0">
                          <a:solidFill>
                            <a:schemeClr val="lt1"/>
                          </a:solidFill>
                          <a:latin typeface="+mn-lt"/>
                          <a:ea typeface="+mn-ea"/>
                          <a:cs typeface="+mn-cs"/>
                        </a:rPr>
                        <a:t>Γ.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ὀψίας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γενομένης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ἔρχεται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ἀνακειμένων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ἐσθιό</a:t>
                      </a:r>
                      <a:r>
                        <a:rPr lang="el-GR" sz="1600" b="1" kern="1200" dirty="0" smtClean="0">
                          <a:solidFill>
                            <a:schemeClr val="lt1"/>
                          </a:solidFill>
                          <a:latin typeface="+mn-lt"/>
                          <a:ea typeface="+mn-ea"/>
                          <a:cs typeface="+mn-cs"/>
                        </a:rPr>
                        <a:t>-</a:t>
                      </a:r>
                      <a:r>
                        <a:rPr lang="el-GR" sz="1600" b="1" kern="1200" dirty="0" err="1" smtClean="0">
                          <a:solidFill>
                            <a:schemeClr val="lt1"/>
                          </a:solidFill>
                          <a:latin typeface="+mn-lt"/>
                          <a:ea typeface="+mn-ea"/>
                          <a:cs typeface="+mn-cs"/>
                        </a:rPr>
                        <a:t>ντων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᾿Ιησοῦς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ἀμὴν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λέγω</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ὑμῖν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ὅτι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ἐξ</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ὑμῶν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παραδώσει</a:t>
                      </a:r>
                      <a:r>
                        <a:rPr lang="el-GR" sz="1600" b="1" kern="1200" dirty="0" smtClean="0">
                          <a:solidFill>
                            <a:schemeClr val="lt1"/>
                          </a:solidFill>
                          <a:latin typeface="+mn-lt"/>
                          <a:ea typeface="+mn-ea"/>
                          <a:cs typeface="+mn-cs"/>
                        </a:rPr>
                        <a:t> με, ὁ </a:t>
                      </a:r>
                      <a:r>
                        <a:rPr lang="el-GR" sz="1600" b="1" kern="1200" dirty="0" err="1" smtClean="0">
                          <a:solidFill>
                            <a:schemeClr val="lt1"/>
                          </a:solidFill>
                          <a:latin typeface="+mn-lt"/>
                          <a:ea typeface="+mn-ea"/>
                          <a:cs typeface="+mn-cs"/>
                        </a:rPr>
                        <a:t>ἐσθίων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οἱ</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ἤρξαντο</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λυπεῖσθαι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λέγειν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ἄλλος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μήτι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ἀποκριθεὶς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εἶπεν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αὐτοῖς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εἷς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τῶν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δώδεκα</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ἐμβαπτόμενος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μετ᾿</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ἐμοῦ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τὸ</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τρυβλίον</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μὲν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ὑπάγει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καθὼς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γέγραπται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περὶ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οὐαὶ</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δὲ</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ἐκείνῳ</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δι᾿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οὗ</a:t>
                      </a:r>
                      <a:r>
                        <a:rPr lang="el-GR" sz="1600" b="1" kern="1200" dirty="0" smtClean="0">
                          <a:solidFill>
                            <a:schemeClr val="lt1"/>
                          </a:solidFill>
                          <a:latin typeface="+mn-lt"/>
                          <a:ea typeface="+mn-ea"/>
                          <a:cs typeface="+mn-cs"/>
                        </a:rPr>
                        <a:t> ὁ </a:t>
                      </a:r>
                      <a:r>
                        <a:rPr lang="el-GR" sz="1600" b="1" kern="1200" dirty="0" err="1" smtClean="0">
                          <a:solidFill>
                            <a:schemeClr val="lt1"/>
                          </a:solidFill>
                          <a:latin typeface="+mn-lt"/>
                          <a:ea typeface="+mn-ea"/>
                          <a:cs typeface="+mn-cs"/>
                        </a:rPr>
                        <a:t>υἱὸς</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τοῦ</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ἀνθρώπου</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παραδίδοται</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καλὸν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ἦν</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αὐτῷ</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εἰ</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οὐκ</a:t>
                      </a:r>
                      <a:r>
                        <a:rPr lang="el-GR" sz="1600" b="1" kern="1200" dirty="0" smtClean="0">
                          <a:solidFill>
                            <a:schemeClr val="lt1"/>
                          </a:solidFill>
                          <a:latin typeface="+mn-lt"/>
                          <a:ea typeface="+mn-ea"/>
                          <a:cs typeface="+mn-cs"/>
                        </a:rPr>
                        <a:t> </a:t>
                      </a:r>
                      <a:r>
                        <a:rPr lang="el-GR" sz="1600" b="1" kern="1200" dirty="0" err="1" smtClean="0">
                          <a:solidFill>
                            <a:schemeClr val="lt1"/>
                          </a:solidFill>
                          <a:latin typeface="+mn-lt"/>
                          <a:ea typeface="+mn-ea"/>
                          <a:cs typeface="+mn-cs"/>
                        </a:rPr>
                        <a:t>ἐγεννήθη</a:t>
                      </a:r>
                      <a:r>
                        <a:rPr lang="el-GR" sz="1600" b="1" kern="1200" dirty="0" smtClean="0">
                          <a:solidFill>
                            <a:schemeClr val="lt1"/>
                          </a:solidFill>
                          <a:latin typeface="+mn-lt"/>
                          <a:ea typeface="+mn-ea"/>
                          <a:cs typeface="+mn-cs"/>
                        </a:rPr>
                        <a:t> ὁ ἄνθρωπος </a:t>
                      </a:r>
                      <a:r>
                        <a:rPr lang="el-GR" sz="1600" b="1" kern="1200" dirty="0" err="1" smtClean="0">
                          <a:solidFill>
                            <a:schemeClr val="lt1"/>
                          </a:solidFill>
                          <a:latin typeface="+mn-lt"/>
                          <a:ea typeface="+mn-ea"/>
                          <a:cs typeface="+mn-cs"/>
                        </a:rPr>
                        <a:t>ἐκεῖνος</a:t>
                      </a:r>
                      <a:r>
                        <a:rPr lang="el-GR" sz="1600" b="1" kern="1200" dirty="0" smtClean="0">
                          <a:solidFill>
                            <a:schemeClr val="lt1"/>
                          </a:solidFill>
                          <a:latin typeface="+mn-lt"/>
                          <a:ea typeface="+mn-ea"/>
                          <a:cs typeface="+mn-cs"/>
                        </a:rPr>
                        <a:t>». </a:t>
                      </a:r>
                      <a:r>
                        <a:rPr lang="el-GR" sz="1600" b="1" i="1" kern="1200" dirty="0" smtClean="0">
                          <a:solidFill>
                            <a:schemeClr val="lt1"/>
                          </a:solidFill>
                          <a:latin typeface="+mn-lt"/>
                          <a:ea typeface="+mn-ea"/>
                          <a:cs typeface="+mn-cs"/>
                        </a:rPr>
                        <a:t>(</a:t>
                      </a:r>
                      <a:r>
                        <a:rPr lang="el-GR" sz="1600" b="1" i="1" kern="1200" dirty="0" err="1" smtClean="0">
                          <a:solidFill>
                            <a:schemeClr val="lt1"/>
                          </a:solidFill>
                          <a:latin typeface="+mn-lt"/>
                          <a:ea typeface="+mn-ea"/>
                          <a:cs typeface="+mn-cs"/>
                        </a:rPr>
                        <a:t>Μκ</a:t>
                      </a:r>
                      <a:r>
                        <a:rPr lang="el-GR" sz="1600" b="1" i="1" kern="1200" dirty="0" smtClean="0">
                          <a:solidFill>
                            <a:schemeClr val="lt1"/>
                          </a:solidFill>
                          <a:latin typeface="+mn-lt"/>
                          <a:ea typeface="+mn-ea"/>
                          <a:cs typeface="+mn-cs"/>
                        </a:rPr>
                        <a:t>. 14, 17-21)</a:t>
                      </a:r>
                      <a:endParaRPr lang="el-GR" sz="1600" b="1" kern="1200" dirty="0">
                        <a:solidFill>
                          <a:schemeClr val="lt1"/>
                        </a:solidFill>
                        <a:latin typeface="+mn-lt"/>
                        <a:ea typeface="+mn-ea"/>
                        <a:cs typeface="+mn-cs"/>
                      </a:endParaRPr>
                    </a:p>
                  </a:txBody>
                  <a:tcPr/>
                </a:tc>
              </a:tr>
              <a:tr h="6202065">
                <a:tc>
                  <a:txBody>
                    <a:bodyPr/>
                    <a:lstStyle/>
                    <a:p>
                      <a:pPr algn="just">
                        <a:buFont typeface="Wingdings" pitchFamily="2" charset="2"/>
                        <a:buChar char="q"/>
                      </a:pPr>
                      <a:r>
                        <a:rPr lang="el-GR" sz="1800" kern="1200" dirty="0" smtClean="0">
                          <a:solidFill>
                            <a:schemeClr val="dk1"/>
                          </a:solidFill>
                          <a:latin typeface="+mn-lt"/>
                          <a:ea typeface="+mn-ea"/>
                          <a:cs typeface="+mn-cs"/>
                        </a:rPr>
                        <a:t> Ἡ πρόρρηση </a:t>
                      </a:r>
                      <a:r>
                        <a:rPr lang="el-GR" sz="1800" kern="1200" dirty="0" err="1" smtClean="0">
                          <a:solidFill>
                            <a:schemeClr val="dk1"/>
                          </a:solidFill>
                          <a:latin typeface="+mn-lt"/>
                          <a:ea typeface="+mn-ea"/>
                          <a:cs typeface="+mn-cs"/>
                        </a:rPr>
                        <a:t>τοῦ</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Χριστοῦ</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γιὰ</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τὸν</a:t>
                      </a:r>
                      <a:r>
                        <a:rPr lang="el-GR" sz="1800" kern="1200" dirty="0" smtClean="0">
                          <a:solidFill>
                            <a:schemeClr val="dk1"/>
                          </a:solidFill>
                          <a:latin typeface="+mn-lt"/>
                          <a:ea typeface="+mn-ea"/>
                          <a:cs typeface="+mn-cs"/>
                        </a:rPr>
                        <a:t> προδότη, καίτοι </a:t>
                      </a:r>
                      <a:r>
                        <a:rPr lang="el-GR" sz="1800" kern="1200" dirty="0" err="1" smtClean="0">
                          <a:solidFill>
                            <a:schemeClr val="dk1"/>
                          </a:solidFill>
                          <a:latin typeface="+mn-lt"/>
                          <a:ea typeface="+mn-ea"/>
                          <a:cs typeface="+mn-cs"/>
                        </a:rPr>
                        <a:t>θὰ</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μποροῦσε</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νὰ</a:t>
                      </a:r>
                      <a:r>
                        <a:rPr lang="el-GR" sz="1800" kern="1200" dirty="0" smtClean="0">
                          <a:solidFill>
                            <a:schemeClr val="dk1"/>
                          </a:solidFill>
                          <a:latin typeface="+mn-lt"/>
                          <a:ea typeface="+mn-ea"/>
                          <a:cs typeface="+mn-cs"/>
                        </a:rPr>
                        <a:t> διαλύσει </a:t>
                      </a:r>
                      <a:r>
                        <a:rPr lang="el-GR" sz="1800" kern="1200" dirty="0" err="1" smtClean="0">
                          <a:solidFill>
                            <a:schemeClr val="dk1"/>
                          </a:solidFill>
                          <a:latin typeface="+mn-lt"/>
                          <a:ea typeface="+mn-ea"/>
                          <a:cs typeface="+mn-cs"/>
                        </a:rPr>
                        <a:t>τὸ</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δεῖπνο</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καὶ</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νὰ</a:t>
                      </a:r>
                      <a:r>
                        <a:rPr lang="el-GR" sz="1800" kern="1200" dirty="0" smtClean="0">
                          <a:solidFill>
                            <a:schemeClr val="dk1"/>
                          </a:solidFill>
                          <a:latin typeface="+mn-lt"/>
                          <a:ea typeface="+mn-ea"/>
                          <a:cs typeface="+mn-cs"/>
                        </a:rPr>
                        <a:t> καταστρέψει </a:t>
                      </a:r>
                      <a:r>
                        <a:rPr lang="el-GR" sz="1800" kern="1200" dirty="0" err="1" smtClean="0">
                          <a:solidFill>
                            <a:schemeClr val="dk1"/>
                          </a:solidFill>
                          <a:latin typeface="+mn-lt"/>
                          <a:ea typeface="+mn-ea"/>
                          <a:cs typeface="+mn-cs"/>
                        </a:rPr>
                        <a:t>τὴν</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ἀτμόσφαιρα</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ὁδηγεῖ</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στὰ</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ἀντίθετα</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ἀποτελέσματα</a:t>
                      </a:r>
                      <a:r>
                        <a:rPr lang="el-GR" sz="1800" kern="1200" dirty="0" smtClean="0">
                          <a:solidFill>
                            <a:schemeClr val="dk1"/>
                          </a:solidFill>
                          <a:latin typeface="+mn-lt"/>
                          <a:ea typeface="+mn-ea"/>
                          <a:cs typeface="+mn-cs"/>
                        </a:rPr>
                        <a:t>, συσπειρώνοντας </a:t>
                      </a:r>
                      <a:r>
                        <a:rPr lang="el-GR" sz="1800" kern="1200" dirty="0" err="1" smtClean="0">
                          <a:solidFill>
                            <a:schemeClr val="dk1"/>
                          </a:solidFill>
                          <a:latin typeface="+mn-lt"/>
                          <a:ea typeface="+mn-ea"/>
                          <a:cs typeface="+mn-cs"/>
                        </a:rPr>
                        <a:t>τοὺς</a:t>
                      </a:r>
                      <a:r>
                        <a:rPr lang="el-GR" sz="1800" kern="1200" dirty="0" smtClean="0">
                          <a:solidFill>
                            <a:schemeClr val="dk1"/>
                          </a:solidFill>
                          <a:latin typeface="+mn-lt"/>
                          <a:ea typeface="+mn-ea"/>
                          <a:cs typeface="+mn-cs"/>
                        </a:rPr>
                        <a:t> μαθητές, </a:t>
                      </a:r>
                      <a:r>
                        <a:rPr lang="el-GR" sz="1800" kern="1200" dirty="0" err="1" smtClean="0">
                          <a:solidFill>
                            <a:schemeClr val="dk1"/>
                          </a:solidFill>
                          <a:latin typeface="+mn-lt"/>
                          <a:ea typeface="+mn-ea"/>
                          <a:cs typeface="+mn-cs"/>
                        </a:rPr>
                        <a:t>σὲ</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ἔκφραση</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τῆς</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ἀγάπης</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ἐνίσχυσης</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καὶ</a:t>
                      </a:r>
                      <a:r>
                        <a:rPr lang="el-GR" sz="1800" kern="1200" dirty="0" smtClean="0">
                          <a:solidFill>
                            <a:schemeClr val="dk1"/>
                          </a:solidFill>
                          <a:latin typeface="+mn-lt"/>
                          <a:ea typeface="+mn-ea"/>
                          <a:cs typeface="+mn-cs"/>
                        </a:rPr>
                        <a:t> προστασίας </a:t>
                      </a:r>
                      <a:r>
                        <a:rPr lang="el-GR" sz="1800" kern="1200" dirty="0" err="1" smtClean="0">
                          <a:solidFill>
                            <a:schemeClr val="dk1"/>
                          </a:solidFill>
                          <a:latin typeface="+mn-lt"/>
                          <a:ea typeface="+mn-ea"/>
                          <a:cs typeface="+mn-cs"/>
                        </a:rPr>
                        <a:t>τοῦ</a:t>
                      </a:r>
                      <a:r>
                        <a:rPr lang="el-GR" sz="1800" kern="1200" dirty="0" smtClean="0">
                          <a:solidFill>
                            <a:schemeClr val="dk1"/>
                          </a:solidFill>
                          <a:latin typeface="+mn-lt"/>
                          <a:ea typeface="+mn-ea"/>
                          <a:cs typeface="+mn-cs"/>
                        </a:rPr>
                        <a:t> Κυρίου τους.</a:t>
                      </a:r>
                    </a:p>
                    <a:p>
                      <a:pPr algn="just">
                        <a:buFont typeface="Wingdings" pitchFamily="2" charset="2"/>
                        <a:buChar char="q"/>
                      </a:pPr>
                      <a:r>
                        <a:rPr lang="el-GR" sz="1800" kern="1200" dirty="0" err="1" smtClean="0">
                          <a:solidFill>
                            <a:schemeClr val="dk1"/>
                          </a:solidFill>
                          <a:latin typeface="+mn-lt"/>
                          <a:ea typeface="+mn-ea"/>
                          <a:cs typeface="+mn-cs"/>
                        </a:rPr>
                        <a:t>Καὶ</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αὐτὸ</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γιατὶ</a:t>
                      </a:r>
                      <a:r>
                        <a:rPr lang="el-GR" sz="1800" kern="1200" dirty="0" smtClean="0">
                          <a:solidFill>
                            <a:schemeClr val="dk1"/>
                          </a:solidFill>
                          <a:latin typeface="+mn-lt"/>
                          <a:ea typeface="+mn-ea"/>
                          <a:cs typeface="+mn-cs"/>
                        </a:rPr>
                        <a:t> ὁ </a:t>
                      </a:r>
                      <a:r>
                        <a:rPr lang="el-GR" sz="1800" kern="1200" dirty="0" err="1" smtClean="0">
                          <a:solidFill>
                            <a:schemeClr val="dk1"/>
                          </a:solidFill>
                          <a:latin typeface="+mn-lt"/>
                          <a:ea typeface="+mn-ea"/>
                          <a:cs typeface="+mn-cs"/>
                        </a:rPr>
                        <a:t>Χριστὸς</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ἔχει</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ἐφαλτήριο</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εὐγενῆ</a:t>
                      </a:r>
                      <a:r>
                        <a:rPr lang="el-GR" sz="1800" kern="1200" dirty="0" smtClean="0">
                          <a:solidFill>
                            <a:schemeClr val="dk1"/>
                          </a:solidFill>
                          <a:latin typeface="+mn-lt"/>
                          <a:ea typeface="+mn-ea"/>
                          <a:cs typeface="+mn-cs"/>
                        </a:rPr>
                        <a:t> κίνητρα, </a:t>
                      </a:r>
                      <a:r>
                        <a:rPr lang="el-GR" sz="1800" kern="1200" dirty="0" err="1" smtClean="0">
                          <a:solidFill>
                            <a:schemeClr val="dk1"/>
                          </a:solidFill>
                          <a:latin typeface="+mn-lt"/>
                          <a:ea typeface="+mn-ea"/>
                          <a:cs typeface="+mn-cs"/>
                        </a:rPr>
                        <a:t>καὶ</a:t>
                      </a:r>
                      <a:r>
                        <a:rPr lang="el-GR" sz="1800" kern="1200" dirty="0" smtClean="0">
                          <a:solidFill>
                            <a:schemeClr val="dk1"/>
                          </a:solidFill>
                          <a:latin typeface="+mn-lt"/>
                          <a:ea typeface="+mn-ea"/>
                          <a:cs typeface="+mn-cs"/>
                        </a:rPr>
                        <a:t> κυρίως </a:t>
                      </a:r>
                      <a:r>
                        <a:rPr lang="el-GR" sz="1800" kern="1200" dirty="0" err="1" smtClean="0">
                          <a:solidFill>
                            <a:schemeClr val="dk1"/>
                          </a:solidFill>
                          <a:latin typeface="+mn-lt"/>
                          <a:ea typeface="+mn-ea"/>
                          <a:cs typeface="+mn-cs"/>
                        </a:rPr>
                        <a:t>νὰ</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ἐνισχύσει</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στὴν</a:t>
                      </a:r>
                      <a:r>
                        <a:rPr lang="el-GR" sz="1800" kern="1200" dirty="0" smtClean="0">
                          <a:solidFill>
                            <a:schemeClr val="dk1"/>
                          </a:solidFill>
                          <a:latin typeface="+mn-lt"/>
                          <a:ea typeface="+mn-ea"/>
                          <a:cs typeface="+mn-cs"/>
                        </a:rPr>
                        <a:t> πίστη </a:t>
                      </a:r>
                      <a:r>
                        <a:rPr lang="el-GR" sz="1800" kern="1200" dirty="0" err="1" smtClean="0">
                          <a:solidFill>
                            <a:schemeClr val="dk1"/>
                          </a:solidFill>
                          <a:latin typeface="+mn-lt"/>
                          <a:ea typeface="+mn-ea"/>
                          <a:cs typeface="+mn-cs"/>
                        </a:rPr>
                        <a:t>τοὺς</a:t>
                      </a:r>
                      <a:r>
                        <a:rPr lang="el-GR" sz="1800" kern="1200" dirty="0" smtClean="0">
                          <a:solidFill>
                            <a:schemeClr val="dk1"/>
                          </a:solidFill>
                          <a:latin typeface="+mn-lt"/>
                          <a:ea typeface="+mn-ea"/>
                          <a:cs typeface="+mn-cs"/>
                        </a:rPr>
                        <a:t> μαθητές, </a:t>
                      </a:r>
                      <a:r>
                        <a:rPr lang="el-GR" sz="1800" kern="1200" dirty="0" err="1" smtClean="0">
                          <a:solidFill>
                            <a:schemeClr val="dk1"/>
                          </a:solidFill>
                          <a:latin typeface="+mn-lt"/>
                          <a:ea typeface="+mn-ea"/>
                          <a:cs typeface="+mn-cs"/>
                        </a:rPr>
                        <a:t>ἀκόμη</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καὶ</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τὸν</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Ἰούδα</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τὸν</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ὁποῖο</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οὐδέποτε</a:t>
                      </a:r>
                      <a:r>
                        <a:rPr lang="el-GR" sz="1800" kern="1200" dirty="0" smtClean="0">
                          <a:solidFill>
                            <a:schemeClr val="dk1"/>
                          </a:solidFill>
                          <a:latin typeface="+mn-lt"/>
                          <a:ea typeface="+mn-ea"/>
                          <a:cs typeface="+mn-cs"/>
                        </a:rPr>
                        <a:t> διέκρινε </a:t>
                      </a:r>
                      <a:r>
                        <a:rPr lang="el-GR" sz="1800" kern="1200" dirty="0" err="1" smtClean="0">
                          <a:solidFill>
                            <a:schemeClr val="dk1"/>
                          </a:solidFill>
                          <a:latin typeface="+mn-lt"/>
                          <a:ea typeface="+mn-ea"/>
                          <a:cs typeface="+mn-cs"/>
                        </a:rPr>
                        <a:t>σὲ</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ὁτιδήποτε</a:t>
                      </a:r>
                      <a:r>
                        <a:rPr lang="el-GR" sz="1800" kern="1200" dirty="0" smtClean="0">
                          <a:solidFill>
                            <a:schemeClr val="dk1"/>
                          </a:solidFill>
                          <a:latin typeface="+mn-lt"/>
                          <a:ea typeface="+mn-ea"/>
                          <a:cs typeface="+mn-cs"/>
                        </a:rPr>
                        <a:t>, δείχνοντας </a:t>
                      </a:r>
                      <a:r>
                        <a:rPr lang="el-GR" sz="1800" kern="1200" dirty="0" err="1" smtClean="0">
                          <a:solidFill>
                            <a:schemeClr val="dk1"/>
                          </a:solidFill>
                          <a:latin typeface="+mn-lt"/>
                          <a:ea typeface="+mn-ea"/>
                          <a:cs typeface="+mn-cs"/>
                        </a:rPr>
                        <a:t>σὲ</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αὐτὸν</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τὴν</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ἴδια</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εὔνοια</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μὲ</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τοὺς</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ἄλλους</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Ἀποστόλους</a:t>
                      </a:r>
                      <a:r>
                        <a:rPr lang="el-GR" sz="1800" kern="1200" dirty="0" smtClean="0">
                          <a:solidFill>
                            <a:schemeClr val="dk1"/>
                          </a:solidFill>
                          <a:latin typeface="+mn-lt"/>
                          <a:ea typeface="+mn-ea"/>
                          <a:cs typeface="+mn-cs"/>
                        </a:rPr>
                        <a:t>. </a:t>
                      </a:r>
                      <a:r>
                        <a:rPr lang="el-GR" sz="1800" b="1" kern="1200" dirty="0" smtClean="0">
                          <a:solidFill>
                            <a:schemeClr val="dk1"/>
                          </a:solidFill>
                          <a:latin typeface="+mn-lt"/>
                          <a:ea typeface="+mn-ea"/>
                          <a:cs typeface="+mn-cs"/>
                        </a:rPr>
                        <a:t>(ΤΡΕΜΠΕΛΑΣ)</a:t>
                      </a:r>
                      <a:endParaRPr lang="el-GR" sz="1600" b="1" i="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b="1" kern="1200" baseline="0" dirty="0" smtClean="0">
                        <a:solidFill>
                          <a:schemeClr val="dk1"/>
                        </a:solidFill>
                        <a:latin typeface="+mn-lt"/>
                        <a:ea typeface="+mn-ea"/>
                        <a:cs typeface="+mn-cs"/>
                      </a:endParaRPr>
                    </a:p>
                    <a:p>
                      <a:pPr algn="just">
                        <a:buFont typeface="Wingdings" pitchFamily="2" charset="2"/>
                        <a:buChar char="q"/>
                      </a:pPr>
                      <a:endParaRPr lang="el-GR" sz="1600" b="1" kern="1200" baseline="0" dirty="0" smtClean="0">
                        <a:solidFill>
                          <a:schemeClr val="dk1"/>
                        </a:solidFill>
                        <a:latin typeface="+mn-lt"/>
                        <a:ea typeface="+mn-ea"/>
                        <a:cs typeface="+mn-cs"/>
                      </a:endParaRPr>
                    </a:p>
                    <a:p>
                      <a:pPr algn="just">
                        <a:buFont typeface="Wingdings" pitchFamily="2" charset="2"/>
                        <a:buChar char="q"/>
                      </a:pPr>
                      <a:endParaRPr lang="el-GR" sz="1600" b="1" kern="1200" baseline="0" dirty="0" smtClean="0">
                        <a:solidFill>
                          <a:schemeClr val="dk1"/>
                        </a:solidFill>
                        <a:latin typeface="+mn-lt"/>
                        <a:ea typeface="+mn-ea"/>
                        <a:cs typeface="+mn-cs"/>
                      </a:endParaRPr>
                    </a:p>
                    <a:p>
                      <a:pPr algn="just">
                        <a:buFont typeface="Wingdings" pitchFamily="2" charset="2"/>
                        <a:buChar char="q"/>
                      </a:pPr>
                      <a:endParaRPr lang="el-GR" sz="1600" b="1" kern="1200" baseline="0" dirty="0" smtClean="0">
                        <a:solidFill>
                          <a:schemeClr val="dk1"/>
                        </a:solidFill>
                        <a:latin typeface="+mn-lt"/>
                        <a:ea typeface="+mn-ea"/>
                        <a:cs typeface="+mn-cs"/>
                      </a:endParaRPr>
                    </a:p>
                    <a:p>
                      <a:pPr algn="just">
                        <a:buFont typeface="Wingdings" pitchFamily="2" charset="2"/>
                        <a:buChar char="q"/>
                      </a:pPr>
                      <a:endParaRPr lang="el-GR" sz="1600" b="1" kern="1200" baseline="0" dirty="0" smtClean="0">
                        <a:solidFill>
                          <a:schemeClr val="dk1"/>
                        </a:solidFill>
                        <a:latin typeface="+mn-lt"/>
                        <a:ea typeface="+mn-ea"/>
                        <a:cs typeface="+mn-cs"/>
                      </a:endParaRPr>
                    </a:p>
                    <a:p>
                      <a:r>
                        <a:rPr lang="el-GR" sz="1600" b="1" i="0" kern="1200" dirty="0" smtClean="0">
                          <a:solidFill>
                            <a:schemeClr val="dk1"/>
                          </a:solidFill>
                          <a:latin typeface="+mn-lt"/>
                          <a:ea typeface="+mn-ea"/>
                          <a:cs typeface="+mn-cs"/>
                        </a:rPr>
                        <a:t> </a:t>
                      </a: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Char char="q"/>
                      </a:pPr>
                      <a:endParaRPr lang="el-GR" sz="1600" kern="1200" dirty="0" smtClean="0">
                        <a:solidFill>
                          <a:schemeClr val="dk1"/>
                        </a:solidFill>
                        <a:latin typeface="+mn-lt"/>
                        <a:ea typeface="+mn-ea"/>
                        <a:cs typeface="+mn-cs"/>
                      </a:endParaRPr>
                    </a:p>
                    <a:p>
                      <a:pPr algn="just">
                        <a:buFont typeface="Wingdings" pitchFamily="2" charset="2"/>
                        <a:buNone/>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endParaRPr lang="el-GR" sz="16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l-GR" sz="1800" kern="1200" dirty="0" err="1" smtClean="0">
                          <a:solidFill>
                            <a:schemeClr val="dk1"/>
                          </a:solidFill>
                          <a:latin typeface="+mn-lt"/>
                          <a:ea typeface="+mn-ea"/>
                          <a:cs typeface="+mn-cs"/>
                        </a:rPr>
                        <a:t>οἱ</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Συνοπτικοὶ</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συμφωνοῦν</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μὲ</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τὸν</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Ἰωάννη</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ὅτι</a:t>
                      </a:r>
                      <a:r>
                        <a:rPr lang="el-GR" sz="1800" kern="1200" dirty="0" smtClean="0">
                          <a:solidFill>
                            <a:schemeClr val="dk1"/>
                          </a:solidFill>
                          <a:latin typeface="+mn-lt"/>
                          <a:ea typeface="+mn-ea"/>
                          <a:cs typeface="+mn-cs"/>
                        </a:rPr>
                        <a:t> πρόκειται </a:t>
                      </a:r>
                      <a:r>
                        <a:rPr lang="el-GR" sz="1800" kern="1200" dirty="0" err="1" smtClean="0">
                          <a:solidFill>
                            <a:schemeClr val="dk1"/>
                          </a:solidFill>
                          <a:latin typeface="+mn-lt"/>
                          <a:ea typeface="+mn-ea"/>
                          <a:cs typeface="+mn-cs"/>
                        </a:rPr>
                        <a:t>γιὰ</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ἕνα</a:t>
                      </a:r>
                      <a:r>
                        <a:rPr lang="el-GR" sz="1800" kern="1200" dirty="0" smtClean="0">
                          <a:solidFill>
                            <a:schemeClr val="dk1"/>
                          </a:solidFill>
                          <a:latin typeface="+mn-lt"/>
                          <a:ea typeface="+mn-ea"/>
                          <a:cs typeface="+mn-cs"/>
                        </a:rPr>
                        <a:t> πασχάλιο </a:t>
                      </a:r>
                      <a:r>
                        <a:rPr lang="el-GR" sz="1800" kern="1200" dirty="0" err="1" smtClean="0">
                          <a:solidFill>
                            <a:schemeClr val="dk1"/>
                          </a:solidFill>
                          <a:latin typeface="+mn-lt"/>
                          <a:ea typeface="+mn-ea"/>
                          <a:cs typeface="+mn-cs"/>
                        </a:rPr>
                        <a:t>δεῖπνο</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τοῦ</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ὁδεύοντος</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πρὸς</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τὸ</a:t>
                      </a:r>
                      <a:r>
                        <a:rPr lang="el-GR" sz="1800" kern="1200" dirty="0" smtClean="0">
                          <a:solidFill>
                            <a:schemeClr val="dk1"/>
                          </a:solidFill>
                          <a:latin typeface="+mn-lt"/>
                          <a:ea typeface="+mn-ea"/>
                          <a:cs typeface="+mn-cs"/>
                        </a:rPr>
                        <a:t> πάθος </a:t>
                      </a:r>
                      <a:r>
                        <a:rPr lang="el-GR" sz="1800" kern="1200" dirty="0" err="1" smtClean="0">
                          <a:solidFill>
                            <a:schemeClr val="dk1"/>
                          </a:solidFill>
                          <a:latin typeface="+mn-lt"/>
                          <a:ea typeface="+mn-ea"/>
                          <a:cs typeface="+mn-cs"/>
                        </a:rPr>
                        <a:t>Ἰησοῦ</a:t>
                      </a:r>
                      <a:r>
                        <a:rPr lang="el-GR" sz="1800" kern="1200" dirty="0" smtClean="0">
                          <a:solidFill>
                            <a:schemeClr val="dk1"/>
                          </a:solidFill>
                          <a:latin typeface="+mn-lt"/>
                          <a:ea typeface="+mn-ea"/>
                          <a:cs typeface="+mn-cs"/>
                        </a:rPr>
                        <a:t> (ΚΑΡΑΒΙΔΟΠΟΥΛΟΣ)</a:t>
                      </a:r>
                      <a:endParaRPr lang="el-GR" sz="1600" kern="1200" dirty="0" smtClean="0">
                        <a:solidFill>
                          <a:schemeClr val="dk1"/>
                        </a:solidFill>
                        <a:latin typeface="+mn-lt"/>
                        <a:ea typeface="+mn-ea"/>
                        <a:cs typeface="+mn-cs"/>
                      </a:endParaRPr>
                    </a:p>
                  </a:txBody>
                  <a:tcPr>
                    <a:blipFill>
                      <a:blip r:embed="rId2"/>
                      <a:tile tx="0" ty="0" sx="100000" sy="100000" flip="none" algn="tl"/>
                    </a:blipFill>
                  </a:tcPr>
                </a:tc>
              </a:tr>
            </a:tbl>
          </a:graphicData>
        </a:graphic>
      </p:graphicFrame>
      <p:pic>
        <p:nvPicPr>
          <p:cNvPr id="7" name="6 - Εικόνα" descr="Μυστ.-Δείπνος-αρχαίος.jpg"/>
          <p:cNvPicPr>
            <a:picLocks noChangeAspect="1"/>
          </p:cNvPicPr>
          <p:nvPr/>
        </p:nvPicPr>
        <p:blipFill>
          <a:blip r:embed="rId3" cstate="print"/>
          <a:stretch>
            <a:fillRect/>
          </a:stretch>
        </p:blipFill>
        <p:spPr>
          <a:xfrm>
            <a:off x="2339752" y="3789040"/>
            <a:ext cx="4572000" cy="2692152"/>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76672"/>
          </a:xfrm>
          <a:solidFill>
            <a:schemeClr val="accent5"/>
          </a:solidFill>
        </p:spPr>
        <p:txBody>
          <a:bodyPr/>
          <a:lstStyle/>
          <a:p>
            <a:r>
              <a:rPr lang="el-GR" sz="3400" dirty="0" smtClean="0"/>
              <a:t>ΜΕΤΑΦΡΑΣΗ (</a:t>
            </a:r>
            <a:r>
              <a:rPr lang="el-GR" sz="3400" dirty="0" err="1" smtClean="0"/>
              <a:t>Μκ</a:t>
            </a:r>
            <a:r>
              <a:rPr lang="el-GR" sz="3400" dirty="0" smtClean="0"/>
              <a:t>. 14, 10-21)</a:t>
            </a:r>
            <a:endParaRPr lang="el-GR" sz="3400" dirty="0"/>
          </a:p>
        </p:txBody>
      </p:sp>
      <p:graphicFrame>
        <p:nvGraphicFramePr>
          <p:cNvPr id="4" name="3 - Θέση περιεχομένου"/>
          <p:cNvGraphicFramePr>
            <a:graphicFrameLocks noGrp="1"/>
          </p:cNvGraphicFramePr>
          <p:nvPr>
            <p:ph idx="1"/>
          </p:nvPr>
        </p:nvGraphicFramePr>
        <p:xfrm>
          <a:off x="0" y="548680"/>
          <a:ext cx="9144000" cy="11612880"/>
        </p:xfrm>
        <a:graphic>
          <a:graphicData uri="http://schemas.openxmlformats.org/drawingml/2006/table">
            <a:tbl>
              <a:tblPr firstRow="1" bandRow="1">
                <a:tableStyleId>{5C22544A-7EE6-4342-B048-85BDC9FD1C3A}</a:tableStyleId>
              </a:tblPr>
              <a:tblGrid>
                <a:gridCol w="4572000"/>
                <a:gridCol w="4572000"/>
              </a:tblGrid>
              <a:tr h="6309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rgbClr val="C00000"/>
                          </a:solidFill>
                          <a:latin typeface="Palatino Linotype" pitchFamily="18" charset="0"/>
                          <a:ea typeface="+mn-ea"/>
                          <a:cs typeface="+mn-cs"/>
                        </a:rPr>
                        <a:t>10</a:t>
                      </a:r>
                      <a:r>
                        <a:rPr lang="el-GR" sz="1600" b="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Ἰούδας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Ἰσκαριὼθ</a:t>
                      </a:r>
                      <a:r>
                        <a:rPr lang="el-GR" sz="1600" b="1" i="1" kern="1200" dirty="0" smtClean="0">
                          <a:solidFill>
                            <a:schemeClr val="tx1"/>
                          </a:solidFill>
                          <a:latin typeface="Palatino Linotype" pitchFamily="18" charset="0"/>
                          <a:ea typeface="+mn-ea"/>
                          <a:cs typeface="+mn-cs"/>
                        </a:rPr>
                        <a:t> ὁ </a:t>
                      </a:r>
                      <a:r>
                        <a:rPr lang="el-GR" sz="1600" b="1" i="1" kern="1200" dirty="0" err="1" smtClean="0">
                          <a:solidFill>
                            <a:schemeClr val="tx1"/>
                          </a:solidFill>
                          <a:latin typeface="Palatino Linotype" pitchFamily="18" charset="0"/>
                          <a:ea typeface="+mn-ea"/>
                          <a:cs typeface="+mn-cs"/>
                        </a:rPr>
                        <a:t>εἷς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τῶν</a:t>
                      </a:r>
                      <a:r>
                        <a:rPr lang="el-GR" sz="1600" b="1" i="1" kern="1200" dirty="0" smtClean="0">
                          <a:solidFill>
                            <a:schemeClr val="tx1"/>
                          </a:solidFill>
                          <a:latin typeface="Palatino Linotype" pitchFamily="18" charset="0"/>
                          <a:ea typeface="+mn-ea"/>
                          <a:cs typeface="+mn-cs"/>
                        </a:rPr>
                        <a:t> δώδεκα </a:t>
                      </a:r>
                      <a:r>
                        <a:rPr lang="el-GR" sz="1600" b="1" i="1" kern="1200" dirty="0" err="1" smtClean="0">
                          <a:solidFill>
                            <a:schemeClr val="tx1"/>
                          </a:solidFill>
                          <a:latin typeface="Palatino Linotype" pitchFamily="18" charset="0"/>
                          <a:ea typeface="+mn-ea"/>
                          <a:cs typeface="+mn-cs"/>
                        </a:rPr>
                        <a:t>ἀπῆλθεν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πρὸς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τοὺς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ἀρχιερεῖς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ἵνα</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αὐτὸν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παραδοῖ</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αὐτοῖς</a:t>
                      </a:r>
                      <a:r>
                        <a:rPr lang="el-GR" sz="1600" b="1" i="1" kern="1200" dirty="0" smtClean="0">
                          <a:solidFill>
                            <a:schemeClr val="tx1"/>
                          </a:solidFill>
                          <a:latin typeface="Palatino Linotype" pitchFamily="18"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b="1" kern="1200" dirty="0" smtClean="0">
                        <a:solidFill>
                          <a:schemeClr val="tx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rgbClr val="C00000"/>
                          </a:solidFill>
                          <a:latin typeface="Palatino Linotype" pitchFamily="18" charset="0"/>
                          <a:ea typeface="+mn-ea"/>
                          <a:cs typeface="+mn-cs"/>
                        </a:rPr>
                        <a:t>11</a:t>
                      </a:r>
                      <a:r>
                        <a:rPr lang="el-GR" sz="1600" b="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οἱ</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δὲ</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ἀκούσαντες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ἐχάρησαν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ἐπηγγείλαντο</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αὐτῷ</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ἀργύριον</a:t>
                      </a:r>
                      <a:r>
                        <a:rPr lang="el-GR" sz="1600" b="1" i="1" kern="1200" dirty="0" smtClean="0">
                          <a:solidFill>
                            <a:schemeClr val="tx1"/>
                          </a:solidFill>
                          <a:latin typeface="Palatino Linotype" pitchFamily="18" charset="0"/>
                          <a:ea typeface="+mn-ea"/>
                          <a:cs typeface="+mn-cs"/>
                        </a:rPr>
                        <a:t> δοῦναι.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ἐζήτει</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πῶς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αὐτὸν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εὐκαίρως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παραδοῖ</a:t>
                      </a:r>
                      <a:r>
                        <a:rPr lang="el-GR" sz="1600" b="1" i="1" kern="1200" dirty="0" smtClean="0">
                          <a:solidFill>
                            <a:schemeClr val="tx1"/>
                          </a:solidFill>
                          <a:latin typeface="Palatino Linotype" pitchFamily="18"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b="1" kern="1200" dirty="0" smtClean="0">
                        <a:solidFill>
                          <a:schemeClr val="tx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rgbClr val="C00000"/>
                          </a:solidFill>
                          <a:latin typeface="Palatino Linotype" pitchFamily="18" charset="0"/>
                          <a:ea typeface="+mn-ea"/>
                          <a:cs typeface="+mn-cs"/>
                        </a:rPr>
                        <a:t>12</a:t>
                      </a:r>
                      <a:r>
                        <a:rPr lang="el-GR" sz="1600" b="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τῇ</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πρώτῃ</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ἡμέρᾳ</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τῶν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ἀζύμων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ὅτε</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τὸ</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πάσχα</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ἔθυον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λέγουσιν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αὐτῷ</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οἱ</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μαθηταὶ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αὐτοῦ∙</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ποῦ</a:t>
                      </a:r>
                      <a:r>
                        <a:rPr lang="el-GR" sz="1600" b="1" i="1" kern="1200" dirty="0" smtClean="0">
                          <a:solidFill>
                            <a:schemeClr val="tx1"/>
                          </a:solidFill>
                          <a:latin typeface="Palatino Linotype" pitchFamily="18" charset="0"/>
                          <a:ea typeface="+mn-ea"/>
                          <a:cs typeface="+mn-cs"/>
                        </a:rPr>
                        <a:t> θέλεις </a:t>
                      </a:r>
                      <a:r>
                        <a:rPr lang="el-GR" sz="1600" b="1" i="1" kern="1200" dirty="0" err="1" smtClean="0">
                          <a:solidFill>
                            <a:schemeClr val="tx1"/>
                          </a:solidFill>
                          <a:latin typeface="Palatino Linotype" pitchFamily="18" charset="0"/>
                          <a:ea typeface="+mn-ea"/>
                          <a:cs typeface="+mn-cs"/>
                        </a:rPr>
                        <a:t>ἀπελθόντες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ἑτοιμάσωμεν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ἵνα</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φάγῃς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τὸ</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πάσχα</a:t>
                      </a:r>
                      <a:r>
                        <a:rPr lang="el-GR" sz="1600" b="1" i="1" kern="1200" dirty="0" smtClean="0">
                          <a:solidFill>
                            <a:schemeClr val="tx1"/>
                          </a:solidFill>
                          <a:latin typeface="Palatino Linotype" pitchFamily="18" charset="0"/>
                          <a:ea typeface="+mn-ea"/>
                          <a:cs typeface="+mn-cs"/>
                        </a:rPr>
                        <a:t>;</a:t>
                      </a:r>
                    </a:p>
                    <a:p>
                      <a:endParaRPr lang="el-GR" sz="1600" b="1" dirty="0" smtClean="0">
                        <a:solidFill>
                          <a:schemeClr val="tx1"/>
                        </a:solidFill>
                        <a:latin typeface="Palatino Linotype" pitchFamily="18" charset="0"/>
                      </a:endParaRPr>
                    </a:p>
                    <a:p>
                      <a:r>
                        <a:rPr lang="el-GR" sz="1600" b="1" kern="1200" dirty="0" smtClean="0">
                          <a:solidFill>
                            <a:srgbClr val="C00000"/>
                          </a:solidFill>
                          <a:latin typeface="Palatino Linotype" pitchFamily="18" charset="0"/>
                          <a:ea typeface="+mn-ea"/>
                          <a:cs typeface="+mn-cs"/>
                        </a:rPr>
                        <a:t>13</a:t>
                      </a:r>
                      <a:r>
                        <a:rPr lang="el-GR" sz="1600" b="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ἀποστέλλει</a:t>
                      </a:r>
                      <a:r>
                        <a:rPr lang="el-GR" sz="1600" b="1" i="1" kern="1200" dirty="0" smtClean="0">
                          <a:solidFill>
                            <a:schemeClr val="tx1"/>
                          </a:solidFill>
                          <a:latin typeface="Palatino Linotype" pitchFamily="18" charset="0"/>
                          <a:ea typeface="+mn-ea"/>
                          <a:cs typeface="+mn-cs"/>
                        </a:rPr>
                        <a:t> δύο </a:t>
                      </a:r>
                      <a:r>
                        <a:rPr lang="el-GR" sz="1600" b="1" i="1" kern="1200" dirty="0" err="1" smtClean="0">
                          <a:solidFill>
                            <a:schemeClr val="tx1"/>
                          </a:solidFill>
                          <a:latin typeface="Palatino Linotype" pitchFamily="18" charset="0"/>
                          <a:ea typeface="+mn-ea"/>
                          <a:cs typeface="+mn-cs"/>
                        </a:rPr>
                        <a:t>τῶν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μαθητῶν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αὐτοῦ</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λέγει </a:t>
                      </a:r>
                      <a:r>
                        <a:rPr lang="el-GR" sz="1600" b="1" i="1" kern="1200" dirty="0" err="1" smtClean="0">
                          <a:solidFill>
                            <a:schemeClr val="tx1"/>
                          </a:solidFill>
                          <a:latin typeface="Palatino Linotype" pitchFamily="18" charset="0"/>
                          <a:ea typeface="+mn-ea"/>
                          <a:cs typeface="+mn-cs"/>
                        </a:rPr>
                        <a:t>αὐτοῖς∙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ὑπάγετε</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εἰς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τὴν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πόλιν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ἀπαντήσει</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ὑμῖν</a:t>
                      </a:r>
                      <a:r>
                        <a:rPr lang="el-GR" sz="1600" b="1" i="1" kern="1200" dirty="0" smtClean="0">
                          <a:solidFill>
                            <a:schemeClr val="tx1"/>
                          </a:solidFill>
                          <a:latin typeface="Palatino Linotype" pitchFamily="18" charset="0"/>
                          <a:ea typeface="+mn-ea"/>
                          <a:cs typeface="+mn-cs"/>
                        </a:rPr>
                        <a:t> ἄνθρωπος </a:t>
                      </a:r>
                      <a:r>
                        <a:rPr lang="el-GR" sz="1600" b="1" i="1" kern="1200" dirty="0" err="1" smtClean="0">
                          <a:solidFill>
                            <a:schemeClr val="tx1"/>
                          </a:solidFill>
                          <a:latin typeface="Palatino Linotype" pitchFamily="18" charset="0"/>
                          <a:ea typeface="+mn-ea"/>
                          <a:cs typeface="+mn-cs"/>
                        </a:rPr>
                        <a:t>κεράμιον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ὔδατος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βαστάζων∙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ἀκολουθήσατε</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αὐτῷ</a:t>
                      </a:r>
                      <a:endParaRPr lang="el-GR" sz="1600" b="1" i="1" kern="1200" dirty="0" smtClean="0">
                        <a:solidFill>
                          <a:schemeClr val="tx1"/>
                        </a:solidFill>
                        <a:latin typeface="Palatino Linotype" pitchFamily="18" charset="0"/>
                        <a:ea typeface="+mn-ea"/>
                        <a:cs typeface="+mn-cs"/>
                      </a:endParaRPr>
                    </a:p>
                    <a:p>
                      <a:endParaRPr lang="el-GR" sz="1600" b="1" kern="1200" dirty="0" smtClean="0">
                        <a:solidFill>
                          <a:schemeClr val="tx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rgbClr val="C00000"/>
                          </a:solidFill>
                          <a:latin typeface="Palatino Linotype" pitchFamily="18" charset="0"/>
                          <a:ea typeface="+mn-ea"/>
                          <a:cs typeface="+mn-cs"/>
                        </a:rPr>
                        <a:t>14</a:t>
                      </a:r>
                      <a:r>
                        <a:rPr lang="el-GR" sz="1600" b="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ὅπου</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ἐὰν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εἰσέλθῃ</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εἴπατε</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τῷ</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οἰκοδεσπότῃ</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ὅτι</a:t>
                      </a:r>
                      <a:r>
                        <a:rPr lang="el-GR" sz="1600" b="1" i="1" kern="1200" dirty="0" smtClean="0">
                          <a:solidFill>
                            <a:schemeClr val="tx1"/>
                          </a:solidFill>
                          <a:latin typeface="Palatino Linotype" pitchFamily="18" charset="0"/>
                          <a:ea typeface="+mn-ea"/>
                          <a:cs typeface="+mn-cs"/>
                        </a:rPr>
                        <a:t> ὁ διδάσκαλος </a:t>
                      </a:r>
                      <a:r>
                        <a:rPr lang="el-GR" sz="1600" b="1" i="1" kern="1200" dirty="0" err="1" smtClean="0">
                          <a:solidFill>
                            <a:schemeClr val="tx1"/>
                          </a:solidFill>
                          <a:latin typeface="Palatino Linotype" pitchFamily="18" charset="0"/>
                          <a:ea typeface="+mn-ea"/>
                          <a:cs typeface="+mn-cs"/>
                        </a:rPr>
                        <a:t>λέγει∙</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ποῦ</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ἐστιν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τὸ</a:t>
                      </a:r>
                      <a:r>
                        <a:rPr lang="el-GR" sz="1600" b="1" i="1" kern="1200" dirty="0" smtClean="0">
                          <a:solidFill>
                            <a:schemeClr val="tx1"/>
                          </a:solidFill>
                          <a:latin typeface="Palatino Linotype" pitchFamily="18" charset="0"/>
                          <a:ea typeface="+mn-ea"/>
                          <a:cs typeface="+mn-cs"/>
                        </a:rPr>
                        <a:t> κατάλυμά μου </a:t>
                      </a:r>
                      <a:r>
                        <a:rPr lang="el-GR" sz="1600" b="1" i="1" kern="1200" dirty="0" err="1" smtClean="0">
                          <a:solidFill>
                            <a:schemeClr val="tx1"/>
                          </a:solidFill>
                          <a:latin typeface="Palatino Linotype" pitchFamily="18" charset="0"/>
                          <a:ea typeface="+mn-ea"/>
                          <a:cs typeface="+mn-cs"/>
                        </a:rPr>
                        <a:t>ὅπου</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τὸ</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πάσχα</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μετὰ</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τῶν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μαθητῶν</a:t>
                      </a:r>
                      <a:r>
                        <a:rPr lang="el-GR" sz="1600" b="1" i="1" kern="1200" dirty="0" smtClean="0">
                          <a:solidFill>
                            <a:schemeClr val="tx1"/>
                          </a:solidFill>
                          <a:latin typeface="Palatino Linotype" pitchFamily="18" charset="0"/>
                          <a:ea typeface="+mn-ea"/>
                          <a:cs typeface="+mn-cs"/>
                        </a:rPr>
                        <a:t> μου φάγω;</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b="1" i="1" kern="1200" dirty="0" smtClean="0">
                        <a:solidFill>
                          <a:schemeClr val="tx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smtClean="0">
                          <a:solidFill>
                            <a:srgbClr val="C00000"/>
                          </a:solidFill>
                          <a:latin typeface="Palatino Linotype" pitchFamily="18" charset="0"/>
                        </a:rPr>
                        <a:t>15</a:t>
                      </a:r>
                      <a:r>
                        <a:rPr lang="el-GR" sz="1600" b="1" dirty="0" smtClean="0">
                          <a:solidFill>
                            <a:schemeClr val="tx1"/>
                          </a:solidFill>
                          <a:latin typeface="Palatino Linotype" pitchFamily="18" charset="0"/>
                        </a:rPr>
                        <a:t> </a:t>
                      </a:r>
                      <a:r>
                        <a:rPr lang="el-GR" sz="1600" b="1" i="1" dirty="0" err="1" smtClean="0">
                          <a:solidFill>
                            <a:schemeClr val="tx1"/>
                          </a:solidFill>
                          <a:latin typeface="Palatino Linotype" pitchFamily="18" charset="0"/>
                        </a:rPr>
                        <a:t>καὶ</a:t>
                      </a:r>
                      <a:r>
                        <a:rPr lang="el-GR" sz="1600" b="1" i="1" dirty="0" smtClean="0">
                          <a:solidFill>
                            <a:schemeClr val="tx1"/>
                          </a:solidFill>
                          <a:latin typeface="Palatino Linotype" pitchFamily="18" charset="0"/>
                        </a:rPr>
                        <a:t> </a:t>
                      </a:r>
                      <a:r>
                        <a:rPr lang="el-GR" sz="1600" b="1" i="1" dirty="0" err="1" smtClean="0">
                          <a:solidFill>
                            <a:schemeClr val="tx1"/>
                          </a:solidFill>
                          <a:latin typeface="Palatino Linotype" pitchFamily="18" charset="0"/>
                        </a:rPr>
                        <a:t>αὐτὸς</a:t>
                      </a:r>
                      <a:r>
                        <a:rPr lang="el-GR" sz="1600" b="1" i="1" dirty="0" smtClean="0">
                          <a:solidFill>
                            <a:schemeClr val="tx1"/>
                          </a:solidFill>
                          <a:latin typeface="Palatino Linotype" pitchFamily="18" charset="0"/>
                        </a:rPr>
                        <a:t> </a:t>
                      </a:r>
                      <a:r>
                        <a:rPr lang="el-GR" sz="1600" b="1" i="1" dirty="0" err="1" smtClean="0">
                          <a:solidFill>
                            <a:schemeClr val="tx1"/>
                          </a:solidFill>
                          <a:latin typeface="Palatino Linotype" pitchFamily="18" charset="0"/>
                        </a:rPr>
                        <a:t>ὑμῖν</a:t>
                      </a:r>
                      <a:r>
                        <a:rPr lang="el-GR" sz="1600" b="1" i="1" dirty="0" smtClean="0">
                          <a:solidFill>
                            <a:schemeClr val="tx1"/>
                          </a:solidFill>
                          <a:latin typeface="Palatino Linotype" pitchFamily="18" charset="0"/>
                        </a:rPr>
                        <a:t> δείξει </a:t>
                      </a:r>
                      <a:r>
                        <a:rPr lang="el-GR" sz="1600" b="1" i="1" u="sng" dirty="0" err="1" smtClean="0">
                          <a:solidFill>
                            <a:schemeClr val="tx1"/>
                          </a:solidFill>
                          <a:latin typeface="Palatino Linotype" pitchFamily="18" charset="0"/>
                        </a:rPr>
                        <a:t>ἀνάγαιον</a:t>
                      </a:r>
                      <a:r>
                        <a:rPr lang="el-GR" sz="1600" b="1" i="1" dirty="0" smtClean="0">
                          <a:solidFill>
                            <a:schemeClr val="tx1"/>
                          </a:solidFill>
                          <a:latin typeface="Palatino Linotype" pitchFamily="18" charset="0"/>
                        </a:rPr>
                        <a:t> μέγα </a:t>
                      </a:r>
                      <a:r>
                        <a:rPr lang="el-GR" sz="1600" b="1" i="1" dirty="0" err="1" smtClean="0">
                          <a:solidFill>
                            <a:schemeClr val="tx1"/>
                          </a:solidFill>
                          <a:latin typeface="Palatino Linotype" pitchFamily="18" charset="0"/>
                        </a:rPr>
                        <a:t>ἐστρωμένον</a:t>
                      </a:r>
                      <a:r>
                        <a:rPr lang="el-GR" sz="1600" b="1" i="1" dirty="0" smtClean="0">
                          <a:solidFill>
                            <a:schemeClr val="tx1"/>
                          </a:solidFill>
                          <a:latin typeface="Palatino Linotype" pitchFamily="18" charset="0"/>
                        </a:rPr>
                        <a:t> </a:t>
                      </a:r>
                      <a:r>
                        <a:rPr lang="el-GR" sz="1600" b="1" i="1" dirty="0" err="1" smtClean="0">
                          <a:solidFill>
                            <a:schemeClr val="tx1"/>
                          </a:solidFill>
                          <a:latin typeface="Palatino Linotype" pitchFamily="18" charset="0"/>
                        </a:rPr>
                        <a:t>ἕτοιμον∙</a:t>
                      </a:r>
                      <a:r>
                        <a:rPr lang="el-GR" sz="1600" b="1" i="1" dirty="0" smtClean="0">
                          <a:solidFill>
                            <a:schemeClr val="tx1"/>
                          </a:solidFill>
                          <a:latin typeface="Palatino Linotype" pitchFamily="18" charset="0"/>
                        </a:rPr>
                        <a:t> </a:t>
                      </a:r>
                      <a:r>
                        <a:rPr lang="el-GR" sz="1600" b="1" i="1" dirty="0" err="1" smtClean="0">
                          <a:solidFill>
                            <a:schemeClr val="tx1"/>
                          </a:solidFill>
                          <a:latin typeface="Palatino Linotype" pitchFamily="18" charset="0"/>
                        </a:rPr>
                        <a:t>ἐκεῖ</a:t>
                      </a:r>
                      <a:r>
                        <a:rPr lang="el-GR" sz="1600" b="1" i="1" dirty="0" smtClean="0">
                          <a:solidFill>
                            <a:schemeClr val="tx1"/>
                          </a:solidFill>
                          <a:latin typeface="Palatino Linotype" pitchFamily="18" charset="0"/>
                        </a:rPr>
                        <a:t> </a:t>
                      </a:r>
                      <a:r>
                        <a:rPr lang="el-GR" sz="1600" b="1" i="1" dirty="0" err="1" smtClean="0">
                          <a:solidFill>
                            <a:schemeClr val="tx1"/>
                          </a:solidFill>
                          <a:latin typeface="Palatino Linotype" pitchFamily="18" charset="0"/>
                        </a:rPr>
                        <a:t>ἐτοιμάσατε</a:t>
                      </a:r>
                      <a:r>
                        <a:rPr lang="el-GR" sz="1600" b="1" i="1" dirty="0" smtClean="0">
                          <a:solidFill>
                            <a:schemeClr val="tx1"/>
                          </a:solidFill>
                          <a:latin typeface="Palatino Linotype" pitchFamily="18" charset="0"/>
                        </a:rPr>
                        <a:t> </a:t>
                      </a:r>
                      <a:r>
                        <a:rPr lang="el-GR" sz="1600" b="1" i="1" dirty="0" err="1" smtClean="0">
                          <a:solidFill>
                            <a:schemeClr val="tx1"/>
                          </a:solidFill>
                          <a:latin typeface="Palatino Linotype" pitchFamily="18" charset="0"/>
                        </a:rPr>
                        <a:t>ἡμῖν</a:t>
                      </a:r>
                      <a:r>
                        <a:rPr lang="el-GR" sz="1600" b="1" i="1" dirty="0" smtClean="0">
                          <a:solidFill>
                            <a:schemeClr val="tx1"/>
                          </a:solidFill>
                          <a:latin typeface="Palatino Linotype"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b="1" i="1" kern="1200" dirty="0" smtClean="0">
                        <a:solidFill>
                          <a:srgbClr val="00B050"/>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b="1" i="1" kern="1200" dirty="0" smtClean="0">
                        <a:solidFill>
                          <a:srgbClr val="00B050"/>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b="1" i="1" kern="1200" dirty="0" smtClean="0">
                        <a:solidFill>
                          <a:srgbClr val="00B050"/>
                        </a:solidFill>
                        <a:latin typeface="Palatino Linotype" pitchFamily="18" charset="0"/>
                        <a:ea typeface="+mn-ea"/>
                        <a:cs typeface="+mn-cs"/>
                      </a:endParaRPr>
                    </a:p>
                    <a:p>
                      <a:endParaRPr lang="el-GR" dirty="0"/>
                    </a:p>
                  </a:txBody>
                  <a:tcPr>
                    <a:solidFill>
                      <a:schemeClr val="tx2">
                        <a:lumMod val="20000"/>
                        <a:lumOff val="80000"/>
                      </a:schemeClr>
                    </a:solidFill>
                  </a:tcPr>
                </a:tc>
                <a:tc>
                  <a:txBody>
                    <a:bodyPr/>
                    <a:lstStyle/>
                    <a:p>
                      <a:pPr>
                        <a:buFont typeface="Wingdings" pitchFamily="2" charset="2"/>
                        <a:buChar char="Ø"/>
                      </a:pPr>
                      <a:r>
                        <a:rPr lang="el-GR" sz="1800" b="1" kern="1200" dirty="0" smtClean="0">
                          <a:solidFill>
                            <a:srgbClr val="C00000"/>
                          </a:solidFill>
                          <a:latin typeface="+mn-lt"/>
                          <a:ea typeface="+mn-ea"/>
                          <a:cs typeface="+mn-cs"/>
                        </a:rPr>
                        <a:t> </a:t>
                      </a:r>
                      <a:r>
                        <a:rPr lang="el-GR" sz="1400" b="1" kern="1200" dirty="0" smtClean="0">
                          <a:solidFill>
                            <a:srgbClr val="C00000"/>
                          </a:solidFill>
                          <a:latin typeface="Palatino Linotype" pitchFamily="18" charset="0"/>
                          <a:ea typeface="+mn-ea"/>
                          <a:cs typeface="+mn-cs"/>
                        </a:rPr>
                        <a:t>Τότε </a:t>
                      </a:r>
                      <a:r>
                        <a:rPr lang="el-GR" sz="1400" b="1" kern="1200" dirty="0" err="1" smtClean="0">
                          <a:solidFill>
                            <a:srgbClr val="C00000"/>
                          </a:solidFill>
                          <a:latin typeface="Palatino Linotype" pitchFamily="18" charset="0"/>
                          <a:ea typeface="+mn-ea"/>
                          <a:cs typeface="+mn-cs"/>
                        </a:rPr>
                        <a:t>Ἰούδας</a:t>
                      </a:r>
                      <a:r>
                        <a:rPr lang="el-GR" sz="1400" b="1" kern="1200" dirty="0" smtClean="0">
                          <a:solidFill>
                            <a:srgbClr val="C00000"/>
                          </a:solidFill>
                          <a:latin typeface="Palatino Linotype" pitchFamily="18" charset="0"/>
                          <a:ea typeface="+mn-ea"/>
                          <a:cs typeface="+mn-cs"/>
                        </a:rPr>
                        <a:t> ο </a:t>
                      </a:r>
                      <a:r>
                        <a:rPr lang="el-GR" sz="1400" b="1" kern="1200" dirty="0" err="1" smtClean="0">
                          <a:solidFill>
                            <a:srgbClr val="C00000"/>
                          </a:solidFill>
                          <a:latin typeface="Palatino Linotype" pitchFamily="18" charset="0"/>
                          <a:ea typeface="+mn-ea"/>
                          <a:cs typeface="+mn-cs"/>
                        </a:rPr>
                        <a:t>Ἰσκαριώτης</a:t>
                      </a:r>
                      <a:r>
                        <a:rPr lang="el-GR" sz="1400" b="1" kern="1200" dirty="0" smtClean="0">
                          <a:solidFill>
                            <a:srgbClr val="C00000"/>
                          </a:solidFill>
                          <a:latin typeface="Palatino Linotype" pitchFamily="18" charset="0"/>
                          <a:ea typeface="+mn-ea"/>
                          <a:cs typeface="+mn-cs"/>
                        </a:rPr>
                        <a:t>, ὁ </a:t>
                      </a:r>
                      <a:r>
                        <a:rPr lang="el-GR" sz="1400" b="1" kern="1200" dirty="0" err="1" smtClean="0">
                          <a:solidFill>
                            <a:srgbClr val="C00000"/>
                          </a:solidFill>
                          <a:latin typeface="Palatino Linotype" pitchFamily="18" charset="0"/>
                          <a:ea typeface="+mn-ea"/>
                          <a:cs typeface="+mn-cs"/>
                        </a:rPr>
                        <a:t>ἕνας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ἀπὸ</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τοὺς</a:t>
                      </a:r>
                      <a:r>
                        <a:rPr lang="el-GR" sz="1400" b="1" kern="1200" dirty="0" smtClean="0">
                          <a:solidFill>
                            <a:srgbClr val="C00000"/>
                          </a:solidFill>
                          <a:latin typeface="Palatino Linotype" pitchFamily="18" charset="0"/>
                          <a:ea typeface="+mn-ea"/>
                          <a:cs typeface="+mn-cs"/>
                        </a:rPr>
                        <a:t> δώδεκα (μαθητές) </a:t>
                      </a:r>
                      <a:r>
                        <a:rPr lang="el-GR" sz="1400" b="1" kern="1200" dirty="0" err="1" smtClean="0">
                          <a:solidFill>
                            <a:srgbClr val="C00000"/>
                          </a:solidFill>
                          <a:latin typeface="Palatino Linotype" pitchFamily="18" charset="0"/>
                          <a:ea typeface="+mn-ea"/>
                          <a:cs typeface="+mn-cs"/>
                        </a:rPr>
                        <a:t>πῆγε</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στοὺς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ἀρχιερεῖς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γιὰ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νὰ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τοὺς</a:t>
                      </a:r>
                      <a:r>
                        <a:rPr lang="el-GR" sz="1400" b="1" kern="1200" dirty="0" smtClean="0">
                          <a:solidFill>
                            <a:srgbClr val="C00000"/>
                          </a:solidFill>
                          <a:latin typeface="Palatino Linotype" pitchFamily="18" charset="0"/>
                          <a:ea typeface="+mn-ea"/>
                          <a:cs typeface="+mn-cs"/>
                        </a:rPr>
                        <a:t> παραδώσει </a:t>
                      </a:r>
                      <a:r>
                        <a:rPr lang="el-GR" sz="1400" b="1" kern="1200" dirty="0" err="1" smtClean="0">
                          <a:solidFill>
                            <a:srgbClr val="C00000"/>
                          </a:solidFill>
                          <a:latin typeface="Palatino Linotype" pitchFamily="18" charset="0"/>
                          <a:ea typeface="+mn-ea"/>
                          <a:cs typeface="+mn-cs"/>
                        </a:rPr>
                        <a:t>τὸν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Ἰησοῦ</a:t>
                      </a:r>
                      <a:r>
                        <a:rPr lang="el-GR" sz="1400" b="1" kern="1200" dirty="0" smtClean="0">
                          <a:solidFill>
                            <a:srgbClr val="C00000"/>
                          </a:solidFill>
                          <a:latin typeface="Palatino Linotype" pitchFamily="18" charset="0"/>
                          <a:ea typeface="+mn-ea"/>
                          <a:cs typeface="+mn-cs"/>
                        </a:rPr>
                        <a:t>.</a:t>
                      </a:r>
                      <a:endParaRPr lang="el-GR" sz="1400" dirty="0" smtClean="0">
                        <a:solidFill>
                          <a:srgbClr val="C00000"/>
                        </a:solidFill>
                        <a:latin typeface="Palatino Linotype" pitchFamily="18" charset="0"/>
                      </a:endParaRPr>
                    </a:p>
                    <a:p>
                      <a:endParaRPr lang="el-GR" sz="1400" dirty="0" smtClean="0">
                        <a:solidFill>
                          <a:srgbClr val="C00000"/>
                        </a:solidFill>
                        <a:latin typeface="Palatino Linotype" pitchFamily="18" charset="0"/>
                      </a:endParaRPr>
                    </a:p>
                    <a:p>
                      <a:pPr>
                        <a:buFont typeface="Wingdings" pitchFamily="2" charset="2"/>
                        <a:buChar char="Ø"/>
                      </a:pPr>
                      <a:r>
                        <a:rPr lang="el-GR" sz="1400" b="1" kern="1200" dirty="0" smtClean="0">
                          <a:solidFill>
                            <a:srgbClr val="C00000"/>
                          </a:solidFill>
                          <a:latin typeface="Palatino Linotype" pitchFamily="18" charset="0"/>
                          <a:ea typeface="+mn-ea"/>
                          <a:cs typeface="+mn-cs"/>
                        </a:rPr>
                        <a:t> Και όταν τ’ </a:t>
                      </a:r>
                      <a:r>
                        <a:rPr lang="el-GR" sz="1400" b="1" kern="1200" dirty="0" err="1" smtClean="0">
                          <a:solidFill>
                            <a:srgbClr val="C00000"/>
                          </a:solidFill>
                          <a:latin typeface="Palatino Linotype" pitchFamily="18" charset="0"/>
                          <a:ea typeface="+mn-ea"/>
                          <a:cs typeface="+mn-cs"/>
                        </a:rPr>
                        <a:t>ἄκουσαν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αὐτοὶ</a:t>
                      </a:r>
                      <a:r>
                        <a:rPr lang="el-GR" sz="1400" b="1" kern="1200" dirty="0" smtClean="0">
                          <a:solidFill>
                            <a:srgbClr val="C00000"/>
                          </a:solidFill>
                          <a:latin typeface="Palatino Linotype" pitchFamily="18" charset="0"/>
                          <a:ea typeface="+mn-ea"/>
                          <a:cs typeface="+mn-cs"/>
                        </a:rPr>
                        <a:t> χάρηκαν </a:t>
                      </a:r>
                      <a:r>
                        <a:rPr lang="el-GR" sz="1400" b="1" kern="1200" dirty="0" err="1" smtClean="0">
                          <a:solidFill>
                            <a:srgbClr val="C00000"/>
                          </a:solidFill>
                          <a:latin typeface="Palatino Linotype" pitchFamily="18" charset="0"/>
                          <a:ea typeface="+mn-ea"/>
                          <a:cs typeface="+mn-cs"/>
                        </a:rPr>
                        <a:t>καὶ</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τοῦ</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ὑποσχέθηκαν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νὰ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τοῦ</a:t>
                      </a:r>
                      <a:r>
                        <a:rPr lang="el-GR" sz="1400" b="1" kern="1200" dirty="0" smtClean="0">
                          <a:solidFill>
                            <a:srgbClr val="C00000"/>
                          </a:solidFill>
                          <a:latin typeface="Palatino Linotype" pitchFamily="18" charset="0"/>
                          <a:ea typeface="+mn-ea"/>
                          <a:cs typeface="+mn-cs"/>
                        </a:rPr>
                        <a:t> δώσουν </a:t>
                      </a:r>
                      <a:r>
                        <a:rPr lang="el-GR" sz="1400" b="1" i="1" u="sng" kern="1200" dirty="0" smtClean="0">
                          <a:solidFill>
                            <a:schemeClr val="tx1"/>
                          </a:solidFill>
                          <a:latin typeface="Palatino Linotype" pitchFamily="18" charset="0"/>
                          <a:ea typeface="+mn-ea"/>
                          <a:cs typeface="+mn-cs"/>
                        </a:rPr>
                        <a:t>χρηματική (ασήμι)</a:t>
                      </a:r>
                      <a:r>
                        <a:rPr lang="el-GR" sz="1400" b="1" u="sng" kern="1200" dirty="0" smtClean="0">
                          <a:solidFill>
                            <a:srgbClr val="C00000"/>
                          </a:solidFill>
                          <a:latin typeface="Palatino Linotype" pitchFamily="18" charset="0"/>
                          <a:ea typeface="+mn-ea"/>
                          <a:cs typeface="+mn-cs"/>
                        </a:rPr>
                        <a:t> </a:t>
                      </a:r>
                      <a:r>
                        <a:rPr lang="el-GR" sz="1400" b="1" i="1" u="sng" kern="1200" dirty="0" err="1" smtClean="0">
                          <a:solidFill>
                            <a:schemeClr val="tx1"/>
                          </a:solidFill>
                          <a:latin typeface="Palatino Linotype" pitchFamily="18" charset="0"/>
                          <a:ea typeface="+mn-ea"/>
                          <a:cs typeface="+mn-cs"/>
                        </a:rPr>
                        <a:t>ἀνταμοιβή</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Ἔτσι</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ἐκεῖνος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ζητοῦσε</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νὰ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βρεῖ</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τὴν</a:t>
                      </a:r>
                      <a:r>
                        <a:rPr lang="el-GR" sz="1400" b="1" kern="1200" dirty="0" smtClean="0">
                          <a:solidFill>
                            <a:srgbClr val="C00000"/>
                          </a:solidFill>
                          <a:latin typeface="Palatino Linotype" pitchFamily="18" charset="0"/>
                          <a:ea typeface="+mn-ea"/>
                          <a:cs typeface="+mn-cs"/>
                        </a:rPr>
                        <a:t> κατάλληλη </a:t>
                      </a:r>
                      <a:r>
                        <a:rPr lang="el-GR" sz="1400" b="1" kern="1200" dirty="0" err="1" smtClean="0">
                          <a:solidFill>
                            <a:srgbClr val="C00000"/>
                          </a:solidFill>
                          <a:latin typeface="Palatino Linotype" pitchFamily="18" charset="0"/>
                          <a:ea typeface="+mn-ea"/>
                          <a:cs typeface="+mn-cs"/>
                        </a:rPr>
                        <a:t>εὐκαιρία</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γιὰ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νὰ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τοὺς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τὸν</a:t>
                      </a:r>
                      <a:r>
                        <a:rPr lang="el-GR" sz="1400" b="1" kern="1200" dirty="0" smtClean="0">
                          <a:solidFill>
                            <a:srgbClr val="C00000"/>
                          </a:solidFill>
                          <a:latin typeface="Palatino Linotype" pitchFamily="18" charset="0"/>
                          <a:ea typeface="+mn-ea"/>
                          <a:cs typeface="+mn-cs"/>
                        </a:rPr>
                        <a:t> παραδώσει.</a:t>
                      </a:r>
                    </a:p>
                    <a:p>
                      <a:pPr>
                        <a:buFont typeface="Wingdings" pitchFamily="2" charset="2"/>
                        <a:buChar char="Ø"/>
                      </a:pPr>
                      <a:endParaRPr lang="el-GR" sz="1400" b="1" kern="1200" dirty="0" smtClean="0">
                        <a:solidFill>
                          <a:srgbClr val="C00000"/>
                        </a:solidFill>
                        <a:latin typeface="Palatino Linotype" pitchFamily="18" charset="0"/>
                        <a:ea typeface="+mn-ea"/>
                        <a:cs typeface="+mn-cs"/>
                      </a:endParaRPr>
                    </a:p>
                    <a:p>
                      <a:pPr>
                        <a:buFont typeface="Wingdings" pitchFamily="2" charset="2"/>
                        <a:buChar char="Ø"/>
                      </a:pPr>
                      <a:r>
                        <a:rPr lang="el-GR" sz="1400" dirty="0" smtClean="0">
                          <a:solidFill>
                            <a:srgbClr val="C00000"/>
                          </a:solidFill>
                          <a:latin typeface="Palatino Linotype" pitchFamily="18" charset="0"/>
                        </a:rPr>
                        <a:t> </a:t>
                      </a:r>
                      <a:r>
                        <a:rPr lang="el-GR" sz="1400" b="1" kern="1200" dirty="0" err="1" smtClean="0">
                          <a:solidFill>
                            <a:srgbClr val="C00000"/>
                          </a:solidFill>
                          <a:latin typeface="Palatino Linotype" pitchFamily="18" charset="0"/>
                          <a:ea typeface="+mn-ea"/>
                          <a:cs typeface="+mn-cs"/>
                        </a:rPr>
                        <a:t>Τὴν</a:t>
                      </a:r>
                      <a:r>
                        <a:rPr lang="el-GR" sz="1400" b="1" kern="1200" dirty="0" smtClean="0">
                          <a:solidFill>
                            <a:srgbClr val="C00000"/>
                          </a:solidFill>
                          <a:latin typeface="Palatino Linotype" pitchFamily="18" charset="0"/>
                          <a:ea typeface="+mn-ea"/>
                          <a:cs typeface="+mn-cs"/>
                        </a:rPr>
                        <a:t> πρώτη </a:t>
                      </a:r>
                      <a:r>
                        <a:rPr lang="el-GR" sz="1400" b="1" kern="1200" dirty="0" err="1" smtClean="0">
                          <a:solidFill>
                            <a:srgbClr val="C00000"/>
                          </a:solidFill>
                          <a:latin typeface="Palatino Linotype" pitchFamily="18" charset="0"/>
                          <a:ea typeface="+mn-ea"/>
                          <a:cs typeface="+mn-cs"/>
                        </a:rPr>
                        <a:t>ἡμέρα</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τῆς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γιορτῆς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τῶν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Ἀζύμων</a:t>
                      </a:r>
                      <a:r>
                        <a:rPr lang="el-GR" sz="1400" b="1" kern="1200" dirty="0" smtClean="0">
                          <a:solidFill>
                            <a:srgbClr val="C00000"/>
                          </a:solidFill>
                          <a:latin typeface="Palatino Linotype" pitchFamily="18" charset="0"/>
                          <a:ea typeface="+mn-ea"/>
                          <a:cs typeface="+mn-cs"/>
                        </a:rPr>
                        <a:t>, τότε </a:t>
                      </a:r>
                      <a:r>
                        <a:rPr lang="el-GR" sz="1400" b="1" kern="1200" dirty="0" err="1" smtClean="0">
                          <a:solidFill>
                            <a:srgbClr val="C00000"/>
                          </a:solidFill>
                          <a:latin typeface="Palatino Linotype" pitchFamily="18" charset="0"/>
                          <a:ea typeface="+mn-ea"/>
                          <a:cs typeface="+mn-cs"/>
                        </a:rPr>
                        <a:t>ποὺ</a:t>
                      </a:r>
                      <a:r>
                        <a:rPr lang="el-GR" sz="1400" b="1" kern="1200" dirty="0" smtClean="0">
                          <a:solidFill>
                            <a:srgbClr val="C00000"/>
                          </a:solidFill>
                          <a:latin typeface="Palatino Linotype" pitchFamily="18" charset="0"/>
                          <a:ea typeface="+mn-ea"/>
                          <a:cs typeface="+mn-cs"/>
                        </a:rPr>
                        <a:t> θυσίαζαν </a:t>
                      </a:r>
                      <a:r>
                        <a:rPr lang="el-GR" sz="1400" b="1" kern="1200" dirty="0" err="1" smtClean="0">
                          <a:solidFill>
                            <a:srgbClr val="C00000"/>
                          </a:solidFill>
                          <a:latin typeface="Palatino Linotype" pitchFamily="18" charset="0"/>
                          <a:ea typeface="+mn-ea"/>
                          <a:cs typeface="+mn-cs"/>
                        </a:rPr>
                        <a:t>τὸν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ἀμνὸ</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τοῦ</a:t>
                      </a:r>
                      <a:r>
                        <a:rPr lang="el-GR" sz="1400" b="1" kern="1200" dirty="0" smtClean="0">
                          <a:solidFill>
                            <a:srgbClr val="C00000"/>
                          </a:solidFill>
                          <a:latin typeface="Palatino Linotype" pitchFamily="18" charset="0"/>
                          <a:ea typeface="+mn-ea"/>
                          <a:cs typeface="+mn-cs"/>
                        </a:rPr>
                        <a:t> Πάσχα, λένε </a:t>
                      </a:r>
                      <a:r>
                        <a:rPr lang="el-GR" sz="1400" b="1" kern="1200" dirty="0" err="1" smtClean="0">
                          <a:solidFill>
                            <a:srgbClr val="C00000"/>
                          </a:solidFill>
                          <a:latin typeface="Palatino Linotype" pitchFamily="18" charset="0"/>
                          <a:ea typeface="+mn-ea"/>
                          <a:cs typeface="+mn-cs"/>
                        </a:rPr>
                        <a:t>στὸν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Ἰησοῦ</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οἱ</a:t>
                      </a:r>
                      <a:r>
                        <a:rPr lang="el-GR" sz="1400" b="1" kern="1200" dirty="0" smtClean="0">
                          <a:solidFill>
                            <a:srgbClr val="C00000"/>
                          </a:solidFill>
                          <a:latin typeface="Palatino Linotype" pitchFamily="18" charset="0"/>
                          <a:ea typeface="+mn-ea"/>
                          <a:cs typeface="+mn-cs"/>
                        </a:rPr>
                        <a:t> μαθητές Του: «</a:t>
                      </a:r>
                      <a:r>
                        <a:rPr lang="el-GR" sz="1400" b="1" kern="1200" dirty="0" err="1" smtClean="0">
                          <a:solidFill>
                            <a:srgbClr val="C00000"/>
                          </a:solidFill>
                          <a:latin typeface="Palatino Linotype" pitchFamily="18" charset="0"/>
                          <a:ea typeface="+mn-ea"/>
                          <a:cs typeface="+mn-cs"/>
                        </a:rPr>
                        <a:t>Ποῦ</a:t>
                      </a:r>
                      <a:r>
                        <a:rPr lang="el-GR" sz="1400" b="1" kern="1200" dirty="0" smtClean="0">
                          <a:solidFill>
                            <a:srgbClr val="C00000"/>
                          </a:solidFill>
                          <a:latin typeface="Palatino Linotype" pitchFamily="18" charset="0"/>
                          <a:ea typeface="+mn-ea"/>
                          <a:cs typeface="+mn-cs"/>
                        </a:rPr>
                        <a:t> θέλεις </a:t>
                      </a:r>
                      <a:r>
                        <a:rPr lang="el-GR" sz="1400" b="1" kern="1200" dirty="0" err="1" smtClean="0">
                          <a:solidFill>
                            <a:srgbClr val="C00000"/>
                          </a:solidFill>
                          <a:latin typeface="Palatino Linotype" pitchFamily="18" charset="0"/>
                          <a:ea typeface="+mn-ea"/>
                          <a:cs typeface="+mn-cs"/>
                        </a:rPr>
                        <a:t>νὰ</a:t>
                      </a:r>
                      <a:r>
                        <a:rPr lang="el-GR" sz="1400" b="1" kern="1200" dirty="0" smtClean="0">
                          <a:solidFill>
                            <a:srgbClr val="C00000"/>
                          </a:solidFill>
                          <a:latin typeface="Palatino Linotype" pitchFamily="18" charset="0"/>
                          <a:ea typeface="+mn-ea"/>
                          <a:cs typeface="+mn-cs"/>
                        </a:rPr>
                        <a:t> πάμε </a:t>
                      </a:r>
                      <a:r>
                        <a:rPr lang="el-GR" sz="1400" b="1" kern="1200" dirty="0" err="1" smtClean="0">
                          <a:solidFill>
                            <a:srgbClr val="C00000"/>
                          </a:solidFill>
                          <a:latin typeface="Palatino Linotype" pitchFamily="18" charset="0"/>
                          <a:ea typeface="+mn-ea"/>
                          <a:cs typeface="+mn-cs"/>
                        </a:rPr>
                        <a:t>νὰ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σοῦ</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ἐτοιμάσουμε</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τὸ</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πασχαλινὸ</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δεῖπνο</a:t>
                      </a:r>
                      <a:r>
                        <a:rPr lang="el-GR" sz="1400" b="1" kern="1200" dirty="0" smtClean="0">
                          <a:solidFill>
                            <a:srgbClr val="C00000"/>
                          </a:solidFill>
                          <a:latin typeface="Palatino Linotype" pitchFamily="18" charset="0"/>
                          <a:ea typeface="+mn-ea"/>
                          <a:cs typeface="+mn-cs"/>
                        </a:rPr>
                        <a:t>;»</a:t>
                      </a:r>
                    </a:p>
                    <a:p>
                      <a:pPr>
                        <a:buFont typeface="Wingdings" pitchFamily="2" charset="2"/>
                        <a:buNone/>
                      </a:pPr>
                      <a:endParaRPr lang="el-GR" sz="1400" b="1" kern="1200" dirty="0" smtClean="0">
                        <a:solidFill>
                          <a:srgbClr val="C00000"/>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l-GR" sz="1800" b="1" kern="1200" dirty="0" smtClean="0">
                          <a:solidFill>
                            <a:srgbClr val="C00000"/>
                          </a:solidFill>
                          <a:latin typeface="+mn-lt"/>
                          <a:ea typeface="+mn-ea"/>
                          <a:cs typeface="+mn-cs"/>
                        </a:rPr>
                        <a:t> </a:t>
                      </a:r>
                      <a:r>
                        <a:rPr lang="el-GR" sz="1400" b="1" kern="1200" dirty="0" smtClean="0">
                          <a:solidFill>
                            <a:srgbClr val="C00000"/>
                          </a:solidFill>
                          <a:latin typeface="Palatino Linotype" pitchFamily="18" charset="0"/>
                          <a:ea typeface="+mn-ea"/>
                          <a:cs typeface="+mn-cs"/>
                        </a:rPr>
                        <a:t>Στέλνει τότε δύο </a:t>
                      </a:r>
                      <a:r>
                        <a:rPr lang="el-GR" sz="1400" b="1" kern="1200" dirty="0" err="1" smtClean="0">
                          <a:solidFill>
                            <a:srgbClr val="C00000"/>
                          </a:solidFill>
                          <a:latin typeface="Palatino Linotype" pitchFamily="18" charset="0"/>
                          <a:ea typeface="+mn-ea"/>
                          <a:cs typeface="+mn-cs"/>
                        </a:rPr>
                        <a:t>ἀπὸ</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τοὺς</a:t>
                      </a:r>
                      <a:r>
                        <a:rPr lang="el-GR" sz="1400" b="1" kern="1200" dirty="0" smtClean="0">
                          <a:solidFill>
                            <a:srgbClr val="C00000"/>
                          </a:solidFill>
                          <a:latin typeface="Palatino Linotype" pitchFamily="18" charset="0"/>
                          <a:ea typeface="+mn-ea"/>
                          <a:cs typeface="+mn-cs"/>
                        </a:rPr>
                        <a:t> μαθητές Του </a:t>
                      </a:r>
                      <a:r>
                        <a:rPr lang="el-GR" sz="1400" b="1" kern="1200" dirty="0" err="1" smtClean="0">
                          <a:solidFill>
                            <a:srgbClr val="C00000"/>
                          </a:solidFill>
                          <a:latin typeface="Palatino Linotype" pitchFamily="18" charset="0"/>
                          <a:ea typeface="+mn-ea"/>
                          <a:cs typeface="+mn-cs"/>
                        </a:rPr>
                        <a:t>καὶ</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τοὺς</a:t>
                      </a:r>
                      <a:r>
                        <a:rPr lang="el-GR" sz="1400" b="1" kern="1200" dirty="0" smtClean="0">
                          <a:solidFill>
                            <a:srgbClr val="C00000"/>
                          </a:solidFill>
                          <a:latin typeface="Palatino Linotype" pitchFamily="18" charset="0"/>
                          <a:ea typeface="+mn-ea"/>
                          <a:cs typeface="+mn-cs"/>
                        </a:rPr>
                        <a:t> λέει: «Πηγαίνετε </a:t>
                      </a:r>
                      <a:r>
                        <a:rPr lang="el-GR" sz="1400" b="1" kern="1200" dirty="0" err="1" smtClean="0">
                          <a:solidFill>
                            <a:srgbClr val="C00000"/>
                          </a:solidFill>
                          <a:latin typeface="Palatino Linotype" pitchFamily="18" charset="0"/>
                          <a:ea typeface="+mn-ea"/>
                          <a:cs typeface="+mn-cs"/>
                        </a:rPr>
                        <a:t>στὴν</a:t>
                      </a:r>
                      <a:r>
                        <a:rPr lang="el-GR" sz="1400" b="1" kern="1200" dirty="0" smtClean="0">
                          <a:solidFill>
                            <a:srgbClr val="C00000"/>
                          </a:solidFill>
                          <a:latin typeface="Palatino Linotype" pitchFamily="18" charset="0"/>
                          <a:ea typeface="+mn-ea"/>
                          <a:cs typeface="+mn-cs"/>
                        </a:rPr>
                        <a:t> πόλη, </a:t>
                      </a:r>
                      <a:r>
                        <a:rPr lang="el-GR" sz="1400" b="1" kern="1200" dirty="0" err="1" smtClean="0">
                          <a:solidFill>
                            <a:srgbClr val="C00000"/>
                          </a:solidFill>
                          <a:latin typeface="Palatino Linotype" pitchFamily="18" charset="0"/>
                          <a:ea typeface="+mn-ea"/>
                          <a:cs typeface="+mn-cs"/>
                        </a:rPr>
                        <a:t>καὶ</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θὰ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σᾶς</a:t>
                      </a:r>
                      <a:r>
                        <a:rPr lang="el-GR" sz="1400" b="1" kern="1200" dirty="0" smtClean="0">
                          <a:solidFill>
                            <a:srgbClr val="C00000"/>
                          </a:solidFill>
                          <a:latin typeface="Palatino Linotype" pitchFamily="18" charset="0"/>
                          <a:ea typeface="+mn-ea"/>
                          <a:cs typeface="+mn-cs"/>
                        </a:rPr>
                        <a:t> συναντήσει κάποιος (ἄνθρωπος) ὁ </a:t>
                      </a:r>
                      <a:r>
                        <a:rPr lang="el-GR" sz="1400" b="1" kern="1200" dirty="0" err="1" smtClean="0">
                          <a:solidFill>
                            <a:srgbClr val="C00000"/>
                          </a:solidFill>
                          <a:latin typeface="Palatino Linotype" pitchFamily="18" charset="0"/>
                          <a:ea typeface="+mn-ea"/>
                          <a:cs typeface="+mn-cs"/>
                        </a:rPr>
                        <a:t>ὁποῖος</a:t>
                      </a:r>
                      <a:r>
                        <a:rPr lang="el-GR" sz="1400" b="1" kern="1200" dirty="0" smtClean="0">
                          <a:solidFill>
                            <a:srgbClr val="C00000"/>
                          </a:solidFill>
                          <a:latin typeface="Palatino Linotype" pitchFamily="18" charset="0"/>
                          <a:ea typeface="+mn-ea"/>
                          <a:cs typeface="+mn-cs"/>
                        </a:rPr>
                        <a:t> μεταφέρει </a:t>
                      </a:r>
                      <a:r>
                        <a:rPr lang="el-GR" sz="1400" b="1" kern="1200" dirty="0" err="1" smtClean="0">
                          <a:solidFill>
                            <a:srgbClr val="C00000"/>
                          </a:solidFill>
                          <a:latin typeface="Palatino Linotype" pitchFamily="18" charset="0"/>
                          <a:ea typeface="+mn-ea"/>
                          <a:cs typeface="+mn-cs"/>
                        </a:rPr>
                        <a:t>ἕνα</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σταμνὶ</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μὲ</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νερό∙</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ἀκολουθήστε</a:t>
                      </a:r>
                      <a:r>
                        <a:rPr lang="el-GR" sz="1400" b="1" kern="1200" dirty="0" smtClean="0">
                          <a:solidFill>
                            <a:srgbClr val="C00000"/>
                          </a:solidFill>
                          <a:latin typeface="Palatino Linotype" pitchFamily="18" charset="0"/>
                          <a:ea typeface="+mn-ea"/>
                          <a:cs typeface="+mn-cs"/>
                        </a:rPr>
                        <a:t> τον</a:t>
                      </a: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el-GR" sz="1400" b="1" kern="1200" dirty="0" smtClean="0">
                        <a:solidFill>
                          <a:srgbClr val="C00000"/>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καὶ</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στὸ</a:t>
                      </a:r>
                      <a:r>
                        <a:rPr lang="el-GR" sz="1400" b="1" kern="1200" dirty="0" smtClean="0">
                          <a:solidFill>
                            <a:srgbClr val="C00000"/>
                          </a:solidFill>
                          <a:latin typeface="Palatino Linotype" pitchFamily="18" charset="0"/>
                          <a:ea typeface="+mn-ea"/>
                          <a:cs typeface="+mn-cs"/>
                        </a:rPr>
                        <a:t> σπίτι </a:t>
                      </a:r>
                      <a:r>
                        <a:rPr lang="el-GR" sz="1400" b="1" kern="1200" dirty="0" err="1" smtClean="0">
                          <a:solidFill>
                            <a:srgbClr val="C00000"/>
                          </a:solidFill>
                          <a:latin typeface="Palatino Linotype" pitchFamily="18" charset="0"/>
                          <a:ea typeface="+mn-ea"/>
                          <a:cs typeface="+mn-cs"/>
                        </a:rPr>
                        <a:t>ποὺ</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θὰ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μπεῖ</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πεῖτε</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στὸν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οἰκοδεσπότη</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ὅτι</a:t>
                      </a:r>
                      <a:r>
                        <a:rPr lang="el-GR" sz="1400" b="1" kern="1200" dirty="0" smtClean="0">
                          <a:solidFill>
                            <a:srgbClr val="C00000"/>
                          </a:solidFill>
                          <a:latin typeface="Palatino Linotype" pitchFamily="18" charset="0"/>
                          <a:ea typeface="+mn-ea"/>
                          <a:cs typeface="+mn-cs"/>
                        </a:rPr>
                        <a:t> ὁ Διδάσκαλος ρωτάει: ‘‘</a:t>
                      </a:r>
                      <a:r>
                        <a:rPr lang="el-GR" sz="1400" b="1" kern="1200" dirty="0" err="1" smtClean="0">
                          <a:solidFill>
                            <a:srgbClr val="C00000"/>
                          </a:solidFill>
                          <a:latin typeface="Palatino Linotype" pitchFamily="18" charset="0"/>
                          <a:ea typeface="+mn-ea"/>
                          <a:cs typeface="+mn-cs"/>
                        </a:rPr>
                        <a:t>ποῦ</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εἶναι</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τὸ</a:t>
                      </a:r>
                      <a:r>
                        <a:rPr lang="el-GR" sz="1400" b="1" kern="1200" dirty="0" smtClean="0">
                          <a:solidFill>
                            <a:srgbClr val="C00000"/>
                          </a:solidFill>
                          <a:latin typeface="Palatino Linotype" pitchFamily="18" charset="0"/>
                          <a:ea typeface="+mn-ea"/>
                          <a:cs typeface="+mn-cs"/>
                        </a:rPr>
                        <a:t> δωμάτιο </a:t>
                      </a:r>
                      <a:r>
                        <a:rPr lang="el-GR" sz="1400" b="1" kern="1200" dirty="0" err="1" smtClean="0">
                          <a:solidFill>
                            <a:srgbClr val="C00000"/>
                          </a:solidFill>
                          <a:latin typeface="Palatino Linotype" pitchFamily="18" charset="0"/>
                          <a:ea typeface="+mn-ea"/>
                          <a:cs typeface="+mn-cs"/>
                        </a:rPr>
                        <a:t>ὅπου</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θὰ</a:t>
                      </a:r>
                      <a:r>
                        <a:rPr lang="el-GR" sz="1400" b="1" kern="1200" dirty="0" smtClean="0">
                          <a:solidFill>
                            <a:srgbClr val="C00000"/>
                          </a:solidFill>
                          <a:latin typeface="Palatino Linotype" pitchFamily="18" charset="0"/>
                          <a:ea typeface="+mn-ea"/>
                          <a:cs typeface="+mn-cs"/>
                        </a:rPr>
                        <a:t> φάω </a:t>
                      </a:r>
                      <a:r>
                        <a:rPr lang="el-GR" sz="1400" b="1" kern="1200" dirty="0" err="1" smtClean="0">
                          <a:solidFill>
                            <a:srgbClr val="C00000"/>
                          </a:solidFill>
                          <a:latin typeface="Palatino Linotype" pitchFamily="18" charset="0"/>
                          <a:ea typeface="+mn-ea"/>
                          <a:cs typeface="+mn-cs"/>
                        </a:rPr>
                        <a:t>τὸ</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πασχαλινὸ</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δεῖπνο</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μὲ</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τοὺς</a:t>
                      </a:r>
                      <a:r>
                        <a:rPr lang="el-GR" sz="1400" b="1" kern="1200" dirty="0" smtClean="0">
                          <a:solidFill>
                            <a:srgbClr val="C00000"/>
                          </a:solidFill>
                          <a:latin typeface="Palatino Linotype" pitchFamily="18" charset="0"/>
                          <a:ea typeface="+mn-ea"/>
                          <a:cs typeface="+mn-cs"/>
                        </a:rPr>
                        <a:t> μαθητές μου;’’</a:t>
                      </a:r>
                    </a:p>
                    <a:p>
                      <a:pPr>
                        <a:buFont typeface="Wingdings" pitchFamily="2" charset="2"/>
                        <a:buChar char="Ø"/>
                      </a:pPr>
                      <a:endParaRPr lang="el-GR" sz="1400" dirty="0" smtClean="0">
                        <a:solidFill>
                          <a:srgbClr val="C00000"/>
                        </a:solidFill>
                        <a:latin typeface="Palatino Linotype" pitchFamily="18" charset="0"/>
                      </a:endParaRPr>
                    </a:p>
                    <a:p>
                      <a:pPr>
                        <a:buFont typeface="Wingdings" pitchFamily="2" charset="2"/>
                        <a:buChar char="Ø"/>
                      </a:pPr>
                      <a:endParaRPr lang="el-GR" sz="1400" dirty="0" smtClean="0">
                        <a:solidFill>
                          <a:srgbClr val="C00000"/>
                        </a:solidFill>
                        <a:latin typeface="Palatino Linotype" pitchFamily="18" charset="0"/>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l-GR" sz="1400" b="1" kern="1200" dirty="0" smtClean="0">
                          <a:solidFill>
                            <a:srgbClr val="C00000"/>
                          </a:solidFill>
                          <a:latin typeface="+mn-lt"/>
                          <a:ea typeface="+mn-ea"/>
                          <a:cs typeface="+mn-cs"/>
                        </a:rPr>
                        <a:t> </a:t>
                      </a:r>
                      <a:r>
                        <a:rPr lang="el-GR" sz="1400" b="1" kern="1200" dirty="0" err="1" smtClean="0">
                          <a:solidFill>
                            <a:srgbClr val="C00000"/>
                          </a:solidFill>
                          <a:latin typeface="Palatino Linotype" pitchFamily="18" charset="0"/>
                          <a:ea typeface="+mn-ea"/>
                          <a:cs typeface="+mn-cs"/>
                        </a:rPr>
                        <a:t>Αὐτὸς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θὰ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σᾶς</a:t>
                      </a:r>
                      <a:r>
                        <a:rPr lang="el-GR" sz="1400" b="1" kern="1200" dirty="0" smtClean="0">
                          <a:solidFill>
                            <a:srgbClr val="C00000"/>
                          </a:solidFill>
                          <a:latin typeface="Palatino Linotype" pitchFamily="18" charset="0"/>
                          <a:ea typeface="+mn-ea"/>
                          <a:cs typeface="+mn-cs"/>
                        </a:rPr>
                        <a:t> δείξει </a:t>
                      </a:r>
                      <a:r>
                        <a:rPr lang="el-GR" sz="1400" b="1" kern="1200" dirty="0" err="1" smtClean="0">
                          <a:solidFill>
                            <a:srgbClr val="C00000"/>
                          </a:solidFill>
                          <a:latin typeface="Palatino Linotype" pitchFamily="18" charset="0"/>
                          <a:ea typeface="+mn-ea"/>
                          <a:cs typeface="+mn-cs"/>
                        </a:rPr>
                        <a:t>στὸν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ἐπάνω</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ὄροφο</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τὴν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αἴθουσα</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τοῦ</a:t>
                      </a:r>
                      <a:r>
                        <a:rPr lang="el-GR" sz="1400" b="1" kern="1200" dirty="0" smtClean="0">
                          <a:solidFill>
                            <a:srgbClr val="C00000"/>
                          </a:solidFill>
                          <a:latin typeface="Palatino Linotype" pitchFamily="18" charset="0"/>
                          <a:ea typeface="+mn-ea"/>
                          <a:cs typeface="+mn-cs"/>
                        </a:rPr>
                        <a:t> δείπνου, </a:t>
                      </a:r>
                      <a:r>
                        <a:rPr lang="el-GR" sz="1400" b="1" kern="1200" dirty="0" err="1" smtClean="0">
                          <a:solidFill>
                            <a:srgbClr val="C00000"/>
                          </a:solidFill>
                          <a:latin typeface="Palatino Linotype" pitchFamily="18" charset="0"/>
                          <a:ea typeface="+mn-ea"/>
                          <a:cs typeface="+mn-cs"/>
                        </a:rPr>
                        <a:t>ἕτοιμη</a:t>
                      </a:r>
                      <a:r>
                        <a:rPr lang="el-GR" sz="1400" b="1" kern="1200" dirty="0" smtClean="0">
                          <a:solidFill>
                            <a:srgbClr val="C00000"/>
                          </a:solidFill>
                          <a:latin typeface="Palatino Linotype" pitchFamily="18" charset="0"/>
                          <a:ea typeface="+mn-ea"/>
                          <a:cs typeface="+mn-cs"/>
                        </a:rPr>
                        <a:t> στρωμένη. </a:t>
                      </a:r>
                      <a:r>
                        <a:rPr lang="el-GR" sz="1400" b="1" kern="1200" dirty="0" err="1" smtClean="0">
                          <a:solidFill>
                            <a:srgbClr val="C00000"/>
                          </a:solidFill>
                          <a:latin typeface="Palatino Linotype" pitchFamily="18" charset="0"/>
                          <a:ea typeface="+mn-ea"/>
                          <a:cs typeface="+mn-cs"/>
                        </a:rPr>
                        <a:t>Ἐκεῖ</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νὰ</a:t>
                      </a:r>
                      <a:r>
                        <a:rPr lang="el-GR" sz="1400" b="1" kern="1200" dirty="0" smtClean="0">
                          <a:solidFill>
                            <a:srgbClr val="C00000"/>
                          </a:solidFill>
                          <a:latin typeface="Palatino Linotype" pitchFamily="18" charset="0"/>
                          <a:ea typeface="+mn-ea"/>
                          <a:cs typeface="+mn-cs"/>
                        </a:rPr>
                        <a:t> κάνετε </a:t>
                      </a:r>
                      <a:r>
                        <a:rPr lang="el-GR" sz="1400" b="1" kern="1200" dirty="0" err="1" smtClean="0">
                          <a:solidFill>
                            <a:srgbClr val="C00000"/>
                          </a:solidFill>
                          <a:latin typeface="Palatino Linotype" pitchFamily="18" charset="0"/>
                          <a:ea typeface="+mn-ea"/>
                          <a:cs typeface="+mn-cs"/>
                        </a:rPr>
                        <a:t>τὶς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ἐτοιμασίες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γιὰ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μᾶς</a:t>
                      </a:r>
                      <a:r>
                        <a:rPr lang="el-GR" sz="1400" b="1" kern="1200" dirty="0" smtClean="0">
                          <a:solidFill>
                            <a:srgbClr val="C00000"/>
                          </a:solidFill>
                          <a:latin typeface="Palatino Linotype" pitchFamily="18" charset="0"/>
                          <a:ea typeface="+mn-ea"/>
                          <a:cs typeface="+mn-cs"/>
                        </a:rPr>
                        <a:t>».</a:t>
                      </a:r>
                    </a:p>
                    <a:p>
                      <a:pPr>
                        <a:buFont typeface="Wingdings" pitchFamily="2" charset="2"/>
                        <a:buChar char="Ø"/>
                      </a:pPr>
                      <a:endParaRPr lang="el-GR" sz="1400" dirty="0" smtClean="0">
                        <a:solidFill>
                          <a:srgbClr val="C00000"/>
                        </a:solidFill>
                        <a:latin typeface="Palatino Linotype" pitchFamily="18" charset="0"/>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a:solidFill>
                          <a:schemeClr val="tx2">
                            <a:lumMod val="20000"/>
                            <a:lumOff val="80000"/>
                          </a:schemeClr>
                        </a:solidFill>
                      </a:endParaRPr>
                    </a:p>
                  </a:txBody>
                  <a:tcPr>
                    <a:solidFill>
                      <a:schemeClr val="tx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76672"/>
          </a:xfrm>
          <a:solidFill>
            <a:schemeClr val="accent5"/>
          </a:solidFill>
        </p:spPr>
        <p:txBody>
          <a:bodyPr/>
          <a:lstStyle/>
          <a:p>
            <a:r>
              <a:rPr lang="el-GR" sz="3400" dirty="0" smtClean="0"/>
              <a:t>ΜΕΤΑΦΡΑΣΗ (</a:t>
            </a:r>
            <a:r>
              <a:rPr lang="el-GR" sz="3400" dirty="0" err="1" smtClean="0"/>
              <a:t>Μκ</a:t>
            </a:r>
            <a:r>
              <a:rPr lang="el-GR" sz="3400" dirty="0" smtClean="0"/>
              <a:t>. 14, 10-21)</a:t>
            </a:r>
            <a:endParaRPr lang="el-GR" sz="3400" dirty="0"/>
          </a:p>
        </p:txBody>
      </p:sp>
      <p:graphicFrame>
        <p:nvGraphicFramePr>
          <p:cNvPr id="4" name="3 - Θέση περιεχομένου"/>
          <p:cNvGraphicFramePr>
            <a:graphicFrameLocks noGrp="1"/>
          </p:cNvGraphicFramePr>
          <p:nvPr>
            <p:ph idx="1"/>
          </p:nvPr>
        </p:nvGraphicFramePr>
        <p:xfrm>
          <a:off x="0" y="548680"/>
          <a:ext cx="9144000" cy="10698480"/>
        </p:xfrm>
        <a:graphic>
          <a:graphicData uri="http://schemas.openxmlformats.org/drawingml/2006/table">
            <a:tbl>
              <a:tblPr firstRow="1" bandRow="1">
                <a:tableStyleId>{5C22544A-7EE6-4342-B048-85BDC9FD1C3A}</a:tableStyleId>
              </a:tblPr>
              <a:tblGrid>
                <a:gridCol w="4572000"/>
                <a:gridCol w="4572000"/>
              </a:tblGrid>
              <a:tr h="6309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rgbClr val="C00000"/>
                          </a:solidFill>
                          <a:latin typeface="Palatino Linotype" pitchFamily="18" charset="0"/>
                          <a:ea typeface="+mn-ea"/>
                          <a:cs typeface="+mn-cs"/>
                        </a:rPr>
                        <a:t>16</a:t>
                      </a:r>
                      <a:r>
                        <a:rPr lang="el-GR" sz="1600" b="1" kern="1200" baseline="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ἐξῆλθον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οἱ</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μαθηταὶ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ἦλθον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εἰς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τὴν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πόλιν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εὗρον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καθὼς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εἶπεν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αὐτοῖς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ἡτοίμασαν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τὸ</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πάσχα</a:t>
                      </a:r>
                      <a:r>
                        <a:rPr lang="el-GR" sz="1600" b="1" i="1" kern="1200" dirty="0" smtClean="0">
                          <a:solidFill>
                            <a:schemeClr val="tx1"/>
                          </a:solidFill>
                          <a:latin typeface="Palatino Linotype" pitchFamily="18"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b="1" kern="1200" dirty="0" smtClean="0">
                        <a:solidFill>
                          <a:schemeClr val="tx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1" i="0" kern="1200" dirty="0" smtClean="0">
                          <a:solidFill>
                            <a:srgbClr val="C00000"/>
                          </a:solidFill>
                          <a:latin typeface="Palatino Linotype" pitchFamily="18" charset="0"/>
                          <a:ea typeface="+mn-ea"/>
                          <a:cs typeface="+mn-cs"/>
                        </a:rPr>
                        <a:t>17</a:t>
                      </a:r>
                      <a:r>
                        <a:rPr lang="el-GR" sz="1600" b="1" i="1" kern="1200" baseline="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ὀψίας</a:t>
                      </a:r>
                      <a:r>
                        <a:rPr lang="el-GR" sz="1600" b="1" i="1" kern="1200" dirty="0" smtClean="0">
                          <a:solidFill>
                            <a:schemeClr val="tx1"/>
                          </a:solidFill>
                          <a:latin typeface="Palatino Linotype" pitchFamily="18" charset="0"/>
                          <a:ea typeface="+mn-ea"/>
                          <a:cs typeface="+mn-cs"/>
                        </a:rPr>
                        <a:t> γενομένης </a:t>
                      </a:r>
                      <a:r>
                        <a:rPr lang="el-GR" sz="1600" b="1" i="1" kern="1200" dirty="0" err="1" smtClean="0">
                          <a:solidFill>
                            <a:schemeClr val="tx1"/>
                          </a:solidFill>
                          <a:latin typeface="Palatino Linotype" pitchFamily="18" charset="0"/>
                          <a:ea typeface="+mn-ea"/>
                          <a:cs typeface="+mn-cs"/>
                        </a:rPr>
                        <a:t>ἔρχεται</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μετὰ</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τῶν</a:t>
                      </a:r>
                      <a:r>
                        <a:rPr lang="el-GR" sz="1600" b="1" i="1" kern="1200" dirty="0" smtClean="0">
                          <a:solidFill>
                            <a:schemeClr val="tx1"/>
                          </a:solidFill>
                          <a:latin typeface="Palatino Linotype" pitchFamily="18" charset="0"/>
                          <a:ea typeface="+mn-ea"/>
                          <a:cs typeface="+mn-cs"/>
                        </a:rPr>
                        <a:t> δώδεκα.</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b="1" kern="1200" dirty="0" smtClean="0">
                        <a:solidFill>
                          <a:schemeClr val="tx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rgbClr val="C00000"/>
                          </a:solidFill>
                          <a:latin typeface="Palatino Linotype" pitchFamily="18" charset="0"/>
                          <a:ea typeface="+mn-ea"/>
                          <a:cs typeface="+mn-cs"/>
                        </a:rPr>
                        <a:t>18</a:t>
                      </a:r>
                      <a:r>
                        <a:rPr lang="el-GR" sz="1600" b="1" kern="1200" baseline="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ἀνακειμένων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αὐτῶν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ἐσθιόντων</a:t>
                      </a:r>
                      <a:r>
                        <a:rPr lang="el-GR" sz="1600" b="1" i="1" kern="1200" dirty="0" smtClean="0">
                          <a:solidFill>
                            <a:schemeClr val="tx1"/>
                          </a:solidFill>
                          <a:latin typeface="Palatino Linotype" pitchFamily="18" charset="0"/>
                          <a:ea typeface="+mn-ea"/>
                          <a:cs typeface="+mn-cs"/>
                        </a:rPr>
                        <a:t> ὁ </a:t>
                      </a:r>
                      <a:r>
                        <a:rPr lang="el-GR" sz="1600" b="1" i="1" kern="1200" dirty="0" err="1" smtClean="0">
                          <a:solidFill>
                            <a:schemeClr val="tx1"/>
                          </a:solidFill>
                          <a:latin typeface="Palatino Linotype" pitchFamily="18" charset="0"/>
                          <a:ea typeface="+mn-ea"/>
                          <a:cs typeface="+mn-cs"/>
                        </a:rPr>
                        <a:t>Ἰησοῦς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εἶπεν∙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ἀμὴν</a:t>
                      </a:r>
                      <a:r>
                        <a:rPr lang="el-GR" sz="1600" b="1" i="1" kern="1200" dirty="0" smtClean="0">
                          <a:solidFill>
                            <a:schemeClr val="tx1"/>
                          </a:solidFill>
                          <a:latin typeface="Palatino Linotype" pitchFamily="18" charset="0"/>
                          <a:ea typeface="+mn-ea"/>
                          <a:cs typeface="+mn-cs"/>
                        </a:rPr>
                        <a:t> λέγω </a:t>
                      </a:r>
                      <a:r>
                        <a:rPr lang="el-GR" sz="1600" b="1" i="1" kern="1200" dirty="0" err="1" smtClean="0">
                          <a:solidFill>
                            <a:schemeClr val="tx1"/>
                          </a:solidFill>
                          <a:latin typeface="Palatino Linotype" pitchFamily="18" charset="0"/>
                          <a:ea typeface="+mn-ea"/>
                          <a:cs typeface="+mn-cs"/>
                        </a:rPr>
                        <a:t>ὑμῖν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ὅτι</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εἷς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ἐξ</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ὑμῶν</a:t>
                      </a:r>
                      <a:r>
                        <a:rPr lang="el-GR" sz="1600" b="1" i="1" kern="1200" dirty="0" smtClean="0">
                          <a:solidFill>
                            <a:schemeClr val="tx1"/>
                          </a:solidFill>
                          <a:latin typeface="Palatino Linotype" pitchFamily="18" charset="0"/>
                          <a:ea typeface="+mn-ea"/>
                          <a:cs typeface="+mn-cs"/>
                        </a:rPr>
                        <a:t> παραδώσει με ὁ </a:t>
                      </a:r>
                      <a:r>
                        <a:rPr lang="el-GR" sz="1600" b="1" i="1" kern="1200" dirty="0" err="1" smtClean="0">
                          <a:solidFill>
                            <a:schemeClr val="tx1"/>
                          </a:solidFill>
                          <a:latin typeface="Palatino Linotype" pitchFamily="18" charset="0"/>
                          <a:ea typeface="+mn-ea"/>
                          <a:cs typeface="+mn-cs"/>
                        </a:rPr>
                        <a:t>ἐσθίων</a:t>
                      </a:r>
                      <a:r>
                        <a:rPr lang="el-GR" sz="1600" b="1" i="1" kern="1200" dirty="0" smtClean="0">
                          <a:solidFill>
                            <a:schemeClr val="tx1"/>
                          </a:solidFill>
                          <a:latin typeface="Palatino Linotype" pitchFamily="18" charset="0"/>
                          <a:ea typeface="+mn-ea"/>
                          <a:cs typeface="+mn-cs"/>
                        </a:rPr>
                        <a:t> μετ’ </a:t>
                      </a:r>
                      <a:r>
                        <a:rPr lang="el-GR" sz="1600" b="1" i="1" kern="1200" dirty="0" err="1" smtClean="0">
                          <a:solidFill>
                            <a:schemeClr val="tx1"/>
                          </a:solidFill>
                          <a:latin typeface="Palatino Linotype" pitchFamily="18" charset="0"/>
                          <a:ea typeface="+mn-ea"/>
                          <a:cs typeface="+mn-cs"/>
                        </a:rPr>
                        <a:t>ἐμοῦ</a:t>
                      </a:r>
                      <a:r>
                        <a:rPr lang="el-GR" sz="1600" b="1" i="1" kern="1200" dirty="0" smtClean="0">
                          <a:solidFill>
                            <a:schemeClr val="tx1"/>
                          </a:solidFill>
                          <a:latin typeface="Palatino Linotype" pitchFamily="18" charset="0"/>
                          <a:ea typeface="+mn-ea"/>
                          <a:cs typeface="+mn-cs"/>
                        </a:rPr>
                        <a:t>.</a:t>
                      </a:r>
                    </a:p>
                    <a:p>
                      <a:endParaRPr lang="el-GR" sz="1600" b="1" dirty="0" smtClean="0">
                        <a:solidFill>
                          <a:schemeClr val="tx1"/>
                        </a:solidFill>
                        <a:latin typeface="Palatino Linotype" pitchFamily="18" charset="0"/>
                      </a:endParaRPr>
                    </a:p>
                    <a:p>
                      <a:r>
                        <a:rPr lang="el-GR" sz="1600" b="1" i="0" kern="1200" dirty="0" smtClean="0">
                          <a:solidFill>
                            <a:srgbClr val="C00000"/>
                          </a:solidFill>
                          <a:latin typeface="Palatino Linotype" pitchFamily="18" charset="0"/>
                          <a:ea typeface="+mn-ea"/>
                          <a:cs typeface="+mn-cs"/>
                        </a:rPr>
                        <a:t>19</a:t>
                      </a:r>
                      <a:r>
                        <a:rPr lang="el-GR" sz="1600" b="1" i="1" kern="1200" baseline="0" dirty="0" smtClean="0">
                          <a:solidFill>
                            <a:schemeClr val="tx1"/>
                          </a:solidFill>
                          <a:latin typeface="Palatino Linotype" pitchFamily="18" charset="0"/>
                          <a:ea typeface="+mn-ea"/>
                          <a:cs typeface="+mn-cs"/>
                        </a:rPr>
                        <a:t> </a:t>
                      </a:r>
                      <a:r>
                        <a:rPr lang="el-GR" sz="1600" b="1" i="1" kern="1200" baseline="0" dirty="0" err="1" smtClean="0">
                          <a:solidFill>
                            <a:schemeClr val="tx1"/>
                          </a:solidFill>
                          <a:latin typeface="Palatino Linotype" pitchFamily="18" charset="0"/>
                          <a:ea typeface="+mn-ea"/>
                          <a:cs typeface="+mn-cs"/>
                        </a:rPr>
                        <a:t>οἱ</a:t>
                      </a:r>
                      <a:r>
                        <a:rPr lang="el-GR" sz="1600" b="1" i="1" kern="1200" baseline="0" dirty="0" smtClean="0">
                          <a:solidFill>
                            <a:schemeClr val="tx1"/>
                          </a:solidFill>
                          <a:latin typeface="Palatino Linotype" pitchFamily="18" charset="0"/>
                          <a:ea typeface="+mn-ea"/>
                          <a:cs typeface="+mn-cs"/>
                        </a:rPr>
                        <a:t> </a:t>
                      </a:r>
                      <a:r>
                        <a:rPr lang="el-GR" sz="1600" b="1" i="1" kern="1200" baseline="0" dirty="0" err="1" smtClean="0">
                          <a:solidFill>
                            <a:schemeClr val="tx1"/>
                          </a:solidFill>
                          <a:latin typeface="Palatino Linotype" pitchFamily="18" charset="0"/>
                          <a:ea typeface="+mn-ea"/>
                          <a:cs typeface="+mn-cs"/>
                        </a:rPr>
                        <a:t>δὲ</a:t>
                      </a:r>
                      <a:r>
                        <a:rPr lang="el-GR" sz="1600" b="1" i="1" kern="1200" baseline="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ἤρξαντο</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λυπεῖσθαι</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καὶ</a:t>
                      </a:r>
                      <a:r>
                        <a:rPr lang="el-GR" sz="1600" b="1" i="1" kern="1200" dirty="0" smtClean="0">
                          <a:solidFill>
                            <a:schemeClr val="tx1"/>
                          </a:solidFill>
                          <a:latin typeface="Palatino Linotype" pitchFamily="18" charset="0"/>
                          <a:ea typeface="+mn-ea"/>
                          <a:cs typeface="+mn-cs"/>
                        </a:rPr>
                        <a:t> λέγειν </a:t>
                      </a:r>
                      <a:r>
                        <a:rPr lang="el-GR" sz="1600" b="1" i="1" kern="1200" dirty="0" err="1" smtClean="0">
                          <a:solidFill>
                            <a:schemeClr val="tx1"/>
                          </a:solidFill>
                          <a:latin typeface="Palatino Linotype" pitchFamily="18" charset="0"/>
                          <a:ea typeface="+mn-ea"/>
                          <a:cs typeface="+mn-cs"/>
                        </a:rPr>
                        <a:t>αὐτῷ</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εἷς</a:t>
                      </a:r>
                      <a:r>
                        <a:rPr lang="el-GR" sz="1600" b="1" i="1" kern="1200" dirty="0" smtClean="0">
                          <a:solidFill>
                            <a:schemeClr val="tx1"/>
                          </a:solidFill>
                          <a:latin typeface="Palatino Linotype" pitchFamily="18" charset="0"/>
                          <a:ea typeface="+mn-ea"/>
                          <a:cs typeface="+mn-cs"/>
                        </a:rPr>
                        <a:t> καθ’ </a:t>
                      </a:r>
                      <a:r>
                        <a:rPr lang="el-GR" sz="1600" b="1" i="1" kern="1200" dirty="0" err="1" smtClean="0">
                          <a:solidFill>
                            <a:schemeClr val="tx1"/>
                          </a:solidFill>
                          <a:latin typeface="Palatino Linotype" pitchFamily="18" charset="0"/>
                          <a:ea typeface="+mn-ea"/>
                          <a:cs typeface="+mn-cs"/>
                        </a:rPr>
                        <a:t>εἷς∙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μήτι</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ἐγώ</a:t>
                      </a:r>
                      <a:r>
                        <a:rPr lang="el-GR" sz="1600" b="1" i="1" kern="1200" dirty="0" smtClean="0">
                          <a:solidFill>
                            <a:schemeClr val="tx1"/>
                          </a:solidFill>
                          <a:latin typeface="Palatino Linotype" pitchFamily="18" charset="0"/>
                          <a:ea typeface="+mn-ea"/>
                          <a:cs typeface="+mn-cs"/>
                        </a:rPr>
                        <a:t>; </a:t>
                      </a:r>
                      <a:r>
                        <a:rPr lang="el-GR" sz="1600" b="1" i="1" dirty="0" err="1" smtClean="0">
                          <a:solidFill>
                            <a:schemeClr val="tx1"/>
                          </a:solidFill>
                          <a:latin typeface="Palatino Linotype" pitchFamily="18" charset="0"/>
                        </a:rPr>
                        <a:t>καὶ</a:t>
                      </a:r>
                      <a:r>
                        <a:rPr lang="el-GR" sz="1600" b="1" i="1" dirty="0" smtClean="0">
                          <a:solidFill>
                            <a:schemeClr val="tx1"/>
                          </a:solidFill>
                          <a:latin typeface="Palatino Linotype" pitchFamily="18" charset="0"/>
                        </a:rPr>
                        <a:t> </a:t>
                      </a:r>
                      <a:r>
                        <a:rPr lang="el-GR" sz="1600" b="1" i="1" dirty="0" err="1" smtClean="0">
                          <a:solidFill>
                            <a:schemeClr val="tx1"/>
                          </a:solidFill>
                          <a:latin typeface="Palatino Linotype" pitchFamily="18" charset="0"/>
                        </a:rPr>
                        <a:t>ἄλλος</a:t>
                      </a:r>
                      <a:r>
                        <a:rPr lang="el-GR" sz="1600" b="1" i="1" dirty="0" smtClean="0">
                          <a:solidFill>
                            <a:schemeClr val="tx1"/>
                          </a:solidFill>
                          <a:latin typeface="Palatino Linotype" pitchFamily="18" charset="0"/>
                        </a:rPr>
                        <a:t>· </a:t>
                      </a:r>
                      <a:r>
                        <a:rPr lang="el-GR" sz="1600" b="1" i="1" dirty="0" err="1" smtClean="0">
                          <a:solidFill>
                            <a:schemeClr val="tx1"/>
                          </a:solidFill>
                          <a:latin typeface="Palatino Linotype" pitchFamily="18" charset="0"/>
                        </a:rPr>
                        <a:t>μήτι</a:t>
                      </a:r>
                      <a:r>
                        <a:rPr lang="el-GR" sz="1600" b="1" i="1" dirty="0" smtClean="0">
                          <a:solidFill>
                            <a:schemeClr val="tx1"/>
                          </a:solidFill>
                          <a:latin typeface="Palatino Linotype" pitchFamily="18" charset="0"/>
                        </a:rPr>
                        <a:t> </a:t>
                      </a:r>
                      <a:r>
                        <a:rPr lang="el-GR" sz="1600" b="1" i="1" dirty="0" err="1" smtClean="0">
                          <a:solidFill>
                            <a:schemeClr val="tx1"/>
                          </a:solidFill>
                          <a:latin typeface="Palatino Linotype" pitchFamily="18" charset="0"/>
                        </a:rPr>
                        <a:t>ἐγώ</a:t>
                      </a:r>
                      <a:r>
                        <a:rPr lang="el-GR" sz="1600" b="1" i="1" dirty="0" smtClean="0">
                          <a:solidFill>
                            <a:schemeClr val="tx1"/>
                          </a:solidFill>
                          <a:latin typeface="Palatino Linotype" pitchFamily="18" charset="0"/>
                        </a:rPr>
                        <a:t>;</a:t>
                      </a:r>
                      <a:endParaRPr lang="el-GR" sz="1600" b="1" i="1" kern="1200" dirty="0" smtClean="0">
                        <a:solidFill>
                          <a:schemeClr val="tx1"/>
                        </a:solidFill>
                        <a:latin typeface="Palatino Linotype" pitchFamily="18" charset="0"/>
                        <a:ea typeface="+mn-ea"/>
                        <a:cs typeface="+mn-cs"/>
                      </a:endParaRPr>
                    </a:p>
                    <a:p>
                      <a:endParaRPr lang="el-GR" sz="1600" b="1" kern="1200" dirty="0" smtClean="0">
                        <a:solidFill>
                          <a:schemeClr val="tx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rgbClr val="C00000"/>
                          </a:solidFill>
                          <a:latin typeface="Palatino Linotype" pitchFamily="18" charset="0"/>
                          <a:ea typeface="+mn-ea"/>
                          <a:cs typeface="+mn-cs"/>
                        </a:rPr>
                        <a:t>20</a:t>
                      </a:r>
                      <a:r>
                        <a:rPr lang="el-GR" sz="1600" b="1" kern="1200" baseline="0" dirty="0" smtClean="0">
                          <a:solidFill>
                            <a:schemeClr val="tx1"/>
                          </a:solidFill>
                          <a:latin typeface="Palatino Linotype" pitchFamily="18" charset="0"/>
                          <a:ea typeface="+mn-ea"/>
                          <a:cs typeface="+mn-cs"/>
                        </a:rPr>
                        <a:t> </a:t>
                      </a:r>
                      <a:r>
                        <a:rPr lang="el-GR" sz="1600" b="1" i="1" kern="1200" dirty="0" smtClean="0">
                          <a:solidFill>
                            <a:schemeClr val="tx1"/>
                          </a:solidFill>
                          <a:latin typeface="Palatino Linotype" pitchFamily="18" charset="0"/>
                          <a:ea typeface="+mn-ea"/>
                          <a:cs typeface="+mn-cs"/>
                        </a:rPr>
                        <a:t>ὁ </a:t>
                      </a:r>
                      <a:r>
                        <a:rPr lang="el-GR" sz="1600" b="1" i="1" kern="1200" dirty="0" err="1" smtClean="0">
                          <a:solidFill>
                            <a:schemeClr val="tx1"/>
                          </a:solidFill>
                          <a:latin typeface="Palatino Linotype" pitchFamily="18" charset="0"/>
                          <a:ea typeface="+mn-ea"/>
                          <a:cs typeface="+mn-cs"/>
                        </a:rPr>
                        <a:t>δὲ</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ἀποκριθεὶς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εἶπεν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αὐτοῖς∙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εἷς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τῶν</a:t>
                      </a:r>
                      <a:r>
                        <a:rPr lang="el-GR" sz="1600" b="1" i="1" kern="1200" dirty="0" smtClean="0">
                          <a:solidFill>
                            <a:schemeClr val="tx1"/>
                          </a:solidFill>
                          <a:latin typeface="Palatino Linotype" pitchFamily="18" charset="0"/>
                          <a:ea typeface="+mn-ea"/>
                          <a:cs typeface="+mn-cs"/>
                        </a:rPr>
                        <a:t> δώδεκα, ὁ </a:t>
                      </a:r>
                      <a:r>
                        <a:rPr lang="el-GR" sz="1600" b="1" i="1" kern="1200" dirty="0" err="1" smtClean="0">
                          <a:solidFill>
                            <a:schemeClr val="tx1"/>
                          </a:solidFill>
                          <a:latin typeface="Palatino Linotype" pitchFamily="18" charset="0"/>
                          <a:ea typeface="+mn-ea"/>
                          <a:cs typeface="+mn-cs"/>
                        </a:rPr>
                        <a:t>ἐμβαπτόμενος</a:t>
                      </a:r>
                      <a:r>
                        <a:rPr lang="el-GR" sz="1600" b="1" i="1" kern="1200" dirty="0" smtClean="0">
                          <a:solidFill>
                            <a:schemeClr val="tx1"/>
                          </a:solidFill>
                          <a:latin typeface="Palatino Linotype" pitchFamily="18" charset="0"/>
                          <a:ea typeface="+mn-ea"/>
                          <a:cs typeface="+mn-cs"/>
                        </a:rPr>
                        <a:t> μετ’ </a:t>
                      </a:r>
                      <a:r>
                        <a:rPr lang="el-GR" sz="1600" b="1" i="1" kern="1200" dirty="0" err="1" smtClean="0">
                          <a:solidFill>
                            <a:schemeClr val="tx1"/>
                          </a:solidFill>
                          <a:latin typeface="Palatino Linotype" pitchFamily="18" charset="0"/>
                          <a:ea typeface="+mn-ea"/>
                          <a:cs typeface="+mn-cs"/>
                        </a:rPr>
                        <a:t>ἐμοῦ</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εἰς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τὸ</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τρύβλιον</a:t>
                      </a:r>
                      <a:r>
                        <a:rPr lang="el-GR" sz="1600" b="1" i="1" kern="1200" dirty="0" smtClean="0">
                          <a:solidFill>
                            <a:schemeClr val="tx1"/>
                          </a:solidFill>
                          <a:latin typeface="Palatino Linotype" pitchFamily="18"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b="1" i="1" kern="1200" dirty="0" smtClean="0">
                        <a:solidFill>
                          <a:schemeClr val="tx1"/>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smtClean="0">
                          <a:solidFill>
                            <a:srgbClr val="C00000"/>
                          </a:solidFill>
                        </a:rPr>
                        <a:t>21</a:t>
                      </a:r>
                      <a:r>
                        <a:rPr lang="el-GR" sz="1600" b="1" baseline="0" dirty="0" smtClean="0">
                          <a:solidFill>
                            <a:schemeClr val="tx1"/>
                          </a:solidFill>
                        </a:rPr>
                        <a:t> </a:t>
                      </a:r>
                      <a:r>
                        <a:rPr lang="el-GR" sz="1600" b="1" i="1" kern="1200" dirty="0" err="1" smtClean="0">
                          <a:solidFill>
                            <a:schemeClr val="tx1"/>
                          </a:solidFill>
                          <a:latin typeface="Palatino Linotype" pitchFamily="18" charset="0"/>
                          <a:ea typeface="+mn-ea"/>
                          <a:cs typeface="+mn-cs"/>
                        </a:rPr>
                        <a:t>ὅτι</a:t>
                      </a:r>
                      <a:r>
                        <a:rPr lang="el-GR" sz="1600" b="1" i="1" kern="1200" dirty="0" smtClean="0">
                          <a:solidFill>
                            <a:schemeClr val="tx1"/>
                          </a:solidFill>
                          <a:latin typeface="Palatino Linotype" pitchFamily="18" charset="0"/>
                          <a:ea typeface="+mn-ea"/>
                          <a:cs typeface="+mn-cs"/>
                        </a:rPr>
                        <a:t> ὁ </a:t>
                      </a:r>
                      <a:r>
                        <a:rPr lang="el-GR" sz="1600" b="1" i="1" kern="1200" dirty="0" err="1" smtClean="0">
                          <a:solidFill>
                            <a:schemeClr val="tx1"/>
                          </a:solidFill>
                          <a:latin typeface="Palatino Linotype" pitchFamily="18" charset="0"/>
                          <a:ea typeface="+mn-ea"/>
                          <a:cs typeface="+mn-cs"/>
                        </a:rPr>
                        <a:t>μὲν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υἱὸς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τοῦ</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ἀνθρώπου</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ὑπάγει</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καθὼς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γέγραπται</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περὶ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αὐτοῦ</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οὐαὶ</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δὲ</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τῷ</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ἀνθρώπῳ</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ἐκείνῳ</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δι</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οὗ</a:t>
                      </a:r>
                      <a:r>
                        <a:rPr lang="el-GR" sz="1600" b="1" i="1" kern="1200" dirty="0" smtClean="0">
                          <a:solidFill>
                            <a:schemeClr val="tx1"/>
                          </a:solidFill>
                          <a:latin typeface="Palatino Linotype" pitchFamily="18" charset="0"/>
                          <a:ea typeface="+mn-ea"/>
                          <a:cs typeface="+mn-cs"/>
                        </a:rPr>
                        <a:t> ὁ </a:t>
                      </a:r>
                      <a:r>
                        <a:rPr lang="el-GR" sz="1600" b="1" i="1" kern="1200" dirty="0" err="1" smtClean="0">
                          <a:solidFill>
                            <a:schemeClr val="tx1"/>
                          </a:solidFill>
                          <a:latin typeface="Palatino Linotype" pitchFamily="18" charset="0"/>
                          <a:ea typeface="+mn-ea"/>
                          <a:cs typeface="+mn-cs"/>
                        </a:rPr>
                        <a:t>υἱὸς</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τοῦ</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ἀνθρώπου</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παραδίδοται∙</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καλὸν</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αὐτῷ</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εἰ</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οὐκ</a:t>
                      </a:r>
                      <a:r>
                        <a:rPr lang="el-GR" sz="1600" b="1" i="1" kern="1200" dirty="0" smtClean="0">
                          <a:solidFill>
                            <a:schemeClr val="tx1"/>
                          </a:solidFill>
                          <a:latin typeface="Palatino Linotype" pitchFamily="18" charset="0"/>
                          <a:ea typeface="+mn-ea"/>
                          <a:cs typeface="+mn-cs"/>
                        </a:rPr>
                        <a:t> </a:t>
                      </a:r>
                      <a:r>
                        <a:rPr lang="el-GR" sz="1600" b="1" i="1" kern="1200" dirty="0" err="1" smtClean="0">
                          <a:solidFill>
                            <a:schemeClr val="tx1"/>
                          </a:solidFill>
                          <a:latin typeface="Palatino Linotype" pitchFamily="18" charset="0"/>
                          <a:ea typeface="+mn-ea"/>
                          <a:cs typeface="+mn-cs"/>
                        </a:rPr>
                        <a:t>ἐγεννήθη</a:t>
                      </a:r>
                      <a:r>
                        <a:rPr lang="el-GR" sz="1600" b="1" i="1" kern="1200" dirty="0" smtClean="0">
                          <a:solidFill>
                            <a:schemeClr val="tx1"/>
                          </a:solidFill>
                          <a:latin typeface="Palatino Linotype" pitchFamily="18" charset="0"/>
                          <a:ea typeface="+mn-ea"/>
                          <a:cs typeface="+mn-cs"/>
                        </a:rPr>
                        <a:t> ὁ ἄνθρωπος </a:t>
                      </a:r>
                      <a:r>
                        <a:rPr lang="el-GR" sz="1600" b="1" i="1" kern="1200" dirty="0" err="1" smtClean="0">
                          <a:solidFill>
                            <a:schemeClr val="tx1"/>
                          </a:solidFill>
                          <a:latin typeface="Palatino Linotype" pitchFamily="18" charset="0"/>
                          <a:ea typeface="+mn-ea"/>
                          <a:cs typeface="+mn-cs"/>
                        </a:rPr>
                        <a:t>ἐκεῖνος</a:t>
                      </a:r>
                      <a:r>
                        <a:rPr lang="el-GR" sz="1600" b="1" i="1" kern="1200" dirty="0" smtClean="0">
                          <a:solidFill>
                            <a:schemeClr val="tx1"/>
                          </a:solidFill>
                          <a:latin typeface="Palatino Linotype" pitchFamily="18" charset="0"/>
                          <a:ea typeface="+mn-ea"/>
                          <a:cs typeface="+mn-cs"/>
                        </a:rPr>
                        <a:t>.</a:t>
                      </a:r>
                      <a:endParaRPr lang="el-GR" sz="1600" b="1" i="1" dirty="0" smtClean="0">
                        <a:solidFill>
                          <a:schemeClr val="tx1"/>
                        </a:solidFill>
                        <a:latin typeface="Palatino Linotype"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b="1" i="1" kern="1200" dirty="0" smtClean="0">
                        <a:solidFill>
                          <a:srgbClr val="00B050"/>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b="1" i="1" kern="1200" dirty="0" smtClean="0">
                        <a:solidFill>
                          <a:srgbClr val="00B050"/>
                        </a:solidFill>
                        <a:latin typeface="Palatino Linotype"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b="1" i="1" kern="1200" dirty="0" smtClean="0">
                        <a:solidFill>
                          <a:srgbClr val="00B050"/>
                        </a:solidFill>
                        <a:latin typeface="Palatino Linotype" pitchFamily="18" charset="0"/>
                        <a:ea typeface="+mn-ea"/>
                        <a:cs typeface="+mn-cs"/>
                      </a:endParaRPr>
                    </a:p>
                    <a:p>
                      <a:endParaRPr lang="el-GR" dirty="0"/>
                    </a:p>
                  </a:txBody>
                  <a:tcPr>
                    <a:solidFill>
                      <a:schemeClr val="tx2">
                        <a:lumMod val="20000"/>
                        <a:lumOff val="80000"/>
                      </a:schemeClr>
                    </a:solidFill>
                  </a:tcPr>
                </a:tc>
                <a:tc>
                  <a:txBody>
                    <a:bodyPr/>
                    <a:lstStyle/>
                    <a:p>
                      <a:pPr>
                        <a:buFont typeface="Wingdings" pitchFamily="2" charset="2"/>
                        <a:buChar char="Ø"/>
                      </a:pPr>
                      <a:r>
                        <a:rPr lang="el-GR" sz="1800" b="1" kern="1200" dirty="0" smtClean="0">
                          <a:solidFill>
                            <a:srgbClr val="C00000"/>
                          </a:solidFill>
                          <a:latin typeface="Palatino Linotype" pitchFamily="18" charset="0"/>
                          <a:ea typeface="+mn-ea"/>
                          <a:cs typeface="+mn-cs"/>
                        </a:rPr>
                        <a:t> </a:t>
                      </a:r>
                      <a:r>
                        <a:rPr lang="el-GR" sz="1400" b="1" kern="1200" dirty="0" smtClean="0">
                          <a:solidFill>
                            <a:srgbClr val="C00000"/>
                          </a:solidFill>
                          <a:latin typeface="Palatino Linotype" pitchFamily="18" charset="0"/>
                          <a:ea typeface="+mn-ea"/>
                          <a:cs typeface="+mn-cs"/>
                        </a:rPr>
                        <a:t>Τότε </a:t>
                      </a:r>
                      <a:r>
                        <a:rPr lang="el-GR" sz="1400" b="1" kern="1200" dirty="0" err="1" smtClean="0">
                          <a:solidFill>
                            <a:srgbClr val="C00000"/>
                          </a:solidFill>
                          <a:latin typeface="Palatino Linotype" pitchFamily="18" charset="0"/>
                          <a:ea typeface="+mn-ea"/>
                          <a:cs typeface="+mn-cs"/>
                        </a:rPr>
                        <a:t>ἔφυγαν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οἱ</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μαθητὲς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καὶ</a:t>
                      </a:r>
                      <a:r>
                        <a:rPr lang="el-GR" sz="1400" b="1" kern="1200" dirty="0" smtClean="0">
                          <a:solidFill>
                            <a:srgbClr val="C00000"/>
                          </a:solidFill>
                          <a:latin typeface="Palatino Linotype" pitchFamily="18" charset="0"/>
                          <a:ea typeface="+mn-ea"/>
                          <a:cs typeface="+mn-cs"/>
                        </a:rPr>
                        <a:t> πηγαίνοντας </a:t>
                      </a:r>
                      <a:r>
                        <a:rPr lang="el-GR" sz="1400" b="1" kern="1200" dirty="0" err="1" smtClean="0">
                          <a:solidFill>
                            <a:srgbClr val="C00000"/>
                          </a:solidFill>
                          <a:latin typeface="Palatino Linotype" pitchFamily="18" charset="0"/>
                          <a:ea typeface="+mn-ea"/>
                          <a:cs typeface="+mn-cs"/>
                        </a:rPr>
                        <a:t>στὴν</a:t>
                      </a:r>
                      <a:r>
                        <a:rPr lang="el-GR" sz="1400" b="1" kern="1200" dirty="0" smtClean="0">
                          <a:solidFill>
                            <a:srgbClr val="C00000"/>
                          </a:solidFill>
                          <a:latin typeface="Palatino Linotype" pitchFamily="18" charset="0"/>
                          <a:ea typeface="+mn-ea"/>
                          <a:cs typeface="+mn-cs"/>
                        </a:rPr>
                        <a:t> πόλη, </a:t>
                      </a:r>
                      <a:r>
                        <a:rPr lang="el-GR" sz="1400" b="1" kern="1200" dirty="0" err="1" smtClean="0">
                          <a:solidFill>
                            <a:srgbClr val="C00000"/>
                          </a:solidFill>
                          <a:latin typeface="Palatino Linotype" pitchFamily="18" charset="0"/>
                          <a:ea typeface="+mn-ea"/>
                          <a:cs typeface="+mn-cs"/>
                        </a:rPr>
                        <a:t>τὰ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βρῆκαν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ὅπως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τοὺς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εἶχε</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πεῖ</a:t>
                      </a:r>
                      <a:r>
                        <a:rPr lang="el-GR" sz="1400" b="1" kern="1200" dirty="0" smtClean="0">
                          <a:solidFill>
                            <a:srgbClr val="C00000"/>
                          </a:solidFill>
                          <a:latin typeface="Palatino Linotype" pitchFamily="18" charset="0"/>
                          <a:ea typeface="+mn-ea"/>
                          <a:cs typeface="+mn-cs"/>
                        </a:rPr>
                        <a:t> ὁ </a:t>
                      </a:r>
                      <a:r>
                        <a:rPr lang="el-GR" sz="1400" b="1" kern="1200" dirty="0" err="1" smtClean="0">
                          <a:solidFill>
                            <a:srgbClr val="C00000"/>
                          </a:solidFill>
                          <a:latin typeface="Palatino Linotype" pitchFamily="18" charset="0"/>
                          <a:ea typeface="+mn-ea"/>
                          <a:cs typeface="+mn-cs"/>
                        </a:rPr>
                        <a:t>Ἰησοῦς</a:t>
                      </a:r>
                      <a:r>
                        <a:rPr lang="el-GR" sz="1400" b="1" kern="1200" dirty="0" smtClean="0">
                          <a:solidFill>
                            <a:srgbClr val="C00000"/>
                          </a:solidFill>
                          <a:latin typeface="Palatino Linotype" pitchFamily="18" charset="0"/>
                          <a:ea typeface="+mn-ea"/>
                          <a:cs typeface="+mn-cs"/>
                        </a:rPr>
                        <a:t> κι </a:t>
                      </a:r>
                      <a:r>
                        <a:rPr lang="el-GR" sz="1400" b="1" kern="1200" dirty="0" err="1" smtClean="0">
                          <a:solidFill>
                            <a:srgbClr val="C00000"/>
                          </a:solidFill>
                          <a:latin typeface="Palatino Linotype" pitchFamily="18" charset="0"/>
                          <a:ea typeface="+mn-ea"/>
                          <a:cs typeface="+mn-cs"/>
                        </a:rPr>
                        <a:t>ἐτοίμασαν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τὸ</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πασχαλινὸ</a:t>
                      </a:r>
                      <a:r>
                        <a:rPr lang="el-GR" sz="1400" b="1" kern="1200" dirty="0" smtClean="0">
                          <a:solidFill>
                            <a:srgbClr val="C00000"/>
                          </a:solidFill>
                          <a:latin typeface="Palatino Linotype" pitchFamily="18" charset="0"/>
                          <a:ea typeface="+mn-ea"/>
                          <a:cs typeface="+mn-cs"/>
                        </a:rPr>
                        <a:t> τραπέζι.</a:t>
                      </a:r>
                    </a:p>
                    <a:p>
                      <a:pPr>
                        <a:buFont typeface="Wingdings" pitchFamily="2" charset="2"/>
                        <a:buChar char="Ø"/>
                      </a:pPr>
                      <a:endParaRPr lang="el-GR" sz="1400" b="1" kern="1200" dirty="0" smtClean="0">
                        <a:solidFill>
                          <a:srgbClr val="C00000"/>
                        </a:solidFill>
                        <a:latin typeface="Palatino Linotype" pitchFamily="18" charset="0"/>
                        <a:ea typeface="+mn-ea"/>
                        <a:cs typeface="+mn-cs"/>
                      </a:endParaRPr>
                    </a:p>
                    <a:p>
                      <a:pPr>
                        <a:buFont typeface="Wingdings" pitchFamily="2" charset="2"/>
                        <a:buChar char="Ø"/>
                      </a:pPr>
                      <a:r>
                        <a:rPr lang="el-GR" sz="1400" b="1" kern="1200" dirty="0" err="1" smtClean="0">
                          <a:solidFill>
                            <a:srgbClr val="C00000"/>
                          </a:solidFill>
                          <a:latin typeface="Palatino Linotype" pitchFamily="18" charset="0"/>
                          <a:ea typeface="+mn-ea"/>
                          <a:cs typeface="+mn-cs"/>
                        </a:rPr>
                        <a:t>Ὅταν</a:t>
                      </a:r>
                      <a:r>
                        <a:rPr lang="el-GR" sz="1400" b="1" kern="1200" dirty="0" smtClean="0">
                          <a:solidFill>
                            <a:srgbClr val="C00000"/>
                          </a:solidFill>
                          <a:latin typeface="Palatino Linotype" pitchFamily="18" charset="0"/>
                          <a:ea typeface="+mn-ea"/>
                          <a:cs typeface="+mn-cs"/>
                        </a:rPr>
                        <a:t> βράδιασε, </a:t>
                      </a:r>
                      <a:r>
                        <a:rPr lang="el-GR" sz="1400" b="1" kern="1200" dirty="0" err="1" smtClean="0">
                          <a:solidFill>
                            <a:srgbClr val="C00000"/>
                          </a:solidFill>
                          <a:latin typeface="Palatino Linotype" pitchFamily="18" charset="0"/>
                          <a:ea typeface="+mn-ea"/>
                          <a:cs typeface="+mn-cs"/>
                        </a:rPr>
                        <a:t>πῆγε</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ἐκεῖ</a:t>
                      </a:r>
                      <a:r>
                        <a:rPr lang="el-GR" sz="1400" b="1" kern="1200" dirty="0" smtClean="0">
                          <a:solidFill>
                            <a:srgbClr val="C00000"/>
                          </a:solidFill>
                          <a:latin typeface="Palatino Linotype" pitchFamily="18" charset="0"/>
                          <a:ea typeface="+mn-ea"/>
                          <a:cs typeface="+mn-cs"/>
                        </a:rPr>
                        <a:t> ὁ </a:t>
                      </a:r>
                      <a:r>
                        <a:rPr lang="el-GR" sz="1400" b="1" kern="1200" dirty="0" err="1" smtClean="0">
                          <a:solidFill>
                            <a:srgbClr val="C00000"/>
                          </a:solidFill>
                          <a:latin typeface="Palatino Linotype" pitchFamily="18" charset="0"/>
                          <a:ea typeface="+mn-ea"/>
                          <a:cs typeface="+mn-cs"/>
                        </a:rPr>
                        <a:t>Ἰησοῦς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μὲ</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τοὺς</a:t>
                      </a:r>
                      <a:r>
                        <a:rPr lang="el-GR" sz="1400" b="1" kern="1200" dirty="0" smtClean="0">
                          <a:solidFill>
                            <a:srgbClr val="C00000"/>
                          </a:solidFill>
                          <a:latin typeface="Palatino Linotype" pitchFamily="18" charset="0"/>
                          <a:ea typeface="+mn-ea"/>
                          <a:cs typeface="+mn-cs"/>
                        </a:rPr>
                        <a:t> δώδεκα (μαθητές Του).</a:t>
                      </a:r>
                    </a:p>
                    <a:p>
                      <a:pPr>
                        <a:buFont typeface="Wingdings" pitchFamily="2" charset="2"/>
                        <a:buChar char="Ø"/>
                      </a:pPr>
                      <a:endParaRPr lang="el-GR" sz="1400" b="1" kern="1200" dirty="0" smtClean="0">
                        <a:solidFill>
                          <a:srgbClr val="C00000"/>
                        </a:solidFill>
                        <a:latin typeface="Palatino Linotype" pitchFamily="18" charset="0"/>
                        <a:ea typeface="+mn-ea"/>
                        <a:cs typeface="+mn-cs"/>
                      </a:endParaRPr>
                    </a:p>
                    <a:p>
                      <a:pPr>
                        <a:buFont typeface="Wingdings" pitchFamily="2" charset="2"/>
                        <a:buChar char="Ø"/>
                      </a:pPr>
                      <a:endParaRPr lang="el-GR" sz="1400" b="1" kern="1200" dirty="0" smtClean="0">
                        <a:solidFill>
                          <a:srgbClr val="C00000"/>
                        </a:solidFill>
                        <a:latin typeface="Palatino Linotype" pitchFamily="18" charset="0"/>
                        <a:ea typeface="+mn-ea"/>
                        <a:cs typeface="+mn-cs"/>
                      </a:endParaRPr>
                    </a:p>
                    <a:p>
                      <a:pPr>
                        <a:buFont typeface="Wingdings" pitchFamily="2" charset="2"/>
                        <a:buChar char="Ø"/>
                      </a:pP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Καὶ</a:t>
                      </a:r>
                      <a:r>
                        <a:rPr lang="el-GR" sz="1400" b="1" kern="1200" dirty="0" smtClean="0">
                          <a:solidFill>
                            <a:srgbClr val="C00000"/>
                          </a:solidFill>
                          <a:latin typeface="Palatino Linotype" pitchFamily="18" charset="0"/>
                          <a:ea typeface="+mn-ea"/>
                          <a:cs typeface="+mn-cs"/>
                        </a:rPr>
                        <a:t> ἐνῶ </a:t>
                      </a:r>
                      <a:r>
                        <a:rPr lang="el-GR" sz="1400" b="1" kern="1200" dirty="0" err="1" smtClean="0">
                          <a:solidFill>
                            <a:srgbClr val="C00000"/>
                          </a:solidFill>
                          <a:latin typeface="Palatino Linotype" pitchFamily="18" charset="0"/>
                          <a:ea typeface="+mn-ea"/>
                          <a:cs typeface="+mn-cs"/>
                        </a:rPr>
                        <a:t>ἦταν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στὸ</a:t>
                      </a:r>
                      <a:r>
                        <a:rPr lang="el-GR" sz="1400" b="1" kern="1200" dirty="0" smtClean="0">
                          <a:solidFill>
                            <a:srgbClr val="C00000"/>
                          </a:solidFill>
                          <a:latin typeface="Palatino Linotype" pitchFamily="18" charset="0"/>
                          <a:ea typeface="+mn-ea"/>
                          <a:cs typeface="+mn-cs"/>
                        </a:rPr>
                        <a:t> τραπέζι κι </a:t>
                      </a:r>
                      <a:r>
                        <a:rPr lang="el-GR" sz="1400" b="1" kern="1200" dirty="0" err="1" smtClean="0">
                          <a:solidFill>
                            <a:srgbClr val="C00000"/>
                          </a:solidFill>
                          <a:latin typeface="Palatino Linotype" pitchFamily="18" charset="0"/>
                          <a:ea typeface="+mn-ea"/>
                          <a:cs typeface="+mn-cs"/>
                        </a:rPr>
                        <a:t>ἔτρωγαν</a:t>
                      </a:r>
                      <a:r>
                        <a:rPr lang="el-GR" sz="1400" b="1" kern="1200" dirty="0" smtClean="0">
                          <a:solidFill>
                            <a:srgbClr val="C00000"/>
                          </a:solidFill>
                          <a:latin typeface="Palatino Linotype" pitchFamily="18" charset="0"/>
                          <a:ea typeface="+mn-ea"/>
                          <a:cs typeface="+mn-cs"/>
                        </a:rPr>
                        <a:t>, ὁ </a:t>
                      </a:r>
                      <a:r>
                        <a:rPr lang="el-GR" sz="1400" b="1" kern="1200" dirty="0" err="1" smtClean="0">
                          <a:solidFill>
                            <a:srgbClr val="C00000"/>
                          </a:solidFill>
                          <a:latin typeface="Palatino Linotype" pitchFamily="18" charset="0"/>
                          <a:ea typeface="+mn-ea"/>
                          <a:cs typeface="+mn-cs"/>
                        </a:rPr>
                        <a:t>Ἰησοῦς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εἶπε</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Ἀλήθεια</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σᾶς</a:t>
                      </a:r>
                      <a:r>
                        <a:rPr lang="el-GR" sz="1400" b="1" kern="1200" dirty="0" smtClean="0">
                          <a:solidFill>
                            <a:srgbClr val="C00000"/>
                          </a:solidFill>
                          <a:latin typeface="Palatino Linotype" pitchFamily="18" charset="0"/>
                          <a:ea typeface="+mn-ea"/>
                          <a:cs typeface="+mn-cs"/>
                        </a:rPr>
                        <a:t> λέω </a:t>
                      </a:r>
                      <a:r>
                        <a:rPr lang="el-GR" sz="1400" b="1" kern="1200" dirty="0" err="1" smtClean="0">
                          <a:solidFill>
                            <a:srgbClr val="C00000"/>
                          </a:solidFill>
                          <a:latin typeface="Palatino Linotype" pitchFamily="18" charset="0"/>
                          <a:ea typeface="+mn-ea"/>
                          <a:cs typeface="+mn-cs"/>
                        </a:rPr>
                        <a:t>ὅτι</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ἕνας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ἀπὸ</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σᾶς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θὰ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μὲ</a:t>
                      </a:r>
                      <a:r>
                        <a:rPr lang="el-GR" sz="1400" b="1" kern="1200" dirty="0" smtClean="0">
                          <a:solidFill>
                            <a:srgbClr val="C00000"/>
                          </a:solidFill>
                          <a:latin typeface="Palatino Linotype" pitchFamily="18" charset="0"/>
                          <a:ea typeface="+mn-ea"/>
                          <a:cs typeface="+mn-cs"/>
                        </a:rPr>
                        <a:t> παραδώσει, </a:t>
                      </a:r>
                      <a:r>
                        <a:rPr lang="el-GR" sz="1400" b="1" kern="1200" dirty="0" err="1" smtClean="0">
                          <a:solidFill>
                            <a:srgbClr val="C00000"/>
                          </a:solidFill>
                          <a:latin typeface="Palatino Linotype" pitchFamily="18" charset="0"/>
                          <a:ea typeface="+mn-ea"/>
                          <a:cs typeface="+mn-cs"/>
                        </a:rPr>
                        <a:t>ἐκεῖνος</a:t>
                      </a:r>
                      <a:r>
                        <a:rPr lang="el-GR" sz="1400" b="1" kern="1200" dirty="0" smtClean="0">
                          <a:solidFill>
                            <a:srgbClr val="C00000"/>
                          </a:solidFill>
                          <a:latin typeface="Palatino Linotype" pitchFamily="18" charset="0"/>
                          <a:ea typeface="+mn-ea"/>
                          <a:cs typeface="+mn-cs"/>
                        </a:rPr>
                        <a:t> ὁ </a:t>
                      </a:r>
                      <a:r>
                        <a:rPr lang="el-GR" sz="1400" b="1" kern="1200" dirty="0" err="1" smtClean="0">
                          <a:solidFill>
                            <a:srgbClr val="C00000"/>
                          </a:solidFill>
                          <a:latin typeface="Palatino Linotype" pitchFamily="18" charset="0"/>
                          <a:ea typeface="+mn-ea"/>
                          <a:cs typeface="+mn-cs"/>
                        </a:rPr>
                        <a:t>ὁποῖος</a:t>
                      </a:r>
                      <a:r>
                        <a:rPr lang="el-GR" sz="1400" b="1" kern="1200" dirty="0" smtClean="0">
                          <a:solidFill>
                            <a:srgbClr val="C00000"/>
                          </a:solidFill>
                          <a:latin typeface="Palatino Linotype" pitchFamily="18" charset="0"/>
                          <a:ea typeface="+mn-ea"/>
                          <a:cs typeface="+mn-cs"/>
                        </a:rPr>
                        <a:t> τρώει μαζί μου.</a:t>
                      </a:r>
                    </a:p>
                    <a:p>
                      <a:pPr>
                        <a:buFont typeface="Wingdings" pitchFamily="2" charset="2"/>
                        <a:buNone/>
                      </a:pPr>
                      <a:endParaRPr lang="el-GR" sz="1400" b="1" kern="1200" smtClean="0">
                        <a:solidFill>
                          <a:srgbClr val="C00000"/>
                        </a:solidFill>
                        <a:latin typeface="Palatino Linotype" pitchFamily="18" charset="0"/>
                        <a:ea typeface="+mn-ea"/>
                        <a:cs typeface="+mn-cs"/>
                      </a:endParaRPr>
                    </a:p>
                    <a:p>
                      <a:pPr>
                        <a:buFont typeface="Wingdings" pitchFamily="2" charset="2"/>
                        <a:buNone/>
                      </a:pPr>
                      <a:endParaRPr lang="el-GR" sz="1400" b="1" kern="1200" dirty="0" smtClean="0">
                        <a:solidFill>
                          <a:srgbClr val="C00000"/>
                        </a:solidFill>
                        <a:latin typeface="Palatino Linotype" pitchFamily="18" charset="0"/>
                        <a:ea typeface="+mn-ea"/>
                        <a:cs typeface="+mn-cs"/>
                      </a:endParaRPr>
                    </a:p>
                    <a:p>
                      <a:pPr>
                        <a:buFont typeface="Wingdings" pitchFamily="2" charset="2"/>
                        <a:buChar char="Ø"/>
                      </a:pPr>
                      <a:r>
                        <a:rPr lang="el-GR" sz="1400" b="1" kern="1200" dirty="0" smtClean="0">
                          <a:solidFill>
                            <a:srgbClr val="C00000"/>
                          </a:solidFill>
                          <a:latin typeface="Palatino Linotype" pitchFamily="18" charset="0"/>
                          <a:ea typeface="+mn-ea"/>
                          <a:cs typeface="+mn-cs"/>
                        </a:rPr>
                        <a:t> Λυπήθηκαν </a:t>
                      </a:r>
                      <a:r>
                        <a:rPr lang="el-GR" sz="1400" b="1" kern="1200" dirty="0" err="1" smtClean="0">
                          <a:solidFill>
                            <a:srgbClr val="C00000"/>
                          </a:solidFill>
                          <a:latin typeface="Palatino Linotype" pitchFamily="18" charset="0"/>
                          <a:ea typeface="+mn-ea"/>
                          <a:cs typeface="+mn-cs"/>
                        </a:rPr>
                        <a:t>οἱ</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μαθητὲς</a:t>
                      </a:r>
                      <a:r>
                        <a:rPr lang="el-GR" sz="1400" b="1" kern="1200" dirty="0" smtClean="0">
                          <a:solidFill>
                            <a:srgbClr val="C00000"/>
                          </a:solidFill>
                          <a:latin typeface="Palatino Linotype" pitchFamily="18" charset="0"/>
                          <a:ea typeface="+mn-ea"/>
                          <a:cs typeface="+mn-cs"/>
                        </a:rPr>
                        <a:t> κι </a:t>
                      </a:r>
                      <a:r>
                        <a:rPr lang="el-GR" sz="1400" b="1" kern="1200" dirty="0" err="1" smtClean="0">
                          <a:solidFill>
                            <a:srgbClr val="C00000"/>
                          </a:solidFill>
                          <a:latin typeface="Palatino Linotype" pitchFamily="18" charset="0"/>
                          <a:ea typeface="+mn-ea"/>
                          <a:cs typeface="+mn-cs"/>
                        </a:rPr>
                        <a:t>ἄρχισαν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νὰ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ρωτοῦν</a:t>
                      </a:r>
                      <a:r>
                        <a:rPr lang="el-GR" sz="1400" b="1" kern="1200" dirty="0" smtClean="0">
                          <a:solidFill>
                            <a:srgbClr val="C00000"/>
                          </a:solidFill>
                          <a:latin typeface="Palatino Linotype" pitchFamily="18" charset="0"/>
                          <a:ea typeface="+mn-ea"/>
                          <a:cs typeface="+mn-cs"/>
                        </a:rPr>
                        <a:t> ὁ </a:t>
                      </a:r>
                      <a:r>
                        <a:rPr lang="el-GR" sz="1400" b="1" kern="1200" dirty="0" err="1" smtClean="0">
                          <a:solidFill>
                            <a:srgbClr val="C00000"/>
                          </a:solidFill>
                          <a:latin typeface="Palatino Linotype" pitchFamily="18" charset="0"/>
                          <a:ea typeface="+mn-ea"/>
                          <a:cs typeface="+mn-cs"/>
                        </a:rPr>
                        <a:t>ἕνας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μετὰ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τὸν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ἄλλο</a:t>
                      </a:r>
                      <a:r>
                        <a:rPr lang="el-GR" sz="1400" b="1" kern="1200" dirty="0" smtClean="0">
                          <a:solidFill>
                            <a:srgbClr val="C00000"/>
                          </a:solidFill>
                          <a:latin typeface="Palatino Linotype" pitchFamily="18" charset="0"/>
                          <a:ea typeface="+mn-ea"/>
                          <a:cs typeface="+mn-cs"/>
                        </a:rPr>
                        <a:t>: «Μήπως </a:t>
                      </a:r>
                      <a:r>
                        <a:rPr lang="el-GR" sz="1400" b="1" kern="1200" dirty="0" err="1" smtClean="0">
                          <a:solidFill>
                            <a:srgbClr val="C00000"/>
                          </a:solidFill>
                          <a:latin typeface="Palatino Linotype" pitchFamily="18" charset="0"/>
                          <a:ea typeface="+mn-ea"/>
                          <a:cs typeface="+mn-cs"/>
                        </a:rPr>
                        <a:t>εἶμαι</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ἐγώ</a:t>
                      </a:r>
                      <a:r>
                        <a:rPr lang="el-GR" sz="1400" b="1" kern="1200" dirty="0" smtClean="0">
                          <a:solidFill>
                            <a:srgbClr val="C00000"/>
                          </a:solidFill>
                          <a:latin typeface="Palatino Linotype" pitchFamily="18" charset="0"/>
                          <a:ea typeface="+mn-ea"/>
                          <a:cs typeface="+mn-cs"/>
                        </a:rPr>
                        <a:t>;»</a:t>
                      </a:r>
                    </a:p>
                    <a:p>
                      <a:pPr>
                        <a:buFont typeface="Wingdings" pitchFamily="2" charset="2"/>
                        <a:buChar char="Ø"/>
                      </a:pPr>
                      <a:endParaRPr lang="el-GR" sz="1400" b="1" kern="1200" dirty="0" smtClean="0">
                        <a:solidFill>
                          <a:srgbClr val="C00000"/>
                        </a:solidFill>
                        <a:latin typeface="Palatino Linotype" pitchFamily="18" charset="0"/>
                        <a:ea typeface="+mn-ea"/>
                        <a:cs typeface="+mn-cs"/>
                      </a:endParaRPr>
                    </a:p>
                    <a:p>
                      <a:pPr>
                        <a:buFont typeface="Wingdings" pitchFamily="2" charset="2"/>
                        <a:buChar char="Ø"/>
                      </a:pPr>
                      <a:r>
                        <a:rPr lang="el-GR" sz="1400" b="1" kern="1200" dirty="0" smtClean="0">
                          <a:solidFill>
                            <a:srgbClr val="C00000"/>
                          </a:solidFill>
                          <a:latin typeface="Palatino Linotype" pitchFamily="18" charset="0"/>
                          <a:ea typeface="+mn-ea"/>
                          <a:cs typeface="+mn-cs"/>
                        </a:rPr>
                        <a:t>Τότε ὁ </a:t>
                      </a:r>
                      <a:r>
                        <a:rPr lang="el-GR" sz="1400" b="1" kern="1200" dirty="0" err="1" smtClean="0">
                          <a:solidFill>
                            <a:srgbClr val="C00000"/>
                          </a:solidFill>
                          <a:latin typeface="Palatino Linotype" pitchFamily="18" charset="0"/>
                          <a:ea typeface="+mn-ea"/>
                          <a:cs typeface="+mn-cs"/>
                        </a:rPr>
                        <a:t>Ἰησοῦς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τοὺς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εἶπε</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Ἕνας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ἀπὸ</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τοὺς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δώδεκα∙</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αὐτὸς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ποὺ</a:t>
                      </a:r>
                      <a:r>
                        <a:rPr lang="el-GR" sz="1400" b="1" kern="1200" dirty="0" smtClean="0">
                          <a:solidFill>
                            <a:srgbClr val="C00000"/>
                          </a:solidFill>
                          <a:latin typeface="Palatino Linotype" pitchFamily="18" charset="0"/>
                          <a:ea typeface="+mn-ea"/>
                          <a:cs typeface="+mn-cs"/>
                        </a:rPr>
                        <a:t> βουτάει </a:t>
                      </a:r>
                      <a:r>
                        <a:rPr lang="el-GR" sz="1400" b="1" kern="1200" dirty="0" err="1" smtClean="0">
                          <a:solidFill>
                            <a:srgbClr val="C00000"/>
                          </a:solidFill>
                          <a:latin typeface="Palatino Linotype" pitchFamily="18" charset="0"/>
                          <a:ea typeface="+mn-ea"/>
                          <a:cs typeface="+mn-cs"/>
                        </a:rPr>
                        <a:t>τὸ</a:t>
                      </a:r>
                      <a:r>
                        <a:rPr lang="el-GR" sz="1400" b="1" kern="1200" dirty="0" smtClean="0">
                          <a:solidFill>
                            <a:srgbClr val="C00000"/>
                          </a:solidFill>
                          <a:latin typeface="Palatino Linotype" pitchFamily="18" charset="0"/>
                          <a:ea typeface="+mn-ea"/>
                          <a:cs typeface="+mn-cs"/>
                        </a:rPr>
                        <a:t> ψωμί του μαζί μου </a:t>
                      </a:r>
                      <a:r>
                        <a:rPr lang="el-GR" sz="1400" b="1" kern="1200" dirty="0" err="1" smtClean="0">
                          <a:solidFill>
                            <a:srgbClr val="C00000"/>
                          </a:solidFill>
                          <a:latin typeface="Palatino Linotype" pitchFamily="18" charset="0"/>
                          <a:ea typeface="+mn-ea"/>
                          <a:cs typeface="+mn-cs"/>
                        </a:rPr>
                        <a:t>στὴν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ἴδια</a:t>
                      </a:r>
                      <a:r>
                        <a:rPr lang="el-GR" sz="1400" b="1" kern="1200" dirty="0" smtClean="0">
                          <a:solidFill>
                            <a:srgbClr val="C00000"/>
                          </a:solidFill>
                          <a:latin typeface="Palatino Linotype" pitchFamily="18" charset="0"/>
                          <a:ea typeface="+mn-ea"/>
                          <a:cs typeface="+mn-cs"/>
                        </a:rPr>
                        <a:t> πιατέλα.</a:t>
                      </a:r>
                    </a:p>
                    <a:p>
                      <a:pPr>
                        <a:buFont typeface="Wingdings" pitchFamily="2" charset="2"/>
                        <a:buChar char="Ø"/>
                      </a:pPr>
                      <a:endParaRPr lang="el-GR" sz="1400" b="1" kern="1200" dirty="0" smtClean="0">
                        <a:solidFill>
                          <a:srgbClr val="C00000"/>
                        </a:solidFill>
                        <a:latin typeface="Palatino Linotype" pitchFamily="18" charset="0"/>
                        <a:ea typeface="+mn-ea"/>
                        <a:cs typeface="+mn-cs"/>
                      </a:endParaRPr>
                    </a:p>
                    <a:p>
                      <a:pPr>
                        <a:buFont typeface="Wingdings" pitchFamily="2" charset="2"/>
                        <a:buChar char="Ø"/>
                      </a:pPr>
                      <a:r>
                        <a:rPr lang="el-GR" sz="1400" b="1" kern="1200" dirty="0" smtClean="0">
                          <a:solidFill>
                            <a:srgbClr val="C00000"/>
                          </a:solidFill>
                          <a:latin typeface="Palatino Linotype" pitchFamily="18" charset="0"/>
                          <a:ea typeface="+mn-ea"/>
                          <a:cs typeface="+mn-cs"/>
                        </a:rPr>
                        <a:t>Επειδή ὁ </a:t>
                      </a:r>
                      <a:r>
                        <a:rPr lang="el-GR" sz="1400" b="1" kern="1200" dirty="0" err="1" smtClean="0">
                          <a:solidFill>
                            <a:srgbClr val="C00000"/>
                          </a:solidFill>
                          <a:latin typeface="Palatino Linotype" pitchFamily="18" charset="0"/>
                          <a:ea typeface="+mn-ea"/>
                          <a:cs typeface="+mn-cs"/>
                        </a:rPr>
                        <a:t>Υἱὸς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τοῦ</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Ἀνθρώπου</a:t>
                      </a:r>
                      <a:r>
                        <a:rPr lang="el-GR" sz="1400" b="1" kern="1200" dirty="0" smtClean="0">
                          <a:solidFill>
                            <a:srgbClr val="C00000"/>
                          </a:solidFill>
                          <a:latin typeface="Palatino Linotype" pitchFamily="18" charset="0"/>
                          <a:ea typeface="+mn-ea"/>
                          <a:cs typeface="+mn-cs"/>
                        </a:rPr>
                        <a:t>, βέβαια, </a:t>
                      </a:r>
                      <a:r>
                        <a:rPr lang="el-GR" sz="1400" b="1" kern="1200" dirty="0" err="1" smtClean="0">
                          <a:solidFill>
                            <a:srgbClr val="C00000"/>
                          </a:solidFill>
                          <a:latin typeface="Palatino Linotype" pitchFamily="18" charset="0"/>
                          <a:ea typeface="+mn-ea"/>
                          <a:cs typeface="+mn-cs"/>
                        </a:rPr>
                        <a:t>θὰ</a:t>
                      </a:r>
                      <a:r>
                        <a:rPr lang="el-GR" sz="1400" b="1" kern="1200" dirty="0" smtClean="0">
                          <a:solidFill>
                            <a:srgbClr val="C00000"/>
                          </a:solidFill>
                          <a:latin typeface="Palatino Linotype" pitchFamily="18" charset="0"/>
                          <a:ea typeface="+mn-ea"/>
                          <a:cs typeface="+mn-cs"/>
                        </a:rPr>
                        <a:t> πεθάνει </a:t>
                      </a:r>
                      <a:r>
                        <a:rPr lang="el-GR" sz="1400" b="1" kern="1200" dirty="0" err="1" smtClean="0">
                          <a:solidFill>
                            <a:srgbClr val="C00000"/>
                          </a:solidFill>
                          <a:latin typeface="Palatino Linotype" pitchFamily="18" charset="0"/>
                          <a:ea typeface="+mn-ea"/>
                          <a:cs typeface="+mn-cs"/>
                        </a:rPr>
                        <a:t>ὅπως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τὸ</a:t>
                      </a:r>
                      <a:r>
                        <a:rPr lang="el-GR" sz="1400" b="1" kern="1200" dirty="0" smtClean="0">
                          <a:solidFill>
                            <a:srgbClr val="C00000"/>
                          </a:solidFill>
                          <a:latin typeface="Palatino Linotype" pitchFamily="18" charset="0"/>
                          <a:ea typeface="+mn-ea"/>
                          <a:cs typeface="+mn-cs"/>
                        </a:rPr>
                        <a:t> λένε </a:t>
                      </a:r>
                      <a:r>
                        <a:rPr lang="el-GR" sz="1400" b="1" kern="1200" dirty="0" err="1" smtClean="0">
                          <a:solidFill>
                            <a:srgbClr val="C00000"/>
                          </a:solidFill>
                          <a:latin typeface="Palatino Linotype" pitchFamily="18" charset="0"/>
                          <a:ea typeface="+mn-ea"/>
                          <a:cs typeface="+mn-cs"/>
                        </a:rPr>
                        <a:t>οἱ</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Γραφὲς</a:t>
                      </a:r>
                      <a:r>
                        <a:rPr lang="el-GR" sz="1400" b="1" kern="1200" dirty="0" smtClean="0">
                          <a:solidFill>
                            <a:srgbClr val="C00000"/>
                          </a:solidFill>
                          <a:latin typeface="Palatino Linotype" pitchFamily="18" charset="0"/>
                          <a:ea typeface="+mn-ea"/>
                          <a:cs typeface="+mn-cs"/>
                        </a:rPr>
                        <a:t> γι’ </a:t>
                      </a:r>
                      <a:r>
                        <a:rPr lang="el-GR" sz="1400" b="1" kern="1200" dirty="0" err="1" smtClean="0">
                          <a:solidFill>
                            <a:srgbClr val="C00000"/>
                          </a:solidFill>
                          <a:latin typeface="Palatino Linotype" pitchFamily="18" charset="0"/>
                          <a:ea typeface="+mn-ea"/>
                          <a:cs typeface="+mn-cs"/>
                        </a:rPr>
                        <a:t>Αὐτόν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ἀλίμονο</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ὅμως</a:t>
                      </a:r>
                      <a:r>
                        <a:rPr lang="el-GR" sz="1400" b="1" kern="1200" dirty="0" smtClean="0">
                          <a:solidFill>
                            <a:srgbClr val="C00000"/>
                          </a:solidFill>
                          <a:latin typeface="Palatino Linotype" pitchFamily="18" charset="0"/>
                          <a:ea typeface="+mn-ea"/>
                          <a:cs typeface="+mn-cs"/>
                        </a:rPr>
                        <a:t> στον άνθρωπο </a:t>
                      </a:r>
                      <a:r>
                        <a:rPr lang="el-GR" sz="1400" b="1" kern="1200" dirty="0" err="1" smtClean="0">
                          <a:solidFill>
                            <a:srgbClr val="C00000"/>
                          </a:solidFill>
                          <a:latin typeface="Palatino Linotype" pitchFamily="18" charset="0"/>
                          <a:ea typeface="+mn-ea"/>
                          <a:cs typeface="+mn-cs"/>
                        </a:rPr>
                        <a:t>ἐκεῖνο</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διὰ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τοῦ</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ὁποίου</a:t>
                      </a:r>
                      <a:r>
                        <a:rPr lang="el-GR" sz="1400" b="1" kern="1200" dirty="0" smtClean="0">
                          <a:solidFill>
                            <a:srgbClr val="C00000"/>
                          </a:solidFill>
                          <a:latin typeface="Palatino Linotype" pitchFamily="18" charset="0"/>
                          <a:ea typeface="+mn-ea"/>
                          <a:cs typeface="+mn-cs"/>
                        </a:rPr>
                        <a:t> ὁ </a:t>
                      </a:r>
                      <a:r>
                        <a:rPr lang="el-GR" sz="1400" b="1" kern="1200" dirty="0" err="1" smtClean="0">
                          <a:solidFill>
                            <a:srgbClr val="C00000"/>
                          </a:solidFill>
                          <a:latin typeface="Palatino Linotype" pitchFamily="18" charset="0"/>
                          <a:ea typeface="+mn-ea"/>
                          <a:cs typeface="+mn-cs"/>
                        </a:rPr>
                        <a:t>Υἱὸς</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τοῦ</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Ἀνθρώπου</a:t>
                      </a:r>
                      <a:r>
                        <a:rPr lang="el-GR" sz="1400" b="1" kern="1200" dirty="0" smtClean="0">
                          <a:solidFill>
                            <a:srgbClr val="C00000"/>
                          </a:solidFill>
                          <a:latin typeface="Palatino Linotype" pitchFamily="18" charset="0"/>
                          <a:ea typeface="+mn-ea"/>
                          <a:cs typeface="+mn-cs"/>
                        </a:rPr>
                        <a:t> παραδίδεται. </a:t>
                      </a:r>
                      <a:r>
                        <a:rPr lang="el-GR" sz="1400" b="1" kern="1200" dirty="0" err="1" smtClean="0">
                          <a:solidFill>
                            <a:srgbClr val="C00000"/>
                          </a:solidFill>
                          <a:latin typeface="Palatino Linotype" pitchFamily="18" charset="0"/>
                          <a:ea typeface="+mn-ea"/>
                          <a:cs typeface="+mn-cs"/>
                        </a:rPr>
                        <a:t>Θὰ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ἦταν</a:t>
                      </a:r>
                      <a:r>
                        <a:rPr lang="el-GR" sz="1400" b="1" kern="1200" dirty="0" smtClean="0">
                          <a:solidFill>
                            <a:srgbClr val="C00000"/>
                          </a:solidFill>
                          <a:latin typeface="Palatino Linotype" pitchFamily="18" charset="0"/>
                          <a:ea typeface="+mn-ea"/>
                          <a:cs typeface="+mn-cs"/>
                        </a:rPr>
                        <a:t> καλύτερα </a:t>
                      </a:r>
                      <a:r>
                        <a:rPr lang="el-GR" sz="1400" b="1" kern="1200" dirty="0" err="1" smtClean="0">
                          <a:solidFill>
                            <a:srgbClr val="C00000"/>
                          </a:solidFill>
                          <a:latin typeface="Palatino Linotype" pitchFamily="18" charset="0"/>
                          <a:ea typeface="+mn-ea"/>
                          <a:cs typeface="+mn-cs"/>
                        </a:rPr>
                        <a:t>γιὰ</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τὸν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ἄνθρωπο</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ἐκεῖνο</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ἐὰν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δὲν</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εἶχε</a:t>
                      </a:r>
                      <a:r>
                        <a:rPr lang="el-GR" sz="1400" b="1" kern="1200" dirty="0" smtClean="0">
                          <a:solidFill>
                            <a:srgbClr val="C00000"/>
                          </a:solidFill>
                          <a:latin typeface="Palatino Linotype" pitchFamily="18" charset="0"/>
                          <a:ea typeface="+mn-ea"/>
                          <a:cs typeface="+mn-cs"/>
                        </a:rPr>
                        <a:t> </a:t>
                      </a:r>
                      <a:r>
                        <a:rPr lang="el-GR" sz="1400" b="1" kern="1200" dirty="0" err="1" smtClean="0">
                          <a:solidFill>
                            <a:srgbClr val="C00000"/>
                          </a:solidFill>
                          <a:latin typeface="Palatino Linotype" pitchFamily="18" charset="0"/>
                          <a:ea typeface="+mn-ea"/>
                          <a:cs typeface="+mn-cs"/>
                        </a:rPr>
                        <a:t>γεννηθεῖ</a:t>
                      </a:r>
                      <a:r>
                        <a:rPr lang="el-GR" sz="1400" b="1" kern="1200" dirty="0" smtClean="0">
                          <a:solidFill>
                            <a:srgbClr val="C00000"/>
                          </a:solidFill>
                          <a:latin typeface="Palatino Linotype" pitchFamily="18" charset="0"/>
                          <a:ea typeface="+mn-ea"/>
                          <a:cs typeface="+mn-cs"/>
                        </a:rPr>
                        <a:t>».</a:t>
                      </a:r>
                    </a:p>
                    <a:p>
                      <a:pPr>
                        <a:buFont typeface="Wingdings" pitchFamily="2" charset="2"/>
                        <a:buChar char="Ø"/>
                      </a:pPr>
                      <a:endParaRPr lang="el-GR" sz="1400" dirty="0" smtClean="0">
                        <a:solidFill>
                          <a:srgbClr val="C00000"/>
                        </a:solidFill>
                        <a:latin typeface="Palatino Linotype" pitchFamily="18" charset="0"/>
                      </a:endParaRPr>
                    </a:p>
                    <a:p>
                      <a:endParaRPr lang="el-GR" sz="1400" dirty="0" smtClean="0">
                        <a:solidFill>
                          <a:schemeClr val="tx2">
                            <a:lumMod val="20000"/>
                            <a:lumOff val="80000"/>
                          </a:schemeClr>
                        </a:solidFill>
                      </a:endParaRPr>
                    </a:p>
                    <a:p>
                      <a:endParaRPr lang="el-GR" sz="1400" dirty="0" smtClean="0">
                        <a:solidFill>
                          <a:schemeClr val="tx2">
                            <a:lumMod val="20000"/>
                            <a:lumOff val="80000"/>
                          </a:schemeClr>
                        </a:solidFill>
                      </a:endParaRPr>
                    </a:p>
                    <a:p>
                      <a:endParaRPr lang="el-GR" sz="1400" dirty="0" smtClean="0">
                        <a:solidFill>
                          <a:schemeClr val="tx2">
                            <a:lumMod val="20000"/>
                            <a:lumOff val="80000"/>
                          </a:schemeClr>
                        </a:solidFill>
                      </a:endParaRPr>
                    </a:p>
                    <a:p>
                      <a:endParaRPr lang="el-GR" sz="1400" dirty="0" smtClean="0">
                        <a:solidFill>
                          <a:schemeClr val="tx2">
                            <a:lumMod val="20000"/>
                            <a:lumOff val="80000"/>
                          </a:schemeClr>
                        </a:solidFill>
                      </a:endParaRPr>
                    </a:p>
                    <a:p>
                      <a:endParaRPr lang="el-GR" sz="1400" dirty="0" smtClean="0">
                        <a:solidFill>
                          <a:schemeClr val="tx2">
                            <a:lumMod val="20000"/>
                            <a:lumOff val="80000"/>
                          </a:schemeClr>
                        </a:solidFill>
                      </a:endParaRPr>
                    </a:p>
                    <a:p>
                      <a:endParaRPr lang="el-GR" sz="1400" dirty="0" smtClean="0">
                        <a:solidFill>
                          <a:schemeClr val="tx2">
                            <a:lumMod val="20000"/>
                            <a:lumOff val="80000"/>
                          </a:schemeClr>
                        </a:solidFill>
                      </a:endParaRPr>
                    </a:p>
                    <a:p>
                      <a:endParaRPr lang="el-GR" sz="1400"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smtClean="0">
                        <a:solidFill>
                          <a:schemeClr val="tx2">
                            <a:lumMod val="20000"/>
                            <a:lumOff val="80000"/>
                          </a:schemeClr>
                        </a:solidFill>
                      </a:endParaRPr>
                    </a:p>
                    <a:p>
                      <a:endParaRPr lang="el-GR" dirty="0">
                        <a:solidFill>
                          <a:schemeClr val="tx2">
                            <a:lumMod val="20000"/>
                            <a:lumOff val="80000"/>
                          </a:schemeClr>
                        </a:solidFill>
                      </a:endParaRPr>
                    </a:p>
                  </a:txBody>
                  <a:tcPr>
                    <a:solidFill>
                      <a:schemeClr val="tx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792088"/>
          </a:xfrm>
        </p:spPr>
        <p:txBody>
          <a:bodyPr/>
          <a:lstStyle/>
          <a:p>
            <a:r>
              <a:rPr lang="el-GR" sz="3600" dirty="0" smtClean="0"/>
              <a:t>Ἡ </a:t>
            </a:r>
            <a:r>
              <a:rPr lang="el-GR" sz="3600" dirty="0" err="1" smtClean="0"/>
              <a:t>εὐαγγελικὴ</a:t>
            </a:r>
            <a:r>
              <a:rPr lang="el-GR" sz="3600" dirty="0" smtClean="0"/>
              <a:t> </a:t>
            </a:r>
            <a:r>
              <a:rPr lang="el-GR" sz="3600" dirty="0" err="1" smtClean="0"/>
              <a:t>περικοπὴ</a:t>
            </a:r>
            <a:r>
              <a:rPr lang="el-GR" sz="3600" dirty="0" smtClean="0"/>
              <a:t> </a:t>
            </a:r>
            <a:r>
              <a:rPr lang="el-GR" sz="3600" dirty="0" err="1" smtClean="0"/>
              <a:t>τῆς</a:t>
            </a:r>
            <a:r>
              <a:rPr lang="el-GR" sz="3600" dirty="0" smtClean="0"/>
              <a:t> Προδοσίας</a:t>
            </a:r>
            <a:br>
              <a:rPr lang="el-GR" sz="3600" dirty="0" smtClean="0"/>
            </a:br>
            <a:r>
              <a:rPr lang="el-GR" sz="3600" dirty="0" err="1" smtClean="0"/>
              <a:t>στὴ</a:t>
            </a:r>
            <a:r>
              <a:rPr lang="el-GR" sz="3600" dirty="0" smtClean="0"/>
              <a:t> </a:t>
            </a:r>
            <a:r>
              <a:rPr lang="el-GR" sz="3600" dirty="0" err="1" smtClean="0"/>
              <a:t>λατρευτικὴ</a:t>
            </a:r>
            <a:r>
              <a:rPr lang="el-GR" sz="3600" dirty="0" smtClean="0"/>
              <a:t> </a:t>
            </a:r>
            <a:r>
              <a:rPr lang="el-GR" sz="3600" dirty="0" err="1" smtClean="0"/>
              <a:t>ζωὴ</a:t>
            </a:r>
            <a:r>
              <a:rPr lang="el-GR" sz="3600" dirty="0" smtClean="0"/>
              <a:t> </a:t>
            </a:r>
            <a:r>
              <a:rPr lang="el-GR" sz="3600" dirty="0" err="1" smtClean="0"/>
              <a:t>τῆς</a:t>
            </a:r>
            <a:r>
              <a:rPr lang="el-GR" sz="3600" dirty="0" smtClean="0"/>
              <a:t> </a:t>
            </a:r>
            <a:r>
              <a:rPr lang="el-GR" sz="3600" dirty="0" err="1" smtClean="0"/>
              <a:t>Ἐκκλησίας</a:t>
            </a:r>
            <a:endParaRPr lang="el-GR" sz="3600" dirty="0"/>
          </a:p>
        </p:txBody>
      </p:sp>
      <p:sp>
        <p:nvSpPr>
          <p:cNvPr id="3" name="2 - Θέση περιεχομένου"/>
          <p:cNvSpPr>
            <a:spLocks noGrp="1"/>
          </p:cNvSpPr>
          <p:nvPr>
            <p:ph idx="1"/>
          </p:nvPr>
        </p:nvSpPr>
        <p:spPr>
          <a:xfrm>
            <a:off x="457200" y="1196752"/>
            <a:ext cx="8229600" cy="4929411"/>
          </a:xfrm>
        </p:spPr>
        <p:txBody>
          <a:bodyPr/>
          <a:lstStyle/>
          <a:p>
            <a:pPr algn="just"/>
            <a:r>
              <a:rPr lang="el-GR" sz="2000" dirty="0" smtClean="0"/>
              <a:t>Σύμφωνα με τις ειδήσεις του οδοιπορικού της </a:t>
            </a:r>
            <a:r>
              <a:rPr lang="el-GR" sz="2000" dirty="0" err="1" smtClean="0"/>
              <a:t>Αιθερίας</a:t>
            </a:r>
            <a:r>
              <a:rPr lang="el-GR" sz="2000" dirty="0" smtClean="0"/>
              <a:t> και των Κατηχήσεων του ιερού Κυρίλλου, την Μεγάλη Τετάρτη διαβαζόταν η ευαγγελική αφήγηση της προδοσίας του Ιούδα από το σπήλαιο του αγίου Τάφου.</a:t>
            </a:r>
            <a:endParaRPr lang="el-GR" sz="2000" dirty="0"/>
          </a:p>
        </p:txBody>
      </p:sp>
      <p:graphicFrame>
        <p:nvGraphicFramePr>
          <p:cNvPr id="4" name="3 - Διάγραμμα"/>
          <p:cNvGraphicFramePr/>
          <p:nvPr/>
        </p:nvGraphicFramePr>
        <p:xfrm>
          <a:off x="1619672" y="249289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lstStyle/>
          <a:p>
            <a:r>
              <a:rPr lang="el-GR" dirty="0" smtClean="0"/>
              <a:t>Η συμφωνία με τους αρχιερείς</a:t>
            </a:r>
            <a:endParaRPr lang="el-GR" dirty="0"/>
          </a:p>
        </p:txBody>
      </p:sp>
      <p:pic>
        <p:nvPicPr>
          <p:cNvPr id="4" name="3 - Θέση περιεχομένου" descr="Το βάρος της προδοσίας.jpg"/>
          <p:cNvPicPr>
            <a:picLocks noGrp="1" noChangeAspect="1"/>
          </p:cNvPicPr>
          <p:nvPr>
            <p:ph idx="1"/>
          </p:nvPr>
        </p:nvPicPr>
        <p:blipFill>
          <a:blip r:embed="rId2" cstate="print"/>
          <a:stretch>
            <a:fillRect/>
          </a:stretch>
        </p:blipFill>
        <p:spPr>
          <a:xfrm>
            <a:off x="1014425" y="1050973"/>
            <a:ext cx="7157975" cy="5075191"/>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lstStyle/>
          <a:p>
            <a:r>
              <a:rPr lang="el-GR" dirty="0" smtClean="0"/>
              <a:t>Το «βάρος» των αργυρίων</a:t>
            </a:r>
            <a:endParaRPr lang="el-GR" dirty="0"/>
          </a:p>
        </p:txBody>
      </p:sp>
      <p:pic>
        <p:nvPicPr>
          <p:cNvPr id="4" name="3 - Θέση περιεχομένου" descr="Πόσο θα άξιζαν σήμερα τα 30 αργύρια του Ιούδα;.jpg"/>
          <p:cNvPicPr>
            <a:picLocks noGrp="1" noChangeAspect="1"/>
          </p:cNvPicPr>
          <p:nvPr>
            <p:ph idx="1"/>
          </p:nvPr>
        </p:nvPicPr>
        <p:blipFill>
          <a:blip r:embed="rId2" cstate="print"/>
          <a:stretch>
            <a:fillRect/>
          </a:stretch>
        </p:blipFill>
        <p:spPr>
          <a:xfrm>
            <a:off x="847457" y="1914112"/>
            <a:ext cx="7496411" cy="4179184"/>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lstStyle/>
          <a:p>
            <a:r>
              <a:rPr lang="el-GR" dirty="0" smtClean="0"/>
              <a:t>Ο ΔΕΙΠΝΟΣ</a:t>
            </a:r>
            <a:endParaRPr lang="el-GR" dirty="0"/>
          </a:p>
        </p:txBody>
      </p:sp>
      <p:pic>
        <p:nvPicPr>
          <p:cNvPr id="4" name="3 - Θέση περιεχομένου" descr="Μυστ.-Δείπνος-αρχαίος.jpg"/>
          <p:cNvPicPr>
            <a:picLocks noGrp="1" noChangeAspect="1"/>
          </p:cNvPicPr>
          <p:nvPr>
            <p:ph idx="1"/>
          </p:nvPr>
        </p:nvPicPr>
        <p:blipFill>
          <a:blip r:embed="rId2" cstate="print"/>
          <a:stretch>
            <a:fillRect/>
          </a:stretch>
        </p:blipFill>
        <p:spPr>
          <a:xfrm>
            <a:off x="971600" y="1628800"/>
            <a:ext cx="7389981" cy="5049819"/>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lstStyle/>
          <a:p>
            <a:r>
              <a:rPr lang="el-GR" dirty="0" smtClean="0"/>
              <a:t>Μυστικός Δείπνος</a:t>
            </a:r>
            <a:endParaRPr lang="el-GR" dirty="0"/>
          </a:p>
        </p:txBody>
      </p:sp>
      <p:pic>
        <p:nvPicPr>
          <p:cNvPr id="4" name="3 - Θέση περιεχομένου" descr="Μυστικός Δείπνος.jpg"/>
          <p:cNvPicPr>
            <a:picLocks noGrp="1" noChangeAspect="1"/>
          </p:cNvPicPr>
          <p:nvPr>
            <p:ph idx="1"/>
          </p:nvPr>
        </p:nvPicPr>
        <p:blipFill>
          <a:blip r:embed="rId2" cstate="print"/>
          <a:stretch>
            <a:fillRect/>
          </a:stretch>
        </p:blipFill>
        <p:spPr>
          <a:xfrm>
            <a:off x="2339752" y="980728"/>
            <a:ext cx="4738817" cy="5725531"/>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194" name="1 - Τίτλος"/>
          <p:cNvSpPr>
            <a:spLocks noGrp="1"/>
          </p:cNvSpPr>
          <p:nvPr>
            <p:ph type="title"/>
          </p:nvPr>
        </p:nvSpPr>
        <p:spPr>
          <a:xfrm>
            <a:off x="457200" y="274639"/>
            <a:ext cx="8229600" cy="562074"/>
          </a:xfrm>
        </p:spPr>
        <p:txBody>
          <a:bodyPr/>
          <a:lstStyle/>
          <a:p>
            <a:r>
              <a:rPr lang="el-GR" sz="3400" dirty="0" smtClean="0"/>
              <a:t>ΚΡΙΤΙΚΗ ΚΕΙΜΕΝΟΥ</a:t>
            </a:r>
          </a:p>
        </p:txBody>
      </p:sp>
      <p:sp>
        <p:nvSpPr>
          <p:cNvPr id="8195" name="2 - Θέση περιεχομένου"/>
          <p:cNvSpPr>
            <a:spLocks noGrp="1"/>
          </p:cNvSpPr>
          <p:nvPr>
            <p:ph idx="1"/>
          </p:nvPr>
        </p:nvSpPr>
        <p:spPr>
          <a:xfrm>
            <a:off x="457200" y="908720"/>
            <a:ext cx="8229600" cy="5616624"/>
          </a:xfrm>
        </p:spPr>
        <p:txBody>
          <a:bodyPr/>
          <a:lstStyle/>
          <a:p>
            <a:pPr algn="just">
              <a:buFont typeface="Arial" charset="0"/>
              <a:buNone/>
            </a:pPr>
            <a:r>
              <a:rPr lang="el-GR" sz="2400" dirty="0" smtClean="0"/>
              <a:t>11. </a:t>
            </a:r>
            <a:r>
              <a:rPr lang="el-GR" sz="2400" dirty="0" err="1" smtClean="0"/>
              <a:t>οἱ</a:t>
            </a:r>
            <a:r>
              <a:rPr lang="el-GR" sz="2400" dirty="0" smtClean="0"/>
              <a:t> </a:t>
            </a:r>
            <a:r>
              <a:rPr lang="el-GR" sz="2400" dirty="0" err="1" smtClean="0"/>
              <a:t>δὲ</a:t>
            </a:r>
            <a:r>
              <a:rPr lang="el-GR" sz="2400" dirty="0" smtClean="0"/>
              <a:t> </a:t>
            </a:r>
            <a:r>
              <a:rPr lang="el-GR" sz="2400" dirty="0" err="1" smtClean="0"/>
              <a:t>ἀκούσαντες</a:t>
            </a:r>
            <a:r>
              <a:rPr lang="el-GR" sz="2400" dirty="0" smtClean="0"/>
              <a:t> </a:t>
            </a:r>
            <a:r>
              <a:rPr lang="el-GR" sz="2400" dirty="0" err="1" smtClean="0"/>
              <a:t>ἐχάρησαν</a:t>
            </a:r>
            <a:r>
              <a:rPr lang="el-GR" sz="2400" dirty="0" smtClean="0"/>
              <a:t>, </a:t>
            </a:r>
            <a:r>
              <a:rPr lang="el-GR" sz="2400" dirty="0" err="1" smtClean="0"/>
              <a:t>καὶ</a:t>
            </a:r>
            <a:r>
              <a:rPr lang="el-GR" sz="2400" dirty="0" smtClean="0"/>
              <a:t> </a:t>
            </a:r>
            <a:r>
              <a:rPr lang="el-GR" sz="2400" dirty="0" err="1" smtClean="0"/>
              <a:t>ἐπηγγείλαντο</a:t>
            </a:r>
            <a:r>
              <a:rPr lang="el-GR" sz="2400" dirty="0" smtClean="0"/>
              <a:t> </a:t>
            </a:r>
            <a:r>
              <a:rPr lang="el-GR" sz="2400" dirty="0" err="1" smtClean="0"/>
              <a:t>αὐτῷ</a:t>
            </a:r>
            <a:r>
              <a:rPr lang="el-GR" sz="2400" dirty="0" smtClean="0"/>
              <a:t> </a:t>
            </a:r>
            <a:r>
              <a:rPr lang="el-GR" sz="2400" b="1" dirty="0" err="1" smtClean="0">
                <a:solidFill>
                  <a:srgbClr val="FFC000"/>
                </a:solidFill>
              </a:rPr>
              <a:t>ἀργύρια</a:t>
            </a:r>
            <a:r>
              <a:rPr lang="el-GR" sz="2400" dirty="0" smtClean="0"/>
              <a:t> δοῦναι· </a:t>
            </a:r>
            <a:r>
              <a:rPr lang="el-GR" sz="2400" dirty="0" err="1" smtClean="0"/>
              <a:t>καὶ</a:t>
            </a:r>
            <a:r>
              <a:rPr lang="el-GR" sz="2400" dirty="0" smtClean="0"/>
              <a:t> </a:t>
            </a:r>
            <a:r>
              <a:rPr lang="el-GR" sz="2400" dirty="0" err="1" smtClean="0"/>
              <a:t>ἐζήτει</a:t>
            </a:r>
            <a:r>
              <a:rPr lang="el-GR" sz="2400" dirty="0" smtClean="0"/>
              <a:t> </a:t>
            </a:r>
            <a:r>
              <a:rPr lang="el-GR" sz="2400" dirty="0" err="1" smtClean="0"/>
              <a:t>πῶς</a:t>
            </a:r>
            <a:r>
              <a:rPr lang="el-GR" sz="2400" dirty="0" smtClean="0"/>
              <a:t> </a:t>
            </a:r>
            <a:r>
              <a:rPr lang="el-GR" sz="2400" dirty="0" err="1" smtClean="0"/>
              <a:t>εὐκαίρως</a:t>
            </a:r>
            <a:r>
              <a:rPr lang="el-GR" sz="2400" dirty="0" smtClean="0"/>
              <a:t> </a:t>
            </a:r>
            <a:r>
              <a:rPr lang="el-GR" sz="2400" b="1" dirty="0" err="1" smtClean="0">
                <a:solidFill>
                  <a:srgbClr val="FFC000"/>
                </a:solidFill>
              </a:rPr>
              <a:t>αὐτὸν</a:t>
            </a:r>
            <a:r>
              <a:rPr lang="el-GR" sz="2400" dirty="0" smtClean="0">
                <a:solidFill>
                  <a:srgbClr val="FFC000"/>
                </a:solidFill>
              </a:rPr>
              <a:t> </a:t>
            </a:r>
            <a:r>
              <a:rPr lang="el-GR" sz="2400" b="1" dirty="0" err="1" smtClean="0">
                <a:solidFill>
                  <a:srgbClr val="FFC000"/>
                </a:solidFill>
              </a:rPr>
              <a:t>παραδῷ</a:t>
            </a:r>
            <a:r>
              <a:rPr lang="el-GR" sz="2400" dirty="0" smtClean="0"/>
              <a:t>.</a:t>
            </a:r>
          </a:p>
          <a:p>
            <a:pPr algn="just">
              <a:buFont typeface="Arial" charset="0"/>
              <a:buNone/>
            </a:pPr>
            <a:endParaRPr lang="el-GR" sz="2400" dirty="0" smtClean="0"/>
          </a:p>
          <a:p>
            <a:pPr algn="r">
              <a:buFont typeface="Arial" charset="0"/>
              <a:buNone/>
            </a:pPr>
            <a:r>
              <a:rPr lang="el-GR" sz="2400" dirty="0" smtClean="0"/>
              <a:t>{Προτεινόμενη γραφή}</a:t>
            </a:r>
          </a:p>
          <a:p>
            <a:pPr algn="just">
              <a:buFont typeface="Wingdings" pitchFamily="2" charset="2"/>
              <a:buChar char="Ø"/>
            </a:pPr>
            <a:r>
              <a:rPr lang="el-GR" sz="2400" dirty="0" err="1" smtClean="0"/>
              <a:t>οἱ</a:t>
            </a:r>
            <a:r>
              <a:rPr lang="el-GR" sz="2400" dirty="0" smtClean="0"/>
              <a:t> </a:t>
            </a:r>
            <a:r>
              <a:rPr lang="el-GR" sz="2400" dirty="0" err="1" smtClean="0"/>
              <a:t>δὲ</a:t>
            </a:r>
            <a:r>
              <a:rPr lang="el-GR" sz="2400" dirty="0" smtClean="0"/>
              <a:t> </a:t>
            </a:r>
            <a:r>
              <a:rPr lang="el-GR" sz="2400" dirty="0" err="1" smtClean="0"/>
              <a:t>ἀκούσαντες</a:t>
            </a:r>
            <a:r>
              <a:rPr lang="el-GR" sz="2400" dirty="0" smtClean="0"/>
              <a:t> </a:t>
            </a:r>
            <a:r>
              <a:rPr lang="el-GR" sz="2400" dirty="0" err="1" smtClean="0"/>
              <a:t>ἐχάρησαν</a:t>
            </a:r>
            <a:r>
              <a:rPr lang="el-GR" sz="2400" dirty="0" smtClean="0"/>
              <a:t> </a:t>
            </a:r>
            <a:r>
              <a:rPr lang="el-GR" sz="2400" dirty="0" err="1" smtClean="0"/>
              <a:t>καὶ</a:t>
            </a:r>
            <a:r>
              <a:rPr lang="el-GR" sz="2400" dirty="0" smtClean="0"/>
              <a:t> </a:t>
            </a:r>
            <a:r>
              <a:rPr lang="el-GR" sz="2400" dirty="0" err="1" smtClean="0"/>
              <a:t>ἐπηγγείλαντο</a:t>
            </a:r>
            <a:r>
              <a:rPr lang="el-GR" sz="2400" dirty="0" smtClean="0"/>
              <a:t> </a:t>
            </a:r>
            <a:r>
              <a:rPr lang="el-GR" sz="2400" dirty="0" err="1" smtClean="0"/>
              <a:t>αὐτῷ</a:t>
            </a:r>
            <a:r>
              <a:rPr lang="el-GR" sz="2400" dirty="0" smtClean="0"/>
              <a:t> </a:t>
            </a:r>
            <a:r>
              <a:rPr lang="el-GR" sz="2400" b="1" dirty="0" err="1" smtClean="0">
                <a:solidFill>
                  <a:srgbClr val="FF0000"/>
                </a:solidFill>
              </a:rPr>
              <a:t>ἀργύριον</a:t>
            </a:r>
            <a:r>
              <a:rPr lang="el-GR" sz="2400" dirty="0" smtClean="0"/>
              <a:t> δοῦναι. </a:t>
            </a:r>
            <a:r>
              <a:rPr lang="el-GR" sz="2400" dirty="0" err="1" smtClean="0"/>
              <a:t>καὶ</a:t>
            </a:r>
            <a:r>
              <a:rPr lang="el-GR" sz="2400" dirty="0" smtClean="0"/>
              <a:t> </a:t>
            </a:r>
            <a:r>
              <a:rPr lang="el-GR" sz="2400" dirty="0" err="1" smtClean="0"/>
              <a:t>ἐζήτει</a:t>
            </a:r>
            <a:r>
              <a:rPr lang="el-GR" sz="2400" dirty="0" smtClean="0"/>
              <a:t> </a:t>
            </a:r>
            <a:r>
              <a:rPr lang="el-GR" sz="2400" dirty="0" err="1" smtClean="0"/>
              <a:t>πῶς</a:t>
            </a:r>
            <a:r>
              <a:rPr lang="el-GR" sz="2400" dirty="0" smtClean="0"/>
              <a:t> </a:t>
            </a:r>
            <a:r>
              <a:rPr lang="el-GR" sz="2400" b="1" dirty="0" err="1" smtClean="0"/>
              <a:t>αὐτὸν</a:t>
            </a:r>
            <a:r>
              <a:rPr lang="el-GR" sz="2400" dirty="0" smtClean="0"/>
              <a:t> </a:t>
            </a:r>
            <a:r>
              <a:rPr lang="el-GR" sz="2400" dirty="0" err="1" smtClean="0"/>
              <a:t>εὐκαίρως</a:t>
            </a:r>
            <a:r>
              <a:rPr lang="el-GR" sz="2400" dirty="0" smtClean="0"/>
              <a:t> </a:t>
            </a:r>
            <a:r>
              <a:rPr lang="el-GR" sz="2400" b="1" dirty="0" err="1" smtClean="0"/>
              <a:t>παραδοῖ</a:t>
            </a:r>
            <a:r>
              <a:rPr lang="el-GR" sz="2400" dirty="0" smtClean="0"/>
              <a:t>.</a:t>
            </a:r>
          </a:p>
          <a:p>
            <a:pPr algn="just">
              <a:buNone/>
            </a:pPr>
            <a:r>
              <a:rPr lang="el-GR" sz="2400" dirty="0" smtClean="0"/>
              <a:t>                                                                                          (</a:t>
            </a:r>
            <a:r>
              <a:rPr lang="el-GR" sz="2400" b="1" dirty="0" smtClean="0">
                <a:solidFill>
                  <a:srgbClr val="00B050"/>
                </a:solidFill>
              </a:rPr>
              <a:t>Αριστοφάνης</a:t>
            </a:r>
            <a:r>
              <a:rPr lang="el-GR" sz="2400" dirty="0" smtClean="0"/>
              <a:t>)</a:t>
            </a:r>
          </a:p>
          <a:p>
            <a:pPr algn="just">
              <a:buFont typeface="Arial" pitchFamily="34" charset="0"/>
              <a:buChar char="•"/>
            </a:pPr>
            <a:r>
              <a:rPr lang="el-GR" sz="1600" dirty="0" smtClean="0"/>
              <a:t>Το «</a:t>
            </a:r>
            <a:r>
              <a:rPr lang="el-GR" sz="1600" b="1" dirty="0" err="1" smtClean="0">
                <a:solidFill>
                  <a:srgbClr val="FF0000"/>
                </a:solidFill>
              </a:rPr>
              <a:t>ἀργύριον</a:t>
            </a:r>
            <a:r>
              <a:rPr lang="el-GR" sz="1600" dirty="0" smtClean="0"/>
              <a:t>» προτιμάται ως γραφή, γιατί χρησιμοποιείται μόνο μία φορά στον Μάρκο (ΒΝΤ &amp; Σιναϊτικός κώδικας) και συμφωνεί με το παράλληλο κείμενο στον Λουκά (22, 5 - ΒΝΤ). Θεωρούμε ότι η λέξη </a:t>
            </a:r>
            <a:r>
              <a:rPr lang="el-GR" sz="1600" b="1" dirty="0" err="1" smtClean="0"/>
              <a:t>ἀργύρια</a:t>
            </a:r>
            <a:r>
              <a:rPr lang="el-GR" sz="1600" dirty="0" smtClean="0"/>
              <a:t> είναι διόρθωση υπό </a:t>
            </a:r>
            <a:r>
              <a:rPr lang="el-GR" sz="1600" dirty="0" err="1" smtClean="0"/>
              <a:t>αντιγραφέως</a:t>
            </a:r>
            <a:r>
              <a:rPr lang="el-GR" sz="1600" dirty="0" smtClean="0"/>
              <a:t> για να προσομοιάσει στην έκφραση (μοτίβο) του Ματθαίου «τριάκοντα αργύρια». Εξάλλου, η έκφραση «</a:t>
            </a:r>
            <a:r>
              <a:rPr lang="el-GR" sz="1600" b="1" dirty="0" err="1" smtClean="0"/>
              <a:t>ἀργύριον</a:t>
            </a:r>
            <a:r>
              <a:rPr lang="el-GR" sz="1600" b="1" dirty="0" smtClean="0"/>
              <a:t>» </a:t>
            </a:r>
            <a:r>
              <a:rPr lang="el-GR" sz="1600" dirty="0" smtClean="0"/>
              <a:t>σημαίνει ασήμι (το μέταλλο), άρα υπονοεί (μεταφορικά) τα χρήματα (</a:t>
            </a:r>
            <a:r>
              <a:rPr lang="el-GR" sz="1600" dirty="0" err="1" smtClean="0"/>
              <a:t>Πραξ</a:t>
            </a:r>
            <a:r>
              <a:rPr lang="el-GR" sz="1600" dirty="0" smtClean="0"/>
              <a:t>. 3, 6 &amp; 8, 20), αλλά και ως συγκεκριμένο νόμισμα. Και πιθανώς χωρίς το αριθμητικό που υπάρχει στον Ματθαίο (26, 15), είναι προτιμότερη η γραφή στον Μάρκο.</a:t>
            </a:r>
          </a:p>
          <a:p>
            <a:pPr algn="just">
              <a:buFont typeface="Arial" pitchFamily="34" charset="0"/>
              <a:buChar char="•"/>
            </a:pPr>
            <a:r>
              <a:rPr lang="el-GR" sz="1600" dirty="0" smtClean="0"/>
              <a:t>Στο λεξικό </a:t>
            </a:r>
            <a:r>
              <a:rPr lang="en-US" sz="1600" i="1" dirty="0" err="1" smtClean="0"/>
              <a:t>Lidell</a:t>
            </a:r>
            <a:r>
              <a:rPr lang="el-GR" sz="1600" i="1" dirty="0" smtClean="0"/>
              <a:t> &amp; </a:t>
            </a:r>
            <a:r>
              <a:rPr lang="en-US" sz="1600" i="1" dirty="0" smtClean="0"/>
              <a:t>Scott</a:t>
            </a:r>
            <a:r>
              <a:rPr lang="el-GR" sz="1600" dirty="0" smtClean="0"/>
              <a:t>, σημαίνει κέρμα από ασήμι, μικρό ασημένιο νόμισμα (Αριστοφάνης) περιληπτικώς τα χρήματα, το χρηματικό ποσό, τα μετρητά, τα «αργύρια» (Θουκυδίδης, Αριστοφάνης). Γενικά είναι ο άργυρος και το ασήμι στον Πλάτωνα.</a:t>
            </a:r>
          </a:p>
          <a:p>
            <a:pPr algn="just">
              <a:buFont typeface="Arial" pitchFamily="34" charset="0"/>
              <a:buChar char="•"/>
            </a:pPr>
            <a:endParaRPr lang="en-US" sz="2000" dirty="0" smtClean="0"/>
          </a:p>
          <a:p>
            <a:pPr algn="just">
              <a:buFont typeface="Arial" charset="0"/>
              <a:buNone/>
            </a:pPr>
            <a:endParaRPr lang="el-GR" dirty="0" smtClean="0"/>
          </a:p>
        </p:txBody>
      </p:sp>
      <p:sp>
        <p:nvSpPr>
          <p:cNvPr id="4" name="3 - Βέλος προς τα κάτω"/>
          <p:cNvSpPr/>
          <p:nvPr/>
        </p:nvSpPr>
        <p:spPr>
          <a:xfrm>
            <a:off x="7812360" y="2996952"/>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22114"/>
          </a:xfrm>
        </p:spPr>
        <p:txBody>
          <a:bodyPr/>
          <a:lstStyle/>
          <a:p>
            <a:endParaRPr lang="el-GR" dirty="0"/>
          </a:p>
        </p:txBody>
      </p:sp>
      <p:pic>
        <p:nvPicPr>
          <p:cNvPr id="4" name="3 - Θέση περιεχομένου" descr="La Última Cena. 1886. Fritz von Uhde..jpg"/>
          <p:cNvPicPr>
            <a:picLocks noGrp="1" noChangeAspect="1"/>
          </p:cNvPicPr>
          <p:nvPr>
            <p:ph idx="1"/>
          </p:nvPr>
        </p:nvPicPr>
        <p:blipFill>
          <a:blip r:embed="rId2" cstate="print"/>
          <a:stretch>
            <a:fillRect/>
          </a:stretch>
        </p:blipFill>
        <p:spPr>
          <a:xfrm>
            <a:off x="163248" y="304690"/>
            <a:ext cx="8852025" cy="6076638"/>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168.jpg"/>
          <p:cNvPicPr>
            <a:picLocks noGrp="1" noChangeAspect="1"/>
          </p:cNvPicPr>
          <p:nvPr>
            <p:ph idx="1"/>
          </p:nvPr>
        </p:nvPicPr>
        <p:blipFill>
          <a:blip r:embed="rId2" cstate="print"/>
          <a:stretch>
            <a:fillRect/>
          </a:stretch>
        </p:blipFill>
        <p:spPr>
          <a:xfrm>
            <a:off x="1103829" y="1600200"/>
            <a:ext cx="6936342" cy="4525963"/>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b="1" dirty="0" smtClean="0"/>
              <a:t>Η αποχώρηση του Ιούδα από το δείπνο</a:t>
            </a:r>
            <a:endParaRPr lang="el-GR" sz="3600" b="1" dirty="0"/>
          </a:p>
        </p:txBody>
      </p:sp>
      <p:pic>
        <p:nvPicPr>
          <p:cNvPr id="4" name="3 - Θέση περιεχομένου" descr="Ο Ιούδας αποχωρεί από τον Μυστικό Δείπνο.jpg"/>
          <p:cNvPicPr>
            <a:picLocks noGrp="1" noChangeAspect="1"/>
          </p:cNvPicPr>
          <p:nvPr>
            <p:ph idx="1"/>
          </p:nvPr>
        </p:nvPicPr>
        <p:blipFill>
          <a:blip r:embed="rId2" cstate="print"/>
          <a:stretch>
            <a:fillRect/>
          </a:stretch>
        </p:blipFill>
        <p:spPr>
          <a:xfrm>
            <a:off x="1665008" y="1134734"/>
            <a:ext cx="5643296" cy="5605674"/>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lstStyle/>
          <a:p>
            <a:r>
              <a:rPr lang="el-GR" dirty="0" smtClean="0"/>
              <a:t>Η Προδοσία</a:t>
            </a:r>
            <a:endParaRPr lang="el-GR" dirty="0"/>
          </a:p>
        </p:txBody>
      </p:sp>
      <p:pic>
        <p:nvPicPr>
          <p:cNvPr id="4" name="3 - Θέση περιεχομένου" descr="ΑΛΜΠΟΥΜ 1 (114).jpg"/>
          <p:cNvPicPr>
            <a:picLocks noGrp="1" noChangeAspect="1"/>
          </p:cNvPicPr>
          <p:nvPr>
            <p:ph idx="1"/>
          </p:nvPr>
        </p:nvPicPr>
        <p:blipFill>
          <a:blip r:embed="rId2" cstate="print"/>
          <a:stretch>
            <a:fillRect/>
          </a:stretch>
        </p:blipFill>
        <p:spPr>
          <a:xfrm>
            <a:off x="2627784" y="908720"/>
            <a:ext cx="3793210" cy="5765096"/>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lstStyle/>
          <a:p>
            <a:r>
              <a:rPr lang="el-GR" dirty="0" smtClean="0"/>
              <a:t>Το φιλί του Ιούδα</a:t>
            </a:r>
            <a:endParaRPr lang="el-GR" dirty="0"/>
          </a:p>
        </p:txBody>
      </p:sp>
      <p:pic>
        <p:nvPicPr>
          <p:cNvPr id="4" name="3 - Θέση περιεχομένου" descr="H%20%D0%D1%CF%C4%CF%D3%C9%C1.jpg"/>
          <p:cNvPicPr>
            <a:picLocks noGrp="1" noChangeAspect="1"/>
          </p:cNvPicPr>
          <p:nvPr>
            <p:ph idx="1"/>
          </p:nvPr>
        </p:nvPicPr>
        <p:blipFill>
          <a:blip r:embed="rId2" cstate="print"/>
          <a:stretch>
            <a:fillRect/>
          </a:stretch>
        </p:blipFill>
        <p:spPr>
          <a:xfrm>
            <a:off x="2555776" y="908720"/>
            <a:ext cx="4104456" cy="5828327"/>
          </a:xfr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268760"/>
          </a:xfrm>
        </p:spPr>
        <p:txBody>
          <a:bodyPr/>
          <a:lstStyle/>
          <a:p>
            <a:r>
              <a:rPr lang="el-GR" sz="3600" b="1" dirty="0" smtClean="0"/>
              <a:t>«Εκείνος που θα φιλήσω, αυτός είναι» (</a:t>
            </a:r>
            <a:r>
              <a:rPr lang="el-GR" sz="3600" b="1" dirty="0" err="1" smtClean="0"/>
              <a:t>Μκ</a:t>
            </a:r>
            <a:r>
              <a:rPr lang="el-GR" sz="3600" b="1" dirty="0" smtClean="0"/>
              <a:t>. 14, 44) </a:t>
            </a:r>
            <a:endParaRPr lang="el-GR" sz="3600" b="1" dirty="0"/>
          </a:p>
        </p:txBody>
      </p:sp>
      <p:pic>
        <p:nvPicPr>
          <p:cNvPr id="4" name="3 - Θέση περιεχομένου" descr="χωρίς τίτλο.JPG"/>
          <p:cNvPicPr>
            <a:picLocks noGrp="1" noChangeAspect="1"/>
          </p:cNvPicPr>
          <p:nvPr>
            <p:ph idx="1"/>
          </p:nvPr>
        </p:nvPicPr>
        <p:blipFill>
          <a:blip r:embed="rId2" cstate="print"/>
          <a:stretch>
            <a:fillRect/>
          </a:stretch>
        </p:blipFill>
        <p:spPr>
          <a:xfrm>
            <a:off x="1979712" y="1222735"/>
            <a:ext cx="5127226" cy="5541929"/>
          </a:xfr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964488" cy="1143000"/>
          </a:xfrm>
        </p:spPr>
        <p:txBody>
          <a:bodyPr/>
          <a:lstStyle/>
          <a:p>
            <a:r>
              <a:rPr lang="el-GR" sz="3200" b="1" dirty="0" smtClean="0"/>
              <a:t>«Ήλθατε σαν να επρόκειτο για κανένα ληστή, να με συλλάβετε με μαχαίρια και ξύλα;» (</a:t>
            </a:r>
            <a:r>
              <a:rPr lang="el-GR" sz="3200" b="1" dirty="0" err="1" smtClean="0"/>
              <a:t>Μκ</a:t>
            </a:r>
            <a:r>
              <a:rPr lang="el-GR" sz="3200" b="1" dirty="0" smtClean="0"/>
              <a:t>. 14, 48)</a:t>
            </a:r>
            <a:endParaRPr lang="el-GR" sz="3200" b="1" dirty="0"/>
          </a:p>
        </p:txBody>
      </p:sp>
      <p:pic>
        <p:nvPicPr>
          <p:cNvPr id="5" name="4 - Θέση περιεχομένου" descr="σάρωση0019.jpg"/>
          <p:cNvPicPr>
            <a:picLocks noGrp="1" noChangeAspect="1"/>
          </p:cNvPicPr>
          <p:nvPr>
            <p:ph idx="1"/>
          </p:nvPr>
        </p:nvPicPr>
        <p:blipFill>
          <a:blip r:embed="rId2" cstate="print"/>
          <a:stretch>
            <a:fillRect/>
          </a:stretch>
        </p:blipFill>
        <p:spPr>
          <a:xfrm>
            <a:off x="2411760" y="1412776"/>
            <a:ext cx="4104455" cy="5209863"/>
          </a:xfr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l-GR" sz="3600" dirty="0" smtClean="0"/>
              <a:t>Η σύλληψη του Χριστού (</a:t>
            </a:r>
            <a:r>
              <a:rPr lang="en-US" sz="3600" dirty="0" smtClean="0"/>
              <a:t>Caravaggio</a:t>
            </a:r>
            <a:r>
              <a:rPr lang="el-GR" sz="3600" dirty="0" smtClean="0"/>
              <a:t>)</a:t>
            </a:r>
            <a:endParaRPr lang="el-GR" sz="3600" dirty="0"/>
          </a:p>
        </p:txBody>
      </p:sp>
      <p:pic>
        <p:nvPicPr>
          <p:cNvPr id="4" name="3 - Θέση περιεχομένου" descr="Η σύλληψη του Χριστού (Caravaggio).jpg"/>
          <p:cNvPicPr>
            <a:picLocks noGrp="1" noChangeAspect="1"/>
          </p:cNvPicPr>
          <p:nvPr>
            <p:ph idx="1"/>
          </p:nvPr>
        </p:nvPicPr>
        <p:blipFill>
          <a:blip r:embed="rId2" cstate="print"/>
          <a:stretch>
            <a:fillRect/>
          </a:stretch>
        </p:blipFill>
        <p:spPr>
          <a:xfrm>
            <a:off x="611561" y="836712"/>
            <a:ext cx="7705826" cy="5933486"/>
          </a:xfr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lstStyle/>
          <a:p>
            <a:r>
              <a:rPr lang="el-GR" sz="3600" dirty="0" smtClean="0"/>
              <a:t>Η σύλληψη του Χριστού (</a:t>
            </a:r>
            <a:r>
              <a:rPr lang="el-GR" sz="3600" dirty="0" err="1" smtClean="0"/>
              <a:t>Antony</a:t>
            </a:r>
            <a:r>
              <a:rPr lang="el-GR" sz="3600" dirty="0" smtClean="0"/>
              <a:t> </a:t>
            </a:r>
            <a:r>
              <a:rPr lang="el-GR" sz="3600" dirty="0" err="1" smtClean="0"/>
              <a:t>van</a:t>
            </a:r>
            <a:r>
              <a:rPr lang="el-GR" sz="3600" dirty="0" smtClean="0"/>
              <a:t> </a:t>
            </a:r>
            <a:r>
              <a:rPr lang="el-GR" sz="3600" dirty="0" err="1" smtClean="0"/>
              <a:t>Dyck</a:t>
            </a:r>
            <a:r>
              <a:rPr lang="el-GR" sz="3600" dirty="0" smtClean="0"/>
              <a:t>)</a:t>
            </a:r>
            <a:endParaRPr lang="el-GR" sz="3600" dirty="0"/>
          </a:p>
        </p:txBody>
      </p:sp>
      <p:pic>
        <p:nvPicPr>
          <p:cNvPr id="4" name="3 - Θέση περιεχομένου" descr="Η σύλληψη του Χριστού (Antony van Dyck).jpg"/>
          <p:cNvPicPr>
            <a:picLocks noGrp="1" noChangeAspect="1"/>
          </p:cNvPicPr>
          <p:nvPr>
            <p:ph idx="1"/>
          </p:nvPr>
        </p:nvPicPr>
        <p:blipFill>
          <a:blip r:embed="rId2" cstate="print"/>
          <a:stretch>
            <a:fillRect/>
          </a:stretch>
        </p:blipFill>
        <p:spPr>
          <a:xfrm>
            <a:off x="2381060" y="980727"/>
            <a:ext cx="4207164" cy="5787694"/>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9218" name="1 - Τίτλος"/>
          <p:cNvSpPr>
            <a:spLocks noGrp="1"/>
          </p:cNvSpPr>
          <p:nvPr>
            <p:ph type="title"/>
          </p:nvPr>
        </p:nvSpPr>
        <p:spPr>
          <a:xfrm>
            <a:off x="457200" y="274638"/>
            <a:ext cx="8229600" cy="561975"/>
          </a:xfrm>
        </p:spPr>
        <p:txBody>
          <a:bodyPr/>
          <a:lstStyle/>
          <a:p>
            <a:r>
              <a:rPr lang="el-GR" sz="3400" smtClean="0"/>
              <a:t>ΚΡΙΤΙΚΗ ΚΕΙΜΕΝΟΥ</a:t>
            </a:r>
          </a:p>
        </p:txBody>
      </p:sp>
      <p:sp>
        <p:nvSpPr>
          <p:cNvPr id="9219" name="2 - Θέση περιεχομένου"/>
          <p:cNvSpPr>
            <a:spLocks noGrp="1"/>
          </p:cNvSpPr>
          <p:nvPr>
            <p:ph idx="1"/>
          </p:nvPr>
        </p:nvSpPr>
        <p:spPr>
          <a:xfrm>
            <a:off x="457200" y="1052513"/>
            <a:ext cx="8229600" cy="5329237"/>
          </a:xfrm>
        </p:spPr>
        <p:txBody>
          <a:bodyPr/>
          <a:lstStyle/>
          <a:p>
            <a:pPr algn="just">
              <a:buFont typeface="Arial" charset="0"/>
              <a:buNone/>
            </a:pPr>
            <a:r>
              <a:rPr lang="el-GR" sz="2700" dirty="0" smtClean="0"/>
              <a:t>12. </a:t>
            </a:r>
            <a:r>
              <a:rPr lang="el-GR" sz="2700" dirty="0" err="1" smtClean="0"/>
              <a:t>Καὶ</a:t>
            </a:r>
            <a:r>
              <a:rPr lang="el-GR" sz="2700" dirty="0" smtClean="0"/>
              <a:t> </a:t>
            </a:r>
            <a:r>
              <a:rPr lang="el-GR" sz="2700" dirty="0" err="1" smtClean="0"/>
              <a:t>τῇ</a:t>
            </a:r>
            <a:r>
              <a:rPr lang="el-GR" sz="2700" dirty="0" smtClean="0"/>
              <a:t> </a:t>
            </a:r>
            <a:r>
              <a:rPr lang="el-GR" sz="2700" dirty="0" err="1" smtClean="0"/>
              <a:t>πρώτῃ</a:t>
            </a:r>
            <a:r>
              <a:rPr lang="el-GR" sz="2700" dirty="0" smtClean="0"/>
              <a:t> </a:t>
            </a:r>
            <a:r>
              <a:rPr lang="el-GR" sz="2700" dirty="0" err="1" smtClean="0"/>
              <a:t>ἡμέρᾳ</a:t>
            </a:r>
            <a:r>
              <a:rPr lang="el-GR" sz="2700" dirty="0" smtClean="0"/>
              <a:t> </a:t>
            </a:r>
            <a:r>
              <a:rPr lang="el-GR" sz="2700" dirty="0" err="1" smtClean="0"/>
              <a:t>τῶν</a:t>
            </a:r>
            <a:r>
              <a:rPr lang="el-GR" sz="2700" dirty="0" smtClean="0"/>
              <a:t> </a:t>
            </a:r>
            <a:r>
              <a:rPr lang="el-GR" sz="2700" dirty="0" err="1" smtClean="0"/>
              <a:t>ἀζύμων</a:t>
            </a:r>
            <a:r>
              <a:rPr lang="el-GR" sz="2700" dirty="0" smtClean="0"/>
              <a:t>, </a:t>
            </a:r>
            <a:r>
              <a:rPr lang="el-GR" sz="2700" dirty="0" err="1" smtClean="0"/>
              <a:t>ὅτε</a:t>
            </a:r>
            <a:r>
              <a:rPr lang="el-GR" sz="2700" dirty="0" smtClean="0"/>
              <a:t> </a:t>
            </a:r>
            <a:r>
              <a:rPr lang="el-GR" sz="2700" dirty="0" err="1" smtClean="0"/>
              <a:t>τὸ</a:t>
            </a:r>
            <a:r>
              <a:rPr lang="el-GR" sz="2700" dirty="0" smtClean="0"/>
              <a:t> </a:t>
            </a:r>
            <a:r>
              <a:rPr lang="el-GR" sz="2700" dirty="0" err="1" smtClean="0"/>
              <a:t>πάσχα</a:t>
            </a:r>
            <a:r>
              <a:rPr lang="el-GR" sz="2700" dirty="0" smtClean="0"/>
              <a:t> </a:t>
            </a:r>
            <a:r>
              <a:rPr lang="el-GR" sz="2700" dirty="0" err="1" smtClean="0"/>
              <a:t>ἔθυον</a:t>
            </a:r>
            <a:r>
              <a:rPr lang="el-GR" sz="2700" dirty="0" smtClean="0"/>
              <a:t>, </a:t>
            </a:r>
            <a:r>
              <a:rPr lang="el-GR" sz="2700" dirty="0" err="1" smtClean="0"/>
              <a:t>λέγουσιν</a:t>
            </a:r>
            <a:r>
              <a:rPr lang="el-GR" sz="2700" dirty="0" smtClean="0"/>
              <a:t> </a:t>
            </a:r>
            <a:r>
              <a:rPr lang="el-GR" sz="2700" dirty="0" err="1" smtClean="0"/>
              <a:t>αὐτῷ</a:t>
            </a:r>
            <a:r>
              <a:rPr lang="el-GR" sz="2700" dirty="0" smtClean="0"/>
              <a:t> </a:t>
            </a:r>
            <a:r>
              <a:rPr lang="el-GR" sz="2700" dirty="0" err="1" smtClean="0"/>
              <a:t>οἱ</a:t>
            </a:r>
            <a:r>
              <a:rPr lang="el-GR" sz="2700" dirty="0" smtClean="0"/>
              <a:t> </a:t>
            </a:r>
            <a:r>
              <a:rPr lang="el-GR" sz="2700" dirty="0" err="1" smtClean="0"/>
              <a:t>μαθηταὶ</a:t>
            </a:r>
            <a:r>
              <a:rPr lang="el-GR" sz="2700" dirty="0" smtClean="0"/>
              <a:t> </a:t>
            </a:r>
            <a:r>
              <a:rPr lang="el-GR" sz="2700" dirty="0" err="1" smtClean="0"/>
              <a:t>αὐτοῦ</a:t>
            </a:r>
            <a:r>
              <a:rPr lang="el-GR" sz="2700" dirty="0" smtClean="0"/>
              <a:t>· </a:t>
            </a:r>
            <a:r>
              <a:rPr lang="el-GR" sz="2700" dirty="0" err="1" smtClean="0"/>
              <a:t>ποῦ</a:t>
            </a:r>
            <a:r>
              <a:rPr lang="el-GR" sz="2700" dirty="0" smtClean="0"/>
              <a:t> </a:t>
            </a:r>
            <a:r>
              <a:rPr lang="el-GR" sz="2700" dirty="0" err="1" smtClean="0"/>
              <a:t>θέλεις</a:t>
            </a:r>
            <a:r>
              <a:rPr lang="el-GR" sz="2700" dirty="0" smtClean="0"/>
              <a:t> </a:t>
            </a:r>
            <a:r>
              <a:rPr lang="el-GR" sz="2700" dirty="0" err="1" smtClean="0"/>
              <a:t>ἀπελθόντες</a:t>
            </a:r>
            <a:r>
              <a:rPr lang="el-GR" sz="2700" dirty="0" smtClean="0"/>
              <a:t> </a:t>
            </a:r>
            <a:r>
              <a:rPr lang="el-GR" sz="2700" dirty="0" err="1" smtClean="0"/>
              <a:t>ἑτοιμάσωμεν</a:t>
            </a:r>
            <a:r>
              <a:rPr lang="el-GR" sz="2700" dirty="0" smtClean="0"/>
              <a:t> </a:t>
            </a:r>
            <a:r>
              <a:rPr lang="el-GR" sz="2700" dirty="0" err="1" smtClean="0"/>
              <a:t>ἵνα</a:t>
            </a:r>
            <a:r>
              <a:rPr lang="el-GR" sz="2700" dirty="0" smtClean="0"/>
              <a:t> </a:t>
            </a:r>
            <a:r>
              <a:rPr lang="el-GR" sz="2700" dirty="0" err="1" smtClean="0"/>
              <a:t>φάγῃς</a:t>
            </a:r>
            <a:r>
              <a:rPr lang="el-GR" sz="2700" dirty="0" smtClean="0"/>
              <a:t> </a:t>
            </a:r>
            <a:r>
              <a:rPr lang="el-GR" sz="2700" dirty="0" err="1" smtClean="0"/>
              <a:t>τὸ</a:t>
            </a:r>
            <a:r>
              <a:rPr lang="el-GR" sz="2700" dirty="0" smtClean="0"/>
              <a:t> </a:t>
            </a:r>
            <a:r>
              <a:rPr lang="el-GR" sz="2700" dirty="0" err="1" smtClean="0"/>
              <a:t>πάσχα</a:t>
            </a:r>
            <a:r>
              <a:rPr lang="el-GR" sz="2700" dirty="0" smtClean="0"/>
              <a:t>;</a:t>
            </a:r>
          </a:p>
          <a:p>
            <a:endParaRPr lang="el-GR" sz="2700" dirty="0" smtClean="0"/>
          </a:p>
          <a:p>
            <a:pPr algn="just">
              <a:buFont typeface="Arial" charset="0"/>
              <a:buNone/>
            </a:pPr>
            <a:r>
              <a:rPr lang="el-GR" sz="2700" dirty="0" smtClean="0"/>
              <a:t>13. </a:t>
            </a:r>
            <a:r>
              <a:rPr lang="el-GR" sz="2700" dirty="0" err="1" smtClean="0"/>
              <a:t>καὶ</a:t>
            </a:r>
            <a:r>
              <a:rPr lang="el-GR" sz="2700" dirty="0" smtClean="0"/>
              <a:t> </a:t>
            </a:r>
            <a:r>
              <a:rPr lang="el-GR" sz="2700" dirty="0" err="1" smtClean="0"/>
              <a:t>ἀποστέλλει</a:t>
            </a:r>
            <a:r>
              <a:rPr lang="el-GR" sz="2700" dirty="0" smtClean="0"/>
              <a:t> </a:t>
            </a:r>
            <a:r>
              <a:rPr lang="el-GR" sz="2700" dirty="0" err="1" smtClean="0"/>
              <a:t>δύο</a:t>
            </a:r>
            <a:r>
              <a:rPr lang="el-GR" sz="2700" dirty="0" smtClean="0"/>
              <a:t> </a:t>
            </a:r>
            <a:r>
              <a:rPr lang="el-GR" sz="2700" dirty="0" err="1" smtClean="0"/>
              <a:t>τῶν</a:t>
            </a:r>
            <a:r>
              <a:rPr lang="el-GR" sz="2700" dirty="0" smtClean="0"/>
              <a:t> </a:t>
            </a:r>
            <a:r>
              <a:rPr lang="el-GR" sz="2700" dirty="0" err="1" smtClean="0"/>
              <a:t>μαθητῶν</a:t>
            </a:r>
            <a:r>
              <a:rPr lang="el-GR" sz="2700" dirty="0" smtClean="0"/>
              <a:t> </a:t>
            </a:r>
            <a:r>
              <a:rPr lang="el-GR" sz="2700" dirty="0" err="1" smtClean="0"/>
              <a:t>αὐτοῦ</a:t>
            </a:r>
            <a:r>
              <a:rPr lang="el-GR" sz="2700" dirty="0" smtClean="0"/>
              <a:t> </a:t>
            </a:r>
            <a:r>
              <a:rPr lang="el-GR" sz="2700" dirty="0" err="1" smtClean="0"/>
              <a:t>καὶ</a:t>
            </a:r>
            <a:r>
              <a:rPr lang="el-GR" sz="2700" dirty="0" smtClean="0"/>
              <a:t> </a:t>
            </a:r>
            <a:r>
              <a:rPr lang="el-GR" sz="2700" dirty="0" err="1" smtClean="0"/>
              <a:t>λέγει</a:t>
            </a:r>
            <a:r>
              <a:rPr lang="el-GR" sz="2700" dirty="0" smtClean="0"/>
              <a:t> </a:t>
            </a:r>
            <a:r>
              <a:rPr lang="el-GR" sz="2700" dirty="0" err="1" smtClean="0"/>
              <a:t>αὐτοῖς</a:t>
            </a:r>
            <a:r>
              <a:rPr lang="el-GR" sz="2700" dirty="0" smtClean="0"/>
              <a:t>· </a:t>
            </a:r>
            <a:r>
              <a:rPr lang="el-GR" sz="2700" dirty="0" err="1" smtClean="0"/>
              <a:t>ὑπάγετε</a:t>
            </a:r>
            <a:r>
              <a:rPr lang="el-GR" sz="2700" dirty="0" smtClean="0"/>
              <a:t> </a:t>
            </a:r>
            <a:r>
              <a:rPr lang="el-GR" sz="2700" dirty="0" err="1" smtClean="0"/>
              <a:t>εἰς</a:t>
            </a:r>
            <a:r>
              <a:rPr lang="el-GR" sz="2700" dirty="0" smtClean="0"/>
              <a:t> </a:t>
            </a:r>
            <a:r>
              <a:rPr lang="el-GR" sz="2700" dirty="0" err="1" smtClean="0"/>
              <a:t>τὴν</a:t>
            </a:r>
            <a:r>
              <a:rPr lang="el-GR" sz="2700" dirty="0" smtClean="0"/>
              <a:t> </a:t>
            </a:r>
            <a:r>
              <a:rPr lang="el-GR" sz="2700" dirty="0" err="1" smtClean="0"/>
              <a:t>πόλιν</a:t>
            </a:r>
            <a:r>
              <a:rPr lang="el-GR" sz="2700" dirty="0" smtClean="0"/>
              <a:t>, </a:t>
            </a:r>
            <a:r>
              <a:rPr lang="el-GR" sz="2700" dirty="0" err="1" smtClean="0"/>
              <a:t>καὶ</a:t>
            </a:r>
            <a:r>
              <a:rPr lang="el-GR" sz="2700" dirty="0" smtClean="0"/>
              <a:t> </a:t>
            </a:r>
            <a:r>
              <a:rPr lang="el-GR" sz="2700" dirty="0" err="1" smtClean="0"/>
              <a:t>ἀπαντήσει</a:t>
            </a:r>
            <a:r>
              <a:rPr lang="el-GR" sz="2700" dirty="0" smtClean="0"/>
              <a:t> </a:t>
            </a:r>
            <a:r>
              <a:rPr lang="el-GR" sz="2700" dirty="0" err="1" smtClean="0"/>
              <a:t>ὑμῖν</a:t>
            </a:r>
            <a:r>
              <a:rPr lang="el-GR" sz="2700" dirty="0" smtClean="0"/>
              <a:t> ἄνθρωπος </a:t>
            </a:r>
            <a:r>
              <a:rPr lang="el-GR" sz="2700" dirty="0" err="1" smtClean="0"/>
              <a:t>κεράμιον</a:t>
            </a:r>
            <a:r>
              <a:rPr lang="el-GR" sz="2700" dirty="0" smtClean="0"/>
              <a:t> </a:t>
            </a:r>
            <a:r>
              <a:rPr lang="el-GR" sz="2700" dirty="0" err="1" smtClean="0"/>
              <a:t>ὕδατος</a:t>
            </a:r>
            <a:r>
              <a:rPr lang="el-GR" sz="2700" dirty="0" smtClean="0"/>
              <a:t> </a:t>
            </a:r>
            <a:r>
              <a:rPr lang="el-GR" sz="2700" dirty="0" err="1" smtClean="0"/>
              <a:t>βαστάζων</a:t>
            </a:r>
            <a:r>
              <a:rPr lang="el-GR" sz="2700" dirty="0" smtClean="0"/>
              <a:t>· </a:t>
            </a:r>
            <a:r>
              <a:rPr lang="el-GR" sz="2700" dirty="0" err="1" smtClean="0"/>
              <a:t>ἀκολουθήσατε</a:t>
            </a:r>
            <a:r>
              <a:rPr lang="el-GR" sz="2700" dirty="0" smtClean="0"/>
              <a:t> </a:t>
            </a:r>
            <a:r>
              <a:rPr lang="el-GR" sz="2700" dirty="0" err="1" smtClean="0"/>
              <a:t>αὐτῷ</a:t>
            </a:r>
            <a:r>
              <a:rPr lang="el-GR" sz="2700" b="1" dirty="0" smtClean="0">
                <a:solidFill>
                  <a:srgbClr val="FFC000"/>
                </a:solidFill>
              </a:rPr>
              <a:t>(,)</a:t>
            </a:r>
          </a:p>
          <a:p>
            <a:pPr algn="just">
              <a:buFont typeface="Arial" charset="0"/>
              <a:buNone/>
            </a:pPr>
            <a:endParaRPr lang="el-GR" sz="2700" dirty="0" smtClean="0"/>
          </a:p>
          <a:p>
            <a:pPr algn="just">
              <a:buFont typeface="Arial" charset="0"/>
              <a:buNone/>
            </a:pPr>
            <a:r>
              <a:rPr lang="el-GR" sz="2700" dirty="0" smtClean="0"/>
              <a:t>14. </a:t>
            </a:r>
            <a:r>
              <a:rPr lang="el-GR" sz="2700" dirty="0" err="1" smtClean="0"/>
              <a:t>καὶ</a:t>
            </a:r>
            <a:r>
              <a:rPr lang="el-GR" sz="2700" dirty="0" smtClean="0"/>
              <a:t> </a:t>
            </a:r>
            <a:r>
              <a:rPr lang="el-GR" sz="2700" dirty="0" err="1" smtClean="0"/>
              <a:t>ὅπου</a:t>
            </a:r>
            <a:r>
              <a:rPr lang="el-GR" sz="2700" dirty="0" smtClean="0"/>
              <a:t> </a:t>
            </a:r>
            <a:r>
              <a:rPr lang="el-GR" sz="2700" dirty="0" err="1" smtClean="0"/>
              <a:t>ἐὰν</a:t>
            </a:r>
            <a:r>
              <a:rPr lang="el-GR" sz="2700" dirty="0" smtClean="0"/>
              <a:t> </a:t>
            </a:r>
            <a:r>
              <a:rPr lang="el-GR" sz="2700" dirty="0" err="1" smtClean="0"/>
              <a:t>εἰσέλθῃ</a:t>
            </a:r>
            <a:r>
              <a:rPr lang="el-GR" sz="2700" dirty="0" smtClean="0"/>
              <a:t>, </a:t>
            </a:r>
            <a:r>
              <a:rPr lang="el-GR" sz="2700" dirty="0" err="1" smtClean="0"/>
              <a:t>εἴπατε</a:t>
            </a:r>
            <a:r>
              <a:rPr lang="el-GR" sz="2700" dirty="0" smtClean="0"/>
              <a:t> </a:t>
            </a:r>
            <a:r>
              <a:rPr lang="el-GR" sz="2700" dirty="0" err="1" smtClean="0"/>
              <a:t>τῷ</a:t>
            </a:r>
            <a:r>
              <a:rPr lang="el-GR" sz="2700" dirty="0" smtClean="0"/>
              <a:t> </a:t>
            </a:r>
            <a:r>
              <a:rPr lang="el-GR" sz="2700" dirty="0" err="1" smtClean="0"/>
              <a:t>οἰκοδεσπότῃ</a:t>
            </a:r>
            <a:r>
              <a:rPr lang="el-GR" sz="2700" dirty="0" smtClean="0"/>
              <a:t> </a:t>
            </a:r>
            <a:r>
              <a:rPr lang="el-GR" sz="2700" dirty="0" err="1" smtClean="0"/>
              <a:t>ὅτι</a:t>
            </a:r>
            <a:r>
              <a:rPr lang="el-GR" sz="2700" dirty="0" smtClean="0"/>
              <a:t> ὁ </a:t>
            </a:r>
            <a:r>
              <a:rPr lang="el-GR" sz="2700" dirty="0" err="1" smtClean="0"/>
              <a:t>διδάσκαλος</a:t>
            </a:r>
            <a:r>
              <a:rPr lang="el-GR" sz="2700" dirty="0" smtClean="0"/>
              <a:t> </a:t>
            </a:r>
            <a:r>
              <a:rPr lang="el-GR" sz="2700" dirty="0" err="1" smtClean="0"/>
              <a:t>λέγει</a:t>
            </a:r>
            <a:r>
              <a:rPr lang="el-GR" sz="2700" dirty="0" smtClean="0"/>
              <a:t>· </a:t>
            </a:r>
            <a:r>
              <a:rPr lang="el-GR" sz="2700" dirty="0" err="1" smtClean="0"/>
              <a:t>ποῦ</a:t>
            </a:r>
            <a:r>
              <a:rPr lang="el-GR" sz="2700" dirty="0" smtClean="0"/>
              <a:t> </a:t>
            </a:r>
            <a:r>
              <a:rPr lang="el-GR" sz="2700" dirty="0" err="1" smtClean="0"/>
              <a:t>ἐστι</a:t>
            </a:r>
            <a:r>
              <a:rPr lang="el-GR" sz="2700" b="1" dirty="0" smtClean="0">
                <a:solidFill>
                  <a:srgbClr val="FFC000"/>
                </a:solidFill>
              </a:rPr>
              <a:t>(ν) </a:t>
            </a:r>
            <a:r>
              <a:rPr lang="el-GR" sz="2700" dirty="0" err="1" smtClean="0"/>
              <a:t>τὸ</a:t>
            </a:r>
            <a:r>
              <a:rPr lang="el-GR" sz="2700" dirty="0" smtClean="0"/>
              <a:t> </a:t>
            </a:r>
            <a:r>
              <a:rPr lang="el-GR" sz="2700" dirty="0" err="1" smtClean="0"/>
              <a:t>κατάλυμά</a:t>
            </a:r>
            <a:r>
              <a:rPr lang="el-GR" sz="2700" dirty="0" smtClean="0"/>
              <a:t> μου </a:t>
            </a:r>
            <a:r>
              <a:rPr lang="el-GR" sz="2700" dirty="0" err="1" smtClean="0"/>
              <a:t>ὅπου</a:t>
            </a:r>
            <a:r>
              <a:rPr lang="el-GR" sz="2700" dirty="0" smtClean="0"/>
              <a:t> </a:t>
            </a:r>
            <a:r>
              <a:rPr lang="el-GR" sz="2700" dirty="0" err="1" smtClean="0"/>
              <a:t>τὸ</a:t>
            </a:r>
            <a:r>
              <a:rPr lang="el-GR" sz="2700" dirty="0" smtClean="0"/>
              <a:t> </a:t>
            </a:r>
            <a:r>
              <a:rPr lang="el-GR" sz="2700" dirty="0" err="1" smtClean="0"/>
              <a:t>πάσχα</a:t>
            </a:r>
            <a:r>
              <a:rPr lang="el-GR" sz="2700" dirty="0" smtClean="0"/>
              <a:t> </a:t>
            </a:r>
            <a:r>
              <a:rPr lang="el-GR" sz="2700" dirty="0" err="1" smtClean="0"/>
              <a:t>μετὰ</a:t>
            </a:r>
            <a:r>
              <a:rPr lang="el-GR" sz="2700" dirty="0" smtClean="0"/>
              <a:t> </a:t>
            </a:r>
            <a:r>
              <a:rPr lang="el-GR" sz="2700" dirty="0" err="1" smtClean="0"/>
              <a:t>τῶν</a:t>
            </a:r>
            <a:r>
              <a:rPr lang="el-GR" sz="2700" dirty="0" smtClean="0"/>
              <a:t> </a:t>
            </a:r>
            <a:r>
              <a:rPr lang="el-GR" sz="2700" dirty="0" err="1" smtClean="0"/>
              <a:t>μαθητῶν</a:t>
            </a:r>
            <a:r>
              <a:rPr lang="el-GR" sz="2700" dirty="0" smtClean="0"/>
              <a:t> μου </a:t>
            </a:r>
            <a:r>
              <a:rPr lang="el-GR" sz="2700" dirty="0" err="1" smtClean="0"/>
              <a:t>φάγω</a:t>
            </a:r>
            <a:r>
              <a:rPr lang="el-GR" sz="2700" dirty="0" smtClean="0"/>
              <a:t>;</a:t>
            </a:r>
          </a:p>
          <a:p>
            <a:pPr>
              <a:buFont typeface="Arial" charset="0"/>
              <a:buNone/>
            </a:pPr>
            <a:endParaRPr lang="el-GR"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0242" name="1 - Τίτλος"/>
          <p:cNvSpPr>
            <a:spLocks noGrp="1"/>
          </p:cNvSpPr>
          <p:nvPr>
            <p:ph type="title"/>
          </p:nvPr>
        </p:nvSpPr>
        <p:spPr>
          <a:xfrm>
            <a:off x="457200" y="274638"/>
            <a:ext cx="8229600" cy="561975"/>
          </a:xfrm>
        </p:spPr>
        <p:txBody>
          <a:bodyPr/>
          <a:lstStyle/>
          <a:p>
            <a:r>
              <a:rPr lang="el-GR" sz="3400" smtClean="0"/>
              <a:t>ΚΡΙΤΙΚΗ ΚΕΙΜΕΝΟΥ</a:t>
            </a:r>
          </a:p>
        </p:txBody>
      </p:sp>
      <p:sp>
        <p:nvSpPr>
          <p:cNvPr id="10243" name="2 - Θέση περιεχομένου"/>
          <p:cNvSpPr>
            <a:spLocks noGrp="1"/>
          </p:cNvSpPr>
          <p:nvPr>
            <p:ph idx="1"/>
          </p:nvPr>
        </p:nvSpPr>
        <p:spPr>
          <a:xfrm>
            <a:off x="539750" y="980728"/>
            <a:ext cx="8229600" cy="5877272"/>
          </a:xfrm>
        </p:spPr>
        <p:txBody>
          <a:bodyPr/>
          <a:lstStyle/>
          <a:p>
            <a:pPr algn="just">
              <a:buFont typeface="Arial" charset="0"/>
              <a:buNone/>
            </a:pPr>
            <a:r>
              <a:rPr lang="el-GR" sz="2400" dirty="0" smtClean="0"/>
              <a:t>15. </a:t>
            </a:r>
            <a:r>
              <a:rPr lang="el-GR" sz="2400" dirty="0" err="1" smtClean="0"/>
              <a:t>καὶ</a:t>
            </a:r>
            <a:r>
              <a:rPr lang="el-GR" sz="2400" dirty="0" smtClean="0"/>
              <a:t> </a:t>
            </a:r>
            <a:r>
              <a:rPr lang="el-GR" sz="2400" dirty="0" err="1" smtClean="0"/>
              <a:t>αὐτὸς</a:t>
            </a:r>
            <a:r>
              <a:rPr lang="el-GR" sz="2400" dirty="0" smtClean="0"/>
              <a:t> </a:t>
            </a:r>
            <a:r>
              <a:rPr lang="el-GR" sz="2400" dirty="0" err="1" smtClean="0"/>
              <a:t>ὑμῖν</a:t>
            </a:r>
            <a:r>
              <a:rPr lang="el-GR" sz="2400" dirty="0" smtClean="0"/>
              <a:t> </a:t>
            </a:r>
            <a:r>
              <a:rPr lang="el-GR" sz="2400" dirty="0" err="1" smtClean="0"/>
              <a:t>δείξει</a:t>
            </a:r>
            <a:r>
              <a:rPr lang="el-GR" sz="2400" dirty="0" smtClean="0"/>
              <a:t> </a:t>
            </a:r>
            <a:r>
              <a:rPr lang="el-GR" sz="2400" b="1" dirty="0" err="1" smtClean="0">
                <a:solidFill>
                  <a:srgbClr val="FFC000"/>
                </a:solidFill>
              </a:rPr>
              <a:t>ἀνώγαιον</a:t>
            </a:r>
            <a:r>
              <a:rPr lang="el-GR" sz="2400" dirty="0" smtClean="0"/>
              <a:t> </a:t>
            </a:r>
            <a:r>
              <a:rPr lang="el-GR" sz="2400" dirty="0" err="1" smtClean="0"/>
              <a:t>μέγα</a:t>
            </a:r>
            <a:r>
              <a:rPr lang="el-GR" sz="2400" dirty="0" smtClean="0"/>
              <a:t> </a:t>
            </a:r>
            <a:r>
              <a:rPr lang="el-GR" sz="2400" dirty="0" err="1" smtClean="0"/>
              <a:t>ἐστρωμένον</a:t>
            </a:r>
            <a:r>
              <a:rPr lang="el-GR" sz="2400" dirty="0" smtClean="0"/>
              <a:t> </a:t>
            </a:r>
            <a:r>
              <a:rPr lang="el-GR" sz="2400" dirty="0" err="1" smtClean="0"/>
              <a:t>ἕτοιμον</a:t>
            </a:r>
            <a:r>
              <a:rPr lang="el-GR" sz="2400" dirty="0" smtClean="0"/>
              <a:t>· </a:t>
            </a:r>
            <a:r>
              <a:rPr lang="el-GR" sz="2400" dirty="0" err="1" smtClean="0"/>
              <a:t>ἐκεῖ</a:t>
            </a:r>
            <a:r>
              <a:rPr lang="el-GR" sz="2400" dirty="0" smtClean="0"/>
              <a:t> </a:t>
            </a:r>
            <a:r>
              <a:rPr lang="el-GR" sz="2400" dirty="0" err="1" smtClean="0"/>
              <a:t>ἑτοιμάσατε</a:t>
            </a:r>
            <a:r>
              <a:rPr lang="el-GR" sz="2400" dirty="0" smtClean="0"/>
              <a:t> </a:t>
            </a:r>
            <a:r>
              <a:rPr lang="el-GR" sz="2400" dirty="0" err="1" smtClean="0"/>
              <a:t>ἡμῖν</a:t>
            </a:r>
            <a:r>
              <a:rPr lang="el-GR" sz="2400" dirty="0" smtClean="0"/>
              <a:t>.</a:t>
            </a:r>
          </a:p>
          <a:p>
            <a:pPr>
              <a:buFont typeface="Arial" charset="0"/>
              <a:buNone/>
            </a:pPr>
            <a:endParaRPr lang="el-GR" sz="2400" dirty="0" smtClean="0"/>
          </a:p>
          <a:p>
            <a:pPr algn="r">
              <a:buFont typeface="Arial" charset="0"/>
              <a:buNone/>
            </a:pPr>
            <a:r>
              <a:rPr lang="el-GR" sz="2400" dirty="0" smtClean="0"/>
              <a:t>{Προτεινόμενη γραφή}</a:t>
            </a:r>
          </a:p>
          <a:p>
            <a:pPr algn="just">
              <a:buFont typeface="Wingdings" pitchFamily="2" charset="2"/>
              <a:buChar char="Ø"/>
            </a:pPr>
            <a:r>
              <a:rPr lang="el-GR" sz="2400" dirty="0" err="1" smtClean="0"/>
              <a:t>καὶ</a:t>
            </a:r>
            <a:r>
              <a:rPr lang="el-GR" sz="2400" dirty="0" smtClean="0"/>
              <a:t> </a:t>
            </a:r>
            <a:r>
              <a:rPr lang="el-GR" sz="2400" dirty="0" err="1" smtClean="0"/>
              <a:t>αὐτὸς</a:t>
            </a:r>
            <a:r>
              <a:rPr lang="el-GR" sz="2400" dirty="0" smtClean="0"/>
              <a:t> </a:t>
            </a:r>
            <a:r>
              <a:rPr lang="el-GR" sz="2400" dirty="0" err="1" smtClean="0"/>
              <a:t>ὑμῖν</a:t>
            </a:r>
            <a:r>
              <a:rPr lang="el-GR" sz="2400" dirty="0" smtClean="0"/>
              <a:t> δείξει </a:t>
            </a:r>
            <a:r>
              <a:rPr lang="el-GR" sz="2400" b="1" u="sng" dirty="0" err="1" smtClean="0">
                <a:solidFill>
                  <a:srgbClr val="FF0000"/>
                </a:solidFill>
              </a:rPr>
              <a:t>ἀνάγαιον</a:t>
            </a:r>
            <a:r>
              <a:rPr lang="el-GR" sz="2400" dirty="0" smtClean="0"/>
              <a:t> μέγα </a:t>
            </a:r>
            <a:r>
              <a:rPr lang="el-GR" sz="2400" dirty="0" err="1" smtClean="0"/>
              <a:t>ἐστρωμένον</a:t>
            </a:r>
            <a:r>
              <a:rPr lang="el-GR" sz="2400" dirty="0" smtClean="0"/>
              <a:t> </a:t>
            </a:r>
            <a:r>
              <a:rPr lang="el-GR" sz="2400" dirty="0" err="1" smtClean="0"/>
              <a:t>ἕτοιμον∙</a:t>
            </a:r>
            <a:r>
              <a:rPr lang="el-GR" sz="2400" dirty="0" smtClean="0"/>
              <a:t> (</a:t>
            </a:r>
            <a:r>
              <a:rPr lang="el-GR" sz="2400" b="1" dirty="0" err="1" smtClean="0">
                <a:solidFill>
                  <a:srgbClr val="FFC000"/>
                </a:solidFill>
              </a:rPr>
              <a:t>καὶ</a:t>
            </a:r>
            <a:r>
              <a:rPr lang="el-GR" sz="2400" dirty="0" smtClean="0"/>
              <a:t>) </a:t>
            </a:r>
            <a:r>
              <a:rPr lang="el-GR" sz="2400" dirty="0" err="1" smtClean="0"/>
              <a:t>ἐκεῖ</a:t>
            </a:r>
            <a:r>
              <a:rPr lang="el-GR" sz="2400" dirty="0" smtClean="0"/>
              <a:t> </a:t>
            </a:r>
            <a:r>
              <a:rPr lang="el-GR" sz="2400" dirty="0" err="1" smtClean="0"/>
              <a:t>ἐτοιμάσατε</a:t>
            </a:r>
            <a:r>
              <a:rPr lang="el-GR" sz="2400" dirty="0" smtClean="0"/>
              <a:t> </a:t>
            </a:r>
            <a:r>
              <a:rPr lang="el-GR" sz="2400" dirty="0" err="1" smtClean="0"/>
              <a:t>ἡμῖν</a:t>
            </a:r>
            <a:r>
              <a:rPr lang="el-GR" sz="2400" dirty="0" smtClean="0"/>
              <a:t>.</a:t>
            </a:r>
          </a:p>
          <a:p>
            <a:pPr algn="just">
              <a:buFont typeface="Arial" charset="0"/>
              <a:buNone/>
            </a:pPr>
            <a:endParaRPr lang="el-GR" dirty="0" smtClean="0"/>
          </a:p>
          <a:p>
            <a:pPr algn="just">
              <a:buFont typeface="Arial" charset="0"/>
              <a:buNone/>
            </a:pPr>
            <a:r>
              <a:rPr lang="el-GR" sz="2000" dirty="0" smtClean="0"/>
              <a:t>                                                         (</a:t>
            </a:r>
            <a:r>
              <a:rPr lang="el-GR" sz="2400" dirty="0" smtClean="0">
                <a:solidFill>
                  <a:srgbClr val="FF0000"/>
                </a:solidFill>
              </a:rPr>
              <a:t>άπαξ λεγόμενο</a:t>
            </a:r>
            <a:r>
              <a:rPr lang="el-GR" sz="2400" dirty="0" smtClean="0"/>
              <a:t>)</a:t>
            </a:r>
            <a:endParaRPr lang="el-GR" sz="2000" dirty="0" smtClean="0"/>
          </a:p>
          <a:p>
            <a:pPr algn="just">
              <a:buFont typeface="Arial" pitchFamily="34" charset="0"/>
              <a:buChar char="•"/>
            </a:pPr>
            <a:r>
              <a:rPr lang="el-GR" sz="2000" dirty="0" smtClean="0"/>
              <a:t>Η λέξη «</a:t>
            </a:r>
            <a:r>
              <a:rPr lang="el-GR" sz="2000" b="1" dirty="0" err="1" smtClean="0">
                <a:solidFill>
                  <a:srgbClr val="FF0000"/>
                </a:solidFill>
              </a:rPr>
              <a:t>ἀνάγαιον</a:t>
            </a:r>
            <a:r>
              <a:rPr lang="el-GR" sz="2000" dirty="0" smtClean="0"/>
              <a:t>» δεν απαντά </a:t>
            </a:r>
            <a:r>
              <a:rPr lang="el-GR" sz="2000" dirty="0" err="1" smtClean="0"/>
              <a:t>πουθένα</a:t>
            </a:r>
            <a:r>
              <a:rPr lang="el-GR" sz="2000" dirty="0" smtClean="0"/>
              <a:t> αλλού στην γραμματεία. Η λέξη  </a:t>
            </a:r>
            <a:r>
              <a:rPr lang="el-GR" sz="2000" b="1" dirty="0" smtClean="0"/>
              <a:t>«</a:t>
            </a:r>
            <a:r>
              <a:rPr lang="el-GR" sz="2000" b="1" dirty="0" err="1" smtClean="0"/>
              <a:t>ἀνώγαιον</a:t>
            </a:r>
            <a:r>
              <a:rPr lang="el-GR" sz="2000" b="1" dirty="0" smtClean="0"/>
              <a:t>» </a:t>
            </a:r>
            <a:r>
              <a:rPr lang="el-GR" sz="2000" dirty="0" smtClean="0"/>
              <a:t>(ή «</a:t>
            </a:r>
            <a:r>
              <a:rPr lang="el-GR" sz="2000" dirty="0" err="1" smtClean="0"/>
              <a:t>ἀνώγεων</a:t>
            </a:r>
            <a:r>
              <a:rPr lang="el-GR" sz="2000" dirty="0" smtClean="0"/>
              <a:t>» στην αττική διάλεκτο) σημαίνει τον ανώτερο όροφο σπιτιού που χρησίμευε ως αποθήκη (Ξενοφώντας), ή την αίθουσα δείπνου (λατ. </a:t>
            </a:r>
            <a:r>
              <a:rPr lang="en-US" sz="2000" dirty="0" err="1" smtClean="0"/>
              <a:t>coenaculum</a:t>
            </a:r>
            <a:r>
              <a:rPr lang="en-US" sz="2000" dirty="0" smtClean="0"/>
              <a:t>, </a:t>
            </a:r>
            <a:r>
              <a:rPr lang="el-GR" sz="2000" dirty="0" smtClean="0"/>
              <a:t>Καινή Διαθήκη), κατά το Λεξικό </a:t>
            </a:r>
            <a:r>
              <a:rPr lang="en-US" sz="2000" i="1" dirty="0" err="1" smtClean="0"/>
              <a:t>Lidell</a:t>
            </a:r>
            <a:r>
              <a:rPr lang="el-GR" sz="2000" i="1" dirty="0" smtClean="0"/>
              <a:t> &amp; </a:t>
            </a:r>
            <a:r>
              <a:rPr lang="en-US" sz="2000" i="1" dirty="0" smtClean="0"/>
              <a:t>Scott</a:t>
            </a:r>
            <a:r>
              <a:rPr lang="el-GR" sz="2000" i="1" dirty="0" smtClean="0"/>
              <a:t>.</a:t>
            </a:r>
            <a:endParaRPr lang="en-US" sz="2000" dirty="0" smtClean="0"/>
          </a:p>
          <a:p>
            <a:pPr algn="just">
              <a:buFont typeface="Arial" pitchFamily="34" charset="0"/>
              <a:buChar char="•"/>
            </a:pPr>
            <a:r>
              <a:rPr lang="el-GR" sz="2000" b="1" dirty="0" smtClean="0"/>
              <a:t>«</a:t>
            </a:r>
            <a:r>
              <a:rPr lang="el-GR" sz="2000" b="1" dirty="0" err="1" smtClean="0">
                <a:solidFill>
                  <a:srgbClr val="FF0000"/>
                </a:solidFill>
              </a:rPr>
              <a:t>Ανάγαιον</a:t>
            </a:r>
            <a:r>
              <a:rPr lang="el-GR" sz="2000" b="1" dirty="0" smtClean="0"/>
              <a:t>» = «</a:t>
            </a:r>
            <a:r>
              <a:rPr lang="el-GR" sz="2000" b="1" dirty="0" err="1" smtClean="0">
                <a:solidFill>
                  <a:srgbClr val="FF0000"/>
                </a:solidFill>
              </a:rPr>
              <a:t>Ανώγαιον</a:t>
            </a:r>
            <a:r>
              <a:rPr lang="el-GR" sz="2000" b="1" dirty="0" smtClean="0"/>
              <a:t>» (Σύμφωνα με το λεξικό του Σταματάκου). Και σημαίνει </a:t>
            </a:r>
            <a:r>
              <a:rPr lang="el-GR" sz="2000" dirty="0" smtClean="0"/>
              <a:t>το</a:t>
            </a:r>
            <a:r>
              <a:rPr lang="el-GR" sz="2000" b="1" dirty="0" smtClean="0"/>
              <a:t> </a:t>
            </a:r>
            <a:r>
              <a:rPr lang="el-GR" sz="2000" dirty="0" smtClean="0"/>
              <a:t>επάνω πάτωμα οικείας, ή εστιατόριο (= </a:t>
            </a:r>
            <a:r>
              <a:rPr lang="en-US" sz="2000" dirty="0" err="1" smtClean="0"/>
              <a:t>coenaculum</a:t>
            </a:r>
            <a:r>
              <a:rPr lang="el-GR" sz="2000" dirty="0" smtClean="0"/>
              <a:t>, λατ.) («</a:t>
            </a:r>
            <a:r>
              <a:rPr lang="el-GR" sz="2000" dirty="0" err="1" smtClean="0"/>
              <a:t>ἀνάγειος</a:t>
            </a:r>
            <a:r>
              <a:rPr lang="el-GR" sz="2000" dirty="0" smtClean="0"/>
              <a:t>» = αυτός που είναι πάνω από την γη).</a:t>
            </a:r>
          </a:p>
        </p:txBody>
      </p:sp>
      <p:sp>
        <p:nvSpPr>
          <p:cNvPr id="4" name="3 - Βέλος προς τα κάτω"/>
          <p:cNvSpPr/>
          <p:nvPr/>
        </p:nvSpPr>
        <p:spPr>
          <a:xfrm>
            <a:off x="4427984" y="3140968"/>
            <a:ext cx="412624"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3341</TotalTime>
  <Words>17398</Words>
  <Application>Microsoft Office PowerPoint</Application>
  <PresentationFormat>Προβολή στην οθόνη (4:3)</PresentationFormat>
  <Paragraphs>1348</Paragraphs>
  <Slides>78</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78</vt:i4>
      </vt:variant>
    </vt:vector>
  </HeadingPairs>
  <TitlesOfParts>
    <vt:vector size="79" baseType="lpstr">
      <vt:lpstr>Θέμα του Office</vt:lpstr>
      <vt:lpstr>ΕΘΝΙΚΟ ΚΑΙ ΚΑΠΟΔΙΣΤΡΙΑΚΟ ΠΑΝΕΠΙΣΤΗΜΙΟ ΘΕΟΛΟΓΙΚΗ ΣΧΟΛΗ ΤΜΗΜΑ ΚΟΙΝΩΝΙΚΗΣ ΘΕΟΛΟΓΙΑΣ</vt:lpstr>
      <vt:lpstr>Η ΠΕΡΙΚΟΠΗ ΩΣ  «ΠΟΙΗΜΑ» 1 </vt:lpstr>
      <vt:lpstr>Η ΠΕΡΙΚΟΠΗ ΩΣ  «ΠΟΙΗΜΑ» 2</vt:lpstr>
      <vt:lpstr>ΜΕΤΑΓΡΑΦΗ ΣΕ ΜΕΓΑΛΟΓΡΑΜΜΑΤΗ ΓΡΑΦΗ </vt:lpstr>
      <vt:lpstr>CODEX SINAITICUS</vt:lpstr>
      <vt:lpstr>ΚΡΙΤΙΚΗ ΚΕΙΜΕΝΟΥ</vt:lpstr>
      <vt:lpstr>ΚΡΙΤΙΚΗ ΚΕΙΜΕΝΟΥ</vt:lpstr>
      <vt:lpstr>ΚΡΙΤΙΚΗ ΚΕΙΜΕΝΟΥ</vt:lpstr>
      <vt:lpstr>ΚΡΙΤΙΚΗ ΚΕΙΜΕΝΟΥ</vt:lpstr>
      <vt:lpstr>ΚΡΙΤΙΚΗ ΚΕΙΜΕΝΟΥ</vt:lpstr>
      <vt:lpstr>ΚΡΙΤΙΚΗ ΚΕΙΜΕΝΟΥ</vt:lpstr>
      <vt:lpstr>ΚΡΙΤΙΚΗ ΚΕΙΜΕΝΟΥ</vt:lpstr>
      <vt:lpstr>ΚΡΙΤΙΚΗ ΚΕΙΜΕΝΟΥ</vt:lpstr>
      <vt:lpstr>ΚΡΙΤΙΚΗ ΚΕΙΜΕΝΟΥ</vt:lpstr>
      <vt:lpstr> Η ΠΕΡΙΚΟΠΗ ΣΕ ΕΝΟΤΗΤΕΣ (ΔΟΜΗ): </vt:lpstr>
      <vt:lpstr>Η πυραμίδα του Freytag</vt:lpstr>
      <vt:lpstr> Ἡ περικοπὴ Μκ. 14, 10-21 στὴν εὐρύτερη συνάφειά της (συγκείμενο &amp; μακροκείμενο) </vt:lpstr>
      <vt:lpstr>Διαφάνεια 18</vt:lpstr>
      <vt:lpstr>Ο Μάρκος &amp; η «εξουσία του Ιησού»</vt:lpstr>
      <vt:lpstr>Ο Μάρκος &amp; η αμφισβήτηση της «εξουσίας του Ιησού»</vt:lpstr>
      <vt:lpstr>Διδαχές του Χριστού προ της Προδοσίας</vt:lpstr>
      <vt:lpstr>ΑΦΟΡΜΗΣΗ</vt:lpstr>
      <vt:lpstr>ΑΦΟΡΜΗΣΗ</vt:lpstr>
      <vt:lpstr>ΑΦΟΡΜΗΣΗ</vt:lpstr>
      <vt:lpstr>  ΠΑΛΑΙΟΔΙΑΘΗΚΙΚΑ ΠΑΡΑΛΛΗΛΑ (ΠΡΟΦΗΤΕΙΑ 1) </vt:lpstr>
      <vt:lpstr>  ΠΑΛΑΙΟΔΙΑΘΗΚΙΚΑ ΠΑΡΑΛΛΗΛΑ (ΠΡΟΦΗΤΕΙΑ 2Α) </vt:lpstr>
      <vt:lpstr>  ΠΑΛΑΙΟΔΙΑΘΗΚΙΚΑ ΠΑΡΑΛΛΗΛΑ (ΠΡΟΦΗΤΕΙΑ 2Β) </vt:lpstr>
      <vt:lpstr>  ΠΑΛΑΙΟΔΙΑΘΗΚΙΚΑ ΠΑΡΑΛΛΗΛΑ (ΠΡΟΦΗΤΕΙΑ 2Γ) </vt:lpstr>
      <vt:lpstr>Διαφάνεια 29</vt:lpstr>
      <vt:lpstr>Διαφάνεια 30</vt:lpstr>
      <vt:lpstr>Σκηνή 1η (Ἡ Προδοσία: 14, 10-11)</vt:lpstr>
      <vt:lpstr>Σκηνή 2η (Ἡ προετοιμασία του τελευταίου δείπνου: 14, 12-16)</vt:lpstr>
      <vt:lpstr>Σκηνὴ 3η [Α’] (Ἡ ἀποκάλυψη του Ιησού για τον προδότη: 14, 17-21)</vt:lpstr>
      <vt:lpstr>Σκηνὴ 3η [Β’] (Ἡ ἀποκάλυψη του Ιησού για τον προδότη: 14, 17-21)</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ΠΑΤΕΡΙΚΗ ΕΡΜΗΝΕΙΑ ΧΩΡΙΟΥ (ἱερός Χρυσόστομος)</vt:lpstr>
      <vt:lpstr>ΠΑΤΕΡΙΚΗ ΕΡΜΗΝΕΙΑ ΧΩΡΙΟΥ (ἱερός Χρυσόστομος)</vt:lpstr>
      <vt:lpstr>ΠΑΤΕΡΙΚΗ ΕΡΜΗΝΕΙΑ ΧΩΡΙΟΥ (Ζιγαβηνός, Θεοφύλακτος)</vt:lpstr>
      <vt:lpstr>ΣΥΓΧΡΟΝΗ ΕΡΜΗΝΕΙΑ ΧΩΡΙΟΥ</vt:lpstr>
      <vt:lpstr>ΣΥΓΧΡΟΝΗ ΕΡΜΗΝΕΙΑ ΧΩΡΙΟΥ</vt:lpstr>
      <vt:lpstr>ΣΥΓΧΡΟΝΗ ΕΡΜΗΝΕΙΑ ΧΩΡΙΟΥ</vt:lpstr>
      <vt:lpstr>ΠΑΤΕΡΙΚΗ ΕΡΜΗΝΕΙΑ ΧΩΡΙΟΥ (Χρυσόστομος, Ζιγαβηνός)</vt:lpstr>
      <vt:lpstr>ΣΥΓΧΡΟΝΗ ΕΡΜΗΝΕΙΑ ΧΩΡΙΟΥ</vt:lpstr>
      <vt:lpstr>ΣΥΓΧΡΟΝΗ ΕΡΜΗΝΕΙΑ ΧΩΡΙΟΥ</vt:lpstr>
      <vt:lpstr>ΣΥΓΧΡΟΝΗ ΕΡΜΗΝΕΙΑ ΧΩΡΙΟΥ</vt:lpstr>
      <vt:lpstr>ΣΥΓΧΡΟΝΗ ΕΡΜΗΝΕΙΑ ΧΩΡΙΟΥ</vt:lpstr>
      <vt:lpstr>ΠΑΤΕΡΙΚΗ ΕΡΜΗΝΕΙΑ ΧΩΡΙΟΥ (ἱερὸς Χρυσόστομος)</vt:lpstr>
      <vt:lpstr>ΠΑΤΕΡΙΚΗ ΕΡΜΗΝΕΙΑ ΧΩΡΙΟΥ (ἱερὸς Χρυσόστομος)</vt:lpstr>
      <vt:lpstr>ΠΑΤΕΡΙΚΗ ΕΡΜΗΝΕΙΑ ΧΩΡΙΟΥ (Χρυσόστομος, Ζιγαβηνός)</vt:lpstr>
      <vt:lpstr>ΠΑΤΕΡΙΚΗ ΕΡΜΗΝΕΙΑ ΧΩΡΙΟΥ (Εὐθύμιος Ζιγαβηνός)</vt:lpstr>
      <vt:lpstr>ΠΑΤΕΡΙΚΗ ΕΡΜΗΝΕΙΑ ΧΩΡΙΟΥ (Ζιγαβηνός, Ἀμμώνιος)</vt:lpstr>
      <vt:lpstr>ΠΑΤΕΡΙΚΗ ΕΡΜΗΝΕΙΑ ΧΩΡΙΟΥ (Ζιγαβηνός, Θεοφύλακτος)</vt:lpstr>
      <vt:lpstr>ΣΥΓΧΡΟΝΗ ΕΡΜΗΝΕΙΑ ΧΩΡΙΟΥ (ΚΑΡΑΒΙΔΟΠΟΥΛΟΣ)</vt:lpstr>
      <vt:lpstr>ΣΥΓΧΡΟΝΗ ΕΡΜΗΝΕΙΑ ΧΩΡΙΟΥ (ΤΡΕΜΠΕΛΑΣ)</vt:lpstr>
      <vt:lpstr>ΜΕΤΑΦΡΑΣΗ (Μκ. 14, 10-21)</vt:lpstr>
      <vt:lpstr>ΜΕΤΑΦΡΑΣΗ (Μκ. 14, 10-21)</vt:lpstr>
      <vt:lpstr>Ἡ εὐαγγελικὴ περικοπὴ τῆς Προδοσίας στὴ λατρευτικὴ ζωὴ τῆς Ἐκκλησίας</vt:lpstr>
      <vt:lpstr>Η συμφωνία με τους αρχιερείς</vt:lpstr>
      <vt:lpstr>Το «βάρος» των αργυρίων</vt:lpstr>
      <vt:lpstr>Ο ΔΕΙΠΝΟΣ</vt:lpstr>
      <vt:lpstr>Μυστικός Δείπνος</vt:lpstr>
      <vt:lpstr>Διαφάνεια 70</vt:lpstr>
      <vt:lpstr>Διαφάνεια 71</vt:lpstr>
      <vt:lpstr>Η αποχώρηση του Ιούδα από το δείπνο</vt:lpstr>
      <vt:lpstr>Η Προδοσία</vt:lpstr>
      <vt:lpstr>Το φιλί του Ιούδα</vt:lpstr>
      <vt:lpstr>«Εκείνος που θα φιλήσω, αυτός είναι» (Μκ. 14, 44) </vt:lpstr>
      <vt:lpstr>«Ήλθατε σαν να επρόκειτο για κανένα ληστή, να με συλλάβετε με μαχαίρια και ξύλα;» (Μκ. 14, 48)</vt:lpstr>
      <vt:lpstr>Η σύλληψη του Χριστού (Caravaggio)</vt:lpstr>
      <vt:lpstr>Η σύλληψη του Χριστού (Antony van Dyck)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Βασίλειος</dc:creator>
  <cp:lastModifiedBy>ΣΩΤΗΡΗΣ</cp:lastModifiedBy>
  <cp:revision>898</cp:revision>
  <dcterms:created xsi:type="dcterms:W3CDTF">2018-04-14T13:18:54Z</dcterms:created>
  <dcterms:modified xsi:type="dcterms:W3CDTF">2020-04-06T08:43:37Z</dcterms:modified>
</cp:coreProperties>
</file>