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35" r:id="rId2"/>
    <p:sldId id="302" r:id="rId3"/>
    <p:sldId id="303" r:id="rId4"/>
    <p:sldId id="361" r:id="rId5"/>
    <p:sldId id="362" r:id="rId6"/>
    <p:sldId id="350" r:id="rId7"/>
    <p:sldId id="323" r:id="rId8"/>
    <p:sldId id="363" r:id="rId9"/>
    <p:sldId id="366" r:id="rId10"/>
    <p:sldId id="368" r:id="rId11"/>
    <p:sldId id="369" r:id="rId12"/>
    <p:sldId id="370" r:id="rId13"/>
    <p:sldId id="371" r:id="rId14"/>
    <p:sldId id="372" r:id="rId15"/>
  </p:sldIdLst>
  <p:sldSz cx="9144000" cy="6858000" type="screen4x3"/>
  <p:notesSz cx="6784975" cy="9906000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8B83"/>
    <a:srgbClr val="ECEC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3" autoAdjust="0"/>
    <p:restoredTop sz="94550"/>
  </p:normalViewPr>
  <p:slideViewPr>
    <p:cSldViewPr snapToObjects="1">
      <p:cViewPr>
        <p:scale>
          <a:sx n="80" d="100"/>
          <a:sy n="80" d="100"/>
        </p:scale>
        <p:origin x="-2430" y="-582"/>
      </p:cViewPr>
      <p:guideLst>
        <p:guide orient="horz" pos="107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6" d="100"/>
          <a:sy n="76" d="100"/>
        </p:scale>
        <p:origin x="-2202" y="-102"/>
      </p:cViewPr>
      <p:guideLst>
        <p:guide orient="horz" pos="3120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112B9-3C53-43D7-8B96-2888C12078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0FEA84-F82F-411E-884C-F1F907110F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l-GR" dirty="0" err="1" smtClean="0"/>
            <a:t>ΜτΘ</a:t>
          </a:r>
          <a:endParaRPr lang="de-DE" dirty="0"/>
        </a:p>
      </dgm:t>
    </dgm:pt>
    <dgm:pt modelId="{18295CFF-4799-401E-ABC7-E7235FBFB7D4}" type="parTrans" cxnId="{F2E67249-3F88-4C0A-A2BA-A9CE3B46BF69}">
      <dgm:prSet/>
      <dgm:spPr/>
      <dgm:t>
        <a:bodyPr/>
        <a:lstStyle/>
        <a:p>
          <a:endParaRPr lang="de-DE"/>
        </a:p>
      </dgm:t>
    </dgm:pt>
    <dgm:pt modelId="{6EFB4653-67F8-4D86-B91E-4F9AADA490D6}" type="sibTrans" cxnId="{F2E67249-3F88-4C0A-A2BA-A9CE3B46BF69}">
      <dgm:prSet/>
      <dgm:spPr/>
      <dgm:t>
        <a:bodyPr/>
        <a:lstStyle/>
        <a:p>
          <a:endParaRPr lang="de-DE"/>
        </a:p>
      </dgm:t>
    </dgm:pt>
    <dgm:pt modelId="{D2FB677E-38CF-4AB9-A58B-B9606EED9230}">
      <dgm:prSet phldrT="[Text]"/>
      <dgm:spPr>
        <a:solidFill>
          <a:srgbClr val="FFC000"/>
        </a:solidFill>
      </dgm:spPr>
      <dgm:t>
        <a:bodyPr/>
        <a:lstStyle/>
        <a:p>
          <a:r>
            <a:rPr lang="el-GR" dirty="0" smtClean="0"/>
            <a:t>Κατήχηση ;</a:t>
          </a:r>
          <a:endParaRPr lang="de-DE" dirty="0" smtClean="0"/>
        </a:p>
        <a:p>
          <a:r>
            <a:rPr lang="de-DE" dirty="0" smtClean="0"/>
            <a:t>(</a:t>
          </a:r>
          <a:r>
            <a:rPr lang="el-GR" dirty="0" smtClean="0"/>
            <a:t>ομολογιακή προσέγγιση</a:t>
          </a:r>
          <a:r>
            <a:rPr lang="de-DE" dirty="0" smtClean="0"/>
            <a:t>)</a:t>
          </a:r>
          <a:endParaRPr lang="de-DE" dirty="0"/>
        </a:p>
      </dgm:t>
    </dgm:pt>
    <dgm:pt modelId="{9FDF5F14-BF61-4136-9E3B-B050C304DA91}" type="parTrans" cxnId="{A8496846-3CF3-4331-865B-BDAC58DCB600}">
      <dgm:prSet/>
      <dgm:spPr/>
      <dgm:t>
        <a:bodyPr/>
        <a:lstStyle/>
        <a:p>
          <a:endParaRPr lang="de-DE"/>
        </a:p>
      </dgm:t>
    </dgm:pt>
    <dgm:pt modelId="{7F128F6C-7DBA-44F9-B7BB-8B312D7F7576}" type="sibTrans" cxnId="{A8496846-3CF3-4331-865B-BDAC58DCB600}">
      <dgm:prSet/>
      <dgm:spPr/>
      <dgm:t>
        <a:bodyPr/>
        <a:lstStyle/>
        <a:p>
          <a:endParaRPr lang="de-DE"/>
        </a:p>
      </dgm:t>
    </dgm:pt>
    <dgm:pt modelId="{1678DCEE-8A7B-43BD-8A16-1481931D8549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Ομολογιακό Μάθημα με συγκεκριμένες θέσεις ως διδακτικό πλαίσιο / σημείο </a:t>
          </a:r>
          <a:r>
            <a:rPr lang="el-GR" dirty="0" err="1" smtClean="0"/>
            <a:t>αφόρμησης</a:t>
          </a:r>
          <a:r>
            <a:rPr lang="el-GR" dirty="0" smtClean="0"/>
            <a:t>; </a:t>
          </a:r>
          <a:endParaRPr lang="de-DE" dirty="0"/>
        </a:p>
      </dgm:t>
    </dgm:pt>
    <dgm:pt modelId="{484C356C-070A-471C-8214-4960A9D1838A}" type="parTrans" cxnId="{92C30AAF-9622-4EE0-BE35-7BD8C9EB2924}">
      <dgm:prSet/>
      <dgm:spPr/>
      <dgm:t>
        <a:bodyPr/>
        <a:lstStyle/>
        <a:p>
          <a:endParaRPr lang="de-DE"/>
        </a:p>
      </dgm:t>
    </dgm:pt>
    <dgm:pt modelId="{57B94757-80B8-4D64-9A90-96FFA36CFE78}" type="sibTrans" cxnId="{92C30AAF-9622-4EE0-BE35-7BD8C9EB2924}">
      <dgm:prSet/>
      <dgm:spPr/>
      <dgm:t>
        <a:bodyPr/>
        <a:lstStyle/>
        <a:p>
          <a:endParaRPr lang="de-DE"/>
        </a:p>
      </dgm:t>
    </dgm:pt>
    <dgm:pt modelId="{BA4F6DAA-989C-4422-B576-D1561018DF19}">
      <dgm:prSet phldrT="[Text]"/>
      <dgm:spPr>
        <a:solidFill>
          <a:srgbClr val="C00000"/>
        </a:solidFill>
      </dgm:spPr>
      <dgm:t>
        <a:bodyPr/>
        <a:lstStyle/>
        <a:p>
          <a:r>
            <a:rPr lang="el-GR" dirty="0" smtClean="0"/>
            <a:t>Πολύ-θρησκευτική προσέγγιση;</a:t>
          </a:r>
          <a:endParaRPr lang="de-DE" dirty="0"/>
        </a:p>
      </dgm:t>
    </dgm:pt>
    <dgm:pt modelId="{EE1AAE60-D420-472B-8DFF-1D62731B9182}" type="parTrans" cxnId="{BFD42637-FD34-44D2-B87C-175DB6A6B354}">
      <dgm:prSet/>
      <dgm:spPr/>
      <dgm:t>
        <a:bodyPr/>
        <a:lstStyle/>
        <a:p>
          <a:endParaRPr lang="de-DE"/>
        </a:p>
      </dgm:t>
    </dgm:pt>
    <dgm:pt modelId="{7B83B054-C100-4816-8B61-27ED9446C99D}" type="sibTrans" cxnId="{BFD42637-FD34-44D2-B87C-175DB6A6B354}">
      <dgm:prSet/>
      <dgm:spPr/>
      <dgm:t>
        <a:bodyPr/>
        <a:lstStyle/>
        <a:p>
          <a:endParaRPr lang="de-DE"/>
        </a:p>
      </dgm:t>
    </dgm:pt>
    <dgm:pt modelId="{FB232993-419A-45AC-A898-B23848B52CE1}">
      <dgm:prSet/>
      <dgm:spPr>
        <a:solidFill>
          <a:srgbClr val="0070C0"/>
        </a:solidFill>
      </dgm:spPr>
      <dgm:t>
        <a:bodyPr/>
        <a:lstStyle/>
        <a:p>
          <a:r>
            <a:rPr lang="el-GR" dirty="0" smtClean="0"/>
            <a:t>Πληροφοριακό Μάθημα;</a:t>
          </a:r>
          <a:endParaRPr lang="de-DE" dirty="0"/>
        </a:p>
      </dgm:t>
    </dgm:pt>
    <dgm:pt modelId="{CD2EFE96-85AF-4FD5-99F3-4CAA74E52EF8}" type="parTrans" cxnId="{5083257F-693A-4590-A2CC-627C01EBDB59}">
      <dgm:prSet/>
      <dgm:spPr/>
      <dgm:t>
        <a:bodyPr/>
        <a:lstStyle/>
        <a:p>
          <a:endParaRPr lang="de-DE"/>
        </a:p>
      </dgm:t>
    </dgm:pt>
    <dgm:pt modelId="{E3189D0C-BD42-428B-BB1B-A54873EE5991}" type="sibTrans" cxnId="{5083257F-693A-4590-A2CC-627C01EBDB59}">
      <dgm:prSet/>
      <dgm:spPr/>
      <dgm:t>
        <a:bodyPr/>
        <a:lstStyle/>
        <a:p>
          <a:endParaRPr lang="de-DE"/>
        </a:p>
      </dgm:t>
    </dgm:pt>
    <dgm:pt modelId="{F7AC8A99-B1CC-41C8-B511-29ADF35D041B}" type="pres">
      <dgm:prSet presAssocID="{87F112B9-3C53-43D7-8B96-2888C12078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08FC1-F0D4-47C4-9427-96DEB75DE58D}" type="pres">
      <dgm:prSet presAssocID="{E20FEA84-F82F-411E-884C-F1F907110F22}" presName="root1" presStyleCnt="0"/>
      <dgm:spPr/>
    </dgm:pt>
    <dgm:pt modelId="{A42DDD5F-DED9-458B-AE47-011F94C69768}" type="pres">
      <dgm:prSet presAssocID="{E20FEA84-F82F-411E-884C-F1F907110F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F53D95-7F7B-49EA-84BE-632CA2C008E6}" type="pres">
      <dgm:prSet presAssocID="{E20FEA84-F82F-411E-884C-F1F907110F22}" presName="level2hierChild" presStyleCnt="0"/>
      <dgm:spPr/>
    </dgm:pt>
    <dgm:pt modelId="{428E35CA-EC13-47F0-8D46-AA06158C2424}" type="pres">
      <dgm:prSet presAssocID="{9FDF5F14-BF61-4136-9E3B-B050C304DA9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B5DD959-EC8F-472F-A65F-27C3BFABCA41}" type="pres">
      <dgm:prSet presAssocID="{9FDF5F14-BF61-4136-9E3B-B050C304DA9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3E93CF4-DCE9-4A4B-964B-76CD4E39A3F6}" type="pres">
      <dgm:prSet presAssocID="{D2FB677E-38CF-4AB9-A58B-B9606EED9230}" presName="root2" presStyleCnt="0"/>
      <dgm:spPr/>
    </dgm:pt>
    <dgm:pt modelId="{AAD89F76-64E7-4D78-AD6E-7D42C0E32025}" type="pres">
      <dgm:prSet presAssocID="{D2FB677E-38CF-4AB9-A58B-B9606EED923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1E2B12-8780-450D-9343-B7E142F9AB76}" type="pres">
      <dgm:prSet presAssocID="{D2FB677E-38CF-4AB9-A58B-B9606EED9230}" presName="level3hierChild" presStyleCnt="0"/>
      <dgm:spPr/>
    </dgm:pt>
    <dgm:pt modelId="{26688045-67F7-4FD0-A332-28515333A3F2}" type="pres">
      <dgm:prSet presAssocID="{484C356C-070A-471C-8214-4960A9D1838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4C0989D-7B2D-4B17-B0CA-C9966BFAEF11}" type="pres">
      <dgm:prSet presAssocID="{484C356C-070A-471C-8214-4960A9D183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85B2CE-BA1B-4CC7-9811-8FB33A886F3D}" type="pres">
      <dgm:prSet presAssocID="{1678DCEE-8A7B-43BD-8A16-1481931D8549}" presName="root2" presStyleCnt="0"/>
      <dgm:spPr/>
    </dgm:pt>
    <dgm:pt modelId="{34070BFE-3B34-4556-98C8-928A6CCDE950}" type="pres">
      <dgm:prSet presAssocID="{1678DCEE-8A7B-43BD-8A16-1481931D854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15A737-24A5-4F63-92E8-B90FD6105AE9}" type="pres">
      <dgm:prSet presAssocID="{1678DCEE-8A7B-43BD-8A16-1481931D8549}" presName="level3hierChild" presStyleCnt="0"/>
      <dgm:spPr/>
    </dgm:pt>
    <dgm:pt modelId="{5FA7F2E2-CDA2-43D4-9461-5815B0348B05}" type="pres">
      <dgm:prSet presAssocID="{EE1AAE60-D420-472B-8DFF-1D62731B918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6C99530-CC07-4AB9-B6F9-2B436EE29162}" type="pres">
      <dgm:prSet presAssocID="{EE1AAE60-D420-472B-8DFF-1D62731B918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2A220BC-CF15-4DA3-BC15-16387F77673D}" type="pres">
      <dgm:prSet presAssocID="{BA4F6DAA-989C-4422-B576-D1561018DF19}" presName="root2" presStyleCnt="0"/>
      <dgm:spPr/>
    </dgm:pt>
    <dgm:pt modelId="{D6E5D164-7ED9-412F-BF2C-D92EE5996262}" type="pres">
      <dgm:prSet presAssocID="{BA4F6DAA-989C-4422-B576-D1561018DF1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F6341-2F42-41CB-A210-B4EB5AB9B94C}" type="pres">
      <dgm:prSet presAssocID="{BA4F6DAA-989C-4422-B576-D1561018DF19}" presName="level3hierChild" presStyleCnt="0"/>
      <dgm:spPr/>
    </dgm:pt>
    <dgm:pt modelId="{5C5B4EB4-BC4D-49F8-9327-B146984E7E19}" type="pres">
      <dgm:prSet presAssocID="{CD2EFE96-85AF-4FD5-99F3-4CAA74E52EF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0D07035-EBE6-4287-8C8A-887CBF1F93F5}" type="pres">
      <dgm:prSet presAssocID="{CD2EFE96-85AF-4FD5-99F3-4CAA74E52EF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D1A115E-FE56-4228-B439-8904E81556F1}" type="pres">
      <dgm:prSet presAssocID="{FB232993-419A-45AC-A898-B23848B52CE1}" presName="root2" presStyleCnt="0"/>
      <dgm:spPr/>
    </dgm:pt>
    <dgm:pt modelId="{7902D56A-30D2-41B8-B1BC-C02D8E68CA0A}" type="pres">
      <dgm:prSet presAssocID="{FB232993-419A-45AC-A898-B23848B52CE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4BFEC80-DEC9-4FC3-9851-FCF632A99388}" type="pres">
      <dgm:prSet presAssocID="{FB232993-419A-45AC-A898-B23848B52CE1}" presName="level3hierChild" presStyleCnt="0"/>
      <dgm:spPr/>
    </dgm:pt>
  </dgm:ptLst>
  <dgm:cxnLst>
    <dgm:cxn modelId="{F2E67249-3F88-4C0A-A2BA-A9CE3B46BF69}" srcId="{87F112B9-3C53-43D7-8B96-2888C120786C}" destId="{E20FEA84-F82F-411E-884C-F1F907110F22}" srcOrd="0" destOrd="0" parTransId="{18295CFF-4799-401E-ABC7-E7235FBFB7D4}" sibTransId="{6EFB4653-67F8-4D86-B91E-4F9AADA490D6}"/>
    <dgm:cxn modelId="{ECD720C1-517F-4691-95D0-4EF6BD51718F}" type="presOf" srcId="{484C356C-070A-471C-8214-4960A9D1838A}" destId="{64C0989D-7B2D-4B17-B0CA-C9966BFAEF11}" srcOrd="1" destOrd="0" presId="urn:microsoft.com/office/officeart/2008/layout/HorizontalMultiLevelHierarchy"/>
    <dgm:cxn modelId="{7A5E4893-D7F4-45D7-BD5F-E6E53FFB86DD}" type="presOf" srcId="{9FDF5F14-BF61-4136-9E3B-B050C304DA91}" destId="{8B5DD959-EC8F-472F-A65F-27C3BFABCA41}" srcOrd="1" destOrd="0" presId="urn:microsoft.com/office/officeart/2008/layout/HorizontalMultiLevelHierarchy"/>
    <dgm:cxn modelId="{E83BC56E-CDC6-4F95-B31A-EDBD9C7663E1}" type="presOf" srcId="{87F112B9-3C53-43D7-8B96-2888C120786C}" destId="{F7AC8A99-B1CC-41C8-B511-29ADF35D041B}" srcOrd="0" destOrd="0" presId="urn:microsoft.com/office/officeart/2008/layout/HorizontalMultiLevelHierarchy"/>
    <dgm:cxn modelId="{BFD42637-FD34-44D2-B87C-175DB6A6B354}" srcId="{E20FEA84-F82F-411E-884C-F1F907110F22}" destId="{BA4F6DAA-989C-4422-B576-D1561018DF19}" srcOrd="2" destOrd="0" parTransId="{EE1AAE60-D420-472B-8DFF-1D62731B9182}" sibTransId="{7B83B054-C100-4816-8B61-27ED9446C99D}"/>
    <dgm:cxn modelId="{92C30AAF-9622-4EE0-BE35-7BD8C9EB2924}" srcId="{E20FEA84-F82F-411E-884C-F1F907110F22}" destId="{1678DCEE-8A7B-43BD-8A16-1481931D8549}" srcOrd="1" destOrd="0" parTransId="{484C356C-070A-471C-8214-4960A9D1838A}" sibTransId="{57B94757-80B8-4D64-9A90-96FFA36CFE78}"/>
    <dgm:cxn modelId="{736C27E3-341A-481A-9717-B940E92EFCA4}" type="presOf" srcId="{EE1AAE60-D420-472B-8DFF-1D62731B9182}" destId="{D6C99530-CC07-4AB9-B6F9-2B436EE29162}" srcOrd="1" destOrd="0" presId="urn:microsoft.com/office/officeart/2008/layout/HorizontalMultiLevelHierarchy"/>
    <dgm:cxn modelId="{7AEBAB4D-041F-41CE-B00E-298F323D97C4}" type="presOf" srcId="{CD2EFE96-85AF-4FD5-99F3-4CAA74E52EF8}" destId="{5C5B4EB4-BC4D-49F8-9327-B146984E7E19}" srcOrd="0" destOrd="0" presId="urn:microsoft.com/office/officeart/2008/layout/HorizontalMultiLevelHierarchy"/>
    <dgm:cxn modelId="{AD4227B5-442E-473B-9A58-53B8F4E90CAC}" type="presOf" srcId="{D2FB677E-38CF-4AB9-A58B-B9606EED9230}" destId="{AAD89F76-64E7-4D78-AD6E-7D42C0E32025}" srcOrd="0" destOrd="0" presId="urn:microsoft.com/office/officeart/2008/layout/HorizontalMultiLevelHierarchy"/>
    <dgm:cxn modelId="{234B8FCB-447D-43AC-BF2B-58BEB6ED49D6}" type="presOf" srcId="{9FDF5F14-BF61-4136-9E3B-B050C304DA91}" destId="{428E35CA-EC13-47F0-8D46-AA06158C2424}" srcOrd="0" destOrd="0" presId="urn:microsoft.com/office/officeart/2008/layout/HorizontalMultiLevelHierarchy"/>
    <dgm:cxn modelId="{EF198B35-9204-4B1A-9985-21D1EDD38FFE}" type="presOf" srcId="{CD2EFE96-85AF-4FD5-99F3-4CAA74E52EF8}" destId="{10D07035-EBE6-4287-8C8A-887CBF1F93F5}" srcOrd="1" destOrd="0" presId="urn:microsoft.com/office/officeart/2008/layout/HorizontalMultiLevelHierarchy"/>
    <dgm:cxn modelId="{EEBDB352-F903-477D-8F2D-0BC38812A15A}" type="presOf" srcId="{1678DCEE-8A7B-43BD-8A16-1481931D8549}" destId="{34070BFE-3B34-4556-98C8-928A6CCDE950}" srcOrd="0" destOrd="0" presId="urn:microsoft.com/office/officeart/2008/layout/HorizontalMultiLevelHierarchy"/>
    <dgm:cxn modelId="{7E5932A7-1DC0-4214-919E-B540F8AC48A9}" type="presOf" srcId="{E20FEA84-F82F-411E-884C-F1F907110F22}" destId="{A42DDD5F-DED9-458B-AE47-011F94C69768}" srcOrd="0" destOrd="0" presId="urn:microsoft.com/office/officeart/2008/layout/HorizontalMultiLevelHierarchy"/>
    <dgm:cxn modelId="{7824C2BD-6B86-41E0-9C4A-788AAB2B9ECC}" type="presOf" srcId="{BA4F6DAA-989C-4422-B576-D1561018DF19}" destId="{D6E5D164-7ED9-412F-BF2C-D92EE5996262}" srcOrd="0" destOrd="0" presId="urn:microsoft.com/office/officeart/2008/layout/HorizontalMultiLevelHierarchy"/>
    <dgm:cxn modelId="{F481F154-5253-404D-B895-025CF695984E}" type="presOf" srcId="{484C356C-070A-471C-8214-4960A9D1838A}" destId="{26688045-67F7-4FD0-A332-28515333A3F2}" srcOrd="0" destOrd="0" presId="urn:microsoft.com/office/officeart/2008/layout/HorizontalMultiLevelHierarchy"/>
    <dgm:cxn modelId="{A8496846-3CF3-4331-865B-BDAC58DCB600}" srcId="{E20FEA84-F82F-411E-884C-F1F907110F22}" destId="{D2FB677E-38CF-4AB9-A58B-B9606EED9230}" srcOrd="0" destOrd="0" parTransId="{9FDF5F14-BF61-4136-9E3B-B050C304DA91}" sibTransId="{7F128F6C-7DBA-44F9-B7BB-8B312D7F7576}"/>
    <dgm:cxn modelId="{A39B4440-F664-40BE-9B62-0522A621056A}" type="presOf" srcId="{FB232993-419A-45AC-A898-B23848B52CE1}" destId="{7902D56A-30D2-41B8-B1BC-C02D8E68CA0A}" srcOrd="0" destOrd="0" presId="urn:microsoft.com/office/officeart/2008/layout/HorizontalMultiLevelHierarchy"/>
    <dgm:cxn modelId="{5083257F-693A-4590-A2CC-627C01EBDB59}" srcId="{E20FEA84-F82F-411E-884C-F1F907110F22}" destId="{FB232993-419A-45AC-A898-B23848B52CE1}" srcOrd="3" destOrd="0" parTransId="{CD2EFE96-85AF-4FD5-99F3-4CAA74E52EF8}" sibTransId="{E3189D0C-BD42-428B-BB1B-A54873EE5991}"/>
    <dgm:cxn modelId="{A3998EE3-2C70-446C-87D3-AF8ECAC8B7B1}" type="presOf" srcId="{EE1AAE60-D420-472B-8DFF-1D62731B9182}" destId="{5FA7F2E2-CDA2-43D4-9461-5815B0348B05}" srcOrd="0" destOrd="0" presId="urn:microsoft.com/office/officeart/2008/layout/HorizontalMultiLevelHierarchy"/>
    <dgm:cxn modelId="{4D79D6FA-39B6-4FD9-87E2-CC99280E6FB6}" type="presParOf" srcId="{F7AC8A99-B1CC-41C8-B511-29ADF35D041B}" destId="{39E08FC1-F0D4-47C4-9427-96DEB75DE58D}" srcOrd="0" destOrd="0" presId="urn:microsoft.com/office/officeart/2008/layout/HorizontalMultiLevelHierarchy"/>
    <dgm:cxn modelId="{75DD1714-0E2C-48A6-95A7-A9F8325CC421}" type="presParOf" srcId="{39E08FC1-F0D4-47C4-9427-96DEB75DE58D}" destId="{A42DDD5F-DED9-458B-AE47-011F94C69768}" srcOrd="0" destOrd="0" presId="urn:microsoft.com/office/officeart/2008/layout/HorizontalMultiLevelHierarchy"/>
    <dgm:cxn modelId="{24D39832-D8C7-4D00-A990-11CEE168A6C3}" type="presParOf" srcId="{39E08FC1-F0D4-47C4-9427-96DEB75DE58D}" destId="{8CF53D95-7F7B-49EA-84BE-632CA2C008E6}" srcOrd="1" destOrd="0" presId="urn:microsoft.com/office/officeart/2008/layout/HorizontalMultiLevelHierarchy"/>
    <dgm:cxn modelId="{A5EF4A30-10C6-46F3-8820-7ADAEC14C955}" type="presParOf" srcId="{8CF53D95-7F7B-49EA-84BE-632CA2C008E6}" destId="{428E35CA-EC13-47F0-8D46-AA06158C2424}" srcOrd="0" destOrd="0" presId="urn:microsoft.com/office/officeart/2008/layout/HorizontalMultiLevelHierarchy"/>
    <dgm:cxn modelId="{01DDC805-4E14-459A-BD6D-EFCBF9141DC1}" type="presParOf" srcId="{428E35CA-EC13-47F0-8D46-AA06158C2424}" destId="{8B5DD959-EC8F-472F-A65F-27C3BFABCA41}" srcOrd="0" destOrd="0" presId="urn:microsoft.com/office/officeart/2008/layout/HorizontalMultiLevelHierarchy"/>
    <dgm:cxn modelId="{6F4FA4E4-B1C0-4319-8D3C-C42F2119F07F}" type="presParOf" srcId="{8CF53D95-7F7B-49EA-84BE-632CA2C008E6}" destId="{63E93CF4-DCE9-4A4B-964B-76CD4E39A3F6}" srcOrd="1" destOrd="0" presId="urn:microsoft.com/office/officeart/2008/layout/HorizontalMultiLevelHierarchy"/>
    <dgm:cxn modelId="{3FC4F053-611A-4CDA-A8F4-12F47E37F089}" type="presParOf" srcId="{63E93CF4-DCE9-4A4B-964B-76CD4E39A3F6}" destId="{AAD89F76-64E7-4D78-AD6E-7D42C0E32025}" srcOrd="0" destOrd="0" presId="urn:microsoft.com/office/officeart/2008/layout/HorizontalMultiLevelHierarchy"/>
    <dgm:cxn modelId="{F01457A4-DE8C-43D6-AC9A-75A55B19ABAC}" type="presParOf" srcId="{63E93CF4-DCE9-4A4B-964B-76CD4E39A3F6}" destId="{AF1E2B12-8780-450D-9343-B7E142F9AB76}" srcOrd="1" destOrd="0" presId="urn:microsoft.com/office/officeart/2008/layout/HorizontalMultiLevelHierarchy"/>
    <dgm:cxn modelId="{014E6A07-23C0-48BD-8464-98036F671689}" type="presParOf" srcId="{8CF53D95-7F7B-49EA-84BE-632CA2C008E6}" destId="{26688045-67F7-4FD0-A332-28515333A3F2}" srcOrd="2" destOrd="0" presId="urn:microsoft.com/office/officeart/2008/layout/HorizontalMultiLevelHierarchy"/>
    <dgm:cxn modelId="{767BC64A-A84F-4015-BDEA-A6AC4024B1DE}" type="presParOf" srcId="{26688045-67F7-4FD0-A332-28515333A3F2}" destId="{64C0989D-7B2D-4B17-B0CA-C9966BFAEF11}" srcOrd="0" destOrd="0" presId="urn:microsoft.com/office/officeart/2008/layout/HorizontalMultiLevelHierarchy"/>
    <dgm:cxn modelId="{90D2A3CB-5981-49ED-BEFE-B1B46D715BED}" type="presParOf" srcId="{8CF53D95-7F7B-49EA-84BE-632CA2C008E6}" destId="{F185B2CE-BA1B-4CC7-9811-8FB33A886F3D}" srcOrd="3" destOrd="0" presId="urn:microsoft.com/office/officeart/2008/layout/HorizontalMultiLevelHierarchy"/>
    <dgm:cxn modelId="{BCE46A6F-16A2-40A5-9E48-906541E030C0}" type="presParOf" srcId="{F185B2CE-BA1B-4CC7-9811-8FB33A886F3D}" destId="{34070BFE-3B34-4556-98C8-928A6CCDE950}" srcOrd="0" destOrd="0" presId="urn:microsoft.com/office/officeart/2008/layout/HorizontalMultiLevelHierarchy"/>
    <dgm:cxn modelId="{E99B92B7-8F2C-4A4D-8446-5D94F7797933}" type="presParOf" srcId="{F185B2CE-BA1B-4CC7-9811-8FB33A886F3D}" destId="{1815A737-24A5-4F63-92E8-B90FD6105AE9}" srcOrd="1" destOrd="0" presId="urn:microsoft.com/office/officeart/2008/layout/HorizontalMultiLevelHierarchy"/>
    <dgm:cxn modelId="{349CD1C7-8913-4D26-84AB-C586D9D4DB47}" type="presParOf" srcId="{8CF53D95-7F7B-49EA-84BE-632CA2C008E6}" destId="{5FA7F2E2-CDA2-43D4-9461-5815B0348B05}" srcOrd="4" destOrd="0" presId="urn:microsoft.com/office/officeart/2008/layout/HorizontalMultiLevelHierarchy"/>
    <dgm:cxn modelId="{B6A05FF6-BC4C-4CF7-8E10-2745CC9A221E}" type="presParOf" srcId="{5FA7F2E2-CDA2-43D4-9461-5815B0348B05}" destId="{D6C99530-CC07-4AB9-B6F9-2B436EE29162}" srcOrd="0" destOrd="0" presId="urn:microsoft.com/office/officeart/2008/layout/HorizontalMultiLevelHierarchy"/>
    <dgm:cxn modelId="{02E20D6F-6FBA-4859-920A-42A69CEAF464}" type="presParOf" srcId="{8CF53D95-7F7B-49EA-84BE-632CA2C008E6}" destId="{82A220BC-CF15-4DA3-BC15-16387F77673D}" srcOrd="5" destOrd="0" presId="urn:microsoft.com/office/officeart/2008/layout/HorizontalMultiLevelHierarchy"/>
    <dgm:cxn modelId="{E0CCB332-72B8-427A-819B-B4ABFE82F0BF}" type="presParOf" srcId="{82A220BC-CF15-4DA3-BC15-16387F77673D}" destId="{D6E5D164-7ED9-412F-BF2C-D92EE5996262}" srcOrd="0" destOrd="0" presId="urn:microsoft.com/office/officeart/2008/layout/HorizontalMultiLevelHierarchy"/>
    <dgm:cxn modelId="{9DB92414-6ADD-4EBE-8E46-765D443E28AD}" type="presParOf" srcId="{82A220BC-CF15-4DA3-BC15-16387F77673D}" destId="{3C9F6341-2F42-41CB-A210-B4EB5AB9B94C}" srcOrd="1" destOrd="0" presId="urn:microsoft.com/office/officeart/2008/layout/HorizontalMultiLevelHierarchy"/>
    <dgm:cxn modelId="{EA58BF8F-DC38-45F2-80C3-6FDA17AAACD2}" type="presParOf" srcId="{8CF53D95-7F7B-49EA-84BE-632CA2C008E6}" destId="{5C5B4EB4-BC4D-49F8-9327-B146984E7E19}" srcOrd="6" destOrd="0" presId="urn:microsoft.com/office/officeart/2008/layout/HorizontalMultiLevelHierarchy"/>
    <dgm:cxn modelId="{318B68A1-AF6F-4838-8398-0FBF3CFE4D44}" type="presParOf" srcId="{5C5B4EB4-BC4D-49F8-9327-B146984E7E19}" destId="{10D07035-EBE6-4287-8C8A-887CBF1F93F5}" srcOrd="0" destOrd="0" presId="urn:microsoft.com/office/officeart/2008/layout/HorizontalMultiLevelHierarchy"/>
    <dgm:cxn modelId="{BD826B8D-53D8-4197-A066-D4A10374B206}" type="presParOf" srcId="{8CF53D95-7F7B-49EA-84BE-632CA2C008E6}" destId="{0D1A115E-FE56-4228-B439-8904E81556F1}" srcOrd="7" destOrd="0" presId="urn:microsoft.com/office/officeart/2008/layout/HorizontalMultiLevelHierarchy"/>
    <dgm:cxn modelId="{FEFF57DB-DA87-4955-9BB6-C7006A708271}" type="presParOf" srcId="{0D1A115E-FE56-4228-B439-8904E81556F1}" destId="{7902D56A-30D2-41B8-B1BC-C02D8E68CA0A}" srcOrd="0" destOrd="0" presId="urn:microsoft.com/office/officeart/2008/layout/HorizontalMultiLevelHierarchy"/>
    <dgm:cxn modelId="{293662D7-8DAD-4CC8-ABE3-607AC3E043E1}" type="presParOf" srcId="{0D1A115E-FE56-4228-B439-8904E81556F1}" destId="{A4BFEC80-DEC9-4FC3-9851-FCF632A993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112B9-3C53-43D7-8B96-2888C12078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0FEA84-F82F-411E-884C-F1F907110F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 smtClean="0"/>
            <a:t>RU</a:t>
          </a:r>
          <a:endParaRPr lang="de-DE" dirty="0"/>
        </a:p>
      </dgm:t>
    </dgm:pt>
    <dgm:pt modelId="{18295CFF-4799-401E-ABC7-E7235FBFB7D4}" type="parTrans" cxnId="{F2E67249-3F88-4C0A-A2BA-A9CE3B46BF69}">
      <dgm:prSet/>
      <dgm:spPr/>
      <dgm:t>
        <a:bodyPr/>
        <a:lstStyle/>
        <a:p>
          <a:endParaRPr lang="de-DE"/>
        </a:p>
      </dgm:t>
    </dgm:pt>
    <dgm:pt modelId="{6EFB4653-67F8-4D86-B91E-4F9AADA490D6}" type="sibTrans" cxnId="{F2E67249-3F88-4C0A-A2BA-A9CE3B46BF69}">
      <dgm:prSet/>
      <dgm:spPr/>
      <dgm:t>
        <a:bodyPr/>
        <a:lstStyle/>
        <a:p>
          <a:endParaRPr lang="de-DE"/>
        </a:p>
      </dgm:t>
    </dgm:pt>
    <dgm:pt modelId="{D2FB677E-38CF-4AB9-A58B-B9606EED9230}">
      <dgm:prSet phldrT="[Text]"/>
      <dgm:spPr>
        <a:solidFill>
          <a:srgbClr val="FFC000"/>
        </a:solidFill>
      </dgm:spPr>
      <dgm:t>
        <a:bodyPr/>
        <a:lstStyle/>
        <a:p>
          <a:r>
            <a:rPr lang="el-GR" dirty="0" smtClean="0"/>
            <a:t>Κατήχηση ;</a:t>
          </a:r>
          <a:endParaRPr lang="de-DE" dirty="0" smtClean="0"/>
        </a:p>
        <a:p>
          <a:r>
            <a:rPr lang="de-DE" dirty="0" smtClean="0"/>
            <a:t>(</a:t>
          </a:r>
          <a:r>
            <a:rPr lang="el-GR" dirty="0" smtClean="0"/>
            <a:t>ομολογιακή προσέγγιση</a:t>
          </a:r>
          <a:r>
            <a:rPr lang="de-DE" dirty="0" smtClean="0"/>
            <a:t>)</a:t>
          </a:r>
          <a:endParaRPr lang="de-DE" dirty="0"/>
        </a:p>
      </dgm:t>
    </dgm:pt>
    <dgm:pt modelId="{9FDF5F14-BF61-4136-9E3B-B050C304DA91}" type="parTrans" cxnId="{A8496846-3CF3-4331-865B-BDAC58DCB600}">
      <dgm:prSet/>
      <dgm:spPr/>
      <dgm:t>
        <a:bodyPr/>
        <a:lstStyle/>
        <a:p>
          <a:endParaRPr lang="de-DE"/>
        </a:p>
      </dgm:t>
    </dgm:pt>
    <dgm:pt modelId="{7F128F6C-7DBA-44F9-B7BB-8B312D7F7576}" type="sibTrans" cxnId="{A8496846-3CF3-4331-865B-BDAC58DCB600}">
      <dgm:prSet/>
      <dgm:spPr/>
      <dgm:t>
        <a:bodyPr/>
        <a:lstStyle/>
        <a:p>
          <a:endParaRPr lang="de-DE"/>
        </a:p>
      </dgm:t>
    </dgm:pt>
    <dgm:pt modelId="{1678DCEE-8A7B-43BD-8A16-1481931D8549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Ομολογιακό Μάθημα με συγκεκριμένες θέσεις ως διδακτικό πλαίσιο; </a:t>
          </a:r>
          <a:endParaRPr lang="de-DE" dirty="0"/>
        </a:p>
      </dgm:t>
    </dgm:pt>
    <dgm:pt modelId="{484C356C-070A-471C-8214-4960A9D1838A}" type="parTrans" cxnId="{92C30AAF-9622-4EE0-BE35-7BD8C9EB2924}">
      <dgm:prSet/>
      <dgm:spPr/>
      <dgm:t>
        <a:bodyPr/>
        <a:lstStyle/>
        <a:p>
          <a:endParaRPr lang="de-DE"/>
        </a:p>
      </dgm:t>
    </dgm:pt>
    <dgm:pt modelId="{57B94757-80B8-4D64-9A90-96FFA36CFE78}" type="sibTrans" cxnId="{92C30AAF-9622-4EE0-BE35-7BD8C9EB2924}">
      <dgm:prSet/>
      <dgm:spPr/>
      <dgm:t>
        <a:bodyPr/>
        <a:lstStyle/>
        <a:p>
          <a:endParaRPr lang="de-DE"/>
        </a:p>
      </dgm:t>
    </dgm:pt>
    <dgm:pt modelId="{BA4F6DAA-989C-4422-B576-D1561018DF19}">
      <dgm:prSet phldrT="[Text]"/>
      <dgm:spPr>
        <a:solidFill>
          <a:srgbClr val="C00000"/>
        </a:solidFill>
      </dgm:spPr>
      <dgm:t>
        <a:bodyPr/>
        <a:lstStyle/>
        <a:p>
          <a:r>
            <a:rPr lang="el-GR" dirty="0" smtClean="0"/>
            <a:t>Πολύ-θρησκευτική προσέγγιση;</a:t>
          </a:r>
          <a:endParaRPr lang="de-DE" dirty="0"/>
        </a:p>
      </dgm:t>
    </dgm:pt>
    <dgm:pt modelId="{EE1AAE60-D420-472B-8DFF-1D62731B9182}" type="parTrans" cxnId="{BFD42637-FD34-44D2-B87C-175DB6A6B354}">
      <dgm:prSet/>
      <dgm:spPr/>
      <dgm:t>
        <a:bodyPr/>
        <a:lstStyle/>
        <a:p>
          <a:endParaRPr lang="de-DE"/>
        </a:p>
      </dgm:t>
    </dgm:pt>
    <dgm:pt modelId="{7B83B054-C100-4816-8B61-27ED9446C99D}" type="sibTrans" cxnId="{BFD42637-FD34-44D2-B87C-175DB6A6B354}">
      <dgm:prSet/>
      <dgm:spPr/>
      <dgm:t>
        <a:bodyPr/>
        <a:lstStyle/>
        <a:p>
          <a:endParaRPr lang="de-DE"/>
        </a:p>
      </dgm:t>
    </dgm:pt>
    <dgm:pt modelId="{FB232993-419A-45AC-A898-B23848B52CE1}">
      <dgm:prSet/>
      <dgm:spPr>
        <a:solidFill>
          <a:srgbClr val="0070C0"/>
        </a:solidFill>
      </dgm:spPr>
      <dgm:t>
        <a:bodyPr/>
        <a:lstStyle/>
        <a:p>
          <a:r>
            <a:rPr lang="el-GR" dirty="0" smtClean="0"/>
            <a:t>Πληροφοριακό Μάθημα;</a:t>
          </a:r>
          <a:endParaRPr lang="de-DE" dirty="0"/>
        </a:p>
      </dgm:t>
    </dgm:pt>
    <dgm:pt modelId="{CD2EFE96-85AF-4FD5-99F3-4CAA74E52EF8}" type="parTrans" cxnId="{5083257F-693A-4590-A2CC-627C01EBDB59}">
      <dgm:prSet/>
      <dgm:spPr/>
      <dgm:t>
        <a:bodyPr/>
        <a:lstStyle/>
        <a:p>
          <a:endParaRPr lang="de-DE"/>
        </a:p>
      </dgm:t>
    </dgm:pt>
    <dgm:pt modelId="{E3189D0C-BD42-428B-BB1B-A54873EE5991}" type="sibTrans" cxnId="{5083257F-693A-4590-A2CC-627C01EBDB59}">
      <dgm:prSet/>
      <dgm:spPr/>
      <dgm:t>
        <a:bodyPr/>
        <a:lstStyle/>
        <a:p>
          <a:endParaRPr lang="de-DE"/>
        </a:p>
      </dgm:t>
    </dgm:pt>
    <dgm:pt modelId="{F7AC8A99-B1CC-41C8-B511-29ADF35D041B}" type="pres">
      <dgm:prSet presAssocID="{87F112B9-3C53-43D7-8B96-2888C12078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08FC1-F0D4-47C4-9427-96DEB75DE58D}" type="pres">
      <dgm:prSet presAssocID="{E20FEA84-F82F-411E-884C-F1F907110F22}" presName="root1" presStyleCnt="0"/>
      <dgm:spPr/>
    </dgm:pt>
    <dgm:pt modelId="{A42DDD5F-DED9-458B-AE47-011F94C69768}" type="pres">
      <dgm:prSet presAssocID="{E20FEA84-F82F-411E-884C-F1F907110F22}" presName="LevelOneTextNode" presStyleLbl="node0" presStyleIdx="0" presStyleCnt="1" custLinFactX="-2967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F53D95-7F7B-49EA-84BE-632CA2C008E6}" type="pres">
      <dgm:prSet presAssocID="{E20FEA84-F82F-411E-884C-F1F907110F22}" presName="level2hierChild" presStyleCnt="0"/>
      <dgm:spPr/>
    </dgm:pt>
    <dgm:pt modelId="{428E35CA-EC13-47F0-8D46-AA06158C2424}" type="pres">
      <dgm:prSet presAssocID="{9FDF5F14-BF61-4136-9E3B-B050C304DA9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B5DD959-EC8F-472F-A65F-27C3BFABCA41}" type="pres">
      <dgm:prSet presAssocID="{9FDF5F14-BF61-4136-9E3B-B050C304DA9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3E93CF4-DCE9-4A4B-964B-76CD4E39A3F6}" type="pres">
      <dgm:prSet presAssocID="{D2FB677E-38CF-4AB9-A58B-B9606EED9230}" presName="root2" presStyleCnt="0"/>
      <dgm:spPr/>
    </dgm:pt>
    <dgm:pt modelId="{AAD89F76-64E7-4D78-AD6E-7D42C0E32025}" type="pres">
      <dgm:prSet presAssocID="{D2FB677E-38CF-4AB9-A58B-B9606EED923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1E2B12-8780-450D-9343-B7E142F9AB76}" type="pres">
      <dgm:prSet presAssocID="{D2FB677E-38CF-4AB9-A58B-B9606EED9230}" presName="level3hierChild" presStyleCnt="0"/>
      <dgm:spPr/>
    </dgm:pt>
    <dgm:pt modelId="{26688045-67F7-4FD0-A332-28515333A3F2}" type="pres">
      <dgm:prSet presAssocID="{484C356C-070A-471C-8214-4960A9D1838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4C0989D-7B2D-4B17-B0CA-C9966BFAEF11}" type="pres">
      <dgm:prSet presAssocID="{484C356C-070A-471C-8214-4960A9D183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85B2CE-BA1B-4CC7-9811-8FB33A886F3D}" type="pres">
      <dgm:prSet presAssocID="{1678DCEE-8A7B-43BD-8A16-1481931D8549}" presName="root2" presStyleCnt="0"/>
      <dgm:spPr/>
    </dgm:pt>
    <dgm:pt modelId="{34070BFE-3B34-4556-98C8-928A6CCDE950}" type="pres">
      <dgm:prSet presAssocID="{1678DCEE-8A7B-43BD-8A16-1481931D8549}" presName="LevelTwoTextNode" presStyleLbl="node2" presStyleIdx="1" presStyleCnt="4" custLinFactNeighborX="1151" custLinFactNeighborY="-45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15A737-24A5-4F63-92E8-B90FD6105AE9}" type="pres">
      <dgm:prSet presAssocID="{1678DCEE-8A7B-43BD-8A16-1481931D8549}" presName="level3hierChild" presStyleCnt="0"/>
      <dgm:spPr/>
    </dgm:pt>
    <dgm:pt modelId="{5FA7F2E2-CDA2-43D4-9461-5815B0348B05}" type="pres">
      <dgm:prSet presAssocID="{EE1AAE60-D420-472B-8DFF-1D62731B918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6C99530-CC07-4AB9-B6F9-2B436EE29162}" type="pres">
      <dgm:prSet presAssocID="{EE1AAE60-D420-472B-8DFF-1D62731B918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2A220BC-CF15-4DA3-BC15-16387F77673D}" type="pres">
      <dgm:prSet presAssocID="{BA4F6DAA-989C-4422-B576-D1561018DF19}" presName="root2" presStyleCnt="0"/>
      <dgm:spPr/>
    </dgm:pt>
    <dgm:pt modelId="{D6E5D164-7ED9-412F-BF2C-D92EE5996262}" type="pres">
      <dgm:prSet presAssocID="{BA4F6DAA-989C-4422-B576-D1561018DF1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F6341-2F42-41CB-A210-B4EB5AB9B94C}" type="pres">
      <dgm:prSet presAssocID="{BA4F6DAA-989C-4422-B576-D1561018DF19}" presName="level3hierChild" presStyleCnt="0"/>
      <dgm:spPr/>
    </dgm:pt>
    <dgm:pt modelId="{5C5B4EB4-BC4D-49F8-9327-B146984E7E19}" type="pres">
      <dgm:prSet presAssocID="{CD2EFE96-85AF-4FD5-99F3-4CAA74E52EF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0D07035-EBE6-4287-8C8A-887CBF1F93F5}" type="pres">
      <dgm:prSet presAssocID="{CD2EFE96-85AF-4FD5-99F3-4CAA74E52EF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D1A115E-FE56-4228-B439-8904E81556F1}" type="pres">
      <dgm:prSet presAssocID="{FB232993-419A-45AC-A898-B23848B52CE1}" presName="root2" presStyleCnt="0"/>
      <dgm:spPr/>
    </dgm:pt>
    <dgm:pt modelId="{7902D56A-30D2-41B8-B1BC-C02D8E68CA0A}" type="pres">
      <dgm:prSet presAssocID="{FB232993-419A-45AC-A898-B23848B52CE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4BFEC80-DEC9-4FC3-9851-FCF632A99388}" type="pres">
      <dgm:prSet presAssocID="{FB232993-419A-45AC-A898-B23848B52CE1}" presName="level3hierChild" presStyleCnt="0"/>
      <dgm:spPr/>
    </dgm:pt>
  </dgm:ptLst>
  <dgm:cxnLst>
    <dgm:cxn modelId="{F2E67249-3F88-4C0A-A2BA-A9CE3B46BF69}" srcId="{87F112B9-3C53-43D7-8B96-2888C120786C}" destId="{E20FEA84-F82F-411E-884C-F1F907110F22}" srcOrd="0" destOrd="0" parTransId="{18295CFF-4799-401E-ABC7-E7235FBFB7D4}" sibTransId="{6EFB4653-67F8-4D86-B91E-4F9AADA490D6}"/>
    <dgm:cxn modelId="{B93AAF22-E855-484F-AAE4-7E4CB5501159}" type="presOf" srcId="{BA4F6DAA-989C-4422-B576-D1561018DF19}" destId="{D6E5D164-7ED9-412F-BF2C-D92EE5996262}" srcOrd="0" destOrd="0" presId="urn:microsoft.com/office/officeart/2008/layout/HorizontalMultiLevelHierarchy"/>
    <dgm:cxn modelId="{9E086896-CF9D-4BC3-84CC-0CCA8CD96AD6}" type="presOf" srcId="{CD2EFE96-85AF-4FD5-99F3-4CAA74E52EF8}" destId="{5C5B4EB4-BC4D-49F8-9327-B146984E7E19}" srcOrd="0" destOrd="0" presId="urn:microsoft.com/office/officeart/2008/layout/HorizontalMultiLevelHierarchy"/>
    <dgm:cxn modelId="{DA26D13C-43D5-4CB5-95B1-97C7BA5FCD3A}" type="presOf" srcId="{FB232993-419A-45AC-A898-B23848B52CE1}" destId="{7902D56A-30D2-41B8-B1BC-C02D8E68CA0A}" srcOrd="0" destOrd="0" presId="urn:microsoft.com/office/officeart/2008/layout/HorizontalMultiLevelHierarchy"/>
    <dgm:cxn modelId="{BFD42637-FD34-44D2-B87C-175DB6A6B354}" srcId="{E20FEA84-F82F-411E-884C-F1F907110F22}" destId="{BA4F6DAA-989C-4422-B576-D1561018DF19}" srcOrd="2" destOrd="0" parTransId="{EE1AAE60-D420-472B-8DFF-1D62731B9182}" sibTransId="{7B83B054-C100-4816-8B61-27ED9446C99D}"/>
    <dgm:cxn modelId="{7F5CDCE7-B04A-4BB1-AA72-7C5B809FA3A4}" type="presOf" srcId="{9FDF5F14-BF61-4136-9E3B-B050C304DA91}" destId="{428E35CA-EC13-47F0-8D46-AA06158C2424}" srcOrd="0" destOrd="0" presId="urn:microsoft.com/office/officeart/2008/layout/HorizontalMultiLevelHierarchy"/>
    <dgm:cxn modelId="{92C30AAF-9622-4EE0-BE35-7BD8C9EB2924}" srcId="{E20FEA84-F82F-411E-884C-F1F907110F22}" destId="{1678DCEE-8A7B-43BD-8A16-1481931D8549}" srcOrd="1" destOrd="0" parTransId="{484C356C-070A-471C-8214-4960A9D1838A}" sibTransId="{57B94757-80B8-4D64-9A90-96FFA36CFE78}"/>
    <dgm:cxn modelId="{DD97A0EE-FCA2-4116-8743-FEA2E02CB6E0}" type="presOf" srcId="{CD2EFE96-85AF-4FD5-99F3-4CAA74E52EF8}" destId="{10D07035-EBE6-4287-8C8A-887CBF1F93F5}" srcOrd="1" destOrd="0" presId="urn:microsoft.com/office/officeart/2008/layout/HorizontalMultiLevelHierarchy"/>
    <dgm:cxn modelId="{C1EF5352-CF2E-4997-B0A0-E57105A08302}" type="presOf" srcId="{484C356C-070A-471C-8214-4960A9D1838A}" destId="{64C0989D-7B2D-4B17-B0CA-C9966BFAEF11}" srcOrd="1" destOrd="0" presId="urn:microsoft.com/office/officeart/2008/layout/HorizontalMultiLevelHierarchy"/>
    <dgm:cxn modelId="{CC412FA0-595D-431C-A804-5D2F3E144FBF}" type="presOf" srcId="{1678DCEE-8A7B-43BD-8A16-1481931D8549}" destId="{34070BFE-3B34-4556-98C8-928A6CCDE950}" srcOrd="0" destOrd="0" presId="urn:microsoft.com/office/officeart/2008/layout/HorizontalMultiLevelHierarchy"/>
    <dgm:cxn modelId="{2EAD4173-6CE8-4801-94BF-5FD0AD3829FD}" type="presOf" srcId="{E20FEA84-F82F-411E-884C-F1F907110F22}" destId="{A42DDD5F-DED9-458B-AE47-011F94C69768}" srcOrd="0" destOrd="0" presId="urn:microsoft.com/office/officeart/2008/layout/HorizontalMultiLevelHierarchy"/>
    <dgm:cxn modelId="{B87391F4-1197-4C76-8365-0F867074EDD9}" type="presOf" srcId="{D2FB677E-38CF-4AB9-A58B-B9606EED9230}" destId="{AAD89F76-64E7-4D78-AD6E-7D42C0E32025}" srcOrd="0" destOrd="0" presId="urn:microsoft.com/office/officeart/2008/layout/HorizontalMultiLevelHierarchy"/>
    <dgm:cxn modelId="{A8496846-3CF3-4331-865B-BDAC58DCB600}" srcId="{E20FEA84-F82F-411E-884C-F1F907110F22}" destId="{D2FB677E-38CF-4AB9-A58B-B9606EED9230}" srcOrd="0" destOrd="0" parTransId="{9FDF5F14-BF61-4136-9E3B-B050C304DA91}" sibTransId="{7F128F6C-7DBA-44F9-B7BB-8B312D7F7576}"/>
    <dgm:cxn modelId="{BB600C45-8A0B-4773-8C9F-AA05F8A0AF81}" type="presOf" srcId="{EE1AAE60-D420-472B-8DFF-1D62731B9182}" destId="{D6C99530-CC07-4AB9-B6F9-2B436EE29162}" srcOrd="1" destOrd="0" presId="urn:microsoft.com/office/officeart/2008/layout/HorizontalMultiLevelHierarchy"/>
    <dgm:cxn modelId="{95416D14-3272-4BC9-ADFD-435DCDFE548B}" type="presOf" srcId="{484C356C-070A-471C-8214-4960A9D1838A}" destId="{26688045-67F7-4FD0-A332-28515333A3F2}" srcOrd="0" destOrd="0" presId="urn:microsoft.com/office/officeart/2008/layout/HorizontalMultiLevelHierarchy"/>
    <dgm:cxn modelId="{62DBBA03-F0C8-4868-9B43-0A385CA3D8EB}" type="presOf" srcId="{87F112B9-3C53-43D7-8B96-2888C120786C}" destId="{F7AC8A99-B1CC-41C8-B511-29ADF35D041B}" srcOrd="0" destOrd="0" presId="urn:microsoft.com/office/officeart/2008/layout/HorizontalMultiLevelHierarchy"/>
    <dgm:cxn modelId="{B4D0AD55-CB59-47EF-8AA6-53622FBAD67D}" type="presOf" srcId="{EE1AAE60-D420-472B-8DFF-1D62731B9182}" destId="{5FA7F2E2-CDA2-43D4-9461-5815B0348B05}" srcOrd="0" destOrd="0" presId="urn:microsoft.com/office/officeart/2008/layout/HorizontalMultiLevelHierarchy"/>
    <dgm:cxn modelId="{5083257F-693A-4590-A2CC-627C01EBDB59}" srcId="{E20FEA84-F82F-411E-884C-F1F907110F22}" destId="{FB232993-419A-45AC-A898-B23848B52CE1}" srcOrd="3" destOrd="0" parTransId="{CD2EFE96-85AF-4FD5-99F3-4CAA74E52EF8}" sibTransId="{E3189D0C-BD42-428B-BB1B-A54873EE5991}"/>
    <dgm:cxn modelId="{43F032AF-5CAC-41BC-9C7D-F35477364064}" type="presOf" srcId="{9FDF5F14-BF61-4136-9E3B-B050C304DA91}" destId="{8B5DD959-EC8F-472F-A65F-27C3BFABCA41}" srcOrd="1" destOrd="0" presId="urn:microsoft.com/office/officeart/2008/layout/HorizontalMultiLevelHierarchy"/>
    <dgm:cxn modelId="{E88B002F-ACDB-4579-ADBA-C0C956DCDC5F}" type="presParOf" srcId="{F7AC8A99-B1CC-41C8-B511-29ADF35D041B}" destId="{39E08FC1-F0D4-47C4-9427-96DEB75DE58D}" srcOrd="0" destOrd="0" presId="urn:microsoft.com/office/officeart/2008/layout/HorizontalMultiLevelHierarchy"/>
    <dgm:cxn modelId="{901AE90E-77A3-4A0E-A64B-CE7A0B6E071D}" type="presParOf" srcId="{39E08FC1-F0D4-47C4-9427-96DEB75DE58D}" destId="{A42DDD5F-DED9-458B-AE47-011F94C69768}" srcOrd="0" destOrd="0" presId="urn:microsoft.com/office/officeart/2008/layout/HorizontalMultiLevelHierarchy"/>
    <dgm:cxn modelId="{E115C9BF-0695-4DAF-B623-64AE7CD8B5D0}" type="presParOf" srcId="{39E08FC1-F0D4-47C4-9427-96DEB75DE58D}" destId="{8CF53D95-7F7B-49EA-84BE-632CA2C008E6}" srcOrd="1" destOrd="0" presId="urn:microsoft.com/office/officeart/2008/layout/HorizontalMultiLevelHierarchy"/>
    <dgm:cxn modelId="{648B766D-7CC6-473C-8185-591B0889B798}" type="presParOf" srcId="{8CF53D95-7F7B-49EA-84BE-632CA2C008E6}" destId="{428E35CA-EC13-47F0-8D46-AA06158C2424}" srcOrd="0" destOrd="0" presId="urn:microsoft.com/office/officeart/2008/layout/HorizontalMultiLevelHierarchy"/>
    <dgm:cxn modelId="{5EA53D06-FAAE-4A82-94E4-F0C34CB4F59A}" type="presParOf" srcId="{428E35CA-EC13-47F0-8D46-AA06158C2424}" destId="{8B5DD959-EC8F-472F-A65F-27C3BFABCA41}" srcOrd="0" destOrd="0" presId="urn:microsoft.com/office/officeart/2008/layout/HorizontalMultiLevelHierarchy"/>
    <dgm:cxn modelId="{F0CB6A0D-2C89-4FBF-B4F5-BEC4AC5B10D6}" type="presParOf" srcId="{8CF53D95-7F7B-49EA-84BE-632CA2C008E6}" destId="{63E93CF4-DCE9-4A4B-964B-76CD4E39A3F6}" srcOrd="1" destOrd="0" presId="urn:microsoft.com/office/officeart/2008/layout/HorizontalMultiLevelHierarchy"/>
    <dgm:cxn modelId="{23AB7002-FE2A-4B2C-8BC7-8FC2C1029CED}" type="presParOf" srcId="{63E93CF4-DCE9-4A4B-964B-76CD4E39A3F6}" destId="{AAD89F76-64E7-4D78-AD6E-7D42C0E32025}" srcOrd="0" destOrd="0" presId="urn:microsoft.com/office/officeart/2008/layout/HorizontalMultiLevelHierarchy"/>
    <dgm:cxn modelId="{FE766305-D681-4AF5-8BC9-148A22C05550}" type="presParOf" srcId="{63E93CF4-DCE9-4A4B-964B-76CD4E39A3F6}" destId="{AF1E2B12-8780-450D-9343-B7E142F9AB76}" srcOrd="1" destOrd="0" presId="urn:microsoft.com/office/officeart/2008/layout/HorizontalMultiLevelHierarchy"/>
    <dgm:cxn modelId="{3E85C586-E13D-4A4E-A56F-BAD667A66908}" type="presParOf" srcId="{8CF53D95-7F7B-49EA-84BE-632CA2C008E6}" destId="{26688045-67F7-4FD0-A332-28515333A3F2}" srcOrd="2" destOrd="0" presId="urn:microsoft.com/office/officeart/2008/layout/HorizontalMultiLevelHierarchy"/>
    <dgm:cxn modelId="{72A1F91F-7CF5-4F76-9241-863505F78A93}" type="presParOf" srcId="{26688045-67F7-4FD0-A332-28515333A3F2}" destId="{64C0989D-7B2D-4B17-B0CA-C9966BFAEF11}" srcOrd="0" destOrd="0" presId="urn:microsoft.com/office/officeart/2008/layout/HorizontalMultiLevelHierarchy"/>
    <dgm:cxn modelId="{AA2EDB7B-52B1-41ED-883D-F74429B9CFC1}" type="presParOf" srcId="{8CF53D95-7F7B-49EA-84BE-632CA2C008E6}" destId="{F185B2CE-BA1B-4CC7-9811-8FB33A886F3D}" srcOrd="3" destOrd="0" presId="urn:microsoft.com/office/officeart/2008/layout/HorizontalMultiLevelHierarchy"/>
    <dgm:cxn modelId="{408B9601-3681-472F-8496-43F0141B296A}" type="presParOf" srcId="{F185B2CE-BA1B-4CC7-9811-8FB33A886F3D}" destId="{34070BFE-3B34-4556-98C8-928A6CCDE950}" srcOrd="0" destOrd="0" presId="urn:microsoft.com/office/officeart/2008/layout/HorizontalMultiLevelHierarchy"/>
    <dgm:cxn modelId="{72CE9105-9852-49E4-A7B9-00E0D128FFDC}" type="presParOf" srcId="{F185B2CE-BA1B-4CC7-9811-8FB33A886F3D}" destId="{1815A737-24A5-4F63-92E8-B90FD6105AE9}" srcOrd="1" destOrd="0" presId="urn:microsoft.com/office/officeart/2008/layout/HorizontalMultiLevelHierarchy"/>
    <dgm:cxn modelId="{4FA9A41C-1D28-462A-AC4A-A0203E1EE346}" type="presParOf" srcId="{8CF53D95-7F7B-49EA-84BE-632CA2C008E6}" destId="{5FA7F2E2-CDA2-43D4-9461-5815B0348B05}" srcOrd="4" destOrd="0" presId="urn:microsoft.com/office/officeart/2008/layout/HorizontalMultiLevelHierarchy"/>
    <dgm:cxn modelId="{A8283704-2BE9-452B-9705-1F3FD9FAD3B9}" type="presParOf" srcId="{5FA7F2E2-CDA2-43D4-9461-5815B0348B05}" destId="{D6C99530-CC07-4AB9-B6F9-2B436EE29162}" srcOrd="0" destOrd="0" presId="urn:microsoft.com/office/officeart/2008/layout/HorizontalMultiLevelHierarchy"/>
    <dgm:cxn modelId="{B8E7E3BB-A37E-496E-8B1D-BB97F798F258}" type="presParOf" srcId="{8CF53D95-7F7B-49EA-84BE-632CA2C008E6}" destId="{82A220BC-CF15-4DA3-BC15-16387F77673D}" srcOrd="5" destOrd="0" presId="urn:microsoft.com/office/officeart/2008/layout/HorizontalMultiLevelHierarchy"/>
    <dgm:cxn modelId="{62E9FC53-3883-4C59-81B5-04520E2803B3}" type="presParOf" srcId="{82A220BC-CF15-4DA3-BC15-16387F77673D}" destId="{D6E5D164-7ED9-412F-BF2C-D92EE5996262}" srcOrd="0" destOrd="0" presId="urn:microsoft.com/office/officeart/2008/layout/HorizontalMultiLevelHierarchy"/>
    <dgm:cxn modelId="{C0F9814A-CE4A-4224-A49F-9758E8197AB2}" type="presParOf" srcId="{82A220BC-CF15-4DA3-BC15-16387F77673D}" destId="{3C9F6341-2F42-41CB-A210-B4EB5AB9B94C}" srcOrd="1" destOrd="0" presId="urn:microsoft.com/office/officeart/2008/layout/HorizontalMultiLevelHierarchy"/>
    <dgm:cxn modelId="{54DDE0FC-8D51-4041-B865-FFD0FF126DB0}" type="presParOf" srcId="{8CF53D95-7F7B-49EA-84BE-632CA2C008E6}" destId="{5C5B4EB4-BC4D-49F8-9327-B146984E7E19}" srcOrd="6" destOrd="0" presId="urn:microsoft.com/office/officeart/2008/layout/HorizontalMultiLevelHierarchy"/>
    <dgm:cxn modelId="{E60A9BB6-F4D8-4BB6-8FD0-5408702BD521}" type="presParOf" srcId="{5C5B4EB4-BC4D-49F8-9327-B146984E7E19}" destId="{10D07035-EBE6-4287-8C8A-887CBF1F93F5}" srcOrd="0" destOrd="0" presId="urn:microsoft.com/office/officeart/2008/layout/HorizontalMultiLevelHierarchy"/>
    <dgm:cxn modelId="{57577B0F-5C15-4D21-BDAF-D82DDEFAC871}" type="presParOf" srcId="{8CF53D95-7F7B-49EA-84BE-632CA2C008E6}" destId="{0D1A115E-FE56-4228-B439-8904E81556F1}" srcOrd="7" destOrd="0" presId="urn:microsoft.com/office/officeart/2008/layout/HorizontalMultiLevelHierarchy"/>
    <dgm:cxn modelId="{44E71E79-7408-4399-898D-AD0F06638E0C}" type="presParOf" srcId="{0D1A115E-FE56-4228-B439-8904E81556F1}" destId="{7902D56A-30D2-41B8-B1BC-C02D8E68CA0A}" srcOrd="0" destOrd="0" presId="urn:microsoft.com/office/officeart/2008/layout/HorizontalMultiLevelHierarchy"/>
    <dgm:cxn modelId="{5B59B77D-3912-4977-B1FA-1783EEF7E57E}" type="presParOf" srcId="{0D1A115E-FE56-4228-B439-8904E81556F1}" destId="{A4BFEC80-DEC9-4FC3-9851-FCF632A993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119EC-63FE-4891-B5C3-422858C9CDA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C29F5EA-F5E6-4E03-A82B-1795B1838D1C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20000"/>
            </a:lnSpc>
          </a:pPr>
          <a:r>
            <a:rPr lang="el-GR" sz="2000" dirty="0" smtClean="0"/>
            <a:t>Ομολογιακό Μάθημα με συγκεκριμένες θέσεις ως διδακτικό πλαίσιο / σημείο </a:t>
          </a:r>
          <a:r>
            <a:rPr lang="el-GR" sz="2000" dirty="0" err="1" smtClean="0"/>
            <a:t>αφόρμησης</a:t>
          </a:r>
          <a:endParaRPr lang="de-DE" sz="2000" dirty="0"/>
        </a:p>
      </dgm:t>
    </dgm:pt>
    <dgm:pt modelId="{964D9866-E2DC-4BA0-9EDB-5D1AB7446F86}" type="parTrans" cxnId="{4A8BB9C4-FFD8-4853-B61F-F5FCEEB0C9E3}">
      <dgm:prSet/>
      <dgm:spPr/>
      <dgm:t>
        <a:bodyPr/>
        <a:lstStyle/>
        <a:p>
          <a:endParaRPr lang="de-DE"/>
        </a:p>
      </dgm:t>
    </dgm:pt>
    <dgm:pt modelId="{E27E84D3-243F-4950-92CC-CB10FFC1759A}" type="sibTrans" cxnId="{4A8BB9C4-FFD8-4853-B61F-F5FCEEB0C9E3}">
      <dgm:prSet/>
      <dgm:spPr/>
      <dgm:t>
        <a:bodyPr/>
        <a:lstStyle/>
        <a:p>
          <a:endParaRPr lang="de-DE"/>
        </a:p>
      </dgm:t>
    </dgm:pt>
    <dgm:pt modelId="{8F2DAF8C-8256-443D-9276-86A127D4E0AD}">
      <dgm:prSet phldrT="[Text]" custT="1"/>
      <dgm:spPr>
        <a:solidFill>
          <a:srgbClr val="0070C0"/>
        </a:solidFill>
      </dgm:spPr>
      <dgm:t>
        <a:bodyPr/>
        <a:lstStyle/>
        <a:p>
          <a:pPr>
            <a:lnSpc>
              <a:spcPct val="130000"/>
            </a:lnSpc>
          </a:pPr>
          <a:r>
            <a:rPr lang="el-GR" sz="1800" dirty="0" smtClean="0"/>
            <a:t>Τεκμηριώνεται με βάση τη θεωρία της θρησκείας</a:t>
          </a:r>
          <a:endParaRPr lang="de-DE" sz="1800" dirty="0"/>
        </a:p>
      </dgm:t>
    </dgm:pt>
    <dgm:pt modelId="{FCCD0714-7C1C-4D35-8712-CF43A74CEE41}" type="parTrans" cxnId="{9C72318B-3721-42ED-A6B8-624F61F8E410}">
      <dgm:prSet/>
      <dgm:spPr/>
      <dgm:t>
        <a:bodyPr/>
        <a:lstStyle/>
        <a:p>
          <a:endParaRPr lang="de-DE"/>
        </a:p>
      </dgm:t>
    </dgm:pt>
    <dgm:pt modelId="{EC35622F-EC7F-49FC-A1E1-4710106AC779}" type="sibTrans" cxnId="{9C72318B-3721-42ED-A6B8-624F61F8E410}">
      <dgm:prSet/>
      <dgm:spPr/>
      <dgm:t>
        <a:bodyPr/>
        <a:lstStyle/>
        <a:p>
          <a:endParaRPr lang="de-DE"/>
        </a:p>
      </dgm:t>
    </dgm:pt>
    <dgm:pt modelId="{972B71CC-A01E-46F1-B19C-36F6BA0AADB3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20000"/>
            </a:lnSpc>
          </a:pPr>
          <a:r>
            <a:rPr lang="el-GR" sz="1800" dirty="0" smtClean="0"/>
            <a:t>Τεκμηριώνεται με βάση της θεωρία της μόρφωσης / παιδείας</a:t>
          </a:r>
          <a:endParaRPr lang="de-DE" sz="1800" dirty="0"/>
        </a:p>
      </dgm:t>
    </dgm:pt>
    <dgm:pt modelId="{5C122538-EA1A-42CA-8974-19352C609F7D}" type="parTrans" cxnId="{78861D25-C853-49F4-AC11-0589CA448920}">
      <dgm:prSet/>
      <dgm:spPr/>
      <dgm:t>
        <a:bodyPr/>
        <a:lstStyle/>
        <a:p>
          <a:endParaRPr lang="de-DE"/>
        </a:p>
      </dgm:t>
    </dgm:pt>
    <dgm:pt modelId="{F3F094BC-3646-471A-8C56-60E23BE79855}" type="sibTrans" cxnId="{78861D25-C853-49F4-AC11-0589CA448920}">
      <dgm:prSet/>
      <dgm:spPr/>
      <dgm:t>
        <a:bodyPr/>
        <a:lstStyle/>
        <a:p>
          <a:endParaRPr lang="de-DE"/>
        </a:p>
      </dgm:t>
    </dgm:pt>
    <dgm:pt modelId="{62046D81-32C0-4BE5-B808-181CADA08B99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20000"/>
            </a:lnSpc>
          </a:pPr>
          <a:r>
            <a:rPr lang="el-GR" sz="1800" dirty="0" smtClean="0"/>
            <a:t>Τεκμηριώνεται με βάση την Ερμηνευτική</a:t>
          </a:r>
          <a:endParaRPr lang="de-DE" sz="1800" dirty="0"/>
        </a:p>
      </dgm:t>
    </dgm:pt>
    <dgm:pt modelId="{76C56898-2269-4E33-A1C9-A0DFE5160E7C}" type="parTrans" cxnId="{483A2E31-A284-40B5-AB76-638EA3D6F7B9}">
      <dgm:prSet/>
      <dgm:spPr/>
      <dgm:t>
        <a:bodyPr/>
        <a:lstStyle/>
        <a:p>
          <a:endParaRPr lang="de-DE"/>
        </a:p>
      </dgm:t>
    </dgm:pt>
    <dgm:pt modelId="{8A1E72BF-A4E1-471E-A6A3-C2125B6FF29A}" type="sibTrans" cxnId="{483A2E31-A284-40B5-AB76-638EA3D6F7B9}">
      <dgm:prSet/>
      <dgm:spPr/>
      <dgm:t>
        <a:bodyPr/>
        <a:lstStyle/>
        <a:p>
          <a:endParaRPr lang="de-DE"/>
        </a:p>
      </dgm:t>
    </dgm:pt>
    <dgm:pt modelId="{B7E25F5A-D8ED-4E89-A617-5108CE712DE1}">
      <dgm:prSet/>
      <dgm:spPr>
        <a:solidFill>
          <a:srgbClr val="FFC000"/>
        </a:solidFill>
      </dgm:spPr>
      <dgm:t>
        <a:bodyPr/>
        <a:lstStyle/>
        <a:p>
          <a:pPr>
            <a:lnSpc>
              <a:spcPct val="120000"/>
            </a:lnSpc>
          </a:pPr>
          <a:r>
            <a:rPr lang="el-GR" dirty="0" smtClean="0"/>
            <a:t>Προτιμήσεις των μαθητών;</a:t>
          </a:r>
          <a:endParaRPr lang="de-DE" dirty="0"/>
        </a:p>
      </dgm:t>
    </dgm:pt>
    <dgm:pt modelId="{971BD26A-ECA2-4663-B684-307D7985D9BA}" type="parTrans" cxnId="{206C375C-64F9-4448-B23D-921E97207266}">
      <dgm:prSet/>
      <dgm:spPr/>
      <dgm:t>
        <a:bodyPr/>
        <a:lstStyle/>
        <a:p>
          <a:endParaRPr lang="de-DE"/>
        </a:p>
      </dgm:t>
    </dgm:pt>
    <dgm:pt modelId="{297F9333-06B6-4FA7-B1E9-BB78ECC8F1F0}" type="sibTrans" cxnId="{206C375C-64F9-4448-B23D-921E97207266}">
      <dgm:prSet/>
      <dgm:spPr/>
      <dgm:t>
        <a:bodyPr/>
        <a:lstStyle/>
        <a:p>
          <a:endParaRPr lang="de-DE"/>
        </a:p>
      </dgm:t>
    </dgm:pt>
    <dgm:pt modelId="{719BBB51-92FB-4386-9CFA-FD68F08E3A34}" type="pres">
      <dgm:prSet presAssocID="{0C3119EC-63FE-4891-B5C3-422858C9CD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F4F336-8140-4951-B191-157540B8C095}" type="pres">
      <dgm:prSet presAssocID="{3C29F5EA-F5E6-4E03-A82B-1795B1838D1C}" presName="vertOne" presStyleCnt="0"/>
      <dgm:spPr/>
    </dgm:pt>
    <dgm:pt modelId="{1D8FE7ED-9453-4876-9164-B78AC915035F}" type="pres">
      <dgm:prSet presAssocID="{3C29F5EA-F5E6-4E03-A82B-1795B1838D1C}" presName="txOne" presStyleLbl="node0" presStyleIdx="0" presStyleCnt="1" custScaleX="65731" custScaleY="30857" custLinFactNeighborX="2083" custLinFactNeighborY="-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535D2-7B24-48FB-ABC2-1505ED1BC66D}" type="pres">
      <dgm:prSet presAssocID="{3C29F5EA-F5E6-4E03-A82B-1795B1838D1C}" presName="parTransOne" presStyleCnt="0"/>
      <dgm:spPr/>
    </dgm:pt>
    <dgm:pt modelId="{2A3F7E09-E4D4-4DFE-BF76-E0277297F626}" type="pres">
      <dgm:prSet presAssocID="{3C29F5EA-F5E6-4E03-A82B-1795B1838D1C}" presName="horzOne" presStyleCnt="0"/>
      <dgm:spPr/>
    </dgm:pt>
    <dgm:pt modelId="{A10112D0-4F33-4D06-BF9C-9D9C616B564B}" type="pres">
      <dgm:prSet presAssocID="{8F2DAF8C-8256-443D-9276-86A127D4E0AD}" presName="vertTwo" presStyleCnt="0"/>
      <dgm:spPr/>
    </dgm:pt>
    <dgm:pt modelId="{6F2221FB-410E-45A0-9B61-DC64888F46F6}" type="pres">
      <dgm:prSet presAssocID="{8F2DAF8C-8256-443D-9276-86A127D4E0AD}" presName="txTwo" presStyleLbl="node2" presStyleIdx="0" presStyleCnt="4" custScaleX="108560" custScaleY="63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A7059-5679-4E34-A0BA-E3387C9C43C0}" type="pres">
      <dgm:prSet presAssocID="{8F2DAF8C-8256-443D-9276-86A127D4E0AD}" presName="horzTwo" presStyleCnt="0"/>
      <dgm:spPr/>
    </dgm:pt>
    <dgm:pt modelId="{4B05D6A4-928B-4C69-A7E6-7B1F3DBD12BC}" type="pres">
      <dgm:prSet presAssocID="{EC35622F-EC7F-49FC-A1E1-4710106AC779}" presName="sibSpaceTwo" presStyleCnt="0"/>
      <dgm:spPr/>
    </dgm:pt>
    <dgm:pt modelId="{C134E5C0-D9CD-457E-AA63-6F67281EA22E}" type="pres">
      <dgm:prSet presAssocID="{972B71CC-A01E-46F1-B19C-36F6BA0AADB3}" presName="vertTwo" presStyleCnt="0"/>
      <dgm:spPr/>
    </dgm:pt>
    <dgm:pt modelId="{FA09D040-21E3-495A-AD03-4A1F8BDC21A5}" type="pres">
      <dgm:prSet presAssocID="{972B71CC-A01E-46F1-B19C-36F6BA0AADB3}" presName="txTwo" presStyleLbl="node2" presStyleIdx="1" presStyleCnt="4" custScaleX="112849" custScaleY="63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896A5-99F8-4906-9D7D-D5FD70A04775}" type="pres">
      <dgm:prSet presAssocID="{972B71CC-A01E-46F1-B19C-36F6BA0AADB3}" presName="horzTwo" presStyleCnt="0"/>
      <dgm:spPr/>
    </dgm:pt>
    <dgm:pt modelId="{D23F04A6-3710-4117-B89E-5DD6888944FC}" type="pres">
      <dgm:prSet presAssocID="{F3F094BC-3646-471A-8C56-60E23BE79855}" presName="sibSpaceTwo" presStyleCnt="0"/>
      <dgm:spPr/>
    </dgm:pt>
    <dgm:pt modelId="{5F34A283-E3A9-4B61-ADBE-97496F1808ED}" type="pres">
      <dgm:prSet presAssocID="{62046D81-32C0-4BE5-B808-181CADA08B99}" presName="vertTwo" presStyleCnt="0"/>
      <dgm:spPr/>
    </dgm:pt>
    <dgm:pt modelId="{E810FCA7-2C72-4C95-BA3E-CD31898BC3DE}" type="pres">
      <dgm:prSet presAssocID="{62046D81-32C0-4BE5-B808-181CADA08B99}" presName="txTwo" presStyleLbl="node2" presStyleIdx="2" presStyleCnt="4" custScaleX="107699" custScaleY="6324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61812E-707B-4691-951A-8A3CD4C5DD82}" type="pres">
      <dgm:prSet presAssocID="{62046D81-32C0-4BE5-B808-181CADA08B99}" presName="horzTwo" presStyleCnt="0"/>
      <dgm:spPr/>
    </dgm:pt>
    <dgm:pt modelId="{A11CEC68-95F0-4B48-AAF9-A1152E86C7BA}" type="pres">
      <dgm:prSet presAssocID="{8A1E72BF-A4E1-471E-A6A3-C2125B6FF29A}" presName="sibSpaceTwo" presStyleCnt="0"/>
      <dgm:spPr/>
    </dgm:pt>
    <dgm:pt modelId="{04957FEE-99C3-4DAB-92C8-586943BF3F5E}" type="pres">
      <dgm:prSet presAssocID="{B7E25F5A-D8ED-4E89-A617-5108CE712DE1}" presName="vertTwo" presStyleCnt="0"/>
      <dgm:spPr/>
    </dgm:pt>
    <dgm:pt modelId="{E7920A5C-BC7E-4882-88DB-1156CBB9AF72}" type="pres">
      <dgm:prSet presAssocID="{B7E25F5A-D8ED-4E89-A617-5108CE712DE1}" presName="txTwo" presStyleLbl="node2" presStyleIdx="3" presStyleCnt="4" custScaleY="6259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1C0D9C-E60A-4D1E-B111-8F4069B99EE0}" type="pres">
      <dgm:prSet presAssocID="{B7E25F5A-D8ED-4E89-A617-5108CE712DE1}" presName="horzTwo" presStyleCnt="0"/>
      <dgm:spPr/>
    </dgm:pt>
  </dgm:ptLst>
  <dgm:cxnLst>
    <dgm:cxn modelId="{9C72318B-3721-42ED-A6B8-624F61F8E410}" srcId="{3C29F5EA-F5E6-4E03-A82B-1795B1838D1C}" destId="{8F2DAF8C-8256-443D-9276-86A127D4E0AD}" srcOrd="0" destOrd="0" parTransId="{FCCD0714-7C1C-4D35-8712-CF43A74CEE41}" sibTransId="{EC35622F-EC7F-49FC-A1E1-4710106AC779}"/>
    <dgm:cxn modelId="{183E3AE3-97E6-43F1-A794-C592A9D26A6D}" type="presOf" srcId="{0C3119EC-63FE-4891-B5C3-422858C9CDA9}" destId="{719BBB51-92FB-4386-9CFA-FD68F08E3A34}" srcOrd="0" destOrd="0" presId="urn:microsoft.com/office/officeart/2005/8/layout/hierarchy4"/>
    <dgm:cxn modelId="{12AD1BCA-E180-4E82-8918-D20D5670E239}" type="presOf" srcId="{972B71CC-A01E-46F1-B19C-36F6BA0AADB3}" destId="{FA09D040-21E3-495A-AD03-4A1F8BDC21A5}" srcOrd="0" destOrd="0" presId="urn:microsoft.com/office/officeart/2005/8/layout/hierarchy4"/>
    <dgm:cxn modelId="{206C375C-64F9-4448-B23D-921E97207266}" srcId="{3C29F5EA-F5E6-4E03-A82B-1795B1838D1C}" destId="{B7E25F5A-D8ED-4E89-A617-5108CE712DE1}" srcOrd="3" destOrd="0" parTransId="{971BD26A-ECA2-4663-B684-307D7985D9BA}" sibTransId="{297F9333-06B6-4FA7-B1E9-BB78ECC8F1F0}"/>
    <dgm:cxn modelId="{9AC9E62E-A1FF-4E06-BB0F-22473EC47FD2}" type="presOf" srcId="{62046D81-32C0-4BE5-B808-181CADA08B99}" destId="{E810FCA7-2C72-4C95-BA3E-CD31898BC3DE}" srcOrd="0" destOrd="0" presId="urn:microsoft.com/office/officeart/2005/8/layout/hierarchy4"/>
    <dgm:cxn modelId="{78861D25-C853-49F4-AC11-0589CA448920}" srcId="{3C29F5EA-F5E6-4E03-A82B-1795B1838D1C}" destId="{972B71CC-A01E-46F1-B19C-36F6BA0AADB3}" srcOrd="1" destOrd="0" parTransId="{5C122538-EA1A-42CA-8974-19352C609F7D}" sibTransId="{F3F094BC-3646-471A-8C56-60E23BE79855}"/>
    <dgm:cxn modelId="{003829FD-B2CF-482B-BCF7-EFDD69C858EB}" type="presOf" srcId="{8F2DAF8C-8256-443D-9276-86A127D4E0AD}" destId="{6F2221FB-410E-45A0-9B61-DC64888F46F6}" srcOrd="0" destOrd="0" presId="urn:microsoft.com/office/officeart/2005/8/layout/hierarchy4"/>
    <dgm:cxn modelId="{2BD21D1D-4EF5-41D3-9B5D-51DC93021D9A}" type="presOf" srcId="{3C29F5EA-F5E6-4E03-A82B-1795B1838D1C}" destId="{1D8FE7ED-9453-4876-9164-B78AC915035F}" srcOrd="0" destOrd="0" presId="urn:microsoft.com/office/officeart/2005/8/layout/hierarchy4"/>
    <dgm:cxn modelId="{9FDAFF74-1243-4536-A866-94A518CA69CE}" type="presOf" srcId="{B7E25F5A-D8ED-4E89-A617-5108CE712DE1}" destId="{E7920A5C-BC7E-4882-88DB-1156CBB9AF72}" srcOrd="0" destOrd="0" presId="urn:microsoft.com/office/officeart/2005/8/layout/hierarchy4"/>
    <dgm:cxn modelId="{4A8BB9C4-FFD8-4853-B61F-F5FCEEB0C9E3}" srcId="{0C3119EC-63FE-4891-B5C3-422858C9CDA9}" destId="{3C29F5EA-F5E6-4E03-A82B-1795B1838D1C}" srcOrd="0" destOrd="0" parTransId="{964D9866-E2DC-4BA0-9EDB-5D1AB7446F86}" sibTransId="{E27E84D3-243F-4950-92CC-CB10FFC1759A}"/>
    <dgm:cxn modelId="{483A2E31-A284-40B5-AB76-638EA3D6F7B9}" srcId="{3C29F5EA-F5E6-4E03-A82B-1795B1838D1C}" destId="{62046D81-32C0-4BE5-B808-181CADA08B99}" srcOrd="2" destOrd="0" parTransId="{76C56898-2269-4E33-A1C9-A0DFE5160E7C}" sibTransId="{8A1E72BF-A4E1-471E-A6A3-C2125B6FF29A}"/>
    <dgm:cxn modelId="{931479BA-4535-40E2-AC7C-84EEDAED48ED}" type="presParOf" srcId="{719BBB51-92FB-4386-9CFA-FD68F08E3A34}" destId="{C6F4F336-8140-4951-B191-157540B8C095}" srcOrd="0" destOrd="0" presId="urn:microsoft.com/office/officeart/2005/8/layout/hierarchy4"/>
    <dgm:cxn modelId="{DA954FCB-C2A5-4910-82F4-9C1F7B966CC7}" type="presParOf" srcId="{C6F4F336-8140-4951-B191-157540B8C095}" destId="{1D8FE7ED-9453-4876-9164-B78AC915035F}" srcOrd="0" destOrd="0" presId="urn:microsoft.com/office/officeart/2005/8/layout/hierarchy4"/>
    <dgm:cxn modelId="{E7CC48A8-AD3B-4B12-99D5-F1BD8B6B1AC2}" type="presParOf" srcId="{C6F4F336-8140-4951-B191-157540B8C095}" destId="{1A5535D2-7B24-48FB-ABC2-1505ED1BC66D}" srcOrd="1" destOrd="0" presId="urn:microsoft.com/office/officeart/2005/8/layout/hierarchy4"/>
    <dgm:cxn modelId="{52EC472E-0C8E-4A2E-A61B-20C87412D7B4}" type="presParOf" srcId="{C6F4F336-8140-4951-B191-157540B8C095}" destId="{2A3F7E09-E4D4-4DFE-BF76-E0277297F626}" srcOrd="2" destOrd="0" presId="urn:microsoft.com/office/officeart/2005/8/layout/hierarchy4"/>
    <dgm:cxn modelId="{CBF8B203-4A2F-491D-A228-F6155D101369}" type="presParOf" srcId="{2A3F7E09-E4D4-4DFE-BF76-E0277297F626}" destId="{A10112D0-4F33-4D06-BF9C-9D9C616B564B}" srcOrd="0" destOrd="0" presId="urn:microsoft.com/office/officeart/2005/8/layout/hierarchy4"/>
    <dgm:cxn modelId="{EAC608C0-A5AF-4C25-B5FC-CC66B95AD3C5}" type="presParOf" srcId="{A10112D0-4F33-4D06-BF9C-9D9C616B564B}" destId="{6F2221FB-410E-45A0-9B61-DC64888F46F6}" srcOrd="0" destOrd="0" presId="urn:microsoft.com/office/officeart/2005/8/layout/hierarchy4"/>
    <dgm:cxn modelId="{63E43537-05C1-4B23-A4CD-F9EAE0792C19}" type="presParOf" srcId="{A10112D0-4F33-4D06-BF9C-9D9C616B564B}" destId="{4EFA7059-5679-4E34-A0BA-E3387C9C43C0}" srcOrd="1" destOrd="0" presId="urn:microsoft.com/office/officeart/2005/8/layout/hierarchy4"/>
    <dgm:cxn modelId="{ABCD567C-E942-497C-A948-5A6D53B2526A}" type="presParOf" srcId="{2A3F7E09-E4D4-4DFE-BF76-E0277297F626}" destId="{4B05D6A4-928B-4C69-A7E6-7B1F3DBD12BC}" srcOrd="1" destOrd="0" presId="urn:microsoft.com/office/officeart/2005/8/layout/hierarchy4"/>
    <dgm:cxn modelId="{A7D15FE7-053A-4D13-B865-84B830A23CBA}" type="presParOf" srcId="{2A3F7E09-E4D4-4DFE-BF76-E0277297F626}" destId="{C134E5C0-D9CD-457E-AA63-6F67281EA22E}" srcOrd="2" destOrd="0" presId="urn:microsoft.com/office/officeart/2005/8/layout/hierarchy4"/>
    <dgm:cxn modelId="{E009AAE1-9844-4CAA-A2C0-FBB29AB8C6A8}" type="presParOf" srcId="{C134E5C0-D9CD-457E-AA63-6F67281EA22E}" destId="{FA09D040-21E3-495A-AD03-4A1F8BDC21A5}" srcOrd="0" destOrd="0" presId="urn:microsoft.com/office/officeart/2005/8/layout/hierarchy4"/>
    <dgm:cxn modelId="{39B06F29-E986-4F71-8395-40665DF15AA5}" type="presParOf" srcId="{C134E5C0-D9CD-457E-AA63-6F67281EA22E}" destId="{B77896A5-99F8-4906-9D7D-D5FD70A04775}" srcOrd="1" destOrd="0" presId="urn:microsoft.com/office/officeart/2005/8/layout/hierarchy4"/>
    <dgm:cxn modelId="{FDC258F6-61AA-4618-B976-F3BF2B44B39E}" type="presParOf" srcId="{2A3F7E09-E4D4-4DFE-BF76-E0277297F626}" destId="{D23F04A6-3710-4117-B89E-5DD6888944FC}" srcOrd="3" destOrd="0" presId="urn:microsoft.com/office/officeart/2005/8/layout/hierarchy4"/>
    <dgm:cxn modelId="{480651D1-F288-4E6F-AF2F-81E791B81509}" type="presParOf" srcId="{2A3F7E09-E4D4-4DFE-BF76-E0277297F626}" destId="{5F34A283-E3A9-4B61-ADBE-97496F1808ED}" srcOrd="4" destOrd="0" presId="urn:microsoft.com/office/officeart/2005/8/layout/hierarchy4"/>
    <dgm:cxn modelId="{CE37D85C-1DC4-463F-9F29-BFCB03D4B65B}" type="presParOf" srcId="{5F34A283-E3A9-4B61-ADBE-97496F1808ED}" destId="{E810FCA7-2C72-4C95-BA3E-CD31898BC3DE}" srcOrd="0" destOrd="0" presId="urn:microsoft.com/office/officeart/2005/8/layout/hierarchy4"/>
    <dgm:cxn modelId="{DC958CF5-8A61-47B1-AF42-6C38C1A4FA0F}" type="presParOf" srcId="{5F34A283-E3A9-4B61-ADBE-97496F1808ED}" destId="{6F61812E-707B-4691-951A-8A3CD4C5DD82}" srcOrd="1" destOrd="0" presId="urn:microsoft.com/office/officeart/2005/8/layout/hierarchy4"/>
    <dgm:cxn modelId="{F927F961-B4F4-4117-B140-6F824BF90E7A}" type="presParOf" srcId="{2A3F7E09-E4D4-4DFE-BF76-E0277297F626}" destId="{A11CEC68-95F0-4B48-AAF9-A1152E86C7BA}" srcOrd="5" destOrd="0" presId="urn:microsoft.com/office/officeart/2005/8/layout/hierarchy4"/>
    <dgm:cxn modelId="{00201F39-03F7-445D-B73A-861F02BB369F}" type="presParOf" srcId="{2A3F7E09-E4D4-4DFE-BF76-E0277297F626}" destId="{04957FEE-99C3-4DAB-92C8-586943BF3F5E}" srcOrd="6" destOrd="0" presId="urn:microsoft.com/office/officeart/2005/8/layout/hierarchy4"/>
    <dgm:cxn modelId="{692EE224-946E-4CDF-89E9-18098F4B59D8}" type="presParOf" srcId="{04957FEE-99C3-4DAB-92C8-586943BF3F5E}" destId="{E7920A5C-BC7E-4882-88DB-1156CBB9AF72}" srcOrd="0" destOrd="0" presId="urn:microsoft.com/office/officeart/2005/8/layout/hierarchy4"/>
    <dgm:cxn modelId="{D8B53E38-B318-478F-B90A-2D3BD5A2B36A}" type="presParOf" srcId="{04957FEE-99C3-4DAB-92C8-586943BF3F5E}" destId="{751C0D9C-E60A-4D1E-B111-8F4069B99E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B4EB4-BC4D-49F8-9327-B146984E7E19}">
      <dsp:nvSpPr>
        <dsp:cNvPr id="0" name=""/>
        <dsp:cNvSpPr/>
      </dsp:nvSpPr>
      <dsp:spPr>
        <a:xfrm>
          <a:off x="2138163" y="2492164"/>
          <a:ext cx="621246" cy="177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623" y="0"/>
              </a:lnTo>
              <a:lnTo>
                <a:pt x="310623" y="1775666"/>
              </a:lnTo>
              <a:lnTo>
                <a:pt x="621246" y="177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2401756" y="3332967"/>
        <a:ext cx="94060" cy="94060"/>
      </dsp:txXfrm>
    </dsp:sp>
    <dsp:sp modelId="{5FA7F2E2-CDA2-43D4-9461-5815B0348B05}">
      <dsp:nvSpPr>
        <dsp:cNvPr id="0" name=""/>
        <dsp:cNvSpPr/>
      </dsp:nvSpPr>
      <dsp:spPr>
        <a:xfrm>
          <a:off x="2138163" y="2492164"/>
          <a:ext cx="621246" cy="59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623" y="0"/>
              </a:lnTo>
              <a:lnTo>
                <a:pt x="310623" y="591888"/>
              </a:lnTo>
              <a:lnTo>
                <a:pt x="621246" y="59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427334" y="2766656"/>
        <a:ext cx="42903" cy="42903"/>
      </dsp:txXfrm>
    </dsp:sp>
    <dsp:sp modelId="{26688045-67F7-4FD0-A332-28515333A3F2}">
      <dsp:nvSpPr>
        <dsp:cNvPr id="0" name=""/>
        <dsp:cNvSpPr/>
      </dsp:nvSpPr>
      <dsp:spPr>
        <a:xfrm>
          <a:off x="2138163" y="1900275"/>
          <a:ext cx="621246" cy="591888"/>
        </a:xfrm>
        <a:custGeom>
          <a:avLst/>
          <a:gdLst/>
          <a:ahLst/>
          <a:cxnLst/>
          <a:rect l="0" t="0" r="0" b="0"/>
          <a:pathLst>
            <a:path>
              <a:moveTo>
                <a:pt x="0" y="591888"/>
              </a:moveTo>
              <a:lnTo>
                <a:pt x="310623" y="591888"/>
              </a:lnTo>
              <a:lnTo>
                <a:pt x="310623" y="0"/>
              </a:lnTo>
              <a:lnTo>
                <a:pt x="621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427334" y="2174767"/>
        <a:ext cx="42903" cy="42903"/>
      </dsp:txXfrm>
    </dsp:sp>
    <dsp:sp modelId="{428E35CA-EC13-47F0-8D46-AA06158C2424}">
      <dsp:nvSpPr>
        <dsp:cNvPr id="0" name=""/>
        <dsp:cNvSpPr/>
      </dsp:nvSpPr>
      <dsp:spPr>
        <a:xfrm>
          <a:off x="2138163" y="716497"/>
          <a:ext cx="621246" cy="1775666"/>
        </a:xfrm>
        <a:custGeom>
          <a:avLst/>
          <a:gdLst/>
          <a:ahLst/>
          <a:cxnLst/>
          <a:rect l="0" t="0" r="0" b="0"/>
          <a:pathLst>
            <a:path>
              <a:moveTo>
                <a:pt x="0" y="1775666"/>
              </a:moveTo>
              <a:lnTo>
                <a:pt x="310623" y="1775666"/>
              </a:lnTo>
              <a:lnTo>
                <a:pt x="310623" y="0"/>
              </a:lnTo>
              <a:lnTo>
                <a:pt x="621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2401756" y="1557300"/>
        <a:ext cx="94060" cy="94060"/>
      </dsp:txXfrm>
    </dsp:sp>
    <dsp:sp modelId="{A42DDD5F-DED9-458B-AE47-011F94C69768}">
      <dsp:nvSpPr>
        <dsp:cNvPr id="0" name=""/>
        <dsp:cNvSpPr/>
      </dsp:nvSpPr>
      <dsp:spPr>
        <a:xfrm rot="16200000">
          <a:off x="-827511" y="2018652"/>
          <a:ext cx="4984328" cy="94702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err="1" smtClean="0"/>
            <a:t>ΜτΘ</a:t>
          </a:r>
          <a:endParaRPr lang="de-DE" sz="6500" kern="1200" dirty="0"/>
        </a:p>
      </dsp:txBody>
      <dsp:txXfrm rot="16200000">
        <a:off x="-827511" y="2018652"/>
        <a:ext cx="4984328" cy="947022"/>
      </dsp:txXfrm>
    </dsp:sp>
    <dsp:sp modelId="{AAD89F76-64E7-4D78-AD6E-7D42C0E32025}">
      <dsp:nvSpPr>
        <dsp:cNvPr id="0" name=""/>
        <dsp:cNvSpPr/>
      </dsp:nvSpPr>
      <dsp:spPr>
        <a:xfrm>
          <a:off x="2759409" y="242985"/>
          <a:ext cx="3106233" cy="9470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Κατήχηση ;</a:t>
          </a:r>
          <a:endParaRPr lang="de-DE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(</a:t>
          </a:r>
          <a:r>
            <a:rPr lang="el-GR" sz="1700" kern="1200" dirty="0" smtClean="0"/>
            <a:t>ομολογιακή προσέγγιση</a:t>
          </a:r>
          <a:r>
            <a:rPr lang="de-DE" sz="1700" kern="1200" dirty="0" smtClean="0"/>
            <a:t>)</a:t>
          </a:r>
          <a:endParaRPr lang="de-DE" sz="1700" kern="1200" dirty="0"/>
        </a:p>
      </dsp:txBody>
      <dsp:txXfrm>
        <a:off x="2759409" y="242985"/>
        <a:ext cx="3106233" cy="947022"/>
      </dsp:txXfrm>
    </dsp:sp>
    <dsp:sp modelId="{34070BFE-3B34-4556-98C8-928A6CCDE950}">
      <dsp:nvSpPr>
        <dsp:cNvPr id="0" name=""/>
        <dsp:cNvSpPr/>
      </dsp:nvSpPr>
      <dsp:spPr>
        <a:xfrm>
          <a:off x="2759409" y="1426763"/>
          <a:ext cx="3106233" cy="94702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Ομολογιακό Μάθημα με συγκεκριμένες θέσεις ως διδακτικό πλαίσιο / σημείο </a:t>
          </a:r>
          <a:r>
            <a:rPr lang="el-GR" sz="1700" kern="1200" dirty="0" err="1" smtClean="0"/>
            <a:t>αφόρμησης</a:t>
          </a:r>
          <a:r>
            <a:rPr lang="el-GR" sz="1700" kern="1200" dirty="0" smtClean="0"/>
            <a:t>; </a:t>
          </a:r>
          <a:endParaRPr lang="de-DE" sz="1700" kern="1200" dirty="0"/>
        </a:p>
      </dsp:txBody>
      <dsp:txXfrm>
        <a:off x="2759409" y="1426763"/>
        <a:ext cx="3106233" cy="947022"/>
      </dsp:txXfrm>
    </dsp:sp>
    <dsp:sp modelId="{D6E5D164-7ED9-412F-BF2C-D92EE5996262}">
      <dsp:nvSpPr>
        <dsp:cNvPr id="0" name=""/>
        <dsp:cNvSpPr/>
      </dsp:nvSpPr>
      <dsp:spPr>
        <a:xfrm>
          <a:off x="2759409" y="2610541"/>
          <a:ext cx="3106233" cy="94702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Πολύ-θρησκευτική προσέγγιση;</a:t>
          </a:r>
          <a:endParaRPr lang="de-DE" sz="1700" kern="1200" dirty="0"/>
        </a:p>
      </dsp:txBody>
      <dsp:txXfrm>
        <a:off x="2759409" y="2610541"/>
        <a:ext cx="3106233" cy="947022"/>
      </dsp:txXfrm>
    </dsp:sp>
    <dsp:sp modelId="{7902D56A-30D2-41B8-B1BC-C02D8E68CA0A}">
      <dsp:nvSpPr>
        <dsp:cNvPr id="0" name=""/>
        <dsp:cNvSpPr/>
      </dsp:nvSpPr>
      <dsp:spPr>
        <a:xfrm>
          <a:off x="2759409" y="3794319"/>
          <a:ext cx="3106233" cy="94702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Πληροφοριακό Μάθημα;</a:t>
          </a:r>
          <a:endParaRPr lang="de-DE" sz="1700" kern="1200" dirty="0"/>
        </a:p>
      </dsp:txBody>
      <dsp:txXfrm>
        <a:off x="2759409" y="3794319"/>
        <a:ext cx="3106233" cy="9470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B4EB4-BC4D-49F8-9327-B146984E7E19}">
      <dsp:nvSpPr>
        <dsp:cNvPr id="0" name=""/>
        <dsp:cNvSpPr/>
      </dsp:nvSpPr>
      <dsp:spPr>
        <a:xfrm>
          <a:off x="1163042" y="2492164"/>
          <a:ext cx="1596367" cy="177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183" y="0"/>
              </a:lnTo>
              <a:lnTo>
                <a:pt x="798183" y="1775666"/>
              </a:lnTo>
              <a:lnTo>
                <a:pt x="1596367" y="177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1901532" y="3320303"/>
        <a:ext cx="119387" cy="119387"/>
      </dsp:txXfrm>
    </dsp:sp>
    <dsp:sp modelId="{5FA7F2E2-CDA2-43D4-9461-5815B0348B05}">
      <dsp:nvSpPr>
        <dsp:cNvPr id="0" name=""/>
        <dsp:cNvSpPr/>
      </dsp:nvSpPr>
      <dsp:spPr>
        <a:xfrm>
          <a:off x="1163042" y="2492164"/>
          <a:ext cx="1596367" cy="59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183" y="0"/>
              </a:lnTo>
              <a:lnTo>
                <a:pt x="798183" y="591888"/>
              </a:lnTo>
              <a:lnTo>
                <a:pt x="1596367" y="591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1918662" y="2745544"/>
        <a:ext cx="85128" cy="85128"/>
      </dsp:txXfrm>
    </dsp:sp>
    <dsp:sp modelId="{26688045-67F7-4FD0-A332-28515333A3F2}">
      <dsp:nvSpPr>
        <dsp:cNvPr id="0" name=""/>
        <dsp:cNvSpPr/>
      </dsp:nvSpPr>
      <dsp:spPr>
        <a:xfrm>
          <a:off x="1163042" y="1857441"/>
          <a:ext cx="1632119" cy="634722"/>
        </a:xfrm>
        <a:custGeom>
          <a:avLst/>
          <a:gdLst/>
          <a:ahLst/>
          <a:cxnLst/>
          <a:rect l="0" t="0" r="0" b="0"/>
          <a:pathLst>
            <a:path>
              <a:moveTo>
                <a:pt x="0" y="634722"/>
              </a:moveTo>
              <a:lnTo>
                <a:pt x="816059" y="634722"/>
              </a:lnTo>
              <a:lnTo>
                <a:pt x="816059" y="0"/>
              </a:lnTo>
              <a:lnTo>
                <a:pt x="1632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1935322" y="2131022"/>
        <a:ext cx="87559" cy="87559"/>
      </dsp:txXfrm>
    </dsp:sp>
    <dsp:sp modelId="{428E35CA-EC13-47F0-8D46-AA06158C2424}">
      <dsp:nvSpPr>
        <dsp:cNvPr id="0" name=""/>
        <dsp:cNvSpPr/>
      </dsp:nvSpPr>
      <dsp:spPr>
        <a:xfrm>
          <a:off x="1163042" y="716497"/>
          <a:ext cx="1596367" cy="1775666"/>
        </a:xfrm>
        <a:custGeom>
          <a:avLst/>
          <a:gdLst/>
          <a:ahLst/>
          <a:cxnLst/>
          <a:rect l="0" t="0" r="0" b="0"/>
          <a:pathLst>
            <a:path>
              <a:moveTo>
                <a:pt x="0" y="1775666"/>
              </a:moveTo>
              <a:lnTo>
                <a:pt x="798183" y="1775666"/>
              </a:lnTo>
              <a:lnTo>
                <a:pt x="798183" y="0"/>
              </a:lnTo>
              <a:lnTo>
                <a:pt x="15963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>
        <a:off x="1901532" y="1544636"/>
        <a:ext cx="119387" cy="119387"/>
      </dsp:txXfrm>
    </dsp:sp>
    <dsp:sp modelId="{A42DDD5F-DED9-458B-AE47-011F94C69768}">
      <dsp:nvSpPr>
        <dsp:cNvPr id="0" name=""/>
        <dsp:cNvSpPr/>
      </dsp:nvSpPr>
      <dsp:spPr>
        <a:xfrm rot="16200000">
          <a:off x="-1802632" y="2018652"/>
          <a:ext cx="4984328" cy="94702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RU</a:t>
          </a:r>
          <a:endParaRPr lang="de-DE" sz="6500" kern="1200" dirty="0"/>
        </a:p>
      </dsp:txBody>
      <dsp:txXfrm rot="16200000">
        <a:off x="-1802632" y="2018652"/>
        <a:ext cx="4984328" cy="947022"/>
      </dsp:txXfrm>
    </dsp:sp>
    <dsp:sp modelId="{AAD89F76-64E7-4D78-AD6E-7D42C0E32025}">
      <dsp:nvSpPr>
        <dsp:cNvPr id="0" name=""/>
        <dsp:cNvSpPr/>
      </dsp:nvSpPr>
      <dsp:spPr>
        <a:xfrm>
          <a:off x="2759409" y="242985"/>
          <a:ext cx="3106233" cy="9470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Κατήχηση ;</a:t>
          </a:r>
          <a:endParaRPr lang="de-D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</a:t>
          </a:r>
          <a:r>
            <a:rPr lang="el-GR" sz="2100" kern="1200" dirty="0" smtClean="0"/>
            <a:t>ομολογιακή προσέγγιση</a:t>
          </a:r>
          <a:r>
            <a:rPr lang="de-DE" sz="2100" kern="1200" dirty="0" smtClean="0"/>
            <a:t>)</a:t>
          </a:r>
          <a:endParaRPr lang="de-DE" sz="2100" kern="1200" dirty="0"/>
        </a:p>
      </dsp:txBody>
      <dsp:txXfrm>
        <a:off x="2759409" y="242985"/>
        <a:ext cx="3106233" cy="947022"/>
      </dsp:txXfrm>
    </dsp:sp>
    <dsp:sp modelId="{34070BFE-3B34-4556-98C8-928A6CCDE950}">
      <dsp:nvSpPr>
        <dsp:cNvPr id="0" name=""/>
        <dsp:cNvSpPr/>
      </dsp:nvSpPr>
      <dsp:spPr>
        <a:xfrm>
          <a:off x="2795162" y="1383930"/>
          <a:ext cx="3106233" cy="94702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Ομολογιακό Μάθημα με συγκεκριμένες θέσεις ως διδακτικό πλαίσιο; </a:t>
          </a:r>
          <a:endParaRPr lang="de-DE" sz="2100" kern="1200" dirty="0"/>
        </a:p>
      </dsp:txBody>
      <dsp:txXfrm>
        <a:off x="2795162" y="1383930"/>
        <a:ext cx="3106233" cy="947022"/>
      </dsp:txXfrm>
    </dsp:sp>
    <dsp:sp modelId="{D6E5D164-7ED9-412F-BF2C-D92EE5996262}">
      <dsp:nvSpPr>
        <dsp:cNvPr id="0" name=""/>
        <dsp:cNvSpPr/>
      </dsp:nvSpPr>
      <dsp:spPr>
        <a:xfrm>
          <a:off x="2759409" y="2610541"/>
          <a:ext cx="3106233" cy="94702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Πολύ-θρησκευτική προσέγγιση;</a:t>
          </a:r>
          <a:endParaRPr lang="de-DE" sz="2100" kern="1200" dirty="0"/>
        </a:p>
      </dsp:txBody>
      <dsp:txXfrm>
        <a:off x="2759409" y="2610541"/>
        <a:ext cx="3106233" cy="947022"/>
      </dsp:txXfrm>
    </dsp:sp>
    <dsp:sp modelId="{7902D56A-30D2-41B8-B1BC-C02D8E68CA0A}">
      <dsp:nvSpPr>
        <dsp:cNvPr id="0" name=""/>
        <dsp:cNvSpPr/>
      </dsp:nvSpPr>
      <dsp:spPr>
        <a:xfrm>
          <a:off x="2759409" y="3794319"/>
          <a:ext cx="3106233" cy="94702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Πληροφοριακό Μάθημα;</a:t>
          </a:r>
          <a:endParaRPr lang="de-DE" sz="2100" kern="1200" dirty="0"/>
        </a:p>
      </dsp:txBody>
      <dsp:txXfrm>
        <a:off x="2759409" y="3794319"/>
        <a:ext cx="3106233" cy="9470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FE7ED-9453-4876-9164-B78AC915035F}">
      <dsp:nvSpPr>
        <dsp:cNvPr id="0" name=""/>
        <dsp:cNvSpPr/>
      </dsp:nvSpPr>
      <dsp:spPr>
        <a:xfrm>
          <a:off x="1399128" y="0"/>
          <a:ext cx="4777388" cy="147730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Ομολογιακό Μάθημα με συγκεκριμένες θέσεις ως διδακτικό πλαίσιο / σημείο </a:t>
          </a:r>
          <a:r>
            <a:rPr lang="el-GR" sz="2000" kern="1200" dirty="0" err="1" smtClean="0"/>
            <a:t>αφόρμησης</a:t>
          </a:r>
          <a:endParaRPr lang="de-DE" sz="2000" kern="1200" dirty="0"/>
        </a:p>
      </dsp:txBody>
      <dsp:txXfrm>
        <a:off x="1399128" y="0"/>
        <a:ext cx="4777388" cy="1477307"/>
      </dsp:txXfrm>
    </dsp:sp>
    <dsp:sp modelId="{6F2221FB-410E-45A0-9B61-DC64888F46F6}">
      <dsp:nvSpPr>
        <dsp:cNvPr id="0" name=""/>
        <dsp:cNvSpPr/>
      </dsp:nvSpPr>
      <dsp:spPr>
        <a:xfrm>
          <a:off x="2383" y="1875352"/>
          <a:ext cx="1736759" cy="303586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Τεκμηριώνεται με βάση τη θεωρία της θρησκείας</a:t>
          </a:r>
          <a:endParaRPr lang="de-DE" sz="1800" kern="1200" dirty="0"/>
        </a:p>
      </dsp:txBody>
      <dsp:txXfrm>
        <a:off x="2383" y="1875352"/>
        <a:ext cx="1736759" cy="3035860"/>
      </dsp:txXfrm>
    </dsp:sp>
    <dsp:sp modelId="{FA09D040-21E3-495A-AD03-4A1F8BDC21A5}">
      <dsp:nvSpPr>
        <dsp:cNvPr id="0" name=""/>
        <dsp:cNvSpPr/>
      </dsp:nvSpPr>
      <dsp:spPr>
        <a:xfrm>
          <a:off x="1873528" y="1875352"/>
          <a:ext cx="1805376" cy="302767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Τεκμηριώνεται με βάση της θεωρία της μόρφωσης / παιδείας</a:t>
          </a:r>
          <a:endParaRPr lang="de-DE" sz="1800" kern="1200" dirty="0"/>
        </a:p>
      </dsp:txBody>
      <dsp:txXfrm>
        <a:off x="1873528" y="1875352"/>
        <a:ext cx="1805376" cy="3027673"/>
      </dsp:txXfrm>
    </dsp:sp>
    <dsp:sp modelId="{E810FCA7-2C72-4C95-BA3E-CD31898BC3DE}">
      <dsp:nvSpPr>
        <dsp:cNvPr id="0" name=""/>
        <dsp:cNvSpPr/>
      </dsp:nvSpPr>
      <dsp:spPr>
        <a:xfrm>
          <a:off x="3813288" y="1875352"/>
          <a:ext cx="1722985" cy="302767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Τεκμηριώνεται με βάση την Ερμηνευτική</a:t>
          </a:r>
          <a:endParaRPr lang="de-DE" sz="1800" kern="1200" dirty="0"/>
        </a:p>
      </dsp:txBody>
      <dsp:txXfrm>
        <a:off x="3813288" y="1875352"/>
        <a:ext cx="1722985" cy="3027673"/>
      </dsp:txXfrm>
    </dsp:sp>
    <dsp:sp modelId="{E7920A5C-BC7E-4882-88DB-1156CBB9AF72}">
      <dsp:nvSpPr>
        <dsp:cNvPr id="0" name=""/>
        <dsp:cNvSpPr/>
      </dsp:nvSpPr>
      <dsp:spPr>
        <a:xfrm>
          <a:off x="5670658" y="1875352"/>
          <a:ext cx="1599815" cy="299684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Προτιμήσεις των μαθητών;</a:t>
          </a:r>
          <a:endParaRPr lang="de-DE" sz="1900" kern="1200" dirty="0"/>
        </a:p>
      </dsp:txBody>
      <dsp:txXfrm>
        <a:off x="5670658" y="1875352"/>
        <a:ext cx="1599815" cy="299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457131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43250" y="1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457131">
              <a:defRPr sz="1200"/>
            </a:lvl1pPr>
          </a:lstStyle>
          <a:p>
            <a:fld id="{A07F4575-686D-4384-82B0-53F45DAF3A71}" type="datetime1">
              <a:rPr lang="de-DE"/>
              <a:pPr/>
              <a:t>07.11.2016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1" y="9408982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457131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43250" y="9408982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457131">
              <a:defRPr sz="1200"/>
            </a:lvl1pPr>
          </a:lstStyle>
          <a:p>
            <a:fld id="{11644869-1FAD-4248-A5FE-E2C97ED6266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2911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457131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3250" y="1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457131">
              <a:defRPr sz="1200"/>
            </a:lvl1pPr>
          </a:lstStyle>
          <a:p>
            <a:fld id="{F8D2B864-D05D-4D00-B8AB-C5D73F6A28F9}" type="datetime1">
              <a:rPr lang="de-DE"/>
              <a:pPr/>
              <a:t>07.11.2016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5988" y="741363"/>
            <a:ext cx="4953000" cy="3716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8498" y="4705351"/>
            <a:ext cx="542798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1" y="9408982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457131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3250" y="9408982"/>
            <a:ext cx="294015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457131">
              <a:defRPr sz="1200"/>
            </a:lvl1pPr>
          </a:lstStyle>
          <a:p>
            <a:fld id="{BC634B47-0555-4E10-AAFF-D1CEEB0A392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6405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060575"/>
            <a:ext cx="7058025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453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6813" y="304800"/>
            <a:ext cx="1925637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62610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79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aseline="0"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795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7002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775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484313"/>
            <a:ext cx="37766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407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6648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231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1" y="6453188"/>
            <a:ext cx="7596336" cy="403225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68312" y="6551613"/>
            <a:ext cx="5327824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dirty="0" smtClean="0"/>
              <a:t>Prof. Dr. Mirjam </a:t>
            </a:r>
            <a:r>
              <a:rPr lang="de-DE" dirty="0" err="1" smtClean="0"/>
              <a:t>Schambeck</a:t>
            </a:r>
            <a:r>
              <a:rPr lang="de-DE" dirty="0" smtClean="0"/>
              <a:t> sf  ǀ  Lehrstuhl für Religionspädagogik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9153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15273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794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68313" y="6453188"/>
            <a:ext cx="7707312" cy="403225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Geneva" charset="-128"/>
                <a:cs typeface="Arial" charset="0"/>
              </a:rPr>
              <a:t>Prof. Dr. Mirjam </a:t>
            </a:r>
            <a:r>
              <a:rPr lang="de-DE" sz="1400" b="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Geneva" charset="-128"/>
                <a:cs typeface="Arial" charset="0"/>
              </a:rPr>
              <a:t>Schambeck</a:t>
            </a:r>
            <a:r>
              <a:rPr lang="de-DE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Geneva" charset="-128"/>
                <a:cs typeface="Arial" charset="0"/>
              </a:rPr>
              <a:t> sf  ǀ  Lehrstuhl für Religionspädagogik</a:t>
            </a:r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7041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056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348" y="476672"/>
            <a:ext cx="7481193" cy="151216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l-GR" sz="2000" b="1" i="1" dirty="0">
                <a:latin typeface="+mn-lt"/>
              </a:rPr>
              <a:t>«Για ποιον λόγο οι </a:t>
            </a:r>
            <a:r>
              <a:rPr lang="el-GR" sz="2000" b="1" i="1" dirty="0" err="1">
                <a:latin typeface="+mn-lt"/>
              </a:rPr>
              <a:t>μετανεωτερικές</a:t>
            </a:r>
            <a:r>
              <a:rPr lang="el-GR" sz="2000" b="1" i="1" dirty="0">
                <a:latin typeface="+mn-lt"/>
              </a:rPr>
              <a:t> κοινωνίες δεν μπορούν να αρνηθούν το Ομολογιακό Μάθημα των </a:t>
            </a:r>
            <a:r>
              <a:rPr lang="el-GR" sz="2000" b="1" i="1" dirty="0" smtClean="0">
                <a:latin typeface="+mn-lt"/>
              </a:rPr>
              <a:t>Θρησκευτικών.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l-GR" sz="2000" b="1" i="1" dirty="0" err="1">
                <a:latin typeface="+mn-lt"/>
              </a:rPr>
              <a:t>Θρησκειοπαιδαγωγική</a:t>
            </a:r>
            <a:r>
              <a:rPr lang="el-GR" sz="2000" b="1" i="1" dirty="0">
                <a:latin typeface="+mn-lt"/>
              </a:rPr>
              <a:t> θεώρηση και παραδείγματα»</a:t>
            </a:r>
            <a:endParaRPr lang="en-US" sz="200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132857"/>
            <a:ext cx="6120680" cy="86409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l-GR" sz="2000" b="1" i="1" dirty="0" err="1"/>
              <a:t>Θρησκειοπαιδαγωγική</a:t>
            </a:r>
            <a:r>
              <a:rPr lang="el-GR" sz="2000" b="1" i="1" dirty="0"/>
              <a:t> θεώρηση </a:t>
            </a:r>
            <a:endParaRPr lang="el-GR" sz="2000" b="1" i="1" dirty="0" smtClean="0"/>
          </a:p>
          <a:p>
            <a:pPr algn="ctr">
              <a:lnSpc>
                <a:spcPct val="120000"/>
              </a:lnSpc>
            </a:pPr>
            <a:r>
              <a:rPr lang="el-GR" sz="2000" b="1" i="1" dirty="0" smtClean="0"/>
              <a:t>και </a:t>
            </a:r>
            <a:r>
              <a:rPr lang="el-GR" sz="2000" b="1" i="1" dirty="0"/>
              <a:t>παραδείγματα</a:t>
            </a:r>
            <a:endParaRPr lang="de-DE" sz="3000" dirty="0"/>
          </a:p>
        </p:txBody>
      </p:sp>
      <p:sp>
        <p:nvSpPr>
          <p:cNvPr id="2" name="Textfeld 1"/>
          <p:cNvSpPr txBox="1"/>
          <p:nvPr/>
        </p:nvSpPr>
        <p:spPr>
          <a:xfrm>
            <a:off x="506920" y="5661248"/>
            <a:ext cx="7344047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1600" dirty="0" smtClean="0"/>
              <a:t>Παρασκευή, 11.11.2016</a:t>
            </a:r>
          </a:p>
          <a:p>
            <a:pPr algn="ctr">
              <a:lnSpc>
                <a:spcPct val="120000"/>
              </a:lnSpc>
            </a:pPr>
            <a:r>
              <a:rPr lang="el-GR" sz="1600" dirty="0" smtClean="0"/>
              <a:t>Εισήγηση στο Τμήμα Θεολογίας ΑΠΘ</a:t>
            </a:r>
            <a:endParaRPr lang="de-D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862501" y="3327138"/>
            <a:ext cx="4482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D48B83"/>
                </a:solidFill>
              </a:rPr>
              <a:t>Απόδοση στα ελληνικά: </a:t>
            </a:r>
          </a:p>
          <a:p>
            <a:pPr algn="ctr"/>
            <a:r>
              <a:rPr lang="el-GR" dirty="0" err="1" smtClean="0">
                <a:solidFill>
                  <a:srgbClr val="D48B83"/>
                </a:solidFill>
              </a:rPr>
              <a:t>Αθ</a:t>
            </a:r>
            <a:r>
              <a:rPr lang="el-GR" dirty="0" smtClean="0">
                <a:solidFill>
                  <a:srgbClr val="D48B83"/>
                </a:solidFill>
              </a:rPr>
              <a:t>. Στογιαννίδης</a:t>
            </a:r>
          </a:p>
          <a:p>
            <a:pPr algn="ctr"/>
            <a:r>
              <a:rPr lang="el-GR" dirty="0" err="1" smtClean="0">
                <a:solidFill>
                  <a:srgbClr val="D48B83"/>
                </a:solidFill>
              </a:rPr>
              <a:t>Επικ</a:t>
            </a:r>
            <a:r>
              <a:rPr lang="el-GR" dirty="0" smtClean="0">
                <a:solidFill>
                  <a:srgbClr val="D48B83"/>
                </a:solidFill>
              </a:rPr>
              <a:t>. Καθηγητής – Τμήμα Θεολογίας ΑΠΘ</a:t>
            </a:r>
            <a:endParaRPr lang="en-US" dirty="0">
              <a:solidFill>
                <a:srgbClr val="D48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2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751387"/>
          </a:xfrm>
        </p:spPr>
        <p:txBody>
          <a:bodyPr/>
          <a:lstStyle/>
          <a:p>
            <a:pPr>
              <a:buClrTx/>
            </a:pPr>
            <a:endParaRPr lang="de-DE" dirty="0" smtClean="0"/>
          </a:p>
          <a:p>
            <a:pPr>
              <a:buClrTx/>
            </a:pPr>
            <a:endParaRPr lang="de-DE" dirty="0"/>
          </a:p>
          <a:p>
            <a:pPr marL="0" indent="0">
              <a:buClrTx/>
              <a:buNone/>
            </a:pPr>
            <a:r>
              <a:rPr lang="de-DE" dirty="0" smtClean="0"/>
              <a:t> 		</a:t>
            </a:r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xmlns="" val="1593892827"/>
              </p:ext>
            </p:extLst>
          </p:nvPr>
        </p:nvGraphicFramePr>
        <p:xfrm>
          <a:off x="251520" y="1397000"/>
          <a:ext cx="70567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/>
          <p:cNvSpPr/>
          <p:nvPr/>
        </p:nvSpPr>
        <p:spPr>
          <a:xfrm>
            <a:off x="7118663" y="1583797"/>
            <a:ext cx="1656191" cy="6866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sz="1600" dirty="0" err="1" smtClean="0"/>
              <a:t>learning</a:t>
            </a:r>
            <a:r>
              <a:rPr lang="de-DE" sz="1600" dirty="0" smtClean="0"/>
              <a:t> in </a:t>
            </a:r>
            <a:r>
              <a:rPr lang="de-DE" sz="1600" dirty="0" err="1" smtClean="0"/>
              <a:t>religion</a:t>
            </a:r>
            <a:endParaRPr lang="de-DE" sz="1600" dirty="0"/>
          </a:p>
        </p:txBody>
      </p:sp>
      <p:sp>
        <p:nvSpPr>
          <p:cNvPr id="14" name="Rechteck 13"/>
          <p:cNvSpPr/>
          <p:nvPr/>
        </p:nvSpPr>
        <p:spPr>
          <a:xfrm>
            <a:off x="7178721" y="5229200"/>
            <a:ext cx="1656191" cy="6866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sz="1600" dirty="0" err="1" smtClean="0"/>
              <a:t>learning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</a:t>
            </a:r>
            <a:r>
              <a:rPr lang="de-DE" sz="1600" dirty="0" err="1" smtClean="0"/>
              <a:t>religion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7133903" y="4149080"/>
            <a:ext cx="1656191" cy="6866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 smtClean="0"/>
              <a:t>learning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</a:t>
            </a:r>
            <a:r>
              <a:rPr lang="de-DE" sz="1400" dirty="0" err="1" smtClean="0"/>
              <a:t>religion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7135471" y="2492896"/>
            <a:ext cx="1656191" cy="1452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l-GR" sz="1400" dirty="0" smtClean="0"/>
              <a:t>Ανάλυση της Θρησκείας με σημείο αφετηρίας μία συγκεκριμένη θρησκευτική παράδοση</a:t>
            </a:r>
            <a:endParaRPr lang="de-DE" sz="1400" dirty="0"/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6164271" y="1737968"/>
            <a:ext cx="954392" cy="1787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164271" y="3508652"/>
            <a:ext cx="1014450" cy="22033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73819" y="3508651"/>
            <a:ext cx="980969" cy="8996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6164271" y="3000405"/>
            <a:ext cx="1018236" cy="524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8313" y="-1"/>
            <a:ext cx="6984000" cy="1152000"/>
          </a:xfrm>
        </p:spPr>
        <p:txBody>
          <a:bodyPr anchor="ctr"/>
          <a:lstStyle/>
          <a:p>
            <a:r>
              <a:rPr lang="el-GR" altLang="de-DE" dirty="0" smtClean="0">
                <a:latin typeface="+mn-lt"/>
                <a:ea typeface="ＭＳ Ｐゴシック" pitchFamily="34" charset="-128"/>
              </a:rPr>
              <a:t>Ποιοι είναι οι προσανατολισμοί του Μαθήματος των Θρησκευτικών (</a:t>
            </a:r>
            <a:r>
              <a:rPr lang="el-GR" altLang="de-DE" dirty="0" err="1" smtClean="0">
                <a:latin typeface="+mn-lt"/>
                <a:ea typeface="ＭＳ Ｐゴシック" pitchFamily="34" charset="-128"/>
              </a:rPr>
              <a:t>ΜτΘ</a:t>
            </a:r>
            <a:r>
              <a:rPr lang="el-GR" altLang="de-DE" dirty="0" smtClean="0">
                <a:latin typeface="+mn-lt"/>
                <a:ea typeface="ＭＳ Ｐゴシック" pitchFamily="34" charset="-128"/>
              </a:rPr>
              <a:t>) ;</a:t>
            </a:r>
            <a:endParaRPr lang="de-DE" altLang="de-DE" sz="2200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1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7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908720"/>
          </a:xfrm>
        </p:spPr>
        <p:txBody>
          <a:bodyPr anchor="ctr"/>
          <a:lstStyle/>
          <a:p>
            <a:r>
              <a:rPr lang="el-GR" altLang="de-DE" sz="2000" dirty="0" smtClean="0">
                <a:latin typeface="+mn-lt"/>
                <a:ea typeface="ＭＳ Ｐゴシック" pitchFamily="34" charset="-128"/>
              </a:rPr>
              <a:t>Για ποιον λόγο το Ομολογιακό Μάθημα με συγκεκριμένες θέσεις ως διδακτικό πλαίσιο / σημείο </a:t>
            </a:r>
            <a:r>
              <a:rPr lang="el-GR" altLang="de-DE" sz="2000" dirty="0" err="1" smtClean="0">
                <a:latin typeface="+mn-lt"/>
                <a:ea typeface="ＭＳ Ｐゴシック" pitchFamily="34" charset="-128"/>
              </a:rPr>
              <a:t>αφόρμησης</a:t>
            </a:r>
            <a:r>
              <a:rPr lang="el-GR" altLang="de-DE" sz="2000" dirty="0" smtClean="0">
                <a:latin typeface="+mn-lt"/>
                <a:ea typeface="ＭＳ Ｐゴシック" pitchFamily="34" charset="-128"/>
              </a:rPr>
              <a:t> είναι απαραίτητο;</a:t>
            </a:r>
            <a:endParaRPr lang="de-DE" altLang="de-DE" sz="20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751387"/>
          </a:xfrm>
        </p:spPr>
        <p:txBody>
          <a:bodyPr/>
          <a:lstStyle/>
          <a:p>
            <a:pPr>
              <a:buClrTx/>
            </a:pPr>
            <a:endParaRPr lang="de-DE" dirty="0" smtClean="0"/>
          </a:p>
          <a:p>
            <a:pPr>
              <a:buClrTx/>
            </a:pPr>
            <a:endParaRPr lang="de-DE" dirty="0"/>
          </a:p>
          <a:p>
            <a:pPr marL="0" indent="0">
              <a:buClrTx/>
              <a:buNone/>
            </a:pPr>
            <a:r>
              <a:rPr lang="de-DE" dirty="0" smtClean="0"/>
              <a:t> 		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1430994163"/>
              </p:ext>
            </p:extLst>
          </p:nvPr>
        </p:nvGraphicFramePr>
        <p:xfrm>
          <a:off x="899592" y="1397000"/>
          <a:ext cx="727285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06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FE7ED-9453-4876-9164-B78AC915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221FB-410E-45A0-9B61-DC64888F4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9D040-21E3-495A-AD03-4A1F8BDC2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0FCA7-2C72-4C95-BA3E-CD31898B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20A5C-BC7E-4882-88DB-1156CBB9A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3256" y="-63493"/>
            <a:ext cx="7771112" cy="1152000"/>
          </a:xfrm>
        </p:spPr>
        <p:txBody>
          <a:bodyPr anchor="ctr"/>
          <a:lstStyle/>
          <a:p>
            <a:pPr>
              <a:tabLst>
                <a:tab pos="538163" algn="l"/>
              </a:tabLst>
            </a:pPr>
            <a:r>
              <a:rPr lang="el-GR" altLang="de-DE" dirty="0">
                <a:latin typeface="+mn-lt"/>
                <a:ea typeface="ＭＳ Ｐゴシック" pitchFamily="34" charset="-128"/>
              </a:rPr>
              <a:t>Αντί ενός δεύτερου συμπεράσματος:  Μου αρέσει αυτό, «διότι μας επιτρέπει να στοχαστούμε με πιο προσωπικό τρόπο».</a:t>
            </a:r>
            <a:endParaRPr lang="de-DE" altLang="de-DE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751387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endParaRPr lang="de-DE" dirty="0" smtClean="0">
              <a:ea typeface="ＭＳ Ｐゴシック" pitchFamily="34" charset="-128"/>
            </a:endParaRPr>
          </a:p>
          <a:p>
            <a:pPr marL="419100" indent="-419100" eaLnBrk="1" hangingPunct="1">
              <a:defRPr/>
            </a:pPr>
            <a:endParaRPr lang="de-DE" dirty="0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6" y="1628800"/>
            <a:ext cx="8548103" cy="48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11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4226" y="1700808"/>
            <a:ext cx="3776662" cy="4751387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sz="2000" dirty="0" smtClean="0"/>
              <a:t>I hadn’t used this sentence before, ever</a:t>
            </a:r>
            <a:r>
              <a:rPr lang="en-US" sz="2000" dirty="0"/>
              <a:t>. </a:t>
            </a:r>
            <a:r>
              <a:rPr lang="en-US" sz="2000" dirty="0" smtClean="0"/>
              <a:t>But I think, that the psalmist intends to express that one  is saved out of a precarious situation. And is therefore able to </a:t>
            </a:r>
            <a:r>
              <a:rPr lang="en-US" sz="2000" strike="sngStrike" dirty="0" smtClean="0"/>
              <a:t>run </a:t>
            </a:r>
            <a:r>
              <a:rPr lang="en-US" sz="2000" dirty="0" smtClean="0"/>
              <a:t>flee into freedom.</a:t>
            </a:r>
            <a:endParaRPr lang="en-US" sz="2000" dirty="0"/>
          </a:p>
        </p:txBody>
      </p:sp>
      <p:pic>
        <p:nvPicPr>
          <p:cNvPr id="4098" name="Picture 2" descr="E:\Schw. Mirjam_29_04_2016\EARLI\RU_Text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8" y="1696864"/>
            <a:ext cx="460471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3256" y="-63493"/>
            <a:ext cx="7771112" cy="1152000"/>
          </a:xfrm>
        </p:spPr>
        <p:txBody>
          <a:bodyPr anchor="ctr"/>
          <a:lstStyle/>
          <a:p>
            <a:pPr>
              <a:tabLst>
                <a:tab pos="538163" algn="l"/>
              </a:tabLst>
            </a:pPr>
            <a:r>
              <a:rPr lang="el-GR" altLang="de-DE" sz="2200" dirty="0">
                <a:latin typeface="+mn-lt"/>
                <a:ea typeface="ＭＳ Ｐゴシック" pitchFamily="34" charset="-128"/>
              </a:rPr>
              <a:t>Αντί ενός δεύτερου συμπεράσματος:  Μου αρέσει αυτό, «διότι μας επιτρέπει να στοχαστούμε με πιο προσωπικό τρόπο».</a:t>
            </a:r>
            <a:endParaRPr lang="de-DE" altLang="de-DE" sz="2200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0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Anstelle eines zweiten Fazits: Ich mag das, „weil wir persönlicher in uns gehen durften“ </a:t>
            </a:r>
            <a:endParaRPr lang="de-DE" sz="2200" dirty="0">
              <a:latin typeface="+mn-lt"/>
            </a:endParaRPr>
          </a:p>
        </p:txBody>
      </p:sp>
      <p:pic>
        <p:nvPicPr>
          <p:cNvPr id="3074" name="Picture 2" descr="E:\Schw. Mirjam_29_04_2016\EARLI\RU_Tex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1" y="1404521"/>
            <a:ext cx="47160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4874122" y="1484783"/>
            <a:ext cx="3776662" cy="475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When there was a bad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/>
              <a:t>i</a:t>
            </a:r>
            <a:r>
              <a:rPr lang="en-US" sz="1800" kern="0" dirty="0" smtClean="0"/>
              <a:t>n my life,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and I didn’t feel like doing anything,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I sometimes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prayed to God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/>
              <a:t>f</a:t>
            </a:r>
            <a:r>
              <a:rPr lang="en-US" sz="1800" kern="0" dirty="0" smtClean="0"/>
              <a:t>or helping me to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/>
              <a:t>e</a:t>
            </a:r>
            <a:r>
              <a:rPr lang="en-US" sz="1800" kern="0" dirty="0" smtClean="0"/>
              <a:t>scape my grief.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And then I’ve     managed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to go 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and to pick myself up.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800" kern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 smtClean="0"/>
              <a:t>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800" kern="0" dirty="0"/>
              <a:t> </a:t>
            </a:r>
            <a:r>
              <a:rPr lang="en-US" sz="1800" kern="0" dirty="0" smtClean="0"/>
              <a:t>       by God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Wingdings" pitchFamily="2" charset="2"/>
              <a:buNone/>
            </a:pPr>
            <a:endParaRPr lang="en-US" sz="2000" kern="0" dirty="0"/>
          </a:p>
        </p:txBody>
      </p:sp>
      <p:pic>
        <p:nvPicPr>
          <p:cNvPr id="1026" name="Picture 2" descr="C:\Users\jh1036\Desktop\Unbenan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16024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h1036\Desktop\Unbenan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530" y="5524475"/>
            <a:ext cx="1524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6984000" cy="1152000"/>
          </a:xfrm>
        </p:spPr>
        <p:txBody>
          <a:bodyPr anchor="ctr"/>
          <a:lstStyle/>
          <a:p>
            <a:r>
              <a:rPr lang="el-GR" altLang="de-DE" sz="2200" dirty="0" smtClean="0">
                <a:latin typeface="+mn-lt"/>
                <a:ea typeface="ＭＳ Ｐゴシック" pitchFamily="34" charset="-128"/>
              </a:rPr>
              <a:t>Ερωτήματα που πραγματεύεται η εισήγηση:</a:t>
            </a:r>
            <a:endParaRPr lang="de-DE" altLang="de-DE" sz="22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9738"/>
            <a:ext cx="5471839" cy="460853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l-GR" dirty="0"/>
              <a:t>Μ</a:t>
            </a:r>
            <a:r>
              <a:rPr lang="el-GR" dirty="0" smtClean="0"/>
              <a:t>ε </a:t>
            </a:r>
            <a:r>
              <a:rPr lang="el-GR" dirty="0"/>
              <a:t>ποιον τρόπο προβάλλει το θρησκευτικό φαινόμενο στη ζωή των </a:t>
            </a:r>
            <a:r>
              <a:rPr lang="el-GR" dirty="0" err="1"/>
              <a:t>μετανεωτερικών</a:t>
            </a:r>
            <a:r>
              <a:rPr lang="el-GR" dirty="0"/>
              <a:t> κοινωνιών</a:t>
            </a:r>
            <a:r>
              <a:rPr lang="en-US" dirty="0"/>
              <a:t> </a:t>
            </a:r>
            <a:r>
              <a:rPr lang="el-GR" dirty="0" smtClean="0"/>
              <a:t>;</a:t>
            </a:r>
            <a:r>
              <a:rPr lang="de-DE" altLang="de-DE" dirty="0" smtClean="0">
                <a:ea typeface="ＭＳ Ｐゴシック" pitchFamily="34" charset="-128"/>
              </a:rPr>
              <a:t>	</a:t>
            </a:r>
            <a:endParaRPr lang="el-GR" altLang="de-DE" i="1" dirty="0">
              <a:ea typeface="ＭＳ Ｐゴシック" pitchFamily="34" charset="-128"/>
            </a:endParaRP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l-GR" altLang="de-DE" i="1" dirty="0" smtClean="0">
                <a:ea typeface="ＭＳ Ｐゴシック" pitchFamily="34" charset="-128"/>
              </a:rPr>
              <a:t>	Προκλήσεις και ευθύνη για τις 	</a:t>
            </a:r>
            <a:r>
              <a:rPr lang="el-GR" altLang="de-DE" i="1" dirty="0" err="1" smtClean="0">
                <a:ea typeface="ＭＳ Ｐゴシック" pitchFamily="34" charset="-128"/>
              </a:rPr>
              <a:t>μετανεωτερικές</a:t>
            </a:r>
            <a:r>
              <a:rPr lang="el-GR" altLang="de-DE" i="1" dirty="0" smtClean="0">
                <a:ea typeface="ＭＳ Ｐゴシック" pitchFamily="34" charset="-128"/>
              </a:rPr>
              <a:t> κοινωνίες.</a:t>
            </a:r>
          </a:p>
          <a:p>
            <a:pPr marL="0" indent="0">
              <a:spcBef>
                <a:spcPts val="1200"/>
              </a:spcBef>
              <a:buClrTx/>
              <a:buNone/>
            </a:pPr>
            <a:endParaRPr lang="de-DE" altLang="de-DE" i="1" dirty="0" smtClean="0">
              <a:ea typeface="ＭＳ Ｐゴシック" pitchFamily="34" charset="-128"/>
            </a:endParaRPr>
          </a:p>
          <a:p>
            <a:pPr marL="457200" indent="-457200"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el-GR" dirty="0" smtClean="0"/>
              <a:t>Ποιο είναι το προφίλ της θρησκευτικής εκπαίδευσης στο πλαίσιο της εκπαιδευτικής πράξης του δημόσιου σχολείου;</a:t>
            </a:r>
            <a:endParaRPr lang="de-DE" altLang="de-DE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1200"/>
              </a:spcBef>
              <a:buClrTx/>
            </a:pPr>
            <a:endParaRPr lang="de-DE" altLang="de-DE" sz="22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8654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899592" y="292494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79514" y="-1"/>
            <a:ext cx="7560838" cy="1052737"/>
          </a:xfrm>
        </p:spPr>
        <p:txBody>
          <a:bodyPr anchor="ctr"/>
          <a:lstStyle/>
          <a:p>
            <a:r>
              <a:rPr lang="el-GR" altLang="de-DE" dirty="0">
                <a:latin typeface="+mn-lt"/>
                <a:ea typeface="ＭＳ Ｐゴシック" pitchFamily="34" charset="-128"/>
              </a:rPr>
              <a:t>Διαδικασίες θρησκευτικού πλουραλισμού στη </a:t>
            </a:r>
            <a:r>
              <a:rPr lang="el-GR" altLang="de-DE" dirty="0" err="1">
                <a:latin typeface="+mn-lt"/>
                <a:ea typeface="ＭＳ Ｐゴシック" pitchFamily="34" charset="-128"/>
              </a:rPr>
              <a:t>Μετανεωτερικότητα</a:t>
            </a:r>
            <a:r>
              <a:rPr lang="el-GR" altLang="de-DE" dirty="0">
                <a:latin typeface="+mn-lt"/>
                <a:ea typeface="ＭＳ Ｐゴシック" pitchFamily="34" charset="-128"/>
              </a:rPr>
              <a:t> – Κοινωνικές απαιτήσεις και απαντήσεις</a:t>
            </a:r>
            <a:endParaRPr lang="de-DE" altLang="de-DE" sz="22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3" y="1700213"/>
            <a:ext cx="8784976" cy="515778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l-GR" sz="1800" dirty="0"/>
              <a:t>Από τη μια πλευρά, οι κοινωνίες συνειδητοποιούν ολοένα και περισσότερο τη σημασία της θρησκευτικότητας ως κοινωνικού παράγοντα• από την άλλη, το θρησκευτικό φαινόμενο καθίσταται ολοένα και περισσότερο ασαφές (</a:t>
            </a:r>
            <a:r>
              <a:rPr lang="el-GR" sz="1800" dirty="0" err="1"/>
              <a:t>Diffundierung</a:t>
            </a:r>
            <a:r>
              <a:rPr lang="el-GR" sz="1800" dirty="0"/>
              <a:t> des </a:t>
            </a:r>
            <a:r>
              <a:rPr lang="el-GR" sz="1800" dirty="0" err="1"/>
              <a:t>Religiösen</a:t>
            </a:r>
            <a:r>
              <a:rPr lang="el-GR" sz="1800" dirty="0"/>
              <a:t>) και </a:t>
            </a:r>
            <a:r>
              <a:rPr lang="el-GR" sz="1800" dirty="0" smtClean="0"/>
              <a:t>συγκεχυμένο</a:t>
            </a:r>
            <a:r>
              <a:rPr lang="en-GB" sz="1800" dirty="0" smtClean="0"/>
              <a:t>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l-GR" sz="1800" dirty="0" smtClean="0"/>
              <a:t>Από </a:t>
            </a:r>
            <a:r>
              <a:rPr lang="el-GR" sz="1800" dirty="0"/>
              <a:t>τη μια πλευρά, παρατηρούμε ότι το </a:t>
            </a:r>
            <a:r>
              <a:rPr lang="el-GR" sz="1800" dirty="0" err="1"/>
              <a:t>θρησκεύειν</a:t>
            </a:r>
            <a:r>
              <a:rPr lang="el-GR" sz="1800" dirty="0"/>
              <a:t> συνιστά κυρίαρχη τάση, όπως επίσης και η σημασία της θρησκείας στον δημόσιο χώρο γίνεται ολοένα και μεγαλύτερη. Από την άλλη, βιώνουμε μία, τρόπον τινά, αποκέντρωση του θρησκευτικού φαινομένου. </a:t>
            </a:r>
            <a:endParaRPr lang="en-GB" sz="1800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l-GR" sz="1800" dirty="0" smtClean="0"/>
              <a:t>Από </a:t>
            </a:r>
            <a:r>
              <a:rPr lang="el-GR" sz="1800" dirty="0"/>
              <a:t>τη μια πλευρά, οι βιοθεωρίες γίνονται ολοένα και περισσότερο πλουραλιστικές και αυτόνομες• από την άλλη, οι ίδιες αυτές βιοθεωρίες αναπτύσσονται λαμβάνοντας ολοένα και μεγαλύτερη απόσταση από τις θεσμοποιημένες θρησκευτικές κοινότητες </a:t>
            </a:r>
            <a:r>
              <a:rPr lang="en-GB" sz="1800" dirty="0" smtClean="0"/>
              <a:t>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l-GR" sz="1800" dirty="0" smtClean="0"/>
              <a:t>Από </a:t>
            </a:r>
            <a:r>
              <a:rPr lang="el-GR" sz="1800" dirty="0"/>
              <a:t>τη μια πλευρά, το θρησκευτικό φαινόμενο διακρίνεται για την </a:t>
            </a:r>
            <a:r>
              <a:rPr lang="el-GR" sz="1800" dirty="0" err="1"/>
              <a:t>πλουραλιστικότητά</a:t>
            </a:r>
            <a:r>
              <a:rPr lang="el-GR" sz="1800" dirty="0"/>
              <a:t> του• από την άλλη παρατηρείται μία αμηχανία, όσον αφορά στον τρόπο με τον οποίον τα μέλη της κοινωνίας θα πρέπει να διαχειριστούν την </a:t>
            </a:r>
            <a:r>
              <a:rPr lang="el-GR" sz="1800" dirty="0" err="1"/>
              <a:t>πολυπολυτισμικότητα</a:t>
            </a:r>
            <a:r>
              <a:rPr lang="el-GR" sz="1800" dirty="0"/>
              <a:t> και την </a:t>
            </a:r>
            <a:r>
              <a:rPr lang="el-GR" sz="1800" dirty="0" err="1"/>
              <a:t>πολυθρησκευτικότητα</a:t>
            </a:r>
            <a:r>
              <a:rPr lang="el-GR" sz="1800" dirty="0"/>
              <a:t>. 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" y="144873"/>
            <a:ext cx="7488376" cy="775953"/>
          </a:xfrm>
          <a:noFill/>
          <a:ln/>
        </p:spPr>
        <p:txBody>
          <a:bodyPr anchor="ctr"/>
          <a:lstStyle/>
          <a:p>
            <a:r>
              <a:rPr lang="el-GR" altLang="de-DE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Η θρησκεία καθίσταται και πάλι παράγοντας της δημόσιας σφαίρας και ταυτόχρονα κάτι το ασαφές και απόμακρο – η ευθύνη της κοινωνίας και δυνατές </a:t>
            </a:r>
            <a:r>
              <a:rPr lang="el-GR" altLang="de-DE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απαντήσεις</a:t>
            </a:r>
            <a:endParaRPr lang="de-DE" altLang="de-DE" sz="2400" dirty="0">
              <a:latin typeface="+mn-l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1484784"/>
            <a:ext cx="5397584" cy="3657351"/>
            <a:chOff x="182528" y="1344588"/>
            <a:chExt cx="7934657" cy="4610075"/>
          </a:xfrm>
        </p:grpSpPr>
        <p:pic>
          <p:nvPicPr>
            <p:cNvPr id="2050" name="Picture 2" descr="C:\UNI FREIBURG - HEGER\AKTUELLES\EU_Vortrag_IRB\Bildmaterial\CharlieHebdoSchlagzeile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28" y="1344588"/>
              <a:ext cx="4112411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NI FREIBURG - HEGER\AKTUELLES\EU_Vortrag_IRB\Bildmaterial\CharlieHebdo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939" y="3640088"/>
              <a:ext cx="3822246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179512" y="1399125"/>
            <a:ext cx="5541600" cy="3827430"/>
            <a:chOff x="182528" y="1344588"/>
            <a:chExt cx="7934657" cy="4615698"/>
          </a:xfrm>
        </p:grpSpPr>
        <p:pic>
          <p:nvPicPr>
            <p:cNvPr id="2052" name="Picture 4" descr="C:\UNI FREIBURG - HEGER\AKTUELLES\EU_Vortrag_IRB\Bildmaterial\ISIS_Kämpfer_II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851" y="1344588"/>
              <a:ext cx="3833334" cy="22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NI FREIBURG - HEGER\AKTUELLES\EU_Vortrag_IRB\Bildmaterial\GetöteterDeutscherInSyrie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28" y="3648844"/>
              <a:ext cx="4103866" cy="231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C:\UNI FREIBURG - HEGER\AKTUELLES\EU_Vortrag_IRB\Bildmaterial\ReligiöseVielfaltDeutschlandI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328" y="5013176"/>
            <a:ext cx="2212032" cy="12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075432" y="33026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altLang="de-DE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Το επιχείρημα που υποστηρίζει τη θρησκεία ως παράγοντα εκπολιτισμού. </a:t>
            </a:r>
            <a:endParaRPr lang="de-DE" altLang="de-DE" sz="2000" i="1" kern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112" y="3429000"/>
            <a:ext cx="390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0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75432" y="3302600"/>
            <a:ext cx="274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GB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H </a:t>
            </a: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λογικά δομημένη ανάλυση </a:t>
            </a:r>
            <a:r>
              <a:rPr lang="el-GR" altLang="de-DE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της θρησκείας</a:t>
            </a:r>
            <a:endParaRPr lang="de-DE" altLang="de-DE" sz="2000" i="1" kern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112" y="3429000"/>
            <a:ext cx="390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96" y="2561262"/>
            <a:ext cx="4347038" cy="28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94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" y="144873"/>
            <a:ext cx="7488376" cy="775953"/>
          </a:xfrm>
          <a:noFill/>
          <a:ln/>
        </p:spPr>
        <p:txBody>
          <a:bodyPr anchor="ctr"/>
          <a:lstStyle/>
          <a:p>
            <a:r>
              <a:rPr lang="el-GR" altLang="de-DE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Η θρησκεία καθίσταται και πάλι παράγοντας της δημόσιας σφαίρας και ταυτόχρονα κάτι το ασαφές και απόμακρο – η ευθύνη της κοινωνίας και δυνατές </a:t>
            </a:r>
            <a:r>
              <a:rPr lang="el-GR" altLang="de-DE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απαντήσεις</a:t>
            </a:r>
            <a:endParaRPr lang="de-DE" alt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6984000" cy="1152000"/>
          </a:xfrm>
        </p:spPr>
        <p:txBody>
          <a:bodyPr anchor="ctr">
            <a:noAutofit/>
          </a:bodyPr>
          <a:lstStyle/>
          <a:p>
            <a:r>
              <a:rPr lang="el-GR" altLang="de-DE" sz="2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Μεταξύ κυρίαρχης τάσης, αποκέντρωσης, πλουραλισμού και απομάκρυνσης από την παράδοση – το έργο και η ευθύνη της κοινωνίας. Προτεινόμενες λύσεις.</a:t>
            </a:r>
            <a:endParaRPr lang="de-DE" altLang="de-DE" sz="2000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3"/>
            <a:ext cx="3299259" cy="27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818047" y="1700808"/>
            <a:ext cx="31464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Να εντοπίσουμε και να επεξεργαστούμε την ανασφάλεια ως προς τους </a:t>
            </a:r>
            <a:r>
              <a:rPr lang="el-GR" altLang="de-DE" sz="2000" i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αξιακούς</a:t>
            </a: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 προσανατολισμούς.</a:t>
            </a:r>
            <a:endParaRPr lang="de-DE" altLang="de-DE" sz="2000" i="1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Οι </a:t>
            </a:r>
            <a:r>
              <a:rPr lang="el-GR" altLang="de-DE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Εκκλησίες και οι θρησκευτικές κοινότητες θα πρέπει να </a:t>
            </a: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μεταφέρουν στον </a:t>
            </a:r>
            <a:r>
              <a:rPr lang="el-GR" altLang="de-DE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δημόσιο </a:t>
            </a: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χώρο τις διδασκαλίες τους ως δυνατότητες ανεύρεσης νοήματος. </a:t>
            </a:r>
            <a:endParaRPr lang="de-DE" altLang="de-DE" sz="2000" i="1" kern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728" y="1916833"/>
            <a:ext cx="3905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7522" y="3649074"/>
            <a:ext cx="3905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1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39" cy="963360"/>
          </a:xfrm>
        </p:spPr>
        <p:txBody>
          <a:bodyPr anchor="ctr"/>
          <a:lstStyle/>
          <a:p>
            <a:r>
              <a:rPr lang="el-GR" altLang="de-DE" sz="16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Από τη μια πλευρά, ο θρησκευτικός πλουραλισμός που βιώνουμε στην καθημερινότητα• από την άλλη,  </a:t>
            </a:r>
            <a:r>
              <a:rPr lang="el-GR" altLang="de-DE" sz="1600" dirty="0" err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κοινωνικο</a:t>
            </a:r>
            <a:r>
              <a:rPr lang="el-GR" altLang="de-DE" sz="16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-πολιτική αμηχανία ως προς τη διαχείριση της </a:t>
            </a:r>
            <a:r>
              <a:rPr lang="el-GR" altLang="de-DE" sz="1600" dirty="0" err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πολυπολιτισμικότητας</a:t>
            </a:r>
            <a:r>
              <a:rPr lang="el-GR" altLang="de-DE" sz="16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και </a:t>
            </a:r>
            <a:r>
              <a:rPr lang="el-GR" altLang="de-DE" sz="1600" dirty="0" err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πολυθρησκευτικότητας</a:t>
            </a:r>
            <a:r>
              <a:rPr lang="el-GR" altLang="de-DE" sz="16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– Η ευθύνη και το έργο της κοινωνίας και τρόποι αντιμετώπισης.</a:t>
            </a:r>
            <a:endParaRPr lang="de-DE" altLang="de-DE" sz="1600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342731" cy="23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796136" y="278092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Αξιοποίηση διδακτικών θεωριών για τη </a:t>
            </a:r>
            <a:r>
              <a:rPr lang="el-GR" altLang="de-DE" sz="2000" i="1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διαθρησκειακή</a:t>
            </a:r>
            <a:r>
              <a:rPr lang="el-GR" altLang="de-DE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 αγωγή</a:t>
            </a:r>
            <a:endParaRPr lang="de-DE" altLang="de-DE" sz="2000" i="1" kern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488" y="2924943"/>
            <a:ext cx="3905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8313" y="-1"/>
            <a:ext cx="6984000" cy="1152000"/>
          </a:xfrm>
        </p:spPr>
        <p:txBody>
          <a:bodyPr anchor="ctr"/>
          <a:lstStyle/>
          <a:p>
            <a:r>
              <a:rPr lang="el-GR" altLang="de-DE" sz="2000" dirty="0">
                <a:latin typeface="+mn-lt"/>
                <a:ea typeface="ＭＳ Ｐゴシック" pitchFamily="34" charset="-128"/>
              </a:rPr>
              <a:t>Ένα πρώτο συμπέρασμα: Οι κοινωνίες δεν μπορούν να αρνηθούν τον διάλογο με τη θρησκεία.</a:t>
            </a:r>
            <a:endParaRPr lang="de-DE" altLang="de-DE" sz="20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751387"/>
          </a:xfrm>
        </p:spPr>
        <p:txBody>
          <a:bodyPr/>
          <a:lstStyle/>
          <a:p>
            <a:pPr>
              <a:buClrTx/>
            </a:pPr>
            <a:r>
              <a:rPr lang="el-GR" dirty="0"/>
              <a:t>Η θρησκεία </a:t>
            </a:r>
            <a:r>
              <a:rPr lang="el-GR" dirty="0" smtClean="0"/>
              <a:t>έχει καταστεί και πάλι </a:t>
            </a:r>
            <a:r>
              <a:rPr lang="el-GR" dirty="0"/>
              <a:t>ένα δημόσιο </a:t>
            </a:r>
            <a:r>
              <a:rPr lang="el-GR" dirty="0" smtClean="0"/>
              <a:t>ζήτημα </a:t>
            </a:r>
            <a:r>
              <a:rPr lang="de-DE" dirty="0" smtClean="0">
                <a:sym typeface="Wingdings"/>
              </a:rPr>
              <a:t></a:t>
            </a:r>
            <a:r>
              <a:rPr lang="el-GR" dirty="0" smtClean="0">
                <a:sym typeface="Wingdings"/>
              </a:rPr>
              <a:t> Α</a:t>
            </a:r>
            <a:r>
              <a:rPr lang="el-GR" dirty="0" smtClean="0"/>
              <a:t>ναγκαιότητα </a:t>
            </a:r>
            <a:r>
              <a:rPr lang="el-GR" dirty="0"/>
              <a:t>ενός δημοσίου διαλόγου μαζί της, όπως επίσης και η αναγκαιότητα παροχής θρησκευτικής εκπαίδευσης στο δημόσιο σχολείο</a:t>
            </a:r>
            <a:r>
              <a:rPr lang="el-GR" dirty="0" smtClean="0"/>
              <a:t>.</a:t>
            </a:r>
          </a:p>
          <a:p>
            <a:pPr>
              <a:buClrTx/>
            </a:pPr>
            <a:r>
              <a:rPr lang="el-GR" dirty="0" smtClean="0"/>
              <a:t>Ποιο είναι το προφίλ </a:t>
            </a:r>
            <a:r>
              <a:rPr lang="el-GR" dirty="0"/>
              <a:t>που θα πρέπει να έχει η Θρησκευτική Εκπαίδευση </a:t>
            </a:r>
            <a:r>
              <a:rPr lang="el-GR" dirty="0" smtClean="0"/>
              <a:t>στο δημόσιο σχολείο;</a:t>
            </a:r>
            <a:r>
              <a:rPr lang="de-DE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66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8313" y="-1"/>
            <a:ext cx="6984000" cy="1152000"/>
          </a:xfrm>
        </p:spPr>
        <p:txBody>
          <a:bodyPr anchor="ctr"/>
          <a:lstStyle/>
          <a:p>
            <a:r>
              <a:rPr lang="el-GR" altLang="de-DE" dirty="0" smtClean="0">
                <a:latin typeface="+mn-lt"/>
                <a:ea typeface="ＭＳ Ｐゴシック" pitchFamily="34" charset="-128"/>
              </a:rPr>
              <a:t>Ποιοι είναι οι προσανατολισμοί του Μαθήματος των Θρησκευτικών (</a:t>
            </a:r>
            <a:r>
              <a:rPr lang="el-GR" altLang="de-DE" dirty="0" err="1" smtClean="0">
                <a:latin typeface="+mn-lt"/>
                <a:ea typeface="ＭＳ Ｐゴシック" pitchFamily="34" charset="-128"/>
              </a:rPr>
              <a:t>ΜτΘ</a:t>
            </a:r>
            <a:r>
              <a:rPr lang="el-GR" altLang="de-DE" dirty="0" smtClean="0">
                <a:latin typeface="+mn-lt"/>
                <a:ea typeface="ＭＳ Ｐゴシック" pitchFamily="34" charset="-128"/>
              </a:rPr>
              <a:t>) ;</a:t>
            </a:r>
            <a:endParaRPr lang="de-DE" altLang="de-DE" sz="22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7704137" cy="4751387"/>
          </a:xfrm>
        </p:spPr>
        <p:txBody>
          <a:bodyPr/>
          <a:lstStyle/>
          <a:p>
            <a:pPr>
              <a:buClrTx/>
            </a:pPr>
            <a:endParaRPr lang="de-DE" dirty="0" smtClean="0"/>
          </a:p>
          <a:p>
            <a:pPr>
              <a:buClrTx/>
            </a:pPr>
            <a:endParaRPr lang="de-DE" dirty="0"/>
          </a:p>
          <a:p>
            <a:pPr marL="0" indent="0">
              <a:buClrTx/>
              <a:buNone/>
            </a:pPr>
            <a:r>
              <a:rPr lang="de-DE" dirty="0" smtClean="0"/>
              <a:t> 		</a:t>
            </a:r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xmlns="" val="745837924"/>
              </p:ext>
            </p:extLst>
          </p:nvPr>
        </p:nvGraphicFramePr>
        <p:xfrm>
          <a:off x="971600" y="1397000"/>
          <a:ext cx="70567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84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1 Vorlage Masterfolie PPP - LS RelPäd - Mirjam Schambeck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Vorlage Masterfolie PPP - LS RelPäd - Mirjam Schambeck</Template>
  <TotalTime>44</TotalTime>
  <Words>754</Words>
  <Application>Microsoft Office PowerPoint</Application>
  <PresentationFormat>Προβολή στην οθόνη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1 Vorlage Masterfolie PPP - LS RelPäd - Mirjam Schambeck</vt:lpstr>
      <vt:lpstr>«Για ποιον λόγο οι μετανεωτερικές κοινωνίες δεν μπορούν να αρνηθούν το Ομολογιακό Μάθημα των Θρησκευτικών.  Θρησκειοπαιδαγωγική θεώρηση και παραδείγματα»</vt:lpstr>
      <vt:lpstr>Ερωτήματα που πραγματεύεται η εισήγηση:</vt:lpstr>
      <vt:lpstr>Διαδικασίες θρησκευτικού πλουραλισμού στη Μετανεωτερικότητα – Κοινωνικές απαιτήσεις και απαντήσεις</vt:lpstr>
      <vt:lpstr>Η θρησκεία καθίσταται και πάλι παράγοντας της δημόσιας σφαίρας και ταυτόχρονα κάτι το ασαφές και απόμακρο – η ευθύνη της κοινωνίας και δυνατές απαντήσεις</vt:lpstr>
      <vt:lpstr>Η θρησκεία καθίσταται και πάλι παράγοντας της δημόσιας σφαίρας και ταυτόχρονα κάτι το ασαφές και απόμακρο – η ευθύνη της κοινωνίας και δυνατές απαντήσεις</vt:lpstr>
      <vt:lpstr>Μεταξύ κυρίαρχης τάσης, αποκέντρωσης, πλουραλισμού και απομάκρυνσης από την παράδοση – το έργο και η ευθύνη της κοινωνίας. Προτεινόμενες λύσεις.</vt:lpstr>
      <vt:lpstr>Από τη μια πλευρά, ο θρησκευτικός πλουραλισμός που βιώνουμε στην καθημερινότητα• από την άλλη,  κοινωνικο-πολιτική αμηχανία ως προς τη διαχείριση της πολυπολιτισμικότητας και πολυθρησκευτικότητας – Η ευθύνη και το έργο της κοινωνίας και τρόποι αντιμετώπισης.</vt:lpstr>
      <vt:lpstr>Ένα πρώτο συμπέρασμα: Οι κοινωνίες δεν μπορούν να αρνηθούν τον διάλογο με τη θρησκεία.</vt:lpstr>
      <vt:lpstr>Ποιοι είναι οι προσανατολισμοί του Μαθήματος των Θρησκευτικών (ΜτΘ) ;</vt:lpstr>
      <vt:lpstr>Ποιοι είναι οι προσανατολισμοί του Μαθήματος των Θρησκευτικών (ΜτΘ) ;</vt:lpstr>
      <vt:lpstr>Για ποιον λόγο το Ομολογιακό Μάθημα με συγκεκριμένες θέσεις ως διδακτικό πλαίσιο / σημείο αφόρμησης είναι απαραίτητο;</vt:lpstr>
      <vt:lpstr>Αντί ενός δεύτερου συμπεράσματος:  Μου αρέσει αυτό, «διότι μας επιτρέπει να στοχαστούμε με πιο προσωπικό τρόπο».</vt:lpstr>
      <vt:lpstr>Αντί ενός δεύτερου συμπεράσματος:  Μου αρέσει αυτό, «διότι μας επιτρέπει να στοχαστούμε με πιο προσωπικό τρόπο».</vt:lpstr>
      <vt:lpstr>Anstelle eines zweiten Fazits: Ich mag das, „weil wir persönlicher in uns gehen durften“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Grundfragen und Ziele religiöser Erziehung und Bildung</dc:title>
  <dc:creator>lilith</dc:creator>
  <cp:lastModifiedBy>ΣΩΤΗΡΗΣ</cp:lastModifiedBy>
  <cp:revision>199</cp:revision>
  <cp:lastPrinted>2016-04-06T11:18:15Z</cp:lastPrinted>
  <dcterms:created xsi:type="dcterms:W3CDTF">2013-01-24T09:26:32Z</dcterms:created>
  <dcterms:modified xsi:type="dcterms:W3CDTF">2016-11-07T06:17:37Z</dcterms:modified>
</cp:coreProperties>
</file>