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70" r:id="rId5"/>
    <p:sldId id="271" r:id="rId6"/>
    <p:sldId id="290" r:id="rId7"/>
    <p:sldId id="291" r:id="rId8"/>
    <p:sldId id="292" r:id="rId9"/>
    <p:sldId id="293" r:id="rId10"/>
    <p:sldId id="272" r:id="rId11"/>
    <p:sldId id="294" r:id="rId12"/>
    <p:sldId id="329" r:id="rId13"/>
    <p:sldId id="297" r:id="rId14"/>
    <p:sldId id="304" r:id="rId15"/>
    <p:sldId id="303" r:id="rId16"/>
    <p:sldId id="286" r:id="rId17"/>
    <p:sldId id="306" r:id="rId18"/>
    <p:sldId id="307" r:id="rId19"/>
    <p:sldId id="308" r:id="rId20"/>
    <p:sldId id="309" r:id="rId21"/>
    <p:sldId id="325" r:id="rId22"/>
    <p:sldId id="326" r:id="rId23"/>
    <p:sldId id="320" r:id="rId24"/>
    <p:sldId id="312" r:id="rId25"/>
    <p:sldId id="321" r:id="rId26"/>
    <p:sldId id="315" r:id="rId27"/>
    <p:sldId id="317" r:id="rId28"/>
    <p:sldId id="318" r:id="rId29"/>
    <p:sldId id="327" r:id="rId30"/>
    <p:sldId id="324" r:id="rId31"/>
  </p:sldIdLst>
  <p:sldSz cx="9144000" cy="6858000" type="screen4x3"/>
  <p:notesSz cx="7315200" cy="96012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E48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2" autoAdjust="0"/>
    <p:restoredTop sz="94662" autoAdjust="0"/>
  </p:normalViewPr>
  <p:slideViewPr>
    <p:cSldViewPr>
      <p:cViewPr>
        <p:scale>
          <a:sx n="62" d="100"/>
          <a:sy n="62" d="100"/>
        </p:scale>
        <p:origin x="-7500" y="-19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3226" y="6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051FF-AAC9-4D10-8DE6-AD1C5CE8FA7D}"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l-GR"/>
        </a:p>
      </dgm:t>
    </dgm:pt>
    <dgm:pt modelId="{BA0ECD1B-C07D-430C-A41A-73D5B01D3C7F}">
      <dgm:prSet phldrT="[Κείμενο]" custT="1"/>
      <dgm:spPr/>
      <dgm:t>
        <a:bodyPr/>
        <a:lstStyle/>
        <a:p>
          <a:r>
            <a:rPr lang="el-GR" sz="4000" dirty="0" smtClean="0"/>
            <a:t>Στόχοι</a:t>
          </a:r>
          <a:endParaRPr lang="el-GR" sz="4000" dirty="0"/>
        </a:p>
      </dgm:t>
    </dgm:pt>
    <dgm:pt modelId="{B166719A-EC4C-488C-B023-8BD49237AFA2}" type="parTrans" cxnId="{36606ACE-5F0B-4CD1-BAFD-4B8685DC3BC8}">
      <dgm:prSet/>
      <dgm:spPr/>
      <dgm:t>
        <a:bodyPr/>
        <a:lstStyle/>
        <a:p>
          <a:endParaRPr lang="el-GR"/>
        </a:p>
      </dgm:t>
    </dgm:pt>
    <dgm:pt modelId="{4D3BA023-1FFC-4C04-ABD8-A9BEE49A4DB0}" type="sibTrans" cxnId="{36606ACE-5F0B-4CD1-BAFD-4B8685DC3BC8}">
      <dgm:prSet/>
      <dgm:spPr/>
      <dgm:t>
        <a:bodyPr/>
        <a:lstStyle/>
        <a:p>
          <a:endParaRPr lang="el-GR"/>
        </a:p>
      </dgm:t>
    </dgm:pt>
    <dgm:pt modelId="{9E56D693-74EC-4F7D-AF14-252958CFE3E7}">
      <dgm:prSet phldrT="[Κείμενο]"/>
      <dgm:spPr/>
      <dgm:t>
        <a:bodyPr/>
        <a:lstStyle/>
        <a:p>
          <a:r>
            <a:rPr lang="el-GR" b="0" dirty="0" smtClean="0"/>
            <a:t>απόκτηση θεωρητικής επάρκειας σχετικά με  αρχές  σχεδιασμού της διδασκαλίας και τη διδακτική μεθοδολογία </a:t>
          </a:r>
          <a:endParaRPr lang="el-GR" b="0" dirty="0"/>
        </a:p>
      </dgm:t>
    </dgm:pt>
    <dgm:pt modelId="{099FD637-7CA6-4690-A51A-12E45EF0DFFB}" type="parTrans" cxnId="{BA534878-21A2-484B-998C-0FB8FBC2D599}">
      <dgm:prSet/>
      <dgm:spPr/>
      <dgm:t>
        <a:bodyPr/>
        <a:lstStyle/>
        <a:p>
          <a:endParaRPr lang="el-GR"/>
        </a:p>
      </dgm:t>
    </dgm:pt>
    <dgm:pt modelId="{453E4497-4A37-49E5-94F2-03D84B06FB48}" type="sibTrans" cxnId="{BA534878-21A2-484B-998C-0FB8FBC2D599}">
      <dgm:prSet/>
      <dgm:spPr/>
      <dgm:t>
        <a:bodyPr/>
        <a:lstStyle/>
        <a:p>
          <a:endParaRPr lang="el-GR"/>
        </a:p>
      </dgm:t>
    </dgm:pt>
    <dgm:pt modelId="{88A96BB1-274B-43D9-9DBC-D945D5D08D9F}">
      <dgm:prSet phldrT="[Κείμενο]" custT="1"/>
      <dgm:spPr/>
      <dgm:t>
        <a:bodyPr/>
        <a:lstStyle/>
        <a:p>
          <a:r>
            <a:rPr lang="el-GR" sz="4000" dirty="0" smtClean="0"/>
            <a:t>μέθοδος</a:t>
          </a:r>
          <a:endParaRPr lang="el-GR" sz="4000" dirty="0"/>
        </a:p>
      </dgm:t>
    </dgm:pt>
    <dgm:pt modelId="{7FBD9C5F-41D9-4F12-B502-CDE900261764}" type="parTrans" cxnId="{0310F079-8F24-49D9-AA46-BCE178B07436}">
      <dgm:prSet/>
      <dgm:spPr/>
      <dgm:t>
        <a:bodyPr/>
        <a:lstStyle/>
        <a:p>
          <a:endParaRPr lang="el-GR"/>
        </a:p>
      </dgm:t>
    </dgm:pt>
    <dgm:pt modelId="{FE18E81B-00AD-4736-8CAA-D70393140341}" type="sibTrans" cxnId="{0310F079-8F24-49D9-AA46-BCE178B07436}">
      <dgm:prSet/>
      <dgm:spPr/>
      <dgm:t>
        <a:bodyPr/>
        <a:lstStyle/>
        <a:p>
          <a:endParaRPr lang="el-GR"/>
        </a:p>
      </dgm:t>
    </dgm:pt>
    <dgm:pt modelId="{E6DBCA70-A5FD-4BEC-A0C9-815DB778E923}">
      <dgm:prSet/>
      <dgm:spPr/>
      <dgm:t>
        <a:bodyPr/>
        <a:lstStyle/>
        <a:p>
          <a:r>
            <a:rPr lang="el-GR" b="0" dirty="0" smtClean="0"/>
            <a:t>ανάπτυξη κριτηρίων επιλογής/αξιοποίησης κατάλληλων διδακτικών εργαλείων και διδακτικών δραστηριοτήτων</a:t>
          </a:r>
          <a:endParaRPr lang="el-GR" b="0" dirty="0"/>
        </a:p>
      </dgm:t>
    </dgm:pt>
    <dgm:pt modelId="{D27907DE-47AE-473C-A491-CC740D2097B1}" type="parTrans" cxnId="{914D5155-A4DB-4F06-92FE-9F1AFD0840F0}">
      <dgm:prSet/>
      <dgm:spPr/>
      <dgm:t>
        <a:bodyPr/>
        <a:lstStyle/>
        <a:p>
          <a:endParaRPr lang="el-GR"/>
        </a:p>
      </dgm:t>
    </dgm:pt>
    <dgm:pt modelId="{08C57239-4DD7-4EEF-B8FD-7A2C298A1BCA}" type="sibTrans" cxnId="{914D5155-A4DB-4F06-92FE-9F1AFD0840F0}">
      <dgm:prSet/>
      <dgm:spPr/>
      <dgm:t>
        <a:bodyPr/>
        <a:lstStyle/>
        <a:p>
          <a:endParaRPr lang="el-GR"/>
        </a:p>
      </dgm:t>
    </dgm:pt>
    <dgm:pt modelId="{2706FEDA-2924-4679-86A9-7C6561EEB7EA}">
      <dgm:prSet/>
      <dgm:spPr/>
      <dgm:t>
        <a:bodyPr/>
        <a:lstStyle/>
        <a:p>
          <a:r>
            <a:rPr lang="el-GR" b="0" dirty="0" smtClean="0"/>
            <a:t>σχεδιασμός μιας διδασκαλίας</a:t>
          </a:r>
          <a:endParaRPr lang="el-GR" b="0" dirty="0"/>
        </a:p>
      </dgm:t>
    </dgm:pt>
    <dgm:pt modelId="{70AB03F0-DCD2-43AC-89C2-08BE4262D772}" type="parTrans" cxnId="{39EEF2FE-14D3-405B-B7E0-3DA8297116CA}">
      <dgm:prSet/>
      <dgm:spPr/>
      <dgm:t>
        <a:bodyPr/>
        <a:lstStyle/>
        <a:p>
          <a:endParaRPr lang="el-GR"/>
        </a:p>
      </dgm:t>
    </dgm:pt>
    <dgm:pt modelId="{709E56C2-B4F1-4F6F-B9C1-07540C83B4BC}" type="sibTrans" cxnId="{39EEF2FE-14D3-405B-B7E0-3DA8297116CA}">
      <dgm:prSet/>
      <dgm:spPr/>
      <dgm:t>
        <a:bodyPr/>
        <a:lstStyle/>
        <a:p>
          <a:endParaRPr lang="el-GR"/>
        </a:p>
      </dgm:t>
    </dgm:pt>
    <dgm:pt modelId="{B101D8F7-2345-4C06-8F2F-7B2588799EB2}">
      <dgm:prSet/>
      <dgm:spPr/>
      <dgm:t>
        <a:bodyPr/>
        <a:lstStyle/>
        <a:p>
          <a:r>
            <a:rPr lang="el-GR" b="1" smtClean="0"/>
            <a:t>Ομαδοσυνεργασία </a:t>
          </a:r>
          <a:endParaRPr lang="el-GR" b="1" dirty="0"/>
        </a:p>
      </dgm:t>
    </dgm:pt>
    <dgm:pt modelId="{E33D43C6-CD14-4A12-9F2D-317B515F3D14}" type="parTrans" cxnId="{D8208410-5528-4B19-BF02-46223B5A7ED5}">
      <dgm:prSet/>
      <dgm:spPr/>
      <dgm:t>
        <a:bodyPr/>
        <a:lstStyle/>
        <a:p>
          <a:endParaRPr lang="el-GR"/>
        </a:p>
      </dgm:t>
    </dgm:pt>
    <dgm:pt modelId="{49AE4683-8686-4620-996A-42551AD775F6}" type="sibTrans" cxnId="{D8208410-5528-4B19-BF02-46223B5A7ED5}">
      <dgm:prSet/>
      <dgm:spPr/>
      <dgm:t>
        <a:bodyPr/>
        <a:lstStyle/>
        <a:p>
          <a:endParaRPr lang="el-GR"/>
        </a:p>
      </dgm:t>
    </dgm:pt>
    <dgm:pt modelId="{B613D8B3-B492-4D5F-9C6B-001ABF5AE1A3}">
      <dgm:prSet/>
      <dgm:spPr/>
      <dgm:t>
        <a:bodyPr/>
        <a:lstStyle/>
        <a:p>
          <a:r>
            <a:rPr lang="el-GR" b="1" smtClean="0"/>
            <a:t>Αναστοχασμός </a:t>
          </a:r>
          <a:endParaRPr lang="el-GR" b="1" dirty="0"/>
        </a:p>
      </dgm:t>
    </dgm:pt>
    <dgm:pt modelId="{95F0DA3C-1BA8-4C4C-B974-D9EBC4771E41}" type="parTrans" cxnId="{63BD5821-B78E-4AA2-A32F-4F148E7190D6}">
      <dgm:prSet/>
      <dgm:spPr/>
      <dgm:t>
        <a:bodyPr/>
        <a:lstStyle/>
        <a:p>
          <a:endParaRPr lang="el-GR"/>
        </a:p>
      </dgm:t>
    </dgm:pt>
    <dgm:pt modelId="{BEEFAD14-1150-4D71-A5FB-489A003EFD42}" type="sibTrans" cxnId="{63BD5821-B78E-4AA2-A32F-4F148E7190D6}">
      <dgm:prSet/>
      <dgm:spPr/>
      <dgm:t>
        <a:bodyPr/>
        <a:lstStyle/>
        <a:p>
          <a:endParaRPr lang="el-GR"/>
        </a:p>
      </dgm:t>
    </dgm:pt>
    <dgm:pt modelId="{BF447825-1087-4FD9-AFB4-487C1BE83549}">
      <dgm:prSet phldrT="[Κείμενο]"/>
      <dgm:spPr/>
      <dgm:t>
        <a:bodyPr/>
        <a:lstStyle/>
        <a:p>
          <a:endParaRPr lang="el-GR" dirty="0"/>
        </a:p>
      </dgm:t>
    </dgm:pt>
    <dgm:pt modelId="{151CB0E6-94C0-4D68-90D9-49B168B955DB}" type="parTrans" cxnId="{F86F7E39-B8EA-4788-8CB4-4932C90F5766}">
      <dgm:prSet/>
      <dgm:spPr/>
      <dgm:t>
        <a:bodyPr/>
        <a:lstStyle/>
        <a:p>
          <a:endParaRPr lang="el-GR"/>
        </a:p>
      </dgm:t>
    </dgm:pt>
    <dgm:pt modelId="{C1A9F3B8-6549-4C6A-92C5-5444633445F3}" type="sibTrans" cxnId="{F86F7E39-B8EA-4788-8CB4-4932C90F5766}">
      <dgm:prSet/>
      <dgm:spPr/>
      <dgm:t>
        <a:bodyPr/>
        <a:lstStyle/>
        <a:p>
          <a:endParaRPr lang="el-GR"/>
        </a:p>
      </dgm:t>
    </dgm:pt>
    <dgm:pt modelId="{4EBED9BC-83F3-4E7E-875F-98324F2BE968}">
      <dgm:prSet phldrT="[Κείμενο]"/>
      <dgm:spPr/>
      <dgm:t>
        <a:bodyPr/>
        <a:lstStyle/>
        <a:p>
          <a:r>
            <a:rPr lang="el-GR" b="1" dirty="0" smtClean="0"/>
            <a:t>Παρουσίαση</a:t>
          </a:r>
          <a:endParaRPr lang="el-GR" dirty="0"/>
        </a:p>
      </dgm:t>
    </dgm:pt>
    <dgm:pt modelId="{8871E25E-05FA-4D2F-8E4F-1A69791C96D2}" type="parTrans" cxnId="{8654C06E-2C50-45D1-9AB9-5D6CCDCC1D0A}">
      <dgm:prSet/>
      <dgm:spPr/>
      <dgm:t>
        <a:bodyPr/>
        <a:lstStyle/>
        <a:p>
          <a:endParaRPr lang="el-GR"/>
        </a:p>
      </dgm:t>
    </dgm:pt>
    <dgm:pt modelId="{8F50D7E8-085C-49E1-9A70-85B2DFCD060E}" type="sibTrans" cxnId="{8654C06E-2C50-45D1-9AB9-5D6CCDCC1D0A}">
      <dgm:prSet/>
      <dgm:spPr/>
      <dgm:t>
        <a:bodyPr/>
        <a:lstStyle/>
        <a:p>
          <a:endParaRPr lang="el-GR"/>
        </a:p>
      </dgm:t>
    </dgm:pt>
    <dgm:pt modelId="{5E932C92-17B8-454E-9DFA-FE20ED3C61BC}" type="pres">
      <dgm:prSet presAssocID="{3B7051FF-AAC9-4D10-8DE6-AD1C5CE8FA7D}" presName="Name0" presStyleCnt="0">
        <dgm:presLayoutVars>
          <dgm:dir/>
          <dgm:animLvl val="lvl"/>
          <dgm:resizeHandles/>
        </dgm:presLayoutVars>
      </dgm:prSet>
      <dgm:spPr/>
      <dgm:t>
        <a:bodyPr/>
        <a:lstStyle/>
        <a:p>
          <a:endParaRPr lang="el-GR"/>
        </a:p>
      </dgm:t>
    </dgm:pt>
    <dgm:pt modelId="{DB39D0CE-E775-4757-88C9-A51C351F17BE}" type="pres">
      <dgm:prSet presAssocID="{BA0ECD1B-C07D-430C-A41A-73D5B01D3C7F}" presName="linNode" presStyleCnt="0"/>
      <dgm:spPr/>
    </dgm:pt>
    <dgm:pt modelId="{C3BCF294-7657-41C3-9BED-E6253DBBF7E5}" type="pres">
      <dgm:prSet presAssocID="{BA0ECD1B-C07D-430C-A41A-73D5B01D3C7F}" presName="parentShp" presStyleLbl="node1" presStyleIdx="0" presStyleCnt="2" custScaleX="64931" custScaleY="117475" custLinFactNeighborX="289" custLinFactNeighborY="784">
        <dgm:presLayoutVars>
          <dgm:bulletEnabled val="1"/>
        </dgm:presLayoutVars>
      </dgm:prSet>
      <dgm:spPr/>
      <dgm:t>
        <a:bodyPr/>
        <a:lstStyle/>
        <a:p>
          <a:endParaRPr lang="el-GR"/>
        </a:p>
      </dgm:t>
    </dgm:pt>
    <dgm:pt modelId="{F9B84FA5-5E3F-4047-946D-240CAE85C3F0}" type="pres">
      <dgm:prSet presAssocID="{BA0ECD1B-C07D-430C-A41A-73D5B01D3C7F}" presName="childShp" presStyleLbl="bgAccFollowNode1" presStyleIdx="0" presStyleCnt="2" custScaleY="142255">
        <dgm:presLayoutVars>
          <dgm:bulletEnabled val="1"/>
        </dgm:presLayoutVars>
      </dgm:prSet>
      <dgm:spPr/>
      <dgm:t>
        <a:bodyPr/>
        <a:lstStyle/>
        <a:p>
          <a:endParaRPr lang="el-GR"/>
        </a:p>
      </dgm:t>
    </dgm:pt>
    <dgm:pt modelId="{2E2666DE-5671-4A79-B493-B8AA77AA6D3D}" type="pres">
      <dgm:prSet presAssocID="{4D3BA023-1FFC-4C04-ABD8-A9BEE49A4DB0}" presName="spacing" presStyleCnt="0"/>
      <dgm:spPr/>
    </dgm:pt>
    <dgm:pt modelId="{F63D9D03-63C3-4A5A-B44A-AF9F5FB6A0B7}" type="pres">
      <dgm:prSet presAssocID="{88A96BB1-274B-43D9-9DBC-D945D5D08D9F}" presName="linNode" presStyleCnt="0"/>
      <dgm:spPr/>
    </dgm:pt>
    <dgm:pt modelId="{648DBE3B-E6FD-42A4-B912-EA0F2594F118}" type="pres">
      <dgm:prSet presAssocID="{88A96BB1-274B-43D9-9DBC-D945D5D08D9F}" presName="parentShp" presStyleLbl="node1" presStyleIdx="1" presStyleCnt="2" custScaleX="78819" custScaleY="66162">
        <dgm:presLayoutVars>
          <dgm:bulletEnabled val="1"/>
        </dgm:presLayoutVars>
      </dgm:prSet>
      <dgm:spPr/>
      <dgm:t>
        <a:bodyPr/>
        <a:lstStyle/>
        <a:p>
          <a:endParaRPr lang="el-GR"/>
        </a:p>
      </dgm:t>
    </dgm:pt>
    <dgm:pt modelId="{DF663790-DFBB-4992-A915-8FE5D21B809C}" type="pres">
      <dgm:prSet presAssocID="{88A96BB1-274B-43D9-9DBC-D945D5D08D9F}" presName="childShp" presStyleLbl="bgAccFollowNode1" presStyleIdx="1" presStyleCnt="2">
        <dgm:presLayoutVars>
          <dgm:bulletEnabled val="1"/>
        </dgm:presLayoutVars>
      </dgm:prSet>
      <dgm:spPr/>
      <dgm:t>
        <a:bodyPr/>
        <a:lstStyle/>
        <a:p>
          <a:endParaRPr lang="el-GR"/>
        </a:p>
      </dgm:t>
    </dgm:pt>
  </dgm:ptLst>
  <dgm:cxnLst>
    <dgm:cxn modelId="{D8208410-5528-4B19-BF02-46223B5A7ED5}" srcId="{88A96BB1-274B-43D9-9DBC-D945D5D08D9F}" destId="{B101D8F7-2345-4C06-8F2F-7B2588799EB2}" srcOrd="2" destOrd="0" parTransId="{E33D43C6-CD14-4A12-9F2D-317B515F3D14}" sibTransId="{49AE4683-8686-4620-996A-42551AD775F6}"/>
    <dgm:cxn modelId="{8654C06E-2C50-45D1-9AB9-5D6CCDCC1D0A}" srcId="{88A96BB1-274B-43D9-9DBC-D945D5D08D9F}" destId="{4EBED9BC-83F3-4E7E-875F-98324F2BE968}" srcOrd="1" destOrd="0" parTransId="{8871E25E-05FA-4D2F-8E4F-1A69791C96D2}" sibTransId="{8F50D7E8-085C-49E1-9A70-85B2DFCD060E}"/>
    <dgm:cxn modelId="{63BD5821-B78E-4AA2-A32F-4F148E7190D6}" srcId="{88A96BB1-274B-43D9-9DBC-D945D5D08D9F}" destId="{B613D8B3-B492-4D5F-9C6B-001ABF5AE1A3}" srcOrd="3" destOrd="0" parTransId="{95F0DA3C-1BA8-4C4C-B974-D9EBC4771E41}" sibTransId="{BEEFAD14-1150-4D71-A5FB-489A003EFD42}"/>
    <dgm:cxn modelId="{DD53FE1A-D99E-4475-AA90-F004C1D0C6C7}" type="presOf" srcId="{BA0ECD1B-C07D-430C-A41A-73D5B01D3C7F}" destId="{C3BCF294-7657-41C3-9BED-E6253DBBF7E5}" srcOrd="0" destOrd="0" presId="urn:microsoft.com/office/officeart/2005/8/layout/vList6"/>
    <dgm:cxn modelId="{EF6A5363-84D6-492E-ACFC-E0EBB67D9D8E}" type="presOf" srcId="{B613D8B3-B492-4D5F-9C6B-001ABF5AE1A3}" destId="{DF663790-DFBB-4992-A915-8FE5D21B809C}" srcOrd="0" destOrd="3" presId="urn:microsoft.com/office/officeart/2005/8/layout/vList6"/>
    <dgm:cxn modelId="{A5854D39-B8CC-4E51-B4AE-52B2132A434E}" type="presOf" srcId="{9E56D693-74EC-4F7D-AF14-252958CFE3E7}" destId="{F9B84FA5-5E3F-4047-946D-240CAE85C3F0}" srcOrd="0" destOrd="0" presId="urn:microsoft.com/office/officeart/2005/8/layout/vList6"/>
    <dgm:cxn modelId="{0310F079-8F24-49D9-AA46-BCE178B07436}" srcId="{3B7051FF-AAC9-4D10-8DE6-AD1C5CE8FA7D}" destId="{88A96BB1-274B-43D9-9DBC-D945D5D08D9F}" srcOrd="1" destOrd="0" parTransId="{7FBD9C5F-41D9-4F12-B502-CDE900261764}" sibTransId="{FE18E81B-00AD-4736-8CAA-D70393140341}"/>
    <dgm:cxn modelId="{CA29F0B6-6C3E-4565-9A5F-9B4476DA849E}" type="presOf" srcId="{2706FEDA-2924-4679-86A9-7C6561EEB7EA}" destId="{F9B84FA5-5E3F-4047-946D-240CAE85C3F0}" srcOrd="0" destOrd="2" presId="urn:microsoft.com/office/officeart/2005/8/layout/vList6"/>
    <dgm:cxn modelId="{A8EEFF85-7FB7-4854-B7FE-A376D896DD8D}" type="presOf" srcId="{88A96BB1-274B-43D9-9DBC-D945D5D08D9F}" destId="{648DBE3B-E6FD-42A4-B912-EA0F2594F118}" srcOrd="0" destOrd="0" presId="urn:microsoft.com/office/officeart/2005/8/layout/vList6"/>
    <dgm:cxn modelId="{E5CEC7A2-BDFE-4DA1-A8F8-BCC57A671B5A}" type="presOf" srcId="{3B7051FF-AAC9-4D10-8DE6-AD1C5CE8FA7D}" destId="{5E932C92-17B8-454E-9DFA-FE20ED3C61BC}" srcOrd="0" destOrd="0" presId="urn:microsoft.com/office/officeart/2005/8/layout/vList6"/>
    <dgm:cxn modelId="{BA534878-21A2-484B-998C-0FB8FBC2D599}" srcId="{BA0ECD1B-C07D-430C-A41A-73D5B01D3C7F}" destId="{9E56D693-74EC-4F7D-AF14-252958CFE3E7}" srcOrd="0" destOrd="0" parTransId="{099FD637-7CA6-4690-A51A-12E45EF0DFFB}" sibTransId="{453E4497-4A37-49E5-94F2-03D84B06FB48}"/>
    <dgm:cxn modelId="{F86F7E39-B8EA-4788-8CB4-4932C90F5766}" srcId="{88A96BB1-274B-43D9-9DBC-D945D5D08D9F}" destId="{BF447825-1087-4FD9-AFB4-487C1BE83549}" srcOrd="0" destOrd="0" parTransId="{151CB0E6-94C0-4D68-90D9-49B168B955DB}" sibTransId="{C1A9F3B8-6549-4C6A-92C5-5444633445F3}"/>
    <dgm:cxn modelId="{E24BE2F0-367B-4643-9467-BAD433277615}" type="presOf" srcId="{B101D8F7-2345-4C06-8F2F-7B2588799EB2}" destId="{DF663790-DFBB-4992-A915-8FE5D21B809C}" srcOrd="0" destOrd="2" presId="urn:microsoft.com/office/officeart/2005/8/layout/vList6"/>
    <dgm:cxn modelId="{914D5155-A4DB-4F06-92FE-9F1AFD0840F0}" srcId="{BA0ECD1B-C07D-430C-A41A-73D5B01D3C7F}" destId="{E6DBCA70-A5FD-4BEC-A0C9-815DB778E923}" srcOrd="1" destOrd="0" parTransId="{D27907DE-47AE-473C-A491-CC740D2097B1}" sibTransId="{08C57239-4DD7-4EEF-B8FD-7A2C298A1BCA}"/>
    <dgm:cxn modelId="{39EEF2FE-14D3-405B-B7E0-3DA8297116CA}" srcId="{BA0ECD1B-C07D-430C-A41A-73D5B01D3C7F}" destId="{2706FEDA-2924-4679-86A9-7C6561EEB7EA}" srcOrd="2" destOrd="0" parTransId="{70AB03F0-DCD2-43AC-89C2-08BE4262D772}" sibTransId="{709E56C2-B4F1-4F6F-B9C1-07540C83B4BC}"/>
    <dgm:cxn modelId="{91D7298A-7F97-459B-959E-EE2B3F9D492B}" type="presOf" srcId="{E6DBCA70-A5FD-4BEC-A0C9-815DB778E923}" destId="{F9B84FA5-5E3F-4047-946D-240CAE85C3F0}" srcOrd="0" destOrd="1" presId="urn:microsoft.com/office/officeart/2005/8/layout/vList6"/>
    <dgm:cxn modelId="{36606ACE-5F0B-4CD1-BAFD-4B8685DC3BC8}" srcId="{3B7051FF-AAC9-4D10-8DE6-AD1C5CE8FA7D}" destId="{BA0ECD1B-C07D-430C-A41A-73D5B01D3C7F}" srcOrd="0" destOrd="0" parTransId="{B166719A-EC4C-488C-B023-8BD49237AFA2}" sibTransId="{4D3BA023-1FFC-4C04-ABD8-A9BEE49A4DB0}"/>
    <dgm:cxn modelId="{500843A3-C3B6-4458-AA29-83269BEDEA16}" type="presOf" srcId="{4EBED9BC-83F3-4E7E-875F-98324F2BE968}" destId="{DF663790-DFBB-4992-A915-8FE5D21B809C}" srcOrd="0" destOrd="1" presId="urn:microsoft.com/office/officeart/2005/8/layout/vList6"/>
    <dgm:cxn modelId="{C5905FE5-0122-46FC-B461-D0748879BCD1}" type="presOf" srcId="{BF447825-1087-4FD9-AFB4-487C1BE83549}" destId="{DF663790-DFBB-4992-A915-8FE5D21B809C}" srcOrd="0" destOrd="0" presId="urn:microsoft.com/office/officeart/2005/8/layout/vList6"/>
    <dgm:cxn modelId="{C5B7EA93-806C-4C44-9C7E-F490A94E41AE}" type="presParOf" srcId="{5E932C92-17B8-454E-9DFA-FE20ED3C61BC}" destId="{DB39D0CE-E775-4757-88C9-A51C351F17BE}" srcOrd="0" destOrd="0" presId="urn:microsoft.com/office/officeart/2005/8/layout/vList6"/>
    <dgm:cxn modelId="{5531AE42-1A47-4168-B5B7-FBBB251B0F89}" type="presParOf" srcId="{DB39D0CE-E775-4757-88C9-A51C351F17BE}" destId="{C3BCF294-7657-41C3-9BED-E6253DBBF7E5}" srcOrd="0" destOrd="0" presId="urn:microsoft.com/office/officeart/2005/8/layout/vList6"/>
    <dgm:cxn modelId="{4377B787-33D9-47A7-BA17-44A4FE6A30F7}" type="presParOf" srcId="{DB39D0CE-E775-4757-88C9-A51C351F17BE}" destId="{F9B84FA5-5E3F-4047-946D-240CAE85C3F0}" srcOrd="1" destOrd="0" presId="urn:microsoft.com/office/officeart/2005/8/layout/vList6"/>
    <dgm:cxn modelId="{73A6D345-676E-4B8B-B7FA-2ADE5EDAEA03}" type="presParOf" srcId="{5E932C92-17B8-454E-9DFA-FE20ED3C61BC}" destId="{2E2666DE-5671-4A79-B493-B8AA77AA6D3D}" srcOrd="1" destOrd="0" presId="urn:microsoft.com/office/officeart/2005/8/layout/vList6"/>
    <dgm:cxn modelId="{871325A9-517B-4183-AB5C-4A054633278A}" type="presParOf" srcId="{5E932C92-17B8-454E-9DFA-FE20ED3C61BC}" destId="{F63D9D03-63C3-4A5A-B44A-AF9F5FB6A0B7}" srcOrd="2" destOrd="0" presId="urn:microsoft.com/office/officeart/2005/8/layout/vList6"/>
    <dgm:cxn modelId="{5E5B42F1-9C92-4869-BB15-19853812E963}" type="presParOf" srcId="{F63D9D03-63C3-4A5A-B44A-AF9F5FB6A0B7}" destId="{648DBE3B-E6FD-42A4-B912-EA0F2594F118}" srcOrd="0" destOrd="0" presId="urn:microsoft.com/office/officeart/2005/8/layout/vList6"/>
    <dgm:cxn modelId="{95605B29-0829-464C-8D4D-BE5E06E824D0}" type="presParOf" srcId="{F63D9D03-63C3-4A5A-B44A-AF9F5FB6A0B7}" destId="{DF663790-DFBB-4992-A915-8FE5D21B809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581D7-F475-429B-80EE-49D305646915}" type="doc">
      <dgm:prSet loTypeId="urn:microsoft.com/office/officeart/2005/8/layout/pyramid2" loCatId="pyramid" qsTypeId="urn:microsoft.com/office/officeart/2005/8/quickstyle/simple1" qsCatId="simple" csTypeId="urn:microsoft.com/office/officeart/2005/8/colors/accent1_2" csCatId="accent1" phldr="1"/>
      <dgm:spPr/>
    </dgm:pt>
    <dgm:pt modelId="{22E88180-9BAA-48E5-911D-98AFB0A05DE2}">
      <dgm:prSet phldrT="[Κείμενο]"/>
      <dgm:spPr/>
      <dgm:t>
        <a:bodyPr/>
        <a:lstStyle/>
        <a:p>
          <a:r>
            <a:rPr lang="el-GR" dirty="0" smtClean="0"/>
            <a:t>«</a:t>
          </a:r>
          <a:r>
            <a:rPr lang="el-GR" i="1" dirty="0" smtClean="0"/>
            <a:t>Αφετηρία και βάση σχεδιασμού είναι τα μαθησιακά αποτελέσματα και όλες οι υπόλοιπες παράμετροι εξαρτώνται από τον καθορισμό τους</a:t>
          </a:r>
          <a:r>
            <a:rPr lang="el-GR" dirty="0" smtClean="0"/>
            <a:t>».  </a:t>
          </a:r>
          <a:endParaRPr lang="el-GR" dirty="0"/>
        </a:p>
      </dgm:t>
    </dgm:pt>
    <dgm:pt modelId="{18348D50-ED03-4811-9F58-A251B967C66E}" type="parTrans" cxnId="{E6CFF737-534E-4B74-8F77-47AC73CEF720}">
      <dgm:prSet/>
      <dgm:spPr/>
      <dgm:t>
        <a:bodyPr/>
        <a:lstStyle/>
        <a:p>
          <a:endParaRPr lang="el-GR"/>
        </a:p>
      </dgm:t>
    </dgm:pt>
    <dgm:pt modelId="{8E574004-BBC1-448E-AB63-6F51B8CCA34B}" type="sibTrans" cxnId="{E6CFF737-534E-4B74-8F77-47AC73CEF720}">
      <dgm:prSet/>
      <dgm:spPr/>
      <dgm:t>
        <a:bodyPr/>
        <a:lstStyle/>
        <a:p>
          <a:endParaRPr lang="el-GR"/>
        </a:p>
      </dgm:t>
    </dgm:pt>
    <dgm:pt modelId="{2DD1D287-4E81-4BC5-9BFD-86D253765C37}">
      <dgm:prSet/>
      <dgm:spPr/>
      <dgm:t>
        <a:bodyPr/>
        <a:lstStyle/>
        <a:p>
          <a:r>
            <a:rPr lang="el-GR" dirty="0" smtClean="0">
              <a:solidFill>
                <a:schemeClr val="tx1"/>
              </a:solidFill>
            </a:rPr>
            <a:t>Το νέο ΠΣ είναι πρόγραμμα </a:t>
          </a:r>
          <a:r>
            <a:rPr lang="el-GR" b="1" dirty="0" err="1" smtClean="0">
              <a:solidFill>
                <a:schemeClr val="tx1"/>
              </a:solidFill>
            </a:rPr>
            <a:t>στοχοθεσίας</a:t>
          </a:r>
          <a:endParaRPr lang="el-GR" dirty="0"/>
        </a:p>
      </dgm:t>
    </dgm:pt>
    <dgm:pt modelId="{E984FF89-EA42-4B20-93BF-A4B3966A9856}" type="parTrans" cxnId="{A5EAA44D-EDE0-442A-A333-2E550FC120F6}">
      <dgm:prSet/>
      <dgm:spPr/>
      <dgm:t>
        <a:bodyPr/>
        <a:lstStyle/>
        <a:p>
          <a:endParaRPr lang="el-GR"/>
        </a:p>
      </dgm:t>
    </dgm:pt>
    <dgm:pt modelId="{A66DB2A9-4525-4D9E-953F-DCA3DC478367}" type="sibTrans" cxnId="{A5EAA44D-EDE0-442A-A333-2E550FC120F6}">
      <dgm:prSet/>
      <dgm:spPr/>
      <dgm:t>
        <a:bodyPr/>
        <a:lstStyle/>
        <a:p>
          <a:endParaRPr lang="el-GR"/>
        </a:p>
      </dgm:t>
    </dgm:pt>
    <dgm:pt modelId="{5505E2E3-DEF3-4262-92AF-B258F2F5F7C7}">
      <dgm:prSet/>
      <dgm:spPr/>
      <dgm:t>
        <a:bodyPr/>
        <a:lstStyle/>
        <a:p>
          <a:r>
            <a:rPr lang="el-GR" dirty="0" smtClean="0"/>
            <a:t>Σύμφωνα με αυτή την προσέγγιση όλες οι αποφάσεις εκκινούν από </a:t>
          </a:r>
          <a:r>
            <a:rPr lang="el-GR" b="1" dirty="0" smtClean="0"/>
            <a:t>τα επιδιωκόμενα αποτελέσματα </a:t>
          </a:r>
          <a:r>
            <a:rPr lang="el-GR" dirty="0" smtClean="0"/>
            <a:t>και η τελική «επιδίωξη» καθορίζει όλη τη διαδικασία. </a:t>
          </a:r>
        </a:p>
      </dgm:t>
    </dgm:pt>
    <dgm:pt modelId="{B43D0639-7A22-4E53-9DDD-B17AF860946E}" type="parTrans" cxnId="{2380356B-28D9-4076-B429-21134DACE74A}">
      <dgm:prSet/>
      <dgm:spPr/>
      <dgm:t>
        <a:bodyPr/>
        <a:lstStyle/>
        <a:p>
          <a:endParaRPr lang="el-GR"/>
        </a:p>
      </dgm:t>
    </dgm:pt>
    <dgm:pt modelId="{827A194D-FE21-4038-B1CB-D17E40352FB1}" type="sibTrans" cxnId="{2380356B-28D9-4076-B429-21134DACE74A}">
      <dgm:prSet/>
      <dgm:spPr/>
      <dgm:t>
        <a:bodyPr/>
        <a:lstStyle/>
        <a:p>
          <a:endParaRPr lang="el-GR"/>
        </a:p>
      </dgm:t>
    </dgm:pt>
    <dgm:pt modelId="{C0DAC760-F1D6-4C4D-BD29-6AA2B562BE57}" type="pres">
      <dgm:prSet presAssocID="{A6E581D7-F475-429B-80EE-49D305646915}" presName="compositeShape" presStyleCnt="0">
        <dgm:presLayoutVars>
          <dgm:dir/>
          <dgm:resizeHandles/>
        </dgm:presLayoutVars>
      </dgm:prSet>
      <dgm:spPr/>
    </dgm:pt>
    <dgm:pt modelId="{FD87EC71-07D5-4DEB-91D8-29A0B802C6B3}" type="pres">
      <dgm:prSet presAssocID="{A6E581D7-F475-429B-80EE-49D305646915}" presName="pyramid" presStyleLbl="node1" presStyleIdx="0" presStyleCnt="1"/>
      <dgm:spPr/>
    </dgm:pt>
    <dgm:pt modelId="{69E13943-3DE7-465C-8C88-4CEDF384580C}" type="pres">
      <dgm:prSet presAssocID="{A6E581D7-F475-429B-80EE-49D305646915}" presName="theList" presStyleCnt="0"/>
      <dgm:spPr/>
    </dgm:pt>
    <dgm:pt modelId="{0CF9BDB7-06E8-41A9-B26C-E63829844958}" type="pres">
      <dgm:prSet presAssocID="{2DD1D287-4E81-4BC5-9BFD-86D253765C37}" presName="aNode" presStyleLbl="fgAcc1" presStyleIdx="0" presStyleCnt="3" custScaleX="100830" custScaleY="128343">
        <dgm:presLayoutVars>
          <dgm:bulletEnabled val="1"/>
        </dgm:presLayoutVars>
      </dgm:prSet>
      <dgm:spPr/>
      <dgm:t>
        <a:bodyPr/>
        <a:lstStyle/>
        <a:p>
          <a:endParaRPr lang="el-GR"/>
        </a:p>
      </dgm:t>
    </dgm:pt>
    <dgm:pt modelId="{12E08031-A979-4DA1-A9D1-2B70B107F103}" type="pres">
      <dgm:prSet presAssocID="{2DD1D287-4E81-4BC5-9BFD-86D253765C37}" presName="aSpace" presStyleCnt="0"/>
      <dgm:spPr/>
    </dgm:pt>
    <dgm:pt modelId="{7F4F5183-1A68-40AB-90D2-8389E56D0265}" type="pres">
      <dgm:prSet presAssocID="{22E88180-9BAA-48E5-911D-98AFB0A05DE2}" presName="aNode" presStyleLbl="fgAcc1" presStyleIdx="1" presStyleCnt="3" custScaleX="154875" custScaleY="165711">
        <dgm:presLayoutVars>
          <dgm:bulletEnabled val="1"/>
        </dgm:presLayoutVars>
      </dgm:prSet>
      <dgm:spPr/>
      <dgm:t>
        <a:bodyPr/>
        <a:lstStyle/>
        <a:p>
          <a:endParaRPr lang="el-GR"/>
        </a:p>
      </dgm:t>
    </dgm:pt>
    <dgm:pt modelId="{7F8DF464-62B8-455D-B258-82E249E26CAF}" type="pres">
      <dgm:prSet presAssocID="{22E88180-9BAA-48E5-911D-98AFB0A05DE2}" presName="aSpace" presStyleCnt="0"/>
      <dgm:spPr/>
    </dgm:pt>
    <dgm:pt modelId="{AEF60EC4-0CC2-46B1-B752-7DB806F0FFD2}" type="pres">
      <dgm:prSet presAssocID="{5505E2E3-DEF3-4262-92AF-B258F2F5F7C7}" presName="aNode" presStyleLbl="fgAcc1" presStyleIdx="2" presStyleCnt="3" custScaleX="184015" custScaleY="172832">
        <dgm:presLayoutVars>
          <dgm:bulletEnabled val="1"/>
        </dgm:presLayoutVars>
      </dgm:prSet>
      <dgm:spPr/>
      <dgm:t>
        <a:bodyPr/>
        <a:lstStyle/>
        <a:p>
          <a:endParaRPr lang="el-GR"/>
        </a:p>
      </dgm:t>
    </dgm:pt>
    <dgm:pt modelId="{8C7081D1-BB3B-4021-B525-3380FF20A5AA}" type="pres">
      <dgm:prSet presAssocID="{5505E2E3-DEF3-4262-92AF-B258F2F5F7C7}" presName="aSpace" presStyleCnt="0"/>
      <dgm:spPr/>
    </dgm:pt>
  </dgm:ptLst>
  <dgm:cxnLst>
    <dgm:cxn modelId="{A5EAA44D-EDE0-442A-A333-2E550FC120F6}" srcId="{A6E581D7-F475-429B-80EE-49D305646915}" destId="{2DD1D287-4E81-4BC5-9BFD-86D253765C37}" srcOrd="0" destOrd="0" parTransId="{E984FF89-EA42-4B20-93BF-A4B3966A9856}" sibTransId="{A66DB2A9-4525-4D9E-953F-DCA3DC478367}"/>
    <dgm:cxn modelId="{882249DD-869A-4334-8E6C-2FE5DAE678D2}" type="presOf" srcId="{A6E581D7-F475-429B-80EE-49D305646915}" destId="{C0DAC760-F1D6-4C4D-BD29-6AA2B562BE57}" srcOrd="0" destOrd="0" presId="urn:microsoft.com/office/officeart/2005/8/layout/pyramid2"/>
    <dgm:cxn modelId="{AF4FD504-F43F-4530-A954-C3F86125CDE8}" type="presOf" srcId="{2DD1D287-4E81-4BC5-9BFD-86D253765C37}" destId="{0CF9BDB7-06E8-41A9-B26C-E63829844958}" srcOrd="0" destOrd="0" presId="urn:microsoft.com/office/officeart/2005/8/layout/pyramid2"/>
    <dgm:cxn modelId="{4CC0A43E-3756-4956-BE7F-53EA298205AE}" type="presOf" srcId="{22E88180-9BAA-48E5-911D-98AFB0A05DE2}" destId="{7F4F5183-1A68-40AB-90D2-8389E56D0265}" srcOrd="0" destOrd="0" presId="urn:microsoft.com/office/officeart/2005/8/layout/pyramid2"/>
    <dgm:cxn modelId="{0BAA483F-EE84-479B-AB7B-A956D92686FB}" type="presOf" srcId="{5505E2E3-DEF3-4262-92AF-B258F2F5F7C7}" destId="{AEF60EC4-0CC2-46B1-B752-7DB806F0FFD2}" srcOrd="0" destOrd="0" presId="urn:microsoft.com/office/officeart/2005/8/layout/pyramid2"/>
    <dgm:cxn modelId="{E6CFF737-534E-4B74-8F77-47AC73CEF720}" srcId="{A6E581D7-F475-429B-80EE-49D305646915}" destId="{22E88180-9BAA-48E5-911D-98AFB0A05DE2}" srcOrd="1" destOrd="0" parTransId="{18348D50-ED03-4811-9F58-A251B967C66E}" sibTransId="{8E574004-BBC1-448E-AB63-6F51B8CCA34B}"/>
    <dgm:cxn modelId="{2380356B-28D9-4076-B429-21134DACE74A}" srcId="{A6E581D7-F475-429B-80EE-49D305646915}" destId="{5505E2E3-DEF3-4262-92AF-B258F2F5F7C7}" srcOrd="2" destOrd="0" parTransId="{B43D0639-7A22-4E53-9DDD-B17AF860946E}" sibTransId="{827A194D-FE21-4038-B1CB-D17E40352FB1}"/>
    <dgm:cxn modelId="{54BC0F95-75F3-49D1-A79D-096DF8799726}" type="presParOf" srcId="{C0DAC760-F1D6-4C4D-BD29-6AA2B562BE57}" destId="{FD87EC71-07D5-4DEB-91D8-29A0B802C6B3}" srcOrd="0" destOrd="0" presId="urn:microsoft.com/office/officeart/2005/8/layout/pyramid2"/>
    <dgm:cxn modelId="{86EF5787-ADFE-4AEF-9AE1-D47183F63758}" type="presParOf" srcId="{C0DAC760-F1D6-4C4D-BD29-6AA2B562BE57}" destId="{69E13943-3DE7-465C-8C88-4CEDF384580C}" srcOrd="1" destOrd="0" presId="urn:microsoft.com/office/officeart/2005/8/layout/pyramid2"/>
    <dgm:cxn modelId="{9A32AF44-25C5-4DE8-B2C6-43144CBF87C6}" type="presParOf" srcId="{69E13943-3DE7-465C-8C88-4CEDF384580C}" destId="{0CF9BDB7-06E8-41A9-B26C-E63829844958}" srcOrd="0" destOrd="0" presId="urn:microsoft.com/office/officeart/2005/8/layout/pyramid2"/>
    <dgm:cxn modelId="{8C82B933-3DAD-439D-935D-7EA4D55A3BD1}" type="presParOf" srcId="{69E13943-3DE7-465C-8C88-4CEDF384580C}" destId="{12E08031-A979-4DA1-A9D1-2B70B107F103}" srcOrd="1" destOrd="0" presId="urn:microsoft.com/office/officeart/2005/8/layout/pyramid2"/>
    <dgm:cxn modelId="{CA484B3D-0DD3-41EE-BD1A-78A42B378D4F}" type="presParOf" srcId="{69E13943-3DE7-465C-8C88-4CEDF384580C}" destId="{7F4F5183-1A68-40AB-90D2-8389E56D0265}" srcOrd="2" destOrd="0" presId="urn:microsoft.com/office/officeart/2005/8/layout/pyramid2"/>
    <dgm:cxn modelId="{EC7DDE45-58C0-4CEB-8DD7-AD642F153B9C}" type="presParOf" srcId="{69E13943-3DE7-465C-8C88-4CEDF384580C}" destId="{7F8DF464-62B8-455D-B258-82E249E26CAF}" srcOrd="3" destOrd="0" presId="urn:microsoft.com/office/officeart/2005/8/layout/pyramid2"/>
    <dgm:cxn modelId="{5CE5304F-38F5-41EC-94AA-89EA38AF6A22}" type="presParOf" srcId="{69E13943-3DE7-465C-8C88-4CEDF384580C}" destId="{AEF60EC4-0CC2-46B1-B752-7DB806F0FFD2}" srcOrd="4" destOrd="0" presId="urn:microsoft.com/office/officeart/2005/8/layout/pyramid2"/>
    <dgm:cxn modelId="{D9CF5161-96BF-40ED-8E4D-B54E9684C535}" type="presParOf" srcId="{69E13943-3DE7-465C-8C88-4CEDF384580C}" destId="{8C7081D1-BB3B-4021-B525-3380FF20A5A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FD8E2C-241D-4C04-8860-776AE9DFDACE}"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l-GR"/>
        </a:p>
      </dgm:t>
    </dgm:pt>
    <dgm:pt modelId="{EA7D7B68-21B2-4BCA-BB80-712D254BDE09}">
      <dgm:prSet phldrT="[Κείμενο]"/>
      <dgm:spPr/>
      <dgm:t>
        <a:bodyPr/>
        <a:lstStyle/>
        <a:p>
          <a:r>
            <a:rPr lang="en-US" b="1" dirty="0" smtClean="0"/>
            <a:t>1. </a:t>
          </a:r>
          <a:r>
            <a:rPr lang="el-GR" b="1" dirty="0" smtClean="0"/>
            <a:t>ΠΣ Φ</a:t>
          </a:r>
          <a:r>
            <a:rPr lang="en-US" b="1" dirty="0" smtClean="0"/>
            <a:t>ιλοσοφία </a:t>
          </a:r>
          <a:r>
            <a:rPr lang="el-GR" b="1" dirty="0" smtClean="0"/>
            <a:t>&amp;</a:t>
          </a:r>
          <a:r>
            <a:rPr lang="en-US" b="1" dirty="0" smtClean="0"/>
            <a:t> σκοπ</a:t>
          </a:r>
          <a:r>
            <a:rPr lang="el-GR" b="1" dirty="0" err="1" smtClean="0"/>
            <a:t>οί</a:t>
          </a:r>
          <a:endParaRPr lang="el-GR" dirty="0"/>
        </a:p>
      </dgm:t>
    </dgm:pt>
    <dgm:pt modelId="{F3AF01A9-CFD7-4964-BE11-2EEA2D9A540A}" type="parTrans" cxnId="{B00792AE-D6DC-425C-A0D7-394E2377C5E1}">
      <dgm:prSet/>
      <dgm:spPr/>
      <dgm:t>
        <a:bodyPr/>
        <a:lstStyle/>
        <a:p>
          <a:endParaRPr lang="el-GR"/>
        </a:p>
      </dgm:t>
    </dgm:pt>
    <dgm:pt modelId="{E0D1AE6C-B08D-49A5-B72D-9985DD177D60}" type="sibTrans" cxnId="{B00792AE-D6DC-425C-A0D7-394E2377C5E1}">
      <dgm:prSet/>
      <dgm:spPr/>
      <dgm:t>
        <a:bodyPr/>
        <a:lstStyle/>
        <a:p>
          <a:endParaRPr lang="el-GR"/>
        </a:p>
      </dgm:t>
    </dgm:pt>
    <dgm:pt modelId="{B77D713C-EFF3-474A-9332-2AC9E3DF61F6}">
      <dgm:prSet phldrT="[Κείμενο]"/>
      <dgm:spPr/>
      <dgm:t>
        <a:bodyPr/>
        <a:lstStyle/>
        <a:p>
          <a:r>
            <a:rPr lang="el-GR" b="1" dirty="0" smtClean="0"/>
            <a:t>2.</a:t>
          </a:r>
          <a:r>
            <a:rPr lang="en-US" b="1" dirty="0" smtClean="0"/>
            <a:t> Θεματικό Πεδίο</a:t>
          </a:r>
          <a:endParaRPr lang="el-GR" dirty="0"/>
        </a:p>
      </dgm:t>
    </dgm:pt>
    <dgm:pt modelId="{8CFDE7FF-8407-4810-9A29-D88A79773C17}" type="parTrans" cxnId="{3312D56C-1A5D-42B5-BB51-6F330CF91021}">
      <dgm:prSet/>
      <dgm:spPr/>
      <dgm:t>
        <a:bodyPr/>
        <a:lstStyle/>
        <a:p>
          <a:endParaRPr lang="el-GR"/>
        </a:p>
      </dgm:t>
    </dgm:pt>
    <dgm:pt modelId="{96854B07-4A29-4A05-84E3-4306F716E179}" type="sibTrans" cxnId="{3312D56C-1A5D-42B5-BB51-6F330CF91021}">
      <dgm:prSet/>
      <dgm:spPr/>
      <dgm:t>
        <a:bodyPr/>
        <a:lstStyle/>
        <a:p>
          <a:endParaRPr lang="el-GR"/>
        </a:p>
      </dgm:t>
    </dgm:pt>
    <dgm:pt modelId="{F8AF88E4-10DB-4CB8-BCE5-F0A67F6637BE}">
      <dgm:prSet phldrT="[Κείμενο]"/>
      <dgm:spPr/>
      <dgm:t>
        <a:bodyPr/>
        <a:lstStyle/>
        <a:p>
          <a:r>
            <a:rPr lang="en-US" b="1" dirty="0" smtClean="0"/>
            <a:t>4. </a:t>
          </a:r>
          <a:r>
            <a:rPr lang="el-GR" b="1" dirty="0" smtClean="0"/>
            <a:t>Προσδοκώμενα Μαθησιακά Αποτελέσματα</a:t>
          </a:r>
          <a:endParaRPr lang="el-GR" dirty="0"/>
        </a:p>
      </dgm:t>
    </dgm:pt>
    <dgm:pt modelId="{965771B9-86AF-480F-9B52-8A84B2DB5D68}" type="parTrans" cxnId="{221C3B2B-E8DB-41C7-92B5-BC520843CD3F}">
      <dgm:prSet/>
      <dgm:spPr/>
      <dgm:t>
        <a:bodyPr/>
        <a:lstStyle/>
        <a:p>
          <a:endParaRPr lang="el-GR"/>
        </a:p>
      </dgm:t>
    </dgm:pt>
    <dgm:pt modelId="{A38322C6-7BC8-438F-B358-0141621057E6}" type="sibTrans" cxnId="{221C3B2B-E8DB-41C7-92B5-BC520843CD3F}">
      <dgm:prSet/>
      <dgm:spPr/>
      <dgm:t>
        <a:bodyPr/>
        <a:lstStyle/>
        <a:p>
          <a:endParaRPr lang="el-GR"/>
        </a:p>
      </dgm:t>
    </dgm:pt>
    <dgm:pt modelId="{20913D59-60F2-4DCC-9F56-AEE48E10FCDE}">
      <dgm:prSet phldrT="[Κείμενο]"/>
      <dgm:spPr/>
      <dgm:t>
        <a:bodyPr/>
        <a:lstStyle/>
        <a:p>
          <a:r>
            <a:rPr lang="el-GR" b="1" dirty="0" smtClean="0"/>
            <a:t>5. Διδακτική Μέθοδος</a:t>
          </a:r>
        </a:p>
        <a:p>
          <a:r>
            <a:rPr lang="el-GR" b="1" dirty="0" smtClean="0"/>
            <a:t>(Βιωματική)</a:t>
          </a:r>
          <a:endParaRPr lang="el-GR" dirty="0"/>
        </a:p>
      </dgm:t>
    </dgm:pt>
    <dgm:pt modelId="{5D75EB47-8B01-4F6C-9661-E1F5AA146025}" type="parTrans" cxnId="{5C716D96-986A-4E79-B462-B59B962F066E}">
      <dgm:prSet/>
      <dgm:spPr/>
      <dgm:t>
        <a:bodyPr/>
        <a:lstStyle/>
        <a:p>
          <a:endParaRPr lang="el-GR"/>
        </a:p>
      </dgm:t>
    </dgm:pt>
    <dgm:pt modelId="{B9F69257-CA67-4F8A-9A8E-454B49A7010B}" type="sibTrans" cxnId="{5C716D96-986A-4E79-B462-B59B962F066E}">
      <dgm:prSet/>
      <dgm:spPr/>
      <dgm:t>
        <a:bodyPr/>
        <a:lstStyle/>
        <a:p>
          <a:endParaRPr lang="el-GR"/>
        </a:p>
      </dgm:t>
    </dgm:pt>
    <dgm:pt modelId="{B03D64EE-D61D-4B2C-8F48-2F96F1080354}">
      <dgm:prSet phldrT="[Κείμενο]"/>
      <dgm:spPr/>
      <dgm:t>
        <a:bodyPr/>
        <a:lstStyle/>
        <a:p>
          <a:r>
            <a:rPr lang="en-US" b="1" dirty="0" smtClean="0"/>
            <a:t>3.</a:t>
          </a:r>
          <a:r>
            <a:rPr lang="el-GR" b="1" dirty="0" smtClean="0"/>
            <a:t> Θεματική Ενότητα Θεματική Ενότητα</a:t>
          </a:r>
          <a:endParaRPr lang="el-GR" dirty="0"/>
        </a:p>
      </dgm:t>
    </dgm:pt>
    <dgm:pt modelId="{9775C4E9-5102-4F07-835A-C678BA0698A6}" type="parTrans" cxnId="{8EA19413-F430-4683-83EF-D1C0180946B1}">
      <dgm:prSet/>
      <dgm:spPr/>
      <dgm:t>
        <a:bodyPr/>
        <a:lstStyle/>
        <a:p>
          <a:endParaRPr lang="el-GR"/>
        </a:p>
      </dgm:t>
    </dgm:pt>
    <dgm:pt modelId="{EC825670-963C-46BE-A432-FDB939849970}" type="sibTrans" cxnId="{8EA19413-F430-4683-83EF-D1C0180946B1}">
      <dgm:prSet/>
      <dgm:spPr/>
      <dgm:t>
        <a:bodyPr/>
        <a:lstStyle/>
        <a:p>
          <a:endParaRPr lang="el-GR"/>
        </a:p>
      </dgm:t>
    </dgm:pt>
    <dgm:pt modelId="{CE6DE39B-466B-4CC1-BDFB-A48EF597A41B}" type="pres">
      <dgm:prSet presAssocID="{D4FD8E2C-241D-4C04-8860-776AE9DFDACE}" presName="cycle" presStyleCnt="0">
        <dgm:presLayoutVars>
          <dgm:dir/>
          <dgm:resizeHandles val="exact"/>
        </dgm:presLayoutVars>
      </dgm:prSet>
      <dgm:spPr/>
      <dgm:t>
        <a:bodyPr/>
        <a:lstStyle/>
        <a:p>
          <a:endParaRPr lang="el-GR"/>
        </a:p>
      </dgm:t>
    </dgm:pt>
    <dgm:pt modelId="{AEA7787A-B535-4882-92D3-E7B6EBB24DDC}" type="pres">
      <dgm:prSet presAssocID="{EA7D7B68-21B2-4BCA-BB80-712D254BDE09}" presName="node" presStyleLbl="node1" presStyleIdx="0" presStyleCnt="5" custScaleX="120600">
        <dgm:presLayoutVars>
          <dgm:bulletEnabled val="1"/>
        </dgm:presLayoutVars>
      </dgm:prSet>
      <dgm:spPr/>
      <dgm:t>
        <a:bodyPr/>
        <a:lstStyle/>
        <a:p>
          <a:endParaRPr lang="el-GR"/>
        </a:p>
      </dgm:t>
    </dgm:pt>
    <dgm:pt modelId="{5A17A4F0-5BC2-4E3F-BD3C-E189269D5157}" type="pres">
      <dgm:prSet presAssocID="{E0D1AE6C-B08D-49A5-B72D-9985DD177D60}" presName="sibTrans" presStyleLbl="sibTrans2D1" presStyleIdx="0" presStyleCnt="5"/>
      <dgm:spPr/>
      <dgm:t>
        <a:bodyPr/>
        <a:lstStyle/>
        <a:p>
          <a:endParaRPr lang="el-GR"/>
        </a:p>
      </dgm:t>
    </dgm:pt>
    <dgm:pt modelId="{C722AE66-D49B-45A4-B784-D10427162A04}" type="pres">
      <dgm:prSet presAssocID="{E0D1AE6C-B08D-49A5-B72D-9985DD177D60}" presName="connectorText" presStyleLbl="sibTrans2D1" presStyleIdx="0" presStyleCnt="5"/>
      <dgm:spPr/>
      <dgm:t>
        <a:bodyPr/>
        <a:lstStyle/>
        <a:p>
          <a:endParaRPr lang="el-GR"/>
        </a:p>
      </dgm:t>
    </dgm:pt>
    <dgm:pt modelId="{1FBAE63F-E7C4-4405-AC47-4C9318750245}" type="pres">
      <dgm:prSet presAssocID="{B77D713C-EFF3-474A-9332-2AC9E3DF61F6}" presName="node" presStyleLbl="node1" presStyleIdx="1" presStyleCnt="5" custScaleX="125926">
        <dgm:presLayoutVars>
          <dgm:bulletEnabled val="1"/>
        </dgm:presLayoutVars>
      </dgm:prSet>
      <dgm:spPr/>
      <dgm:t>
        <a:bodyPr/>
        <a:lstStyle/>
        <a:p>
          <a:endParaRPr lang="el-GR"/>
        </a:p>
      </dgm:t>
    </dgm:pt>
    <dgm:pt modelId="{817F7843-56C3-4FE0-8A2C-C1A632447E67}" type="pres">
      <dgm:prSet presAssocID="{96854B07-4A29-4A05-84E3-4306F716E179}" presName="sibTrans" presStyleLbl="sibTrans2D1" presStyleIdx="1" presStyleCnt="5"/>
      <dgm:spPr/>
      <dgm:t>
        <a:bodyPr/>
        <a:lstStyle/>
        <a:p>
          <a:endParaRPr lang="el-GR"/>
        </a:p>
      </dgm:t>
    </dgm:pt>
    <dgm:pt modelId="{15E19D90-4B97-4177-8F5F-0FF3E680DF2E}" type="pres">
      <dgm:prSet presAssocID="{96854B07-4A29-4A05-84E3-4306F716E179}" presName="connectorText" presStyleLbl="sibTrans2D1" presStyleIdx="1" presStyleCnt="5"/>
      <dgm:spPr/>
      <dgm:t>
        <a:bodyPr/>
        <a:lstStyle/>
        <a:p>
          <a:endParaRPr lang="el-GR"/>
        </a:p>
      </dgm:t>
    </dgm:pt>
    <dgm:pt modelId="{A27D0FF7-CEDE-4D9B-8D9D-54E3B4DB34A7}" type="pres">
      <dgm:prSet presAssocID="{B03D64EE-D61D-4B2C-8F48-2F96F1080354}" presName="node" presStyleLbl="node1" presStyleIdx="2" presStyleCnt="5" custScaleX="126810" custRadScaleRad="108617" custRadScaleInc="-24000">
        <dgm:presLayoutVars>
          <dgm:bulletEnabled val="1"/>
        </dgm:presLayoutVars>
      </dgm:prSet>
      <dgm:spPr/>
      <dgm:t>
        <a:bodyPr/>
        <a:lstStyle/>
        <a:p>
          <a:endParaRPr lang="el-GR"/>
        </a:p>
      </dgm:t>
    </dgm:pt>
    <dgm:pt modelId="{459C6285-52F0-435F-83D5-8C8FE465C887}" type="pres">
      <dgm:prSet presAssocID="{EC825670-963C-46BE-A432-FDB939849970}" presName="sibTrans" presStyleLbl="sibTrans2D1" presStyleIdx="2" presStyleCnt="5"/>
      <dgm:spPr/>
      <dgm:t>
        <a:bodyPr/>
        <a:lstStyle/>
        <a:p>
          <a:endParaRPr lang="el-GR"/>
        </a:p>
      </dgm:t>
    </dgm:pt>
    <dgm:pt modelId="{246C2B1C-F37E-41FC-A08A-CDDC5463C0C0}" type="pres">
      <dgm:prSet presAssocID="{EC825670-963C-46BE-A432-FDB939849970}" presName="connectorText" presStyleLbl="sibTrans2D1" presStyleIdx="2" presStyleCnt="5"/>
      <dgm:spPr/>
      <dgm:t>
        <a:bodyPr/>
        <a:lstStyle/>
        <a:p>
          <a:endParaRPr lang="el-GR"/>
        </a:p>
      </dgm:t>
    </dgm:pt>
    <dgm:pt modelId="{40DCDBDF-24DA-4696-9579-7A598703E291}" type="pres">
      <dgm:prSet presAssocID="{F8AF88E4-10DB-4CB8-BCE5-F0A67F6637BE}" presName="node" presStyleLbl="node1" presStyleIdx="3" presStyleCnt="5" custScaleX="152067" custScaleY="123004">
        <dgm:presLayoutVars>
          <dgm:bulletEnabled val="1"/>
        </dgm:presLayoutVars>
      </dgm:prSet>
      <dgm:spPr/>
      <dgm:t>
        <a:bodyPr/>
        <a:lstStyle/>
        <a:p>
          <a:endParaRPr lang="el-GR"/>
        </a:p>
      </dgm:t>
    </dgm:pt>
    <dgm:pt modelId="{90C29424-FE22-4455-8E56-B3893151EDF5}" type="pres">
      <dgm:prSet presAssocID="{A38322C6-7BC8-438F-B358-0141621057E6}" presName="sibTrans" presStyleLbl="sibTrans2D1" presStyleIdx="3" presStyleCnt="5"/>
      <dgm:spPr/>
      <dgm:t>
        <a:bodyPr/>
        <a:lstStyle/>
        <a:p>
          <a:endParaRPr lang="el-GR"/>
        </a:p>
      </dgm:t>
    </dgm:pt>
    <dgm:pt modelId="{6C0028F6-2280-4AF6-86D5-78685000FE8E}" type="pres">
      <dgm:prSet presAssocID="{A38322C6-7BC8-438F-B358-0141621057E6}" presName="connectorText" presStyleLbl="sibTrans2D1" presStyleIdx="3" presStyleCnt="5"/>
      <dgm:spPr/>
      <dgm:t>
        <a:bodyPr/>
        <a:lstStyle/>
        <a:p>
          <a:endParaRPr lang="el-GR"/>
        </a:p>
      </dgm:t>
    </dgm:pt>
    <dgm:pt modelId="{E3C03CBD-2709-407C-8DBB-3D3A872F930E}" type="pres">
      <dgm:prSet presAssocID="{20913D59-60F2-4DCC-9F56-AEE48E10FCDE}" presName="node" presStyleLbl="node1" presStyleIdx="4" presStyleCnt="5" custScaleX="127343" custScaleY="108432">
        <dgm:presLayoutVars>
          <dgm:bulletEnabled val="1"/>
        </dgm:presLayoutVars>
      </dgm:prSet>
      <dgm:spPr/>
      <dgm:t>
        <a:bodyPr/>
        <a:lstStyle/>
        <a:p>
          <a:endParaRPr lang="el-GR"/>
        </a:p>
      </dgm:t>
    </dgm:pt>
    <dgm:pt modelId="{EEEA5F50-7660-495B-85E2-982D6349868F}" type="pres">
      <dgm:prSet presAssocID="{B9F69257-CA67-4F8A-9A8E-454B49A7010B}" presName="sibTrans" presStyleLbl="sibTrans2D1" presStyleIdx="4" presStyleCnt="5"/>
      <dgm:spPr/>
      <dgm:t>
        <a:bodyPr/>
        <a:lstStyle/>
        <a:p>
          <a:endParaRPr lang="el-GR"/>
        </a:p>
      </dgm:t>
    </dgm:pt>
    <dgm:pt modelId="{FCCE97F0-1FD9-4492-8888-F20B2B1DA3EC}" type="pres">
      <dgm:prSet presAssocID="{B9F69257-CA67-4F8A-9A8E-454B49A7010B}" presName="connectorText" presStyleLbl="sibTrans2D1" presStyleIdx="4" presStyleCnt="5"/>
      <dgm:spPr/>
      <dgm:t>
        <a:bodyPr/>
        <a:lstStyle/>
        <a:p>
          <a:endParaRPr lang="el-GR"/>
        </a:p>
      </dgm:t>
    </dgm:pt>
  </dgm:ptLst>
  <dgm:cxnLst>
    <dgm:cxn modelId="{221C3B2B-E8DB-41C7-92B5-BC520843CD3F}" srcId="{D4FD8E2C-241D-4C04-8860-776AE9DFDACE}" destId="{F8AF88E4-10DB-4CB8-BCE5-F0A67F6637BE}" srcOrd="3" destOrd="0" parTransId="{965771B9-86AF-480F-9B52-8A84B2DB5D68}" sibTransId="{A38322C6-7BC8-438F-B358-0141621057E6}"/>
    <dgm:cxn modelId="{0DC88850-712B-418D-A559-76693D6592A8}" type="presOf" srcId="{B77D713C-EFF3-474A-9332-2AC9E3DF61F6}" destId="{1FBAE63F-E7C4-4405-AC47-4C9318750245}" srcOrd="0" destOrd="0" presId="urn:microsoft.com/office/officeart/2005/8/layout/cycle2"/>
    <dgm:cxn modelId="{001EE5F6-3076-40BF-8513-79DAB2DE3593}" type="presOf" srcId="{EA7D7B68-21B2-4BCA-BB80-712D254BDE09}" destId="{AEA7787A-B535-4882-92D3-E7B6EBB24DDC}" srcOrd="0" destOrd="0" presId="urn:microsoft.com/office/officeart/2005/8/layout/cycle2"/>
    <dgm:cxn modelId="{FD682B06-55D5-40C4-A797-07D5AD7F2815}" type="presOf" srcId="{EC825670-963C-46BE-A432-FDB939849970}" destId="{246C2B1C-F37E-41FC-A08A-CDDC5463C0C0}" srcOrd="1" destOrd="0" presId="urn:microsoft.com/office/officeart/2005/8/layout/cycle2"/>
    <dgm:cxn modelId="{640CF9A5-8997-4524-8BEF-A60B2DA5ECCF}" type="presOf" srcId="{F8AF88E4-10DB-4CB8-BCE5-F0A67F6637BE}" destId="{40DCDBDF-24DA-4696-9579-7A598703E291}" srcOrd="0" destOrd="0" presId="urn:microsoft.com/office/officeart/2005/8/layout/cycle2"/>
    <dgm:cxn modelId="{17A04DAD-1F81-4C00-B437-695E3A82E517}" type="presOf" srcId="{D4FD8E2C-241D-4C04-8860-776AE9DFDACE}" destId="{CE6DE39B-466B-4CC1-BDFB-A48EF597A41B}" srcOrd="0" destOrd="0" presId="urn:microsoft.com/office/officeart/2005/8/layout/cycle2"/>
    <dgm:cxn modelId="{31564353-C2CA-4B0A-84A4-253D1E42C65F}" type="presOf" srcId="{B03D64EE-D61D-4B2C-8F48-2F96F1080354}" destId="{A27D0FF7-CEDE-4D9B-8D9D-54E3B4DB34A7}" srcOrd="0" destOrd="0" presId="urn:microsoft.com/office/officeart/2005/8/layout/cycle2"/>
    <dgm:cxn modelId="{FF862CFE-0488-4134-ADE3-3F5657C63A92}" type="presOf" srcId="{20913D59-60F2-4DCC-9F56-AEE48E10FCDE}" destId="{E3C03CBD-2709-407C-8DBB-3D3A872F930E}" srcOrd="0" destOrd="0" presId="urn:microsoft.com/office/officeart/2005/8/layout/cycle2"/>
    <dgm:cxn modelId="{BEA822A9-9F47-49F7-A714-E6C9B1C91B76}" type="presOf" srcId="{E0D1AE6C-B08D-49A5-B72D-9985DD177D60}" destId="{5A17A4F0-5BC2-4E3F-BD3C-E189269D5157}" srcOrd="0" destOrd="0" presId="urn:microsoft.com/office/officeart/2005/8/layout/cycle2"/>
    <dgm:cxn modelId="{3312D56C-1A5D-42B5-BB51-6F330CF91021}" srcId="{D4FD8E2C-241D-4C04-8860-776AE9DFDACE}" destId="{B77D713C-EFF3-474A-9332-2AC9E3DF61F6}" srcOrd="1" destOrd="0" parTransId="{8CFDE7FF-8407-4810-9A29-D88A79773C17}" sibTransId="{96854B07-4A29-4A05-84E3-4306F716E179}"/>
    <dgm:cxn modelId="{D9F9150D-ECAF-46A5-9138-9E2032763359}" type="presOf" srcId="{EC825670-963C-46BE-A432-FDB939849970}" destId="{459C6285-52F0-435F-83D5-8C8FE465C887}" srcOrd="0" destOrd="0" presId="urn:microsoft.com/office/officeart/2005/8/layout/cycle2"/>
    <dgm:cxn modelId="{CEDC71A4-2106-469B-9E6C-30BB4B94AB70}" type="presOf" srcId="{96854B07-4A29-4A05-84E3-4306F716E179}" destId="{817F7843-56C3-4FE0-8A2C-C1A632447E67}" srcOrd="0" destOrd="0" presId="urn:microsoft.com/office/officeart/2005/8/layout/cycle2"/>
    <dgm:cxn modelId="{B00792AE-D6DC-425C-A0D7-394E2377C5E1}" srcId="{D4FD8E2C-241D-4C04-8860-776AE9DFDACE}" destId="{EA7D7B68-21B2-4BCA-BB80-712D254BDE09}" srcOrd="0" destOrd="0" parTransId="{F3AF01A9-CFD7-4964-BE11-2EEA2D9A540A}" sibTransId="{E0D1AE6C-B08D-49A5-B72D-9985DD177D60}"/>
    <dgm:cxn modelId="{8EA19413-F430-4683-83EF-D1C0180946B1}" srcId="{D4FD8E2C-241D-4C04-8860-776AE9DFDACE}" destId="{B03D64EE-D61D-4B2C-8F48-2F96F1080354}" srcOrd="2" destOrd="0" parTransId="{9775C4E9-5102-4F07-835A-C678BA0698A6}" sibTransId="{EC825670-963C-46BE-A432-FDB939849970}"/>
    <dgm:cxn modelId="{13283C56-45BD-4DD7-91B6-1F19DE75AE6F}" type="presOf" srcId="{96854B07-4A29-4A05-84E3-4306F716E179}" destId="{15E19D90-4B97-4177-8F5F-0FF3E680DF2E}" srcOrd="1" destOrd="0" presId="urn:microsoft.com/office/officeart/2005/8/layout/cycle2"/>
    <dgm:cxn modelId="{5C716D96-986A-4E79-B462-B59B962F066E}" srcId="{D4FD8E2C-241D-4C04-8860-776AE9DFDACE}" destId="{20913D59-60F2-4DCC-9F56-AEE48E10FCDE}" srcOrd="4" destOrd="0" parTransId="{5D75EB47-8B01-4F6C-9661-E1F5AA146025}" sibTransId="{B9F69257-CA67-4F8A-9A8E-454B49A7010B}"/>
    <dgm:cxn modelId="{06921533-95D0-4C3E-9735-516A683E3CEA}" type="presOf" srcId="{A38322C6-7BC8-438F-B358-0141621057E6}" destId="{90C29424-FE22-4455-8E56-B3893151EDF5}" srcOrd="0" destOrd="0" presId="urn:microsoft.com/office/officeart/2005/8/layout/cycle2"/>
    <dgm:cxn modelId="{D4065AE2-0B05-472C-9C74-B7AF6904D5F6}" type="presOf" srcId="{B9F69257-CA67-4F8A-9A8E-454B49A7010B}" destId="{FCCE97F0-1FD9-4492-8888-F20B2B1DA3EC}" srcOrd="1" destOrd="0" presId="urn:microsoft.com/office/officeart/2005/8/layout/cycle2"/>
    <dgm:cxn modelId="{341670E5-F106-463D-93CB-F8F2AA3FB40B}" type="presOf" srcId="{B9F69257-CA67-4F8A-9A8E-454B49A7010B}" destId="{EEEA5F50-7660-495B-85E2-982D6349868F}" srcOrd="0" destOrd="0" presId="urn:microsoft.com/office/officeart/2005/8/layout/cycle2"/>
    <dgm:cxn modelId="{485BC760-33F7-43CE-AB1A-19092A1E613E}" type="presOf" srcId="{E0D1AE6C-B08D-49A5-B72D-9985DD177D60}" destId="{C722AE66-D49B-45A4-B784-D10427162A04}" srcOrd="1" destOrd="0" presId="urn:microsoft.com/office/officeart/2005/8/layout/cycle2"/>
    <dgm:cxn modelId="{13032226-8FC9-497F-9353-7AD60FCCB70E}" type="presOf" srcId="{A38322C6-7BC8-438F-B358-0141621057E6}" destId="{6C0028F6-2280-4AF6-86D5-78685000FE8E}" srcOrd="1" destOrd="0" presId="urn:microsoft.com/office/officeart/2005/8/layout/cycle2"/>
    <dgm:cxn modelId="{193B6B76-7B80-46F7-AED9-A8AAEDA7A2EB}" type="presParOf" srcId="{CE6DE39B-466B-4CC1-BDFB-A48EF597A41B}" destId="{AEA7787A-B535-4882-92D3-E7B6EBB24DDC}" srcOrd="0" destOrd="0" presId="urn:microsoft.com/office/officeart/2005/8/layout/cycle2"/>
    <dgm:cxn modelId="{D0973D64-36DD-4865-826D-295EF4138063}" type="presParOf" srcId="{CE6DE39B-466B-4CC1-BDFB-A48EF597A41B}" destId="{5A17A4F0-5BC2-4E3F-BD3C-E189269D5157}" srcOrd="1" destOrd="0" presId="urn:microsoft.com/office/officeart/2005/8/layout/cycle2"/>
    <dgm:cxn modelId="{319EA865-6602-4832-9257-E2C22A1CB46B}" type="presParOf" srcId="{5A17A4F0-5BC2-4E3F-BD3C-E189269D5157}" destId="{C722AE66-D49B-45A4-B784-D10427162A04}" srcOrd="0" destOrd="0" presId="urn:microsoft.com/office/officeart/2005/8/layout/cycle2"/>
    <dgm:cxn modelId="{778E8247-79DF-4B1E-B58A-66C81E93BAE9}" type="presParOf" srcId="{CE6DE39B-466B-4CC1-BDFB-A48EF597A41B}" destId="{1FBAE63F-E7C4-4405-AC47-4C9318750245}" srcOrd="2" destOrd="0" presId="urn:microsoft.com/office/officeart/2005/8/layout/cycle2"/>
    <dgm:cxn modelId="{415DB092-617A-462A-8A62-2A4CFABF68AE}" type="presParOf" srcId="{CE6DE39B-466B-4CC1-BDFB-A48EF597A41B}" destId="{817F7843-56C3-4FE0-8A2C-C1A632447E67}" srcOrd="3" destOrd="0" presId="urn:microsoft.com/office/officeart/2005/8/layout/cycle2"/>
    <dgm:cxn modelId="{C6271C9A-7643-4B0F-BB2D-682E1ABAE17E}" type="presParOf" srcId="{817F7843-56C3-4FE0-8A2C-C1A632447E67}" destId="{15E19D90-4B97-4177-8F5F-0FF3E680DF2E}" srcOrd="0" destOrd="0" presId="urn:microsoft.com/office/officeart/2005/8/layout/cycle2"/>
    <dgm:cxn modelId="{0E8DDFBD-31EE-4560-B3AB-625ECEAC2E44}" type="presParOf" srcId="{CE6DE39B-466B-4CC1-BDFB-A48EF597A41B}" destId="{A27D0FF7-CEDE-4D9B-8D9D-54E3B4DB34A7}" srcOrd="4" destOrd="0" presId="urn:microsoft.com/office/officeart/2005/8/layout/cycle2"/>
    <dgm:cxn modelId="{86D22D3E-7A2B-49BD-8B02-8CF3ACD44693}" type="presParOf" srcId="{CE6DE39B-466B-4CC1-BDFB-A48EF597A41B}" destId="{459C6285-52F0-435F-83D5-8C8FE465C887}" srcOrd="5" destOrd="0" presId="urn:microsoft.com/office/officeart/2005/8/layout/cycle2"/>
    <dgm:cxn modelId="{46C24E08-4AD9-4DAD-B12C-0AE5F4FC23D8}" type="presParOf" srcId="{459C6285-52F0-435F-83D5-8C8FE465C887}" destId="{246C2B1C-F37E-41FC-A08A-CDDC5463C0C0}" srcOrd="0" destOrd="0" presId="urn:microsoft.com/office/officeart/2005/8/layout/cycle2"/>
    <dgm:cxn modelId="{9C3137C7-E9D0-4962-A8CD-F989662A89C3}" type="presParOf" srcId="{CE6DE39B-466B-4CC1-BDFB-A48EF597A41B}" destId="{40DCDBDF-24DA-4696-9579-7A598703E291}" srcOrd="6" destOrd="0" presId="urn:microsoft.com/office/officeart/2005/8/layout/cycle2"/>
    <dgm:cxn modelId="{DF04EAAE-9807-4FA9-ACEA-FA46575D8D27}" type="presParOf" srcId="{CE6DE39B-466B-4CC1-BDFB-A48EF597A41B}" destId="{90C29424-FE22-4455-8E56-B3893151EDF5}" srcOrd="7" destOrd="0" presId="urn:microsoft.com/office/officeart/2005/8/layout/cycle2"/>
    <dgm:cxn modelId="{0B59D499-1784-410C-A4D8-A1AA8DC727F8}" type="presParOf" srcId="{90C29424-FE22-4455-8E56-B3893151EDF5}" destId="{6C0028F6-2280-4AF6-86D5-78685000FE8E}" srcOrd="0" destOrd="0" presId="urn:microsoft.com/office/officeart/2005/8/layout/cycle2"/>
    <dgm:cxn modelId="{FB5A7BCB-5DBB-499D-AD98-008BE9E20D58}" type="presParOf" srcId="{CE6DE39B-466B-4CC1-BDFB-A48EF597A41B}" destId="{E3C03CBD-2709-407C-8DBB-3D3A872F930E}" srcOrd="8" destOrd="0" presId="urn:microsoft.com/office/officeart/2005/8/layout/cycle2"/>
    <dgm:cxn modelId="{19DF2675-E40A-454B-BC36-A7F87846EE85}" type="presParOf" srcId="{CE6DE39B-466B-4CC1-BDFB-A48EF597A41B}" destId="{EEEA5F50-7660-495B-85E2-982D6349868F}" srcOrd="9" destOrd="0" presId="urn:microsoft.com/office/officeart/2005/8/layout/cycle2"/>
    <dgm:cxn modelId="{1372FB3D-CF04-42DC-B5EA-6A7D7ABBC64C}" type="presParOf" srcId="{EEEA5F50-7660-495B-85E2-982D6349868F}" destId="{FCCE97F0-1FD9-4492-8888-F20B2B1DA3EC}"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11ADD9-BC8B-4C33-938D-04DB6F25DFB2}" type="doc">
      <dgm:prSet loTypeId="urn:microsoft.com/office/officeart/2005/8/layout/hList2#1" loCatId="list" qsTypeId="urn:microsoft.com/office/officeart/2005/8/quickstyle/simple1" qsCatId="simple" csTypeId="urn:microsoft.com/office/officeart/2005/8/colors/colorful4" csCatId="colorful" phldr="1"/>
      <dgm:spPr/>
      <dgm:t>
        <a:bodyPr/>
        <a:lstStyle/>
        <a:p>
          <a:endParaRPr lang="el-GR"/>
        </a:p>
      </dgm:t>
    </dgm:pt>
    <dgm:pt modelId="{25344160-0E03-4B8E-859A-BD7776F5DAB1}">
      <dgm:prSet phldrT="[Κείμενο]" phldr="1"/>
      <dgm:spPr/>
      <dgm:t>
        <a:bodyPr/>
        <a:lstStyle/>
        <a:p>
          <a:endParaRPr lang="el-GR"/>
        </a:p>
      </dgm:t>
    </dgm:pt>
    <dgm:pt modelId="{78E0C2BD-A0B2-4DB9-9EFE-49AFB22BCEFD}" type="parTrans" cxnId="{86A4D51B-5295-4441-A992-93DCA03C3CCE}">
      <dgm:prSet/>
      <dgm:spPr/>
      <dgm:t>
        <a:bodyPr/>
        <a:lstStyle/>
        <a:p>
          <a:endParaRPr lang="el-GR"/>
        </a:p>
      </dgm:t>
    </dgm:pt>
    <dgm:pt modelId="{2B59FD23-1847-4E0C-8268-14E6D661DABA}" type="sibTrans" cxnId="{86A4D51B-5295-4441-A992-93DCA03C3CCE}">
      <dgm:prSet/>
      <dgm:spPr/>
      <dgm:t>
        <a:bodyPr/>
        <a:lstStyle/>
        <a:p>
          <a:endParaRPr lang="el-GR"/>
        </a:p>
      </dgm:t>
    </dgm:pt>
    <dgm:pt modelId="{EAF28EBF-37D0-49FA-964D-9E12EB5373C5}">
      <dgm:prSet phldrT="[Κείμενο]" custT="1"/>
      <dgm:spPr/>
      <dgm:t>
        <a:bodyPr/>
        <a:lstStyle/>
        <a:p>
          <a:r>
            <a:rPr lang="el-GR" sz="1800" b="1" dirty="0" smtClean="0">
              <a:solidFill>
                <a:schemeClr val="tx1"/>
              </a:solidFill>
            </a:rPr>
            <a:t>Σε ποιους απευθύνεται η διδασκαλία/</a:t>
          </a:r>
          <a:r>
            <a:rPr lang="en-US" sz="1800" b="1" dirty="0" smtClean="0">
              <a:solidFill>
                <a:schemeClr val="tx1"/>
              </a:solidFill>
            </a:rPr>
            <a:t> </a:t>
          </a:r>
          <a:r>
            <a:rPr lang="el-GR" sz="1800" b="1" dirty="0" smtClean="0">
              <a:solidFill>
                <a:schemeClr val="tx1"/>
              </a:solidFill>
            </a:rPr>
            <a:t>χαρακτηριστικά της μαθητικής ομάδας</a:t>
          </a:r>
          <a:endParaRPr lang="el-GR" sz="1800" dirty="0">
            <a:solidFill>
              <a:schemeClr val="tx1"/>
            </a:solidFill>
          </a:endParaRPr>
        </a:p>
      </dgm:t>
    </dgm:pt>
    <dgm:pt modelId="{5182E365-1B77-44D6-82AE-5101C7227FCA}" type="parTrans" cxnId="{979A740D-9342-44C0-9E7D-67D6B4215CE5}">
      <dgm:prSet/>
      <dgm:spPr/>
      <dgm:t>
        <a:bodyPr/>
        <a:lstStyle/>
        <a:p>
          <a:endParaRPr lang="el-GR"/>
        </a:p>
      </dgm:t>
    </dgm:pt>
    <dgm:pt modelId="{A19A4683-1B87-4B9E-9F17-94131E687F14}" type="sibTrans" cxnId="{979A740D-9342-44C0-9E7D-67D6B4215CE5}">
      <dgm:prSet/>
      <dgm:spPr/>
      <dgm:t>
        <a:bodyPr/>
        <a:lstStyle/>
        <a:p>
          <a:endParaRPr lang="el-GR"/>
        </a:p>
      </dgm:t>
    </dgm:pt>
    <dgm:pt modelId="{194B874C-956A-4E3B-B4BF-D2B19B2C0CFF}">
      <dgm:prSet phldrT="[Κείμενο]" phldr="1"/>
      <dgm:spPr/>
      <dgm:t>
        <a:bodyPr/>
        <a:lstStyle/>
        <a:p>
          <a:endParaRPr lang="el-GR"/>
        </a:p>
      </dgm:t>
    </dgm:pt>
    <dgm:pt modelId="{CC229EA3-8EB4-4CA7-AA61-4B5EF444E20E}" type="parTrans" cxnId="{5AB48695-4187-4D1A-9196-CA8FF871606D}">
      <dgm:prSet/>
      <dgm:spPr/>
      <dgm:t>
        <a:bodyPr/>
        <a:lstStyle/>
        <a:p>
          <a:endParaRPr lang="el-GR"/>
        </a:p>
      </dgm:t>
    </dgm:pt>
    <dgm:pt modelId="{B20C2196-8306-479F-9478-641B2DB32EC1}" type="sibTrans" cxnId="{5AB48695-4187-4D1A-9196-CA8FF871606D}">
      <dgm:prSet/>
      <dgm:spPr/>
      <dgm:t>
        <a:bodyPr/>
        <a:lstStyle/>
        <a:p>
          <a:endParaRPr lang="el-GR"/>
        </a:p>
      </dgm:t>
    </dgm:pt>
    <dgm:pt modelId="{4CFD5800-3B7A-4880-97CF-C1B58DCF8CA5}">
      <dgm:prSet custT="1"/>
      <dgm:spPr/>
      <dgm:t>
        <a:bodyPr/>
        <a:lstStyle/>
        <a:p>
          <a:r>
            <a:rPr lang="el-GR" sz="1600" b="1" dirty="0" smtClean="0">
              <a:solidFill>
                <a:schemeClr val="tx1"/>
              </a:solidFill>
            </a:rPr>
            <a:t>Ποια ουσιαστικά ερωτήματα και ενδιαφέροντα των μαθητών/τριών μας θα υπηρετήσουμε, σε σχέση με το κεντρικό θέμα/Θεματικό Πεδίο, τους ειδικούς στόχους της τάξης και τους γενικούς σκοπούς εκπαίδευσης;</a:t>
          </a:r>
          <a:endParaRPr lang="el-GR" sz="1600" dirty="0">
            <a:solidFill>
              <a:schemeClr val="tx1"/>
            </a:solidFill>
          </a:endParaRPr>
        </a:p>
      </dgm:t>
    </dgm:pt>
    <dgm:pt modelId="{FC4C22C9-D053-4ED8-8CD2-476B7CF173D7}" type="parTrans" cxnId="{E0E84903-65B5-487D-ADB6-003D2C295CEF}">
      <dgm:prSet/>
      <dgm:spPr/>
      <dgm:t>
        <a:bodyPr/>
        <a:lstStyle/>
        <a:p>
          <a:endParaRPr lang="el-GR"/>
        </a:p>
      </dgm:t>
    </dgm:pt>
    <dgm:pt modelId="{B4503BE9-90DF-4F07-93E5-0B523F3986C6}" type="sibTrans" cxnId="{E0E84903-65B5-487D-ADB6-003D2C295CEF}">
      <dgm:prSet/>
      <dgm:spPr/>
      <dgm:t>
        <a:bodyPr/>
        <a:lstStyle/>
        <a:p>
          <a:endParaRPr lang="el-GR"/>
        </a:p>
      </dgm:t>
    </dgm:pt>
    <dgm:pt modelId="{492F3583-E6B7-4E1B-8ED1-39C3AF9186CD}">
      <dgm:prSet phldrT="[Κείμενο]" phldr="1"/>
      <dgm:spPr/>
      <dgm:t>
        <a:bodyPr/>
        <a:lstStyle/>
        <a:p>
          <a:endParaRPr lang="el-GR"/>
        </a:p>
      </dgm:t>
    </dgm:pt>
    <dgm:pt modelId="{3E1F6A99-0BD0-4E9C-937A-4204C76DDC14}" type="parTrans" cxnId="{531107DF-DCCC-4FD7-9630-11BD5A86E319}">
      <dgm:prSet/>
      <dgm:spPr/>
      <dgm:t>
        <a:bodyPr/>
        <a:lstStyle/>
        <a:p>
          <a:endParaRPr lang="el-GR"/>
        </a:p>
      </dgm:t>
    </dgm:pt>
    <dgm:pt modelId="{153B5250-371D-43F9-8A87-BD928FBB0EEF}" type="sibTrans" cxnId="{531107DF-DCCC-4FD7-9630-11BD5A86E319}">
      <dgm:prSet/>
      <dgm:spPr/>
      <dgm:t>
        <a:bodyPr/>
        <a:lstStyle/>
        <a:p>
          <a:endParaRPr lang="el-GR"/>
        </a:p>
      </dgm:t>
    </dgm:pt>
    <dgm:pt modelId="{B5C37C8D-E78E-4744-AEDE-533BFF7CF57B}">
      <dgm:prSet custT="1"/>
      <dgm:spPr/>
      <dgm:t>
        <a:bodyPr/>
        <a:lstStyle/>
        <a:p>
          <a:r>
            <a:rPr lang="el-GR" sz="1800" b="1" dirty="0" smtClean="0">
              <a:solidFill>
                <a:schemeClr val="tx1"/>
              </a:solidFill>
            </a:rPr>
            <a:t>Ποια είναι τα Προσδοκώμενα Μαθησιακά Αποτελέσματα της διδασκαλίας μας;</a:t>
          </a:r>
          <a:endParaRPr lang="el-GR" sz="1800" dirty="0">
            <a:solidFill>
              <a:schemeClr val="tx1"/>
            </a:solidFill>
          </a:endParaRPr>
        </a:p>
      </dgm:t>
    </dgm:pt>
    <dgm:pt modelId="{DCA87A54-40EE-4CD3-8BEE-F2842F530423}" type="parTrans" cxnId="{8E385E21-DC10-4A5E-9D41-511089B7C7F8}">
      <dgm:prSet/>
      <dgm:spPr/>
      <dgm:t>
        <a:bodyPr/>
        <a:lstStyle/>
        <a:p>
          <a:endParaRPr lang="el-GR"/>
        </a:p>
      </dgm:t>
    </dgm:pt>
    <dgm:pt modelId="{E2B95D62-0925-4704-A90D-53098A4F54D5}" type="sibTrans" cxnId="{8E385E21-DC10-4A5E-9D41-511089B7C7F8}">
      <dgm:prSet/>
      <dgm:spPr/>
      <dgm:t>
        <a:bodyPr/>
        <a:lstStyle/>
        <a:p>
          <a:endParaRPr lang="el-GR"/>
        </a:p>
      </dgm:t>
    </dgm:pt>
    <dgm:pt modelId="{C3670E95-196A-4BAC-B66E-B23F8B9E7006}">
      <dgm:prSet phldrT="[Κείμενο]" custT="1"/>
      <dgm:spPr/>
      <dgm:t>
        <a:bodyPr/>
        <a:lstStyle/>
        <a:p>
          <a:endParaRPr lang="el-GR" sz="1800" dirty="0"/>
        </a:p>
      </dgm:t>
    </dgm:pt>
    <dgm:pt modelId="{C0C55F76-F3AD-45E9-A15F-433DEAA724AF}" type="parTrans" cxnId="{C858249E-2101-4706-8A24-EB39F3F87F80}">
      <dgm:prSet/>
      <dgm:spPr/>
      <dgm:t>
        <a:bodyPr/>
        <a:lstStyle/>
        <a:p>
          <a:endParaRPr lang="el-GR"/>
        </a:p>
      </dgm:t>
    </dgm:pt>
    <dgm:pt modelId="{D5B33FAA-B7AE-4B0B-91C0-BF68BC200D44}" type="sibTrans" cxnId="{C858249E-2101-4706-8A24-EB39F3F87F80}">
      <dgm:prSet/>
      <dgm:spPr/>
      <dgm:t>
        <a:bodyPr/>
        <a:lstStyle/>
        <a:p>
          <a:endParaRPr lang="el-GR"/>
        </a:p>
      </dgm:t>
    </dgm:pt>
    <dgm:pt modelId="{69E832BE-C1DB-40DB-8A6C-4A8039F40628}" type="pres">
      <dgm:prSet presAssocID="{B411ADD9-BC8B-4C33-938D-04DB6F25DFB2}" presName="linearFlow" presStyleCnt="0">
        <dgm:presLayoutVars>
          <dgm:dir/>
          <dgm:animLvl val="lvl"/>
          <dgm:resizeHandles/>
        </dgm:presLayoutVars>
      </dgm:prSet>
      <dgm:spPr/>
      <dgm:t>
        <a:bodyPr/>
        <a:lstStyle/>
        <a:p>
          <a:endParaRPr lang="el-GR"/>
        </a:p>
      </dgm:t>
    </dgm:pt>
    <dgm:pt modelId="{38A8FDFC-1CF0-4213-A27A-60894A718CBE}" type="pres">
      <dgm:prSet presAssocID="{25344160-0E03-4B8E-859A-BD7776F5DAB1}" presName="compositeNode" presStyleCnt="0">
        <dgm:presLayoutVars>
          <dgm:bulletEnabled val="1"/>
        </dgm:presLayoutVars>
      </dgm:prSet>
      <dgm:spPr/>
    </dgm:pt>
    <dgm:pt modelId="{FA0B4CFD-E9AC-4701-8057-2B29056958C3}" type="pres">
      <dgm:prSet presAssocID="{25344160-0E03-4B8E-859A-BD7776F5DAB1}" presName="image" presStyleLbl="fgImgPlace1" presStyleIdx="0" presStyleCnt="3" custLinFactNeighborX="-13662" custLinFactNeighborY="-10851"/>
      <dgm:spPr>
        <a:blipFill rotWithShape="0">
          <a:blip xmlns:r="http://schemas.openxmlformats.org/officeDocument/2006/relationships" r:embed="rId1"/>
          <a:stretch>
            <a:fillRect/>
          </a:stretch>
        </a:blipFill>
        <a:ln w="12700">
          <a:solidFill>
            <a:schemeClr val="tx1"/>
          </a:solidFill>
        </a:ln>
      </dgm:spPr>
      <dgm:t>
        <a:bodyPr/>
        <a:lstStyle/>
        <a:p>
          <a:endParaRPr lang="el-GR"/>
        </a:p>
      </dgm:t>
    </dgm:pt>
    <dgm:pt modelId="{A8EE116A-180D-4150-B1DE-17B1924EDE84}" type="pres">
      <dgm:prSet presAssocID="{25344160-0E03-4B8E-859A-BD7776F5DAB1}" presName="childNode" presStyleLbl="node1" presStyleIdx="0" presStyleCnt="3" custScaleY="114253">
        <dgm:presLayoutVars>
          <dgm:bulletEnabled val="1"/>
        </dgm:presLayoutVars>
      </dgm:prSet>
      <dgm:spPr/>
      <dgm:t>
        <a:bodyPr/>
        <a:lstStyle/>
        <a:p>
          <a:endParaRPr lang="el-GR"/>
        </a:p>
      </dgm:t>
    </dgm:pt>
    <dgm:pt modelId="{D86C9EDB-021E-4850-816C-4659452B6B09}" type="pres">
      <dgm:prSet presAssocID="{25344160-0E03-4B8E-859A-BD7776F5DAB1}" presName="parentNode" presStyleLbl="revTx" presStyleIdx="0" presStyleCnt="3">
        <dgm:presLayoutVars>
          <dgm:chMax val="0"/>
          <dgm:bulletEnabled val="1"/>
        </dgm:presLayoutVars>
      </dgm:prSet>
      <dgm:spPr/>
      <dgm:t>
        <a:bodyPr/>
        <a:lstStyle/>
        <a:p>
          <a:endParaRPr lang="el-GR"/>
        </a:p>
      </dgm:t>
    </dgm:pt>
    <dgm:pt modelId="{7435C333-C3E2-44B1-B116-33AAEBE6B73B}" type="pres">
      <dgm:prSet presAssocID="{2B59FD23-1847-4E0C-8268-14E6D661DABA}" presName="sibTrans" presStyleCnt="0"/>
      <dgm:spPr/>
    </dgm:pt>
    <dgm:pt modelId="{506A4D28-B11D-4547-A105-DCEDDB3AC776}" type="pres">
      <dgm:prSet presAssocID="{194B874C-956A-4E3B-B4BF-D2B19B2C0CFF}" presName="compositeNode" presStyleCnt="0">
        <dgm:presLayoutVars>
          <dgm:bulletEnabled val="1"/>
        </dgm:presLayoutVars>
      </dgm:prSet>
      <dgm:spPr/>
    </dgm:pt>
    <dgm:pt modelId="{F7653ACA-0E8B-42A2-A6C7-B42BCB1DA6CD}" type="pres">
      <dgm:prSet presAssocID="{194B874C-956A-4E3B-B4BF-D2B19B2C0CFF}" presName="image" presStyleLbl="fgImgPlace1" presStyleIdx="1" presStyleCnt="3" custLinFactNeighborX="-34445" custLinFactNeighborY="-28887"/>
      <dgm:spPr>
        <a:blipFill rotWithShape="0">
          <a:blip xmlns:r="http://schemas.openxmlformats.org/officeDocument/2006/relationships" r:embed="rId2"/>
          <a:stretch>
            <a:fillRect/>
          </a:stretch>
        </a:blipFill>
        <a:ln w="12700">
          <a:solidFill>
            <a:schemeClr val="tx1"/>
          </a:solidFill>
        </a:ln>
      </dgm:spPr>
      <dgm:t>
        <a:bodyPr/>
        <a:lstStyle/>
        <a:p>
          <a:endParaRPr lang="el-GR"/>
        </a:p>
      </dgm:t>
    </dgm:pt>
    <dgm:pt modelId="{2DA99F39-ED7C-40A4-8699-1BA0687AEBB0}" type="pres">
      <dgm:prSet presAssocID="{194B874C-956A-4E3B-B4BF-D2B19B2C0CFF}" presName="childNode" presStyleLbl="node1" presStyleIdx="1" presStyleCnt="3" custScaleY="115075">
        <dgm:presLayoutVars>
          <dgm:bulletEnabled val="1"/>
        </dgm:presLayoutVars>
      </dgm:prSet>
      <dgm:spPr/>
      <dgm:t>
        <a:bodyPr/>
        <a:lstStyle/>
        <a:p>
          <a:endParaRPr lang="el-GR"/>
        </a:p>
      </dgm:t>
    </dgm:pt>
    <dgm:pt modelId="{583BA7EC-71B2-4EF3-8328-0F575A2D5D1A}" type="pres">
      <dgm:prSet presAssocID="{194B874C-956A-4E3B-B4BF-D2B19B2C0CFF}" presName="parentNode" presStyleLbl="revTx" presStyleIdx="1" presStyleCnt="3">
        <dgm:presLayoutVars>
          <dgm:chMax val="0"/>
          <dgm:bulletEnabled val="1"/>
        </dgm:presLayoutVars>
      </dgm:prSet>
      <dgm:spPr/>
      <dgm:t>
        <a:bodyPr/>
        <a:lstStyle/>
        <a:p>
          <a:endParaRPr lang="el-GR"/>
        </a:p>
      </dgm:t>
    </dgm:pt>
    <dgm:pt modelId="{32001191-6415-48A0-83F5-E1C54BBB351F}" type="pres">
      <dgm:prSet presAssocID="{B20C2196-8306-479F-9478-641B2DB32EC1}" presName="sibTrans" presStyleCnt="0"/>
      <dgm:spPr/>
    </dgm:pt>
    <dgm:pt modelId="{6058BD1F-6361-4C77-A400-9F562D466022}" type="pres">
      <dgm:prSet presAssocID="{492F3583-E6B7-4E1B-8ED1-39C3AF9186CD}" presName="compositeNode" presStyleCnt="0">
        <dgm:presLayoutVars>
          <dgm:bulletEnabled val="1"/>
        </dgm:presLayoutVars>
      </dgm:prSet>
      <dgm:spPr/>
    </dgm:pt>
    <dgm:pt modelId="{D937DE28-C8DE-4190-99C2-671B2718D5D3}" type="pres">
      <dgm:prSet presAssocID="{492F3583-E6B7-4E1B-8ED1-39C3AF9186CD}" presName="image" presStyleLbl="fgImgPlace1" presStyleIdx="2" presStyleCnt="3" custLinFactNeighborX="-28174" custLinFactNeighborY="-19869"/>
      <dgm:spPr>
        <a:blipFill rotWithShape="0">
          <a:blip xmlns:r="http://schemas.openxmlformats.org/officeDocument/2006/relationships" r:embed="rId3"/>
          <a:stretch>
            <a:fillRect/>
          </a:stretch>
        </a:blipFill>
        <a:ln w="12700">
          <a:solidFill>
            <a:schemeClr val="tx1"/>
          </a:solidFill>
        </a:ln>
      </dgm:spPr>
      <dgm:t>
        <a:bodyPr/>
        <a:lstStyle/>
        <a:p>
          <a:endParaRPr lang="el-GR"/>
        </a:p>
      </dgm:t>
    </dgm:pt>
    <dgm:pt modelId="{1506057B-BBA4-40FA-B328-9A8DC16D75F3}" type="pres">
      <dgm:prSet presAssocID="{492F3583-E6B7-4E1B-8ED1-39C3AF9186CD}" presName="childNode" presStyleLbl="node1" presStyleIdx="2" presStyleCnt="3" custScaleY="112390">
        <dgm:presLayoutVars>
          <dgm:bulletEnabled val="1"/>
        </dgm:presLayoutVars>
      </dgm:prSet>
      <dgm:spPr/>
      <dgm:t>
        <a:bodyPr/>
        <a:lstStyle/>
        <a:p>
          <a:endParaRPr lang="el-GR"/>
        </a:p>
      </dgm:t>
    </dgm:pt>
    <dgm:pt modelId="{71F6A61F-0D20-4A84-91BD-9AAF823966A2}" type="pres">
      <dgm:prSet presAssocID="{492F3583-E6B7-4E1B-8ED1-39C3AF9186CD}" presName="parentNode" presStyleLbl="revTx" presStyleIdx="2" presStyleCnt="3">
        <dgm:presLayoutVars>
          <dgm:chMax val="0"/>
          <dgm:bulletEnabled val="1"/>
        </dgm:presLayoutVars>
      </dgm:prSet>
      <dgm:spPr/>
      <dgm:t>
        <a:bodyPr/>
        <a:lstStyle/>
        <a:p>
          <a:endParaRPr lang="el-GR"/>
        </a:p>
      </dgm:t>
    </dgm:pt>
  </dgm:ptLst>
  <dgm:cxnLst>
    <dgm:cxn modelId="{531107DF-DCCC-4FD7-9630-11BD5A86E319}" srcId="{B411ADD9-BC8B-4C33-938D-04DB6F25DFB2}" destId="{492F3583-E6B7-4E1B-8ED1-39C3AF9186CD}" srcOrd="2" destOrd="0" parTransId="{3E1F6A99-0BD0-4E9C-937A-4204C76DDC14}" sibTransId="{153B5250-371D-43F9-8A87-BD928FBB0EEF}"/>
    <dgm:cxn modelId="{B72231C4-6B65-474E-B61A-3A2A09176FE8}" type="presOf" srcId="{B411ADD9-BC8B-4C33-938D-04DB6F25DFB2}" destId="{69E832BE-C1DB-40DB-8A6C-4A8039F40628}" srcOrd="0" destOrd="0" presId="urn:microsoft.com/office/officeart/2005/8/layout/hList2#1"/>
    <dgm:cxn modelId="{E6E78A86-1544-457F-A2B5-E5A03DF2F44F}" type="presOf" srcId="{C3670E95-196A-4BAC-B66E-B23F8B9E7006}" destId="{A8EE116A-180D-4150-B1DE-17B1924EDE84}" srcOrd="0" destOrd="0" presId="urn:microsoft.com/office/officeart/2005/8/layout/hList2#1"/>
    <dgm:cxn modelId="{7A3D58AF-B5B2-4815-9B98-E8A49914740E}" type="presOf" srcId="{25344160-0E03-4B8E-859A-BD7776F5DAB1}" destId="{D86C9EDB-021E-4850-816C-4659452B6B09}" srcOrd="0" destOrd="0" presId="urn:microsoft.com/office/officeart/2005/8/layout/hList2#1"/>
    <dgm:cxn modelId="{979A740D-9342-44C0-9E7D-67D6B4215CE5}" srcId="{25344160-0E03-4B8E-859A-BD7776F5DAB1}" destId="{EAF28EBF-37D0-49FA-964D-9E12EB5373C5}" srcOrd="1" destOrd="0" parTransId="{5182E365-1B77-44D6-82AE-5101C7227FCA}" sibTransId="{A19A4683-1B87-4B9E-9F17-94131E687F14}"/>
    <dgm:cxn modelId="{E0E84903-65B5-487D-ADB6-003D2C295CEF}" srcId="{194B874C-956A-4E3B-B4BF-D2B19B2C0CFF}" destId="{4CFD5800-3B7A-4880-97CF-C1B58DCF8CA5}" srcOrd="0" destOrd="0" parTransId="{FC4C22C9-D053-4ED8-8CD2-476B7CF173D7}" sibTransId="{B4503BE9-90DF-4F07-93E5-0B523F3986C6}"/>
    <dgm:cxn modelId="{D6362E9A-0EEB-49DA-9F29-CA1F7CB123E7}" type="presOf" srcId="{194B874C-956A-4E3B-B4BF-D2B19B2C0CFF}" destId="{583BA7EC-71B2-4EF3-8328-0F575A2D5D1A}" srcOrd="0" destOrd="0" presId="urn:microsoft.com/office/officeart/2005/8/layout/hList2#1"/>
    <dgm:cxn modelId="{C858249E-2101-4706-8A24-EB39F3F87F80}" srcId="{25344160-0E03-4B8E-859A-BD7776F5DAB1}" destId="{C3670E95-196A-4BAC-B66E-B23F8B9E7006}" srcOrd="0" destOrd="0" parTransId="{C0C55F76-F3AD-45E9-A15F-433DEAA724AF}" sibTransId="{D5B33FAA-B7AE-4B0B-91C0-BF68BC200D44}"/>
    <dgm:cxn modelId="{C4682798-19EB-42CE-82A6-CA90DCF7F0B4}" type="presOf" srcId="{492F3583-E6B7-4E1B-8ED1-39C3AF9186CD}" destId="{71F6A61F-0D20-4A84-91BD-9AAF823966A2}" srcOrd="0" destOrd="0" presId="urn:microsoft.com/office/officeart/2005/8/layout/hList2#1"/>
    <dgm:cxn modelId="{3F2A071C-A83E-4B73-8E57-2A146127D8AC}" type="presOf" srcId="{EAF28EBF-37D0-49FA-964D-9E12EB5373C5}" destId="{A8EE116A-180D-4150-B1DE-17B1924EDE84}" srcOrd="0" destOrd="1" presId="urn:microsoft.com/office/officeart/2005/8/layout/hList2#1"/>
    <dgm:cxn modelId="{5AB48695-4187-4D1A-9196-CA8FF871606D}" srcId="{B411ADD9-BC8B-4C33-938D-04DB6F25DFB2}" destId="{194B874C-956A-4E3B-B4BF-D2B19B2C0CFF}" srcOrd="1" destOrd="0" parTransId="{CC229EA3-8EB4-4CA7-AA61-4B5EF444E20E}" sibTransId="{B20C2196-8306-479F-9478-641B2DB32EC1}"/>
    <dgm:cxn modelId="{8E385E21-DC10-4A5E-9D41-511089B7C7F8}" srcId="{492F3583-E6B7-4E1B-8ED1-39C3AF9186CD}" destId="{B5C37C8D-E78E-4744-AEDE-533BFF7CF57B}" srcOrd="0" destOrd="0" parTransId="{DCA87A54-40EE-4CD3-8BEE-F2842F530423}" sibTransId="{E2B95D62-0925-4704-A90D-53098A4F54D5}"/>
    <dgm:cxn modelId="{6743D0DD-CF81-4DC9-BCC1-EA5E373EF777}" type="presOf" srcId="{4CFD5800-3B7A-4880-97CF-C1B58DCF8CA5}" destId="{2DA99F39-ED7C-40A4-8699-1BA0687AEBB0}" srcOrd="0" destOrd="0" presId="urn:microsoft.com/office/officeart/2005/8/layout/hList2#1"/>
    <dgm:cxn modelId="{C0BB9324-02AE-4FD0-BC13-B152FC72D87A}" type="presOf" srcId="{B5C37C8D-E78E-4744-AEDE-533BFF7CF57B}" destId="{1506057B-BBA4-40FA-B328-9A8DC16D75F3}" srcOrd="0" destOrd="0" presId="urn:microsoft.com/office/officeart/2005/8/layout/hList2#1"/>
    <dgm:cxn modelId="{86A4D51B-5295-4441-A992-93DCA03C3CCE}" srcId="{B411ADD9-BC8B-4C33-938D-04DB6F25DFB2}" destId="{25344160-0E03-4B8E-859A-BD7776F5DAB1}" srcOrd="0" destOrd="0" parTransId="{78E0C2BD-A0B2-4DB9-9EFE-49AFB22BCEFD}" sibTransId="{2B59FD23-1847-4E0C-8268-14E6D661DABA}"/>
    <dgm:cxn modelId="{616A80B9-DD61-468D-93FE-F15813D2F674}" type="presParOf" srcId="{69E832BE-C1DB-40DB-8A6C-4A8039F40628}" destId="{38A8FDFC-1CF0-4213-A27A-60894A718CBE}" srcOrd="0" destOrd="0" presId="urn:microsoft.com/office/officeart/2005/8/layout/hList2#1"/>
    <dgm:cxn modelId="{E3A9EBDF-1392-4A04-BB8D-CBAA4C3E3EB4}" type="presParOf" srcId="{38A8FDFC-1CF0-4213-A27A-60894A718CBE}" destId="{FA0B4CFD-E9AC-4701-8057-2B29056958C3}" srcOrd="0" destOrd="0" presId="urn:microsoft.com/office/officeart/2005/8/layout/hList2#1"/>
    <dgm:cxn modelId="{08D2EA67-B5FA-4FFE-BC9B-659B1498774A}" type="presParOf" srcId="{38A8FDFC-1CF0-4213-A27A-60894A718CBE}" destId="{A8EE116A-180D-4150-B1DE-17B1924EDE84}" srcOrd="1" destOrd="0" presId="urn:microsoft.com/office/officeart/2005/8/layout/hList2#1"/>
    <dgm:cxn modelId="{13F804C6-E517-4871-B4CB-3DD7FD9CB03C}" type="presParOf" srcId="{38A8FDFC-1CF0-4213-A27A-60894A718CBE}" destId="{D86C9EDB-021E-4850-816C-4659452B6B09}" srcOrd="2" destOrd="0" presId="urn:microsoft.com/office/officeart/2005/8/layout/hList2#1"/>
    <dgm:cxn modelId="{44D40B00-A8CC-4525-854C-E23B442D3956}" type="presParOf" srcId="{69E832BE-C1DB-40DB-8A6C-4A8039F40628}" destId="{7435C333-C3E2-44B1-B116-33AAEBE6B73B}" srcOrd="1" destOrd="0" presId="urn:microsoft.com/office/officeart/2005/8/layout/hList2#1"/>
    <dgm:cxn modelId="{B8450442-6424-4490-AF9C-B9A336B4BA82}" type="presParOf" srcId="{69E832BE-C1DB-40DB-8A6C-4A8039F40628}" destId="{506A4D28-B11D-4547-A105-DCEDDB3AC776}" srcOrd="2" destOrd="0" presId="urn:microsoft.com/office/officeart/2005/8/layout/hList2#1"/>
    <dgm:cxn modelId="{40A29BCF-AF59-418E-BAE9-ECB1571C97DC}" type="presParOf" srcId="{506A4D28-B11D-4547-A105-DCEDDB3AC776}" destId="{F7653ACA-0E8B-42A2-A6C7-B42BCB1DA6CD}" srcOrd="0" destOrd="0" presId="urn:microsoft.com/office/officeart/2005/8/layout/hList2#1"/>
    <dgm:cxn modelId="{93F9DDA8-A814-452A-90EB-23ECF55DE86A}" type="presParOf" srcId="{506A4D28-B11D-4547-A105-DCEDDB3AC776}" destId="{2DA99F39-ED7C-40A4-8699-1BA0687AEBB0}" srcOrd="1" destOrd="0" presId="urn:microsoft.com/office/officeart/2005/8/layout/hList2#1"/>
    <dgm:cxn modelId="{BEB992BF-4A11-4B23-8053-B933BC8DD496}" type="presParOf" srcId="{506A4D28-B11D-4547-A105-DCEDDB3AC776}" destId="{583BA7EC-71B2-4EF3-8328-0F575A2D5D1A}" srcOrd="2" destOrd="0" presId="urn:microsoft.com/office/officeart/2005/8/layout/hList2#1"/>
    <dgm:cxn modelId="{47A327ED-4641-4917-958C-AE1BD83788AD}" type="presParOf" srcId="{69E832BE-C1DB-40DB-8A6C-4A8039F40628}" destId="{32001191-6415-48A0-83F5-E1C54BBB351F}" srcOrd="3" destOrd="0" presId="urn:microsoft.com/office/officeart/2005/8/layout/hList2#1"/>
    <dgm:cxn modelId="{3030EBB4-4BCA-4E88-A588-78C4606F2ED6}" type="presParOf" srcId="{69E832BE-C1DB-40DB-8A6C-4A8039F40628}" destId="{6058BD1F-6361-4C77-A400-9F562D466022}" srcOrd="4" destOrd="0" presId="urn:microsoft.com/office/officeart/2005/8/layout/hList2#1"/>
    <dgm:cxn modelId="{3631ACF7-1FAB-40E1-B42C-888008A960D8}" type="presParOf" srcId="{6058BD1F-6361-4C77-A400-9F562D466022}" destId="{D937DE28-C8DE-4190-99C2-671B2718D5D3}" srcOrd="0" destOrd="0" presId="urn:microsoft.com/office/officeart/2005/8/layout/hList2#1"/>
    <dgm:cxn modelId="{752EA29F-E44E-43B3-817F-8469711CEFE6}" type="presParOf" srcId="{6058BD1F-6361-4C77-A400-9F562D466022}" destId="{1506057B-BBA4-40FA-B328-9A8DC16D75F3}" srcOrd="1" destOrd="0" presId="urn:microsoft.com/office/officeart/2005/8/layout/hList2#1"/>
    <dgm:cxn modelId="{BD94D917-83DF-4B3E-A45D-6FBC47EADFC1}" type="presParOf" srcId="{6058BD1F-6361-4C77-A400-9F562D466022}" destId="{71F6A61F-0D20-4A84-91BD-9AAF823966A2}"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E02292-1CBB-4D08-96E4-52765C8A13E6}" type="doc">
      <dgm:prSet loTypeId="urn:microsoft.com/office/officeart/2005/8/layout/hList2#2" loCatId="list" qsTypeId="urn:microsoft.com/office/officeart/2005/8/quickstyle/simple1" qsCatId="simple" csTypeId="urn:microsoft.com/office/officeart/2005/8/colors/colorful3" csCatId="colorful" phldr="1"/>
      <dgm:spPr/>
      <dgm:t>
        <a:bodyPr/>
        <a:lstStyle/>
        <a:p>
          <a:endParaRPr lang="el-GR"/>
        </a:p>
      </dgm:t>
    </dgm:pt>
    <dgm:pt modelId="{6435ADF6-323A-42CD-823B-33EFC8B7C043}">
      <dgm:prSet phldrT="[Κείμενο]" phldr="1"/>
      <dgm:spPr/>
      <dgm:t>
        <a:bodyPr/>
        <a:lstStyle/>
        <a:p>
          <a:endParaRPr lang="el-GR"/>
        </a:p>
      </dgm:t>
    </dgm:pt>
    <dgm:pt modelId="{4B8C603A-8A50-459F-9D48-3F31979DF440}" type="parTrans" cxnId="{AD126FB1-5E33-4E0C-A1A3-C79A271C4751}">
      <dgm:prSet/>
      <dgm:spPr/>
      <dgm:t>
        <a:bodyPr/>
        <a:lstStyle/>
        <a:p>
          <a:endParaRPr lang="el-GR"/>
        </a:p>
      </dgm:t>
    </dgm:pt>
    <dgm:pt modelId="{8534A3A0-C507-4EFC-BDA9-EF77AC92D39F}" type="sibTrans" cxnId="{AD126FB1-5E33-4E0C-A1A3-C79A271C4751}">
      <dgm:prSet/>
      <dgm:spPr/>
      <dgm:t>
        <a:bodyPr/>
        <a:lstStyle/>
        <a:p>
          <a:endParaRPr lang="el-GR"/>
        </a:p>
      </dgm:t>
    </dgm:pt>
    <dgm:pt modelId="{1DE3AB17-0F05-463E-812E-13F05B4A1BAB}">
      <dgm:prSet phldrT="[Κείμενο]" custT="1"/>
      <dgm:spPr/>
      <dgm:t>
        <a:bodyPr/>
        <a:lstStyle/>
        <a:p>
          <a:r>
            <a:rPr lang="el-GR" sz="1800" b="1" dirty="0" smtClean="0">
              <a:solidFill>
                <a:schemeClr val="tx1"/>
              </a:solidFill>
            </a:rPr>
            <a:t>Ποιες δραστηριότητες θα σχεδιάσουμε ανά στάδιο μαθήματος σύμφωνα με τη διδακτική μέθοδο και τις γνωσιακές διαδικασίες της μάθησης; </a:t>
          </a:r>
          <a:endParaRPr lang="el-GR" sz="1800" dirty="0">
            <a:solidFill>
              <a:schemeClr val="tx1"/>
            </a:solidFill>
          </a:endParaRPr>
        </a:p>
      </dgm:t>
    </dgm:pt>
    <dgm:pt modelId="{BFC675C3-B64A-456B-BC81-D9BF9B019F39}" type="parTrans" cxnId="{5D8D40AC-38DC-4087-AB86-A612EB7D4BCD}">
      <dgm:prSet/>
      <dgm:spPr/>
      <dgm:t>
        <a:bodyPr/>
        <a:lstStyle/>
        <a:p>
          <a:endParaRPr lang="el-GR"/>
        </a:p>
      </dgm:t>
    </dgm:pt>
    <dgm:pt modelId="{7C6DAE4E-FAB4-48AE-8883-ABD0D9FB7288}" type="sibTrans" cxnId="{5D8D40AC-38DC-4087-AB86-A612EB7D4BCD}">
      <dgm:prSet/>
      <dgm:spPr/>
      <dgm:t>
        <a:bodyPr/>
        <a:lstStyle/>
        <a:p>
          <a:endParaRPr lang="el-GR"/>
        </a:p>
      </dgm:t>
    </dgm:pt>
    <dgm:pt modelId="{F1B642E0-A421-4A1F-AB96-53B59E87EF8C}">
      <dgm:prSet phldrT="[Κείμενο]" phldr="1"/>
      <dgm:spPr/>
      <dgm:t>
        <a:bodyPr/>
        <a:lstStyle/>
        <a:p>
          <a:endParaRPr lang="el-GR"/>
        </a:p>
      </dgm:t>
    </dgm:pt>
    <dgm:pt modelId="{E7D5D13D-D612-4879-97D9-0B8A644312FA}" type="parTrans" cxnId="{C870F881-18A2-4676-910D-0CF80B1BD3C1}">
      <dgm:prSet/>
      <dgm:spPr/>
      <dgm:t>
        <a:bodyPr/>
        <a:lstStyle/>
        <a:p>
          <a:endParaRPr lang="el-GR"/>
        </a:p>
      </dgm:t>
    </dgm:pt>
    <dgm:pt modelId="{283E5C36-0E20-4915-A6D7-A7F163389F95}" type="sibTrans" cxnId="{C870F881-18A2-4676-910D-0CF80B1BD3C1}">
      <dgm:prSet/>
      <dgm:spPr/>
      <dgm:t>
        <a:bodyPr/>
        <a:lstStyle/>
        <a:p>
          <a:endParaRPr lang="el-GR"/>
        </a:p>
      </dgm:t>
    </dgm:pt>
    <dgm:pt modelId="{D7F0FCF7-5AE3-4232-93EF-B14FE661364D}">
      <dgm:prSet custT="1"/>
      <dgm:spPr/>
      <dgm:t>
        <a:bodyPr/>
        <a:lstStyle/>
        <a:p>
          <a:pPr marL="171450" indent="0" defTabSz="800100">
            <a:lnSpc>
              <a:spcPct val="90000"/>
            </a:lnSpc>
            <a:spcBef>
              <a:spcPct val="0"/>
            </a:spcBef>
            <a:spcAft>
              <a:spcPct val="15000"/>
            </a:spcAft>
            <a:buNone/>
          </a:pPr>
          <a:endParaRPr lang="el-GR" sz="1800" dirty="0"/>
        </a:p>
      </dgm:t>
    </dgm:pt>
    <dgm:pt modelId="{D8ED4B4F-C781-4F81-B9C3-9D4198CF4D17}" type="parTrans" cxnId="{E5ABC8A4-7C11-4040-88E6-5DF24C0A2A2C}">
      <dgm:prSet/>
      <dgm:spPr/>
      <dgm:t>
        <a:bodyPr/>
        <a:lstStyle/>
        <a:p>
          <a:endParaRPr lang="el-GR"/>
        </a:p>
      </dgm:t>
    </dgm:pt>
    <dgm:pt modelId="{5BE856D1-937B-4426-9FFE-E877EA31CF67}" type="sibTrans" cxnId="{E5ABC8A4-7C11-4040-88E6-5DF24C0A2A2C}">
      <dgm:prSet/>
      <dgm:spPr/>
      <dgm:t>
        <a:bodyPr/>
        <a:lstStyle/>
        <a:p>
          <a:endParaRPr lang="el-GR"/>
        </a:p>
      </dgm:t>
    </dgm:pt>
    <dgm:pt modelId="{2D8BAF18-E191-40F4-9BA2-2D9E450EC857}">
      <dgm:prSet phldrT="[Κείμενο]" phldr="1"/>
      <dgm:spPr/>
      <dgm:t>
        <a:bodyPr/>
        <a:lstStyle/>
        <a:p>
          <a:endParaRPr lang="el-GR"/>
        </a:p>
      </dgm:t>
    </dgm:pt>
    <dgm:pt modelId="{F0C4B5C9-DEF3-469B-9D51-3BEA8671CFA8}" type="parTrans" cxnId="{DFB4328B-2586-4DCD-B2CD-3F76A0DBD6A0}">
      <dgm:prSet/>
      <dgm:spPr/>
      <dgm:t>
        <a:bodyPr/>
        <a:lstStyle/>
        <a:p>
          <a:endParaRPr lang="el-GR"/>
        </a:p>
      </dgm:t>
    </dgm:pt>
    <dgm:pt modelId="{80BDA8AD-E1A1-42AA-B216-DEDC926ECA0A}" type="sibTrans" cxnId="{DFB4328B-2586-4DCD-B2CD-3F76A0DBD6A0}">
      <dgm:prSet/>
      <dgm:spPr/>
      <dgm:t>
        <a:bodyPr/>
        <a:lstStyle/>
        <a:p>
          <a:endParaRPr lang="el-GR"/>
        </a:p>
      </dgm:t>
    </dgm:pt>
    <dgm:pt modelId="{ECE5852D-C2BA-48CD-9A62-FA0CF2494397}">
      <dgm:prSet/>
      <dgm:spPr/>
      <dgm:t>
        <a:bodyPr/>
        <a:lstStyle/>
        <a:p>
          <a:pPr marL="171450" indent="0" defTabSz="711200">
            <a:lnSpc>
              <a:spcPct val="90000"/>
            </a:lnSpc>
            <a:spcBef>
              <a:spcPct val="0"/>
            </a:spcBef>
            <a:spcAft>
              <a:spcPct val="15000"/>
            </a:spcAft>
            <a:buNone/>
          </a:pPr>
          <a:endParaRPr lang="el-GR" sz="1600" dirty="0"/>
        </a:p>
      </dgm:t>
    </dgm:pt>
    <dgm:pt modelId="{AE2E36D3-27C7-4BFD-BE6D-3D66AFC46434}" type="parTrans" cxnId="{942E1352-E5B4-4057-B61F-5DE5B2623760}">
      <dgm:prSet/>
      <dgm:spPr/>
    </dgm:pt>
    <dgm:pt modelId="{07F64F4E-72CB-4173-871B-21747008906E}" type="sibTrans" cxnId="{942E1352-E5B4-4057-B61F-5DE5B2623760}">
      <dgm:prSet/>
      <dgm:spPr/>
    </dgm:pt>
    <dgm:pt modelId="{88F10EBA-A151-4709-B6F5-348D013203A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700" b="1" dirty="0" smtClean="0">
              <a:solidFill>
                <a:schemeClr val="tx1"/>
              </a:solidFill>
            </a:rPr>
            <a:t>Ποιες δραστηριότητες θα σχεδιάσουμε στη διάρκεια και στο τέλος της διδασκαλίας</a:t>
          </a:r>
          <a:r>
            <a:rPr lang="en-US" sz="1700" b="1" dirty="0" smtClean="0">
              <a:solidFill>
                <a:schemeClr val="tx1"/>
              </a:solidFill>
            </a:rPr>
            <a:t> </a:t>
          </a:r>
          <a:r>
            <a:rPr lang="el-GR" sz="1700" b="1" dirty="0" smtClean="0">
              <a:solidFill>
                <a:schemeClr val="tx1"/>
              </a:solidFill>
            </a:rPr>
            <a:t> για να αξιολογήσουμε τον βαθμό μάθησης που πέτυχαν οι μαθητές/τριες</a:t>
          </a:r>
          <a:endParaRPr lang="el-GR" sz="1700" dirty="0" smtClean="0">
            <a:solidFill>
              <a:schemeClr val="tx1"/>
            </a:solidFill>
          </a:endParaRPr>
        </a:p>
        <a:p>
          <a:pPr marL="171450" indent="0" defTabSz="711200">
            <a:lnSpc>
              <a:spcPct val="90000"/>
            </a:lnSpc>
            <a:spcBef>
              <a:spcPct val="0"/>
            </a:spcBef>
            <a:spcAft>
              <a:spcPct val="15000"/>
            </a:spcAft>
            <a:buNone/>
          </a:pPr>
          <a:endParaRPr lang="el-GR" sz="1600" dirty="0"/>
        </a:p>
      </dgm:t>
    </dgm:pt>
    <dgm:pt modelId="{0B6779EE-4045-44F9-8020-A310A7CC2AA1}" type="parTrans" cxnId="{63BF88CB-6936-48BB-BA59-392C35DCBB29}">
      <dgm:prSet/>
      <dgm:spPr/>
    </dgm:pt>
    <dgm:pt modelId="{673700B8-8FF9-4FE2-924B-711824B12C89}" type="sibTrans" cxnId="{63BF88CB-6936-48BB-BA59-392C35DCBB29}">
      <dgm:prSet/>
      <dgm:spPr/>
    </dgm:pt>
    <dgm:pt modelId="{92929E92-5EF7-455D-AAFE-695DAEC4E93C}">
      <dgm:prSet phldrT="[Κείμενο]"/>
      <dgm:spPr/>
      <dgm:t>
        <a:bodyPr/>
        <a:lstStyle/>
        <a:p>
          <a:endParaRPr lang="el-GR" sz="1600" dirty="0"/>
        </a:p>
      </dgm:t>
    </dgm:pt>
    <dgm:pt modelId="{C0CC9A7F-981E-43E5-9FD7-6DFF6EC0A39D}" type="parTrans" cxnId="{18CD21FF-174D-474C-ABA6-273BBBF0DAE1}">
      <dgm:prSet/>
      <dgm:spPr/>
    </dgm:pt>
    <dgm:pt modelId="{72728074-777C-4CEB-8CE8-F587CE38F8AD}" type="sibTrans" cxnId="{18CD21FF-174D-474C-ABA6-273BBBF0DAE1}">
      <dgm:prSet/>
      <dgm:spPr/>
    </dgm:pt>
    <dgm:pt modelId="{D5D15141-3D22-4902-9064-B139A6FD359B}">
      <dgm:prSet custT="1"/>
      <dgm:spPr/>
      <dgm:t>
        <a:bodyPr/>
        <a:lstStyle/>
        <a:p>
          <a:r>
            <a:rPr lang="el-GR" sz="1800" b="1" smtClean="0">
              <a:solidFill>
                <a:schemeClr val="tx1"/>
              </a:solidFill>
            </a:rPr>
            <a:t>Πραγματοποίηση του μαθήματος</a:t>
          </a:r>
          <a:endParaRPr lang="el-GR" sz="1800" dirty="0">
            <a:solidFill>
              <a:schemeClr val="tx1"/>
            </a:solidFill>
          </a:endParaRPr>
        </a:p>
      </dgm:t>
    </dgm:pt>
    <dgm:pt modelId="{F24F4D04-28DD-4596-952C-0EB4662D4391}" type="sibTrans" cxnId="{00C27494-C39A-4E56-A527-D6E78B382E42}">
      <dgm:prSet/>
      <dgm:spPr/>
      <dgm:t>
        <a:bodyPr/>
        <a:lstStyle/>
        <a:p>
          <a:endParaRPr lang="el-GR"/>
        </a:p>
      </dgm:t>
    </dgm:pt>
    <dgm:pt modelId="{28459ED5-6328-47E8-8786-F66905C6E6AC}" type="parTrans" cxnId="{00C27494-C39A-4E56-A527-D6E78B382E42}">
      <dgm:prSet/>
      <dgm:spPr/>
      <dgm:t>
        <a:bodyPr/>
        <a:lstStyle/>
        <a:p>
          <a:endParaRPr lang="el-GR"/>
        </a:p>
      </dgm:t>
    </dgm:pt>
    <dgm:pt modelId="{67623721-631F-4B19-9724-8737961F3758}">
      <dgm:prSet/>
      <dgm:spPr/>
      <dgm:t>
        <a:bodyPr/>
        <a:lstStyle/>
        <a:p>
          <a:endParaRPr lang="el-GR" sz="1600" dirty="0"/>
        </a:p>
      </dgm:t>
    </dgm:pt>
    <dgm:pt modelId="{8453A8B5-6E63-41A5-BE0C-3C21CCAEC554}" type="sibTrans" cxnId="{5480DE31-424B-4717-924F-2809BC05D533}">
      <dgm:prSet/>
      <dgm:spPr/>
    </dgm:pt>
    <dgm:pt modelId="{DF640E57-0702-45AA-AE49-EED8C1F8083D}" type="parTrans" cxnId="{5480DE31-424B-4717-924F-2809BC05D533}">
      <dgm:prSet/>
      <dgm:spPr/>
    </dgm:pt>
    <dgm:pt modelId="{4566FD3A-296D-469A-BD31-0257CEF9DC1B}">
      <dgm:prSet/>
      <dgm:spPr/>
      <dgm:t>
        <a:bodyPr/>
        <a:lstStyle/>
        <a:p>
          <a:endParaRPr lang="el-GR" sz="1600" dirty="0"/>
        </a:p>
      </dgm:t>
    </dgm:pt>
    <dgm:pt modelId="{5BD483CF-5DEC-4241-A113-F6E02513AD0E}" type="sibTrans" cxnId="{6FAE2C17-9EFC-4E2C-9011-03F6BD05DB16}">
      <dgm:prSet/>
      <dgm:spPr/>
    </dgm:pt>
    <dgm:pt modelId="{113C370C-49FA-4EB8-8396-FFC071415212}" type="parTrans" cxnId="{6FAE2C17-9EFC-4E2C-9011-03F6BD05DB16}">
      <dgm:prSet/>
      <dgm:spPr/>
    </dgm:pt>
    <dgm:pt modelId="{C65FFDB6-3E8D-438A-84DB-F2A1748D250B}" type="pres">
      <dgm:prSet presAssocID="{6BE02292-1CBB-4D08-96E4-52765C8A13E6}" presName="linearFlow" presStyleCnt="0">
        <dgm:presLayoutVars>
          <dgm:dir/>
          <dgm:animLvl val="lvl"/>
          <dgm:resizeHandles/>
        </dgm:presLayoutVars>
      </dgm:prSet>
      <dgm:spPr/>
      <dgm:t>
        <a:bodyPr/>
        <a:lstStyle/>
        <a:p>
          <a:endParaRPr lang="el-GR"/>
        </a:p>
      </dgm:t>
    </dgm:pt>
    <dgm:pt modelId="{4F939078-9351-44F6-AF71-33AA8BE31D93}" type="pres">
      <dgm:prSet presAssocID="{6435ADF6-323A-42CD-823B-33EFC8B7C043}" presName="compositeNode" presStyleCnt="0">
        <dgm:presLayoutVars>
          <dgm:bulletEnabled val="1"/>
        </dgm:presLayoutVars>
      </dgm:prSet>
      <dgm:spPr/>
    </dgm:pt>
    <dgm:pt modelId="{125D3F9A-6B2B-4485-A0FF-89D65102883C}" type="pres">
      <dgm:prSet presAssocID="{6435ADF6-323A-42CD-823B-33EFC8B7C043}" presName="image" presStyleLbl="fgImgPlace1" presStyleIdx="0" presStyleCnt="3" custLinFactNeighborX="13393" custLinFactNeighborY="-20014"/>
      <dgm:spPr>
        <a:blipFill rotWithShape="0">
          <a:blip xmlns:r="http://schemas.openxmlformats.org/officeDocument/2006/relationships" r:embed="rId1"/>
          <a:stretch>
            <a:fillRect/>
          </a:stretch>
        </a:blipFill>
        <a:ln w="12700">
          <a:solidFill>
            <a:schemeClr val="tx2"/>
          </a:solidFill>
        </a:ln>
      </dgm:spPr>
    </dgm:pt>
    <dgm:pt modelId="{FEA55EDB-CD4E-4F08-A620-2F72CBC79258}" type="pres">
      <dgm:prSet presAssocID="{6435ADF6-323A-42CD-823B-33EFC8B7C043}" presName="childNode" presStyleLbl="node1" presStyleIdx="0" presStyleCnt="3" custScaleY="120419">
        <dgm:presLayoutVars>
          <dgm:bulletEnabled val="1"/>
        </dgm:presLayoutVars>
      </dgm:prSet>
      <dgm:spPr/>
      <dgm:t>
        <a:bodyPr/>
        <a:lstStyle/>
        <a:p>
          <a:endParaRPr lang="el-GR"/>
        </a:p>
      </dgm:t>
    </dgm:pt>
    <dgm:pt modelId="{ED1300EA-4B8B-4F20-AC6C-EF81B3D43366}" type="pres">
      <dgm:prSet presAssocID="{6435ADF6-323A-42CD-823B-33EFC8B7C043}" presName="parentNode" presStyleLbl="revTx" presStyleIdx="0" presStyleCnt="3">
        <dgm:presLayoutVars>
          <dgm:chMax val="0"/>
          <dgm:bulletEnabled val="1"/>
        </dgm:presLayoutVars>
      </dgm:prSet>
      <dgm:spPr/>
      <dgm:t>
        <a:bodyPr/>
        <a:lstStyle/>
        <a:p>
          <a:endParaRPr lang="el-GR"/>
        </a:p>
      </dgm:t>
    </dgm:pt>
    <dgm:pt modelId="{8AB61ADC-D113-4057-AA98-4941AC7D3A12}" type="pres">
      <dgm:prSet presAssocID="{8534A3A0-C507-4EFC-BDA9-EF77AC92D39F}" presName="sibTrans" presStyleCnt="0"/>
      <dgm:spPr/>
    </dgm:pt>
    <dgm:pt modelId="{27121E4A-F60E-4CDD-A334-7ECEE515839F}" type="pres">
      <dgm:prSet presAssocID="{F1B642E0-A421-4A1F-AB96-53B59E87EF8C}" presName="compositeNode" presStyleCnt="0">
        <dgm:presLayoutVars>
          <dgm:bulletEnabled val="1"/>
        </dgm:presLayoutVars>
      </dgm:prSet>
      <dgm:spPr/>
    </dgm:pt>
    <dgm:pt modelId="{12F94341-836F-4CFF-9FEB-4F3EF5280C7F}" type="pres">
      <dgm:prSet presAssocID="{F1B642E0-A421-4A1F-AB96-53B59E87EF8C}" presName="image" presStyleLbl="fgImgPlace1" presStyleIdx="1" presStyleCnt="3" custLinFactNeighborX="-25427" custLinFactNeighborY="-29032"/>
      <dgm:spPr>
        <a:blipFill rotWithShape="0">
          <a:blip xmlns:r="http://schemas.openxmlformats.org/officeDocument/2006/relationships" r:embed="rId2"/>
          <a:stretch>
            <a:fillRect/>
          </a:stretch>
        </a:blipFill>
        <a:ln w="12700">
          <a:solidFill>
            <a:schemeClr val="tx1"/>
          </a:solidFill>
        </a:ln>
      </dgm:spPr>
      <dgm:t>
        <a:bodyPr/>
        <a:lstStyle/>
        <a:p>
          <a:endParaRPr lang="el-GR"/>
        </a:p>
      </dgm:t>
    </dgm:pt>
    <dgm:pt modelId="{AF46235F-F206-4B05-88C6-7EC29F17AD39}" type="pres">
      <dgm:prSet presAssocID="{F1B642E0-A421-4A1F-AB96-53B59E87EF8C}" presName="childNode" presStyleLbl="node1" presStyleIdx="1" presStyleCnt="3" custScaleY="123039">
        <dgm:presLayoutVars>
          <dgm:bulletEnabled val="1"/>
        </dgm:presLayoutVars>
      </dgm:prSet>
      <dgm:spPr/>
      <dgm:t>
        <a:bodyPr/>
        <a:lstStyle/>
        <a:p>
          <a:endParaRPr lang="el-GR"/>
        </a:p>
      </dgm:t>
    </dgm:pt>
    <dgm:pt modelId="{E13AC8BD-3396-4250-9DB2-20088A4C7199}" type="pres">
      <dgm:prSet presAssocID="{F1B642E0-A421-4A1F-AB96-53B59E87EF8C}" presName="parentNode" presStyleLbl="revTx" presStyleIdx="1" presStyleCnt="3">
        <dgm:presLayoutVars>
          <dgm:chMax val="0"/>
          <dgm:bulletEnabled val="1"/>
        </dgm:presLayoutVars>
      </dgm:prSet>
      <dgm:spPr/>
      <dgm:t>
        <a:bodyPr/>
        <a:lstStyle/>
        <a:p>
          <a:endParaRPr lang="el-GR"/>
        </a:p>
      </dgm:t>
    </dgm:pt>
    <dgm:pt modelId="{1D019018-617C-48AA-97E3-FCFEC144F690}" type="pres">
      <dgm:prSet presAssocID="{283E5C36-0E20-4915-A6D7-A7F163389F95}" presName="sibTrans" presStyleCnt="0"/>
      <dgm:spPr/>
    </dgm:pt>
    <dgm:pt modelId="{8C0E83E8-963A-48FA-B41E-AADAF083D7D2}" type="pres">
      <dgm:prSet presAssocID="{2D8BAF18-E191-40F4-9BA2-2D9E450EC857}" presName="compositeNode" presStyleCnt="0">
        <dgm:presLayoutVars>
          <dgm:bulletEnabled val="1"/>
        </dgm:presLayoutVars>
      </dgm:prSet>
      <dgm:spPr/>
    </dgm:pt>
    <dgm:pt modelId="{ECF5D3D8-9F21-4099-956E-9FBC663C0AE8}" type="pres">
      <dgm:prSet presAssocID="{2D8BAF18-E191-40F4-9BA2-2D9E450EC857}" presName="image" presStyleLbl="fgImgPlace1" presStyleIdx="2" presStyleCnt="3" custLinFactNeighborX="-1120" custLinFactNeighborY="-10996"/>
      <dgm:spPr>
        <a:blipFill rotWithShape="0">
          <a:blip xmlns:r="http://schemas.openxmlformats.org/officeDocument/2006/relationships" r:embed="rId3"/>
          <a:stretch>
            <a:fillRect/>
          </a:stretch>
        </a:blipFill>
        <a:ln w="12700">
          <a:solidFill>
            <a:schemeClr val="accent1"/>
          </a:solidFill>
        </a:ln>
      </dgm:spPr>
    </dgm:pt>
    <dgm:pt modelId="{055008A9-6641-4D09-9C4C-C80081AAFEFF}" type="pres">
      <dgm:prSet presAssocID="{2D8BAF18-E191-40F4-9BA2-2D9E450EC857}" presName="childNode" presStyleLbl="node1" presStyleIdx="2" presStyleCnt="3" custScaleY="120419">
        <dgm:presLayoutVars>
          <dgm:bulletEnabled val="1"/>
        </dgm:presLayoutVars>
      </dgm:prSet>
      <dgm:spPr/>
      <dgm:t>
        <a:bodyPr/>
        <a:lstStyle/>
        <a:p>
          <a:endParaRPr lang="el-GR"/>
        </a:p>
      </dgm:t>
    </dgm:pt>
    <dgm:pt modelId="{D3668B17-1862-49D8-94F0-4EB3CF5C20B5}" type="pres">
      <dgm:prSet presAssocID="{2D8BAF18-E191-40F4-9BA2-2D9E450EC857}" presName="parentNode" presStyleLbl="revTx" presStyleIdx="2" presStyleCnt="3">
        <dgm:presLayoutVars>
          <dgm:chMax val="0"/>
          <dgm:bulletEnabled val="1"/>
        </dgm:presLayoutVars>
      </dgm:prSet>
      <dgm:spPr/>
      <dgm:t>
        <a:bodyPr/>
        <a:lstStyle/>
        <a:p>
          <a:endParaRPr lang="el-GR"/>
        </a:p>
      </dgm:t>
    </dgm:pt>
  </dgm:ptLst>
  <dgm:cxnLst>
    <dgm:cxn modelId="{6FAE2C17-9EFC-4E2C-9011-03F6BD05DB16}" srcId="{2D8BAF18-E191-40F4-9BA2-2D9E450EC857}" destId="{4566FD3A-296D-469A-BD31-0257CEF9DC1B}" srcOrd="0" destOrd="0" parTransId="{113C370C-49FA-4EB8-8396-FFC071415212}" sibTransId="{5BD483CF-5DEC-4241-A113-F6E02513AD0E}"/>
    <dgm:cxn modelId="{ED07337B-9DA7-4A8E-AEE8-220E7A70DF63}" type="presOf" srcId="{2D8BAF18-E191-40F4-9BA2-2D9E450EC857}" destId="{D3668B17-1862-49D8-94F0-4EB3CF5C20B5}" srcOrd="0" destOrd="0" presId="urn:microsoft.com/office/officeart/2005/8/layout/hList2#2"/>
    <dgm:cxn modelId="{10C5C90A-533A-4B25-AF63-392852D1E62C}" type="presOf" srcId="{D7F0FCF7-5AE3-4232-93EF-B14FE661364D}" destId="{AF46235F-F206-4B05-88C6-7EC29F17AD39}" srcOrd="0" destOrd="2" presId="urn:microsoft.com/office/officeart/2005/8/layout/hList2#2"/>
    <dgm:cxn modelId="{5D8D40AC-38DC-4087-AB86-A612EB7D4BCD}" srcId="{6435ADF6-323A-42CD-823B-33EFC8B7C043}" destId="{1DE3AB17-0F05-463E-812E-13F05B4A1BAB}" srcOrd="1" destOrd="0" parTransId="{BFC675C3-B64A-456B-BC81-D9BF9B019F39}" sibTransId="{7C6DAE4E-FAB4-48AE-8883-ABD0D9FB7288}"/>
    <dgm:cxn modelId="{36C6B3B4-2D91-4AF2-8F18-53A589303DAA}" type="presOf" srcId="{67623721-631F-4B19-9724-8737961F3758}" destId="{055008A9-6641-4D09-9C4C-C80081AAFEFF}" srcOrd="0" destOrd="1" presId="urn:microsoft.com/office/officeart/2005/8/layout/hList2#2"/>
    <dgm:cxn modelId="{00C27494-C39A-4E56-A527-D6E78B382E42}" srcId="{2D8BAF18-E191-40F4-9BA2-2D9E450EC857}" destId="{D5D15141-3D22-4902-9064-B139A6FD359B}" srcOrd="2" destOrd="0" parTransId="{28459ED5-6328-47E8-8786-F66905C6E6AC}" sibTransId="{F24F4D04-28DD-4596-952C-0EB4662D4391}"/>
    <dgm:cxn modelId="{6CAA7CD3-7C2E-4FC7-83CC-908182F8F61F}" type="presOf" srcId="{88F10EBA-A151-4709-B6F5-348D013203AB}" destId="{AF46235F-F206-4B05-88C6-7EC29F17AD39}" srcOrd="0" destOrd="1" presId="urn:microsoft.com/office/officeart/2005/8/layout/hList2#2"/>
    <dgm:cxn modelId="{5B46F584-F12F-4A3F-A8BD-8BE64330065A}" type="presOf" srcId="{92929E92-5EF7-455D-AAFE-695DAEC4E93C}" destId="{FEA55EDB-CD4E-4F08-A620-2F72CBC79258}" srcOrd="0" destOrd="0" presId="urn:microsoft.com/office/officeart/2005/8/layout/hList2#2"/>
    <dgm:cxn modelId="{E5ABC8A4-7C11-4040-88E6-5DF24C0A2A2C}" srcId="{F1B642E0-A421-4A1F-AB96-53B59E87EF8C}" destId="{D7F0FCF7-5AE3-4232-93EF-B14FE661364D}" srcOrd="2" destOrd="0" parTransId="{D8ED4B4F-C781-4F81-B9C3-9D4198CF4D17}" sibTransId="{5BE856D1-937B-4426-9FFE-E877EA31CF67}"/>
    <dgm:cxn modelId="{120E9451-CE89-4190-83D1-59117167ED39}" type="presOf" srcId="{6BE02292-1CBB-4D08-96E4-52765C8A13E6}" destId="{C65FFDB6-3E8D-438A-84DB-F2A1748D250B}" srcOrd="0" destOrd="0" presId="urn:microsoft.com/office/officeart/2005/8/layout/hList2#2"/>
    <dgm:cxn modelId="{5480DE31-424B-4717-924F-2809BC05D533}" srcId="{2D8BAF18-E191-40F4-9BA2-2D9E450EC857}" destId="{67623721-631F-4B19-9724-8737961F3758}" srcOrd="1" destOrd="0" parTransId="{DF640E57-0702-45AA-AE49-EED8C1F8083D}" sibTransId="{8453A8B5-6E63-41A5-BE0C-3C21CCAEC554}"/>
    <dgm:cxn modelId="{7D7F524E-DFCC-4F6A-B347-FDE91216C900}" type="presOf" srcId="{6435ADF6-323A-42CD-823B-33EFC8B7C043}" destId="{ED1300EA-4B8B-4F20-AC6C-EF81B3D43366}" srcOrd="0" destOrd="0" presId="urn:microsoft.com/office/officeart/2005/8/layout/hList2#2"/>
    <dgm:cxn modelId="{80D4E96C-11E6-4DD1-95B1-B6395FBD280E}" type="presOf" srcId="{ECE5852D-C2BA-48CD-9A62-FA0CF2494397}" destId="{AF46235F-F206-4B05-88C6-7EC29F17AD39}" srcOrd="0" destOrd="0" presId="urn:microsoft.com/office/officeart/2005/8/layout/hList2#2"/>
    <dgm:cxn modelId="{DAB8B3F6-92D0-45EF-BA11-1A155BB7EF17}" type="presOf" srcId="{1DE3AB17-0F05-463E-812E-13F05B4A1BAB}" destId="{FEA55EDB-CD4E-4F08-A620-2F72CBC79258}" srcOrd="0" destOrd="1" presId="urn:microsoft.com/office/officeart/2005/8/layout/hList2#2"/>
    <dgm:cxn modelId="{942E1352-E5B4-4057-B61F-5DE5B2623760}" srcId="{F1B642E0-A421-4A1F-AB96-53B59E87EF8C}" destId="{ECE5852D-C2BA-48CD-9A62-FA0CF2494397}" srcOrd="0" destOrd="0" parTransId="{AE2E36D3-27C7-4BFD-BE6D-3D66AFC46434}" sibTransId="{07F64F4E-72CB-4173-871B-21747008906E}"/>
    <dgm:cxn modelId="{63BF88CB-6936-48BB-BA59-392C35DCBB29}" srcId="{F1B642E0-A421-4A1F-AB96-53B59E87EF8C}" destId="{88F10EBA-A151-4709-B6F5-348D013203AB}" srcOrd="1" destOrd="0" parTransId="{0B6779EE-4045-44F9-8020-A310A7CC2AA1}" sibTransId="{673700B8-8FF9-4FE2-924B-711824B12C89}"/>
    <dgm:cxn modelId="{18CD21FF-174D-474C-ABA6-273BBBF0DAE1}" srcId="{6435ADF6-323A-42CD-823B-33EFC8B7C043}" destId="{92929E92-5EF7-455D-AAFE-695DAEC4E93C}" srcOrd="0" destOrd="0" parTransId="{C0CC9A7F-981E-43E5-9FD7-6DFF6EC0A39D}" sibTransId="{72728074-777C-4CEB-8CE8-F587CE38F8AD}"/>
    <dgm:cxn modelId="{DFB4328B-2586-4DCD-B2CD-3F76A0DBD6A0}" srcId="{6BE02292-1CBB-4D08-96E4-52765C8A13E6}" destId="{2D8BAF18-E191-40F4-9BA2-2D9E450EC857}" srcOrd="2" destOrd="0" parTransId="{F0C4B5C9-DEF3-469B-9D51-3BEA8671CFA8}" sibTransId="{80BDA8AD-E1A1-42AA-B216-DEDC926ECA0A}"/>
    <dgm:cxn modelId="{3FDFBE26-CA6B-4BEA-8699-E2DFC104E41C}" type="presOf" srcId="{F1B642E0-A421-4A1F-AB96-53B59E87EF8C}" destId="{E13AC8BD-3396-4250-9DB2-20088A4C7199}" srcOrd="0" destOrd="0" presId="urn:microsoft.com/office/officeart/2005/8/layout/hList2#2"/>
    <dgm:cxn modelId="{80C4708D-F100-431D-9E4C-52908957531C}" type="presOf" srcId="{4566FD3A-296D-469A-BD31-0257CEF9DC1B}" destId="{055008A9-6641-4D09-9C4C-C80081AAFEFF}" srcOrd="0" destOrd="0" presId="urn:microsoft.com/office/officeart/2005/8/layout/hList2#2"/>
    <dgm:cxn modelId="{AD126FB1-5E33-4E0C-A1A3-C79A271C4751}" srcId="{6BE02292-1CBB-4D08-96E4-52765C8A13E6}" destId="{6435ADF6-323A-42CD-823B-33EFC8B7C043}" srcOrd="0" destOrd="0" parTransId="{4B8C603A-8A50-459F-9D48-3F31979DF440}" sibTransId="{8534A3A0-C507-4EFC-BDA9-EF77AC92D39F}"/>
    <dgm:cxn modelId="{C870F881-18A2-4676-910D-0CF80B1BD3C1}" srcId="{6BE02292-1CBB-4D08-96E4-52765C8A13E6}" destId="{F1B642E0-A421-4A1F-AB96-53B59E87EF8C}" srcOrd="1" destOrd="0" parTransId="{E7D5D13D-D612-4879-97D9-0B8A644312FA}" sibTransId="{283E5C36-0E20-4915-A6D7-A7F163389F95}"/>
    <dgm:cxn modelId="{0A233E90-94C2-4F21-BB40-38628530B4BE}" type="presOf" srcId="{D5D15141-3D22-4902-9064-B139A6FD359B}" destId="{055008A9-6641-4D09-9C4C-C80081AAFEFF}" srcOrd="0" destOrd="2" presId="urn:microsoft.com/office/officeart/2005/8/layout/hList2#2"/>
    <dgm:cxn modelId="{31208364-E70D-4602-B713-4F428B5A31B9}" type="presParOf" srcId="{C65FFDB6-3E8D-438A-84DB-F2A1748D250B}" destId="{4F939078-9351-44F6-AF71-33AA8BE31D93}" srcOrd="0" destOrd="0" presId="urn:microsoft.com/office/officeart/2005/8/layout/hList2#2"/>
    <dgm:cxn modelId="{6AFAA3CD-CCD4-442D-AE68-1E3CCC189125}" type="presParOf" srcId="{4F939078-9351-44F6-AF71-33AA8BE31D93}" destId="{125D3F9A-6B2B-4485-A0FF-89D65102883C}" srcOrd="0" destOrd="0" presId="urn:microsoft.com/office/officeart/2005/8/layout/hList2#2"/>
    <dgm:cxn modelId="{163C01CF-B3D6-4E22-9EFA-915BEB544EA7}" type="presParOf" srcId="{4F939078-9351-44F6-AF71-33AA8BE31D93}" destId="{FEA55EDB-CD4E-4F08-A620-2F72CBC79258}" srcOrd="1" destOrd="0" presId="urn:microsoft.com/office/officeart/2005/8/layout/hList2#2"/>
    <dgm:cxn modelId="{61B8639C-E23A-4494-A280-D87EE3923587}" type="presParOf" srcId="{4F939078-9351-44F6-AF71-33AA8BE31D93}" destId="{ED1300EA-4B8B-4F20-AC6C-EF81B3D43366}" srcOrd="2" destOrd="0" presId="urn:microsoft.com/office/officeart/2005/8/layout/hList2#2"/>
    <dgm:cxn modelId="{50D71396-2BB4-4A3A-A28F-09767ED5890E}" type="presParOf" srcId="{C65FFDB6-3E8D-438A-84DB-F2A1748D250B}" destId="{8AB61ADC-D113-4057-AA98-4941AC7D3A12}" srcOrd="1" destOrd="0" presId="urn:microsoft.com/office/officeart/2005/8/layout/hList2#2"/>
    <dgm:cxn modelId="{6B5A08D9-C984-4569-B5EC-A3619A933E58}" type="presParOf" srcId="{C65FFDB6-3E8D-438A-84DB-F2A1748D250B}" destId="{27121E4A-F60E-4CDD-A334-7ECEE515839F}" srcOrd="2" destOrd="0" presId="urn:microsoft.com/office/officeart/2005/8/layout/hList2#2"/>
    <dgm:cxn modelId="{3D28C9DA-DFA2-45BD-8CE5-1F29C8356154}" type="presParOf" srcId="{27121E4A-F60E-4CDD-A334-7ECEE515839F}" destId="{12F94341-836F-4CFF-9FEB-4F3EF5280C7F}" srcOrd="0" destOrd="0" presId="urn:microsoft.com/office/officeart/2005/8/layout/hList2#2"/>
    <dgm:cxn modelId="{089D9B82-C677-44AE-9569-E55837DEAD4A}" type="presParOf" srcId="{27121E4A-F60E-4CDD-A334-7ECEE515839F}" destId="{AF46235F-F206-4B05-88C6-7EC29F17AD39}" srcOrd="1" destOrd="0" presId="urn:microsoft.com/office/officeart/2005/8/layout/hList2#2"/>
    <dgm:cxn modelId="{9363DFA7-BE03-4260-B027-620E46875FDF}" type="presParOf" srcId="{27121E4A-F60E-4CDD-A334-7ECEE515839F}" destId="{E13AC8BD-3396-4250-9DB2-20088A4C7199}" srcOrd="2" destOrd="0" presId="urn:microsoft.com/office/officeart/2005/8/layout/hList2#2"/>
    <dgm:cxn modelId="{D54263E7-D785-4B2B-8643-32319D0D0280}" type="presParOf" srcId="{C65FFDB6-3E8D-438A-84DB-F2A1748D250B}" destId="{1D019018-617C-48AA-97E3-FCFEC144F690}" srcOrd="3" destOrd="0" presId="urn:microsoft.com/office/officeart/2005/8/layout/hList2#2"/>
    <dgm:cxn modelId="{BC0F9CF6-4E07-4A81-AF5D-66D151F7AD49}" type="presParOf" srcId="{C65FFDB6-3E8D-438A-84DB-F2A1748D250B}" destId="{8C0E83E8-963A-48FA-B41E-AADAF083D7D2}" srcOrd="4" destOrd="0" presId="urn:microsoft.com/office/officeart/2005/8/layout/hList2#2"/>
    <dgm:cxn modelId="{912A6EB8-FF58-4063-9FD2-FE0C3E1CD5AC}" type="presParOf" srcId="{8C0E83E8-963A-48FA-B41E-AADAF083D7D2}" destId="{ECF5D3D8-9F21-4099-956E-9FBC663C0AE8}" srcOrd="0" destOrd="0" presId="urn:microsoft.com/office/officeart/2005/8/layout/hList2#2"/>
    <dgm:cxn modelId="{5A1C5438-B01C-4926-B054-D2EA30B0A82D}" type="presParOf" srcId="{8C0E83E8-963A-48FA-B41E-AADAF083D7D2}" destId="{055008A9-6641-4D09-9C4C-C80081AAFEFF}" srcOrd="1" destOrd="0" presId="urn:microsoft.com/office/officeart/2005/8/layout/hList2#2"/>
    <dgm:cxn modelId="{A6DA72E4-59CE-4A49-B405-924DF27EC2B0}" type="presParOf" srcId="{8C0E83E8-963A-48FA-B41E-AADAF083D7D2}" destId="{D3668B17-1862-49D8-94F0-4EB3CF5C20B5}" srcOrd="2" destOrd="0" presId="urn:microsoft.com/office/officeart/2005/8/layout/hList2#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883F0-CCFA-4C6C-954E-6C997EACBCEF}"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l-GR"/>
        </a:p>
      </dgm:t>
    </dgm:pt>
    <dgm:pt modelId="{FC46BFF1-AD44-4B67-9005-A4EAFDB45489}">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l-GR" sz="1800" dirty="0" smtClean="0"/>
            <a:t>1</a:t>
          </a:r>
          <a:r>
            <a:rPr lang="el-GR" sz="1800" baseline="30000" dirty="0" smtClean="0"/>
            <a:t>ο</a:t>
          </a:r>
        </a:p>
        <a:p>
          <a:pPr rtl="0"/>
          <a:r>
            <a:rPr lang="el-GR" sz="1800" dirty="0" smtClean="0"/>
            <a:t> Στάδιο</a:t>
          </a:r>
          <a:endParaRPr lang="el-GR" sz="1800" dirty="0"/>
        </a:p>
      </dgm:t>
    </dgm:pt>
    <dgm:pt modelId="{AF8C780C-CA41-46E7-B61C-A00FB759F680}" type="parTrans" cxnId="{5C579C26-3BE7-41E5-B65F-56178F92C293}">
      <dgm:prSet/>
      <dgm:spPr/>
      <dgm:t>
        <a:bodyPr/>
        <a:lstStyle/>
        <a:p>
          <a:endParaRPr lang="el-GR"/>
        </a:p>
      </dgm:t>
    </dgm:pt>
    <dgm:pt modelId="{3847C416-77FC-4C8E-9305-BA6A34F2AAF9}" type="sibTrans" cxnId="{5C579C26-3BE7-41E5-B65F-56178F92C293}">
      <dgm:prSet/>
      <dgm:spPr/>
      <dgm:t>
        <a:bodyPr/>
        <a:lstStyle/>
        <a:p>
          <a:endParaRPr lang="el-GR"/>
        </a:p>
      </dgm:t>
    </dgm:pt>
    <dgm:pt modelId="{72167138-391E-4113-9A8C-E8AC64822F29}">
      <dgm:prSet custT="1"/>
      <dgm:spPr>
        <a:solidFill>
          <a:schemeClr val="accent3">
            <a:lumMod val="60000"/>
            <a:lumOff val="40000"/>
            <a:alpha val="90000"/>
          </a:schemeClr>
        </a:solidFill>
      </dgm:spPr>
      <dgm:t>
        <a:bodyPr/>
        <a:lstStyle/>
        <a:p>
          <a:pPr marR="0" rtl="0" eaLnBrk="1" fontAlgn="auto" latinLnBrk="0" hangingPunct="1">
            <a:buClrTx/>
            <a:buSzTx/>
            <a:buFontTx/>
            <a:tabLst/>
            <a:defRPr/>
          </a:pPr>
          <a:r>
            <a:rPr lang="el-GR" sz="1800" dirty="0" smtClean="0">
              <a:solidFill>
                <a:schemeClr val="tx1"/>
              </a:solidFill>
              <a:latin typeface="+mn-lt"/>
              <a:ea typeface="+mn-ea"/>
              <a:cs typeface="+mn-cs"/>
            </a:rPr>
            <a:t>Οι μαθητές/</a:t>
          </a:r>
          <a:r>
            <a:rPr lang="el-GR" sz="1800" dirty="0" err="1" smtClean="0">
              <a:solidFill>
                <a:schemeClr val="tx1"/>
              </a:solidFill>
              <a:latin typeface="+mn-lt"/>
              <a:ea typeface="+mn-ea"/>
              <a:cs typeface="+mn-cs"/>
            </a:rPr>
            <a:t>τριες </a:t>
          </a:r>
          <a:r>
            <a:rPr lang="el-GR" sz="1800" dirty="0" smtClean="0">
              <a:solidFill>
                <a:schemeClr val="tx1"/>
              </a:solidFill>
              <a:latin typeface="+mn-lt"/>
              <a:ea typeface="+mn-ea"/>
              <a:cs typeface="+mn-cs"/>
            </a:rPr>
            <a:t>καλούνται μέσα από τις δραστηριότητες </a:t>
          </a:r>
          <a:r>
            <a:rPr lang="el-GR" sz="1800" b="1" dirty="0" smtClean="0">
              <a:solidFill>
                <a:schemeClr val="tx1"/>
              </a:solidFill>
              <a:latin typeface="+mn-lt"/>
              <a:ea typeface="+mn-ea"/>
              <a:cs typeface="+mn-cs"/>
            </a:rPr>
            <a:t>να βιώσουν </a:t>
          </a:r>
          <a:r>
            <a:rPr lang="el-GR" sz="1800" dirty="0" smtClean="0">
              <a:solidFill>
                <a:schemeClr val="tx1"/>
              </a:solidFill>
              <a:latin typeface="+mn-lt"/>
              <a:ea typeface="+mn-ea"/>
              <a:cs typeface="+mn-cs"/>
            </a:rPr>
            <a:t>κάτι που έχει σχέση με την έννοια/θέμα και </a:t>
          </a:r>
          <a:r>
            <a:rPr lang="el-GR" sz="1800" b="1" dirty="0" smtClean="0">
              <a:solidFill>
                <a:schemeClr val="tx1"/>
              </a:solidFill>
              <a:latin typeface="+mn-lt"/>
              <a:ea typeface="+mn-ea"/>
              <a:cs typeface="+mn-cs"/>
            </a:rPr>
            <a:t>την εμπειρία τους</a:t>
          </a:r>
          <a:r>
            <a:rPr lang="el-GR" sz="1800" dirty="0" smtClean="0">
              <a:solidFill>
                <a:schemeClr val="tx1"/>
              </a:solidFill>
              <a:latin typeface="+mn-lt"/>
              <a:ea typeface="+mn-ea"/>
              <a:cs typeface="+mn-cs"/>
            </a:rPr>
            <a:t> , κάτι που ήδη ξέρουν</a:t>
          </a:r>
          <a:endParaRPr lang="el-GR" sz="1800" dirty="0"/>
        </a:p>
      </dgm:t>
    </dgm:pt>
    <dgm:pt modelId="{91C28217-AC5A-48B3-BAAD-44068595E28D}" type="parTrans" cxnId="{1D179A60-6F0F-49A1-B8A7-2ECF9B4B8899}">
      <dgm:prSet/>
      <dgm:spPr/>
      <dgm:t>
        <a:bodyPr/>
        <a:lstStyle/>
        <a:p>
          <a:endParaRPr lang="el-GR"/>
        </a:p>
      </dgm:t>
    </dgm:pt>
    <dgm:pt modelId="{0C5D62DF-E118-4E90-AAC5-8460A7FD74FF}" type="sibTrans" cxnId="{1D179A60-6F0F-49A1-B8A7-2ECF9B4B8899}">
      <dgm:prSet/>
      <dgm:spPr/>
      <dgm:t>
        <a:bodyPr/>
        <a:lstStyle/>
        <a:p>
          <a:endParaRPr lang="el-GR"/>
        </a:p>
      </dgm:t>
    </dgm:pt>
    <dgm:pt modelId="{F06304E2-98EC-4DF2-8EDC-1506CD72D5BF}">
      <dgm:prSet phldrT="[Κείμενο]" phldr="1" custT="1"/>
      <dgm:spPr>
        <a:solidFill>
          <a:schemeClr val="accent3">
            <a:lumMod val="60000"/>
            <a:lumOff val="40000"/>
            <a:alpha val="90000"/>
          </a:schemeClr>
        </a:solidFill>
      </dgm:spPr>
      <dgm:t>
        <a:bodyPr/>
        <a:lstStyle/>
        <a:p>
          <a:endParaRPr lang="el-GR" sz="1800" dirty="0"/>
        </a:p>
      </dgm:t>
    </dgm:pt>
    <dgm:pt modelId="{A0EB4136-DEA5-4448-B5E1-6BEC986220C3}" type="parTrans" cxnId="{BAE05C37-58F7-40BE-884C-48301E8FF04B}">
      <dgm:prSet/>
      <dgm:spPr/>
      <dgm:t>
        <a:bodyPr/>
        <a:lstStyle/>
        <a:p>
          <a:endParaRPr lang="el-GR"/>
        </a:p>
      </dgm:t>
    </dgm:pt>
    <dgm:pt modelId="{BE90D487-CC00-4C8C-AE2B-995E83BCC11D}" type="sibTrans" cxnId="{BAE05C37-58F7-40BE-884C-48301E8FF04B}">
      <dgm:prSet/>
      <dgm:spPr/>
      <dgm:t>
        <a:bodyPr/>
        <a:lstStyle/>
        <a:p>
          <a:endParaRPr lang="el-GR"/>
        </a:p>
      </dgm:t>
    </dgm:pt>
    <dgm:pt modelId="{FE1C985D-C0DC-4668-8F03-9B395F2CC18A}">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4">
            <a:lumMod val="75000"/>
          </a:schemeClr>
        </a:solidFill>
      </dgm:spPr>
      <dgm:t>
        <a:bodyPr/>
        <a:lstStyle/>
        <a:p>
          <a:pPr rtl="0"/>
          <a:r>
            <a:rPr lang="en-US" sz="1800" baseline="30000" dirty="0" smtClean="0"/>
            <a:t>2</a:t>
          </a:r>
          <a:r>
            <a:rPr lang="el-GR" sz="1800" baseline="30000" dirty="0" smtClean="0"/>
            <a:t>ο</a:t>
          </a:r>
          <a:r>
            <a:rPr lang="el-GR" sz="1800" dirty="0" smtClean="0"/>
            <a:t> </a:t>
          </a:r>
        </a:p>
        <a:p>
          <a:pPr rtl="0"/>
          <a:r>
            <a:rPr lang="el-GR" sz="1800" dirty="0" smtClean="0"/>
            <a:t>Στάδιο</a:t>
          </a:r>
          <a:endParaRPr lang="el-GR" sz="1800" dirty="0"/>
        </a:p>
      </dgm:t>
    </dgm:pt>
    <dgm:pt modelId="{286BC89E-3AE5-4203-8FF4-EA37E8FC09DD}" type="parTrans" cxnId="{8F699A54-F627-493A-9D9E-9BB276A3531F}">
      <dgm:prSet/>
      <dgm:spPr/>
      <dgm:t>
        <a:bodyPr/>
        <a:lstStyle/>
        <a:p>
          <a:endParaRPr lang="el-GR"/>
        </a:p>
      </dgm:t>
    </dgm:pt>
    <dgm:pt modelId="{667B5002-219F-447A-88FB-1E3BF5D7A072}" type="sibTrans" cxnId="{8F699A54-F627-493A-9D9E-9BB276A3531F}">
      <dgm:prSet/>
      <dgm:spPr/>
      <dgm:t>
        <a:bodyPr/>
        <a:lstStyle/>
        <a:p>
          <a:endParaRPr lang="el-GR"/>
        </a:p>
      </dgm:t>
    </dgm:pt>
    <dgm:pt modelId="{B54CAA32-EC4A-4C45-96AD-5CBB2527E100}">
      <dgm:prSet custT="1"/>
      <dgm:spPr/>
      <dgm:t>
        <a:bodyPr/>
        <a:lstStyle/>
        <a:p>
          <a:pPr marR="0" rtl="0" eaLnBrk="1" fontAlgn="auto" latinLnBrk="0" hangingPunct="1">
            <a:buClrTx/>
            <a:buSzTx/>
            <a:buFontTx/>
            <a:tabLst/>
            <a:defRPr/>
          </a:pPr>
          <a:r>
            <a:rPr lang="el-GR" sz="1800" dirty="0" smtClean="0">
              <a:solidFill>
                <a:schemeClr val="tx1"/>
              </a:solidFill>
              <a:latin typeface="+mn-lt"/>
              <a:ea typeface="+mn-ea"/>
              <a:cs typeface="+mn-cs"/>
            </a:rPr>
            <a:t>Οι μαθητές/</a:t>
          </a:r>
          <a:r>
            <a:rPr lang="el-GR" sz="1800" dirty="0" err="1" smtClean="0">
              <a:solidFill>
                <a:schemeClr val="tx1"/>
              </a:solidFill>
              <a:latin typeface="+mn-lt"/>
              <a:ea typeface="+mn-ea"/>
              <a:cs typeface="+mn-cs"/>
            </a:rPr>
            <a:t>τριες </a:t>
          </a:r>
          <a:r>
            <a:rPr lang="el-GR" sz="1800" b="1" dirty="0" smtClean="0">
              <a:solidFill>
                <a:schemeClr val="tx1"/>
              </a:solidFill>
              <a:latin typeface="+mn-lt"/>
              <a:ea typeface="+mn-ea"/>
              <a:cs typeface="+mn-cs"/>
            </a:rPr>
            <a:t>συνδέουν</a:t>
          </a:r>
          <a:r>
            <a:rPr lang="el-GR" sz="1800" dirty="0" smtClean="0">
              <a:solidFill>
                <a:schemeClr val="tx1"/>
              </a:solidFill>
              <a:latin typeface="+mn-lt"/>
              <a:ea typeface="+mn-ea"/>
              <a:cs typeface="+mn-cs"/>
            </a:rPr>
            <a:t> την εμπειρία τους </a:t>
          </a:r>
          <a:r>
            <a:rPr lang="el-GR" sz="1800" b="0" dirty="0" smtClean="0">
              <a:solidFill>
                <a:schemeClr val="tx1"/>
              </a:solidFill>
              <a:latin typeface="+mn-lt"/>
              <a:ea typeface="+mn-ea"/>
              <a:cs typeface="+mn-cs"/>
            </a:rPr>
            <a:t>με </a:t>
          </a:r>
          <a:r>
            <a:rPr lang="el-GR" sz="1800" b="1" dirty="0" smtClean="0">
              <a:solidFill>
                <a:schemeClr val="tx1"/>
              </a:solidFill>
              <a:latin typeface="+mn-lt"/>
              <a:ea typeface="+mn-ea"/>
              <a:cs typeface="+mn-cs"/>
            </a:rPr>
            <a:t>τον θρησκευτικό χαρακτήρα</a:t>
          </a:r>
          <a:r>
            <a:rPr lang="en-US" sz="1800" b="1" dirty="0" smtClean="0">
              <a:solidFill>
                <a:schemeClr val="tx1"/>
              </a:solidFill>
              <a:latin typeface="+mn-lt"/>
              <a:ea typeface="+mn-ea"/>
              <a:cs typeface="+mn-cs"/>
            </a:rPr>
            <a:t> </a:t>
          </a:r>
          <a:r>
            <a:rPr lang="el-GR" sz="1800" dirty="0" smtClean="0">
              <a:solidFill>
                <a:schemeClr val="tx1"/>
              </a:solidFill>
              <a:latin typeface="+mn-lt"/>
              <a:ea typeface="+mn-ea"/>
              <a:cs typeface="+mn-cs"/>
            </a:rPr>
            <a:t>της έννοιας/ του θέματος που μελετούν</a:t>
          </a:r>
          <a:endParaRPr lang="el-GR" sz="1800" dirty="0"/>
        </a:p>
      </dgm:t>
    </dgm:pt>
    <dgm:pt modelId="{50619A6F-56F1-47DE-A9A2-27AB8E06E46A}" type="parTrans" cxnId="{D4C0D7CA-ABE1-4712-A067-A39285615181}">
      <dgm:prSet/>
      <dgm:spPr/>
      <dgm:t>
        <a:bodyPr/>
        <a:lstStyle/>
        <a:p>
          <a:endParaRPr lang="el-GR"/>
        </a:p>
      </dgm:t>
    </dgm:pt>
    <dgm:pt modelId="{18DEA69A-47D6-440D-8FE7-5BF3DD569246}" type="sibTrans" cxnId="{D4C0D7CA-ABE1-4712-A067-A39285615181}">
      <dgm:prSet/>
      <dgm:spPr/>
      <dgm:t>
        <a:bodyPr/>
        <a:lstStyle/>
        <a:p>
          <a:endParaRPr lang="el-GR"/>
        </a:p>
      </dgm:t>
    </dgm:pt>
    <dgm:pt modelId="{15D72BD0-C1B7-4BD3-8355-49A80863C676}">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lumMod val="75000"/>
          </a:schemeClr>
        </a:solidFill>
      </dgm:spPr>
      <dgm:t>
        <a:bodyPr/>
        <a:lstStyle/>
        <a:p>
          <a:pPr rtl="0"/>
          <a:r>
            <a:rPr lang="en-US" sz="1800" baseline="30000" dirty="0" smtClean="0"/>
            <a:t>3</a:t>
          </a:r>
          <a:r>
            <a:rPr lang="el-GR" sz="1800" baseline="30000" dirty="0" smtClean="0"/>
            <a:t>ο</a:t>
          </a:r>
          <a:r>
            <a:rPr lang="el-GR" sz="1800" dirty="0" smtClean="0"/>
            <a:t> </a:t>
          </a:r>
        </a:p>
        <a:p>
          <a:pPr rtl="0"/>
          <a:r>
            <a:rPr lang="el-GR" sz="1800" dirty="0" smtClean="0"/>
            <a:t>Στάδιο</a:t>
          </a:r>
          <a:endParaRPr lang="el-GR" sz="1800" dirty="0"/>
        </a:p>
      </dgm:t>
    </dgm:pt>
    <dgm:pt modelId="{8D79CBE0-8965-4F73-8CD6-E77B52B7AA14}" type="parTrans" cxnId="{2BBA13BC-C60A-4C86-856B-E68746D906C3}">
      <dgm:prSet/>
      <dgm:spPr/>
      <dgm:t>
        <a:bodyPr/>
        <a:lstStyle/>
        <a:p>
          <a:endParaRPr lang="el-GR"/>
        </a:p>
      </dgm:t>
    </dgm:pt>
    <dgm:pt modelId="{A25B2DCF-CE04-45AD-88E3-7A50D630DB6F}" type="sibTrans" cxnId="{2BBA13BC-C60A-4C86-856B-E68746D906C3}">
      <dgm:prSet/>
      <dgm:spPr/>
      <dgm:t>
        <a:bodyPr/>
        <a:lstStyle/>
        <a:p>
          <a:endParaRPr lang="el-GR"/>
        </a:p>
      </dgm:t>
    </dgm:pt>
    <dgm:pt modelId="{2ACF0604-A3EB-4E36-8E78-EE40AB4D07A6}">
      <dgm:prSet custT="1"/>
      <dgm:spPr>
        <a:solidFill>
          <a:schemeClr val="accent2">
            <a:lumMod val="40000"/>
            <a:lumOff val="60000"/>
            <a:alpha val="90000"/>
          </a:schemeClr>
        </a:solidFill>
      </dgm:spPr>
      <dgm:t>
        <a:bodyPr/>
        <a:lstStyle/>
        <a:p>
          <a:r>
            <a:rPr lang="el-GR" sz="1800" b="0" dirty="0" smtClean="0">
              <a:solidFill>
                <a:schemeClr val="tx1"/>
              </a:solidFill>
              <a:latin typeface="+mn-lt"/>
              <a:ea typeface="+mn-ea"/>
              <a:cs typeface="+mn-cs"/>
            </a:rPr>
            <a:t>Οι μαθητές/</a:t>
          </a:r>
          <a:r>
            <a:rPr lang="el-GR" sz="1800" b="0" dirty="0" err="1" smtClean="0">
              <a:solidFill>
                <a:schemeClr val="tx1"/>
              </a:solidFill>
              <a:latin typeface="+mn-lt"/>
              <a:ea typeface="+mn-ea"/>
              <a:cs typeface="+mn-cs"/>
            </a:rPr>
            <a:t>τριες </a:t>
          </a:r>
          <a:r>
            <a:rPr lang="el-GR" sz="1800" b="1" dirty="0" smtClean="0">
              <a:solidFill>
                <a:schemeClr val="tx1"/>
              </a:solidFill>
              <a:latin typeface="+mn-lt"/>
              <a:ea typeface="+mn-ea"/>
              <a:cs typeface="+mn-cs"/>
            </a:rPr>
            <a:t>αναλύουν και επεξεργάζονται </a:t>
          </a:r>
          <a:r>
            <a:rPr lang="el-GR" sz="1800" b="0" dirty="0" smtClean="0">
              <a:solidFill>
                <a:schemeClr val="tx1"/>
              </a:solidFill>
              <a:latin typeface="+mn-lt"/>
              <a:ea typeface="+mn-ea"/>
              <a:cs typeface="+mn-cs"/>
            </a:rPr>
            <a:t>σε βάθος το θρησκευτικό περιεχόμενο της έννοιας/</a:t>
          </a:r>
          <a:r>
            <a:rPr lang="el-GR" sz="1800" b="0" dirty="0" err="1" smtClean="0">
              <a:solidFill>
                <a:schemeClr val="tx1"/>
              </a:solidFill>
              <a:latin typeface="+mn-lt"/>
              <a:ea typeface="+mn-ea"/>
              <a:cs typeface="+mn-cs"/>
            </a:rPr>
            <a:t>θέματοςκαι </a:t>
          </a:r>
          <a:r>
            <a:rPr lang="el-GR" sz="1800" b="0" dirty="0" smtClean="0">
              <a:solidFill>
                <a:schemeClr val="tx1"/>
              </a:solidFill>
              <a:latin typeface="+mn-lt"/>
              <a:ea typeface="+mn-ea"/>
              <a:cs typeface="+mn-cs"/>
            </a:rPr>
            <a:t>φτάνουν στην προσωπική κατάκτηση της γνώσης</a:t>
          </a:r>
          <a:endParaRPr lang="el-GR" sz="1800" dirty="0"/>
        </a:p>
      </dgm:t>
    </dgm:pt>
    <dgm:pt modelId="{38F89B95-C2F5-4A4F-891F-59B3A811AAD9}" type="parTrans" cxnId="{103992E4-0184-439F-ABB6-4D326F337EA1}">
      <dgm:prSet/>
      <dgm:spPr/>
      <dgm:t>
        <a:bodyPr/>
        <a:lstStyle/>
        <a:p>
          <a:endParaRPr lang="el-GR"/>
        </a:p>
      </dgm:t>
    </dgm:pt>
    <dgm:pt modelId="{5D0053F7-4271-4CE1-B3F8-159CF8720783}" type="sibTrans" cxnId="{103992E4-0184-439F-ABB6-4D326F337EA1}">
      <dgm:prSet/>
      <dgm:spPr/>
      <dgm:t>
        <a:bodyPr/>
        <a:lstStyle/>
        <a:p>
          <a:endParaRPr lang="el-GR"/>
        </a:p>
      </dgm:t>
    </dgm:pt>
    <dgm:pt modelId="{AB9B7694-CBDD-417B-B4AE-A02F58EF41F5}">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FFC000"/>
        </a:solidFill>
      </dgm:spPr>
      <dgm:t>
        <a:bodyPr/>
        <a:lstStyle/>
        <a:p>
          <a:pPr rtl="0"/>
          <a:r>
            <a:rPr lang="en-US" sz="1800" baseline="30000" dirty="0" smtClean="0"/>
            <a:t>4</a:t>
          </a:r>
          <a:r>
            <a:rPr lang="el-GR" sz="1800" baseline="30000" dirty="0" smtClean="0"/>
            <a:t>ο</a:t>
          </a:r>
          <a:r>
            <a:rPr lang="el-GR" sz="1800" dirty="0" smtClean="0"/>
            <a:t> </a:t>
          </a:r>
        </a:p>
        <a:p>
          <a:pPr rtl="0"/>
          <a:r>
            <a:rPr lang="el-GR" sz="1800" dirty="0" smtClean="0"/>
            <a:t>Στάδιο</a:t>
          </a:r>
          <a:endParaRPr lang="el-GR" sz="1800" dirty="0"/>
        </a:p>
      </dgm:t>
    </dgm:pt>
    <dgm:pt modelId="{4A84FB36-337C-4002-B980-F23B2CA80114}" type="parTrans" cxnId="{C38DC2A3-AFA4-4042-A73D-D11D3AB0AFE9}">
      <dgm:prSet/>
      <dgm:spPr/>
      <dgm:t>
        <a:bodyPr/>
        <a:lstStyle/>
        <a:p>
          <a:endParaRPr lang="el-GR"/>
        </a:p>
      </dgm:t>
    </dgm:pt>
    <dgm:pt modelId="{547384AF-F891-43FC-8032-0F9EFD960E43}" type="sibTrans" cxnId="{C38DC2A3-AFA4-4042-A73D-D11D3AB0AFE9}">
      <dgm:prSet/>
      <dgm:spPr/>
      <dgm:t>
        <a:bodyPr/>
        <a:lstStyle/>
        <a:p>
          <a:endParaRPr lang="el-GR"/>
        </a:p>
      </dgm:t>
    </dgm:pt>
    <dgm:pt modelId="{FA2D887A-0282-4269-BE81-B75AB340DB30}">
      <dgm:prSet custT="1"/>
      <dgm:spPr>
        <a:solidFill>
          <a:srgbClr val="F9FAC0">
            <a:alpha val="89804"/>
          </a:srgbClr>
        </a:solidFill>
      </dgm:spPr>
      <dgm:t>
        <a:bodyPr/>
        <a:lstStyle/>
        <a:p>
          <a:pPr marR="0" rtl="0" eaLnBrk="1" fontAlgn="auto" latinLnBrk="0" hangingPunct="1">
            <a:buClrTx/>
            <a:buSzTx/>
            <a:buFontTx/>
            <a:tabLst/>
            <a:defRPr/>
          </a:pPr>
          <a:r>
            <a:rPr lang="el-GR" sz="1800" dirty="0" smtClean="0"/>
            <a:t>Οι μαθητές/ </a:t>
          </a:r>
          <a:r>
            <a:rPr lang="el-GR" sz="1800" dirty="0" err="1" smtClean="0"/>
            <a:t>τριες</a:t>
          </a:r>
          <a:r>
            <a:rPr lang="el-GR" sz="1800" dirty="0" smtClean="0"/>
            <a:t> </a:t>
          </a:r>
          <a:r>
            <a:rPr lang="el-GR" sz="1800" b="1" dirty="0" smtClean="0"/>
            <a:t>επιχειρούν να εφαρμόσουν </a:t>
          </a:r>
          <a:r>
            <a:rPr lang="el-GR" sz="1800" dirty="0" smtClean="0"/>
            <a:t>σε πραγματική ή υποθετική συνθήκη όσα έμαθαν κάνοντας τη σύνδεση με το σήμερα και την πραγματικότητα και αναλαμβάνοντας ίσως δράσεις και πρωτοβουλίες</a:t>
          </a:r>
          <a:endParaRPr lang="el-GR" sz="1800" dirty="0"/>
        </a:p>
      </dgm:t>
    </dgm:pt>
    <dgm:pt modelId="{05BAAE81-391A-4DD2-9553-CD6CAF296C18}" type="parTrans" cxnId="{A1484956-421B-46B0-89E5-DDD205D0A6F7}">
      <dgm:prSet/>
      <dgm:spPr/>
      <dgm:t>
        <a:bodyPr/>
        <a:lstStyle/>
        <a:p>
          <a:endParaRPr lang="el-GR"/>
        </a:p>
      </dgm:t>
    </dgm:pt>
    <dgm:pt modelId="{DE4A7E66-D551-47EE-AAF2-6D469BC79015}" type="sibTrans" cxnId="{A1484956-421B-46B0-89E5-DDD205D0A6F7}">
      <dgm:prSet/>
      <dgm:spPr/>
      <dgm:t>
        <a:bodyPr/>
        <a:lstStyle/>
        <a:p>
          <a:endParaRPr lang="el-GR"/>
        </a:p>
      </dgm:t>
    </dgm:pt>
    <dgm:pt modelId="{A5AE3397-FF80-44E1-974E-08CCA75CE34C}" type="pres">
      <dgm:prSet presAssocID="{28E883F0-CCFA-4C6C-954E-6C997EACBCEF}" presName="Name0" presStyleCnt="0">
        <dgm:presLayoutVars>
          <dgm:dir/>
          <dgm:animLvl val="lvl"/>
          <dgm:resizeHandles val="exact"/>
        </dgm:presLayoutVars>
      </dgm:prSet>
      <dgm:spPr/>
      <dgm:t>
        <a:bodyPr/>
        <a:lstStyle/>
        <a:p>
          <a:endParaRPr lang="el-GR"/>
        </a:p>
      </dgm:t>
    </dgm:pt>
    <dgm:pt modelId="{DA94F2B7-9895-4EF0-ABAA-BC87DDC53CDB}" type="pres">
      <dgm:prSet presAssocID="{FC46BFF1-AD44-4B67-9005-A4EAFDB45489}" presName="linNode" presStyleCnt="0"/>
      <dgm:spPr/>
    </dgm:pt>
    <dgm:pt modelId="{34546EAB-E7EB-4565-887F-B9F011148843}" type="pres">
      <dgm:prSet presAssocID="{FC46BFF1-AD44-4B67-9005-A4EAFDB45489}" presName="parentText" presStyleLbl="node1" presStyleIdx="0" presStyleCnt="4" custScaleX="46349" custLinFactNeighborX="196" custLinFactNeighborY="-208">
        <dgm:presLayoutVars>
          <dgm:chMax val="1"/>
          <dgm:bulletEnabled val="1"/>
        </dgm:presLayoutVars>
      </dgm:prSet>
      <dgm:spPr/>
      <dgm:t>
        <a:bodyPr/>
        <a:lstStyle/>
        <a:p>
          <a:endParaRPr lang="el-GR"/>
        </a:p>
      </dgm:t>
    </dgm:pt>
    <dgm:pt modelId="{56DD2C6C-7E47-4976-B395-610778DF5690}" type="pres">
      <dgm:prSet presAssocID="{FC46BFF1-AD44-4B67-9005-A4EAFDB45489}" presName="descendantText" presStyleLbl="alignAccFollowNode1" presStyleIdx="0" presStyleCnt="4" custScaleX="128624" custScaleY="121703">
        <dgm:presLayoutVars>
          <dgm:bulletEnabled val="1"/>
        </dgm:presLayoutVars>
      </dgm:prSet>
      <dgm:spPr/>
      <dgm:t>
        <a:bodyPr/>
        <a:lstStyle/>
        <a:p>
          <a:endParaRPr lang="el-GR"/>
        </a:p>
      </dgm:t>
    </dgm:pt>
    <dgm:pt modelId="{DF7920BC-019E-43A7-9889-B1A35DE28498}" type="pres">
      <dgm:prSet presAssocID="{3847C416-77FC-4C8E-9305-BA6A34F2AAF9}" presName="sp" presStyleCnt="0"/>
      <dgm:spPr/>
    </dgm:pt>
    <dgm:pt modelId="{310FBD0E-2E7E-4D15-BA4B-8811AA41DA08}" type="pres">
      <dgm:prSet presAssocID="{FE1C985D-C0DC-4668-8F03-9B395F2CC18A}" presName="linNode" presStyleCnt="0"/>
      <dgm:spPr/>
    </dgm:pt>
    <dgm:pt modelId="{AE47074C-368E-4FB7-8AF5-6B59087C863A}" type="pres">
      <dgm:prSet presAssocID="{FE1C985D-C0DC-4668-8F03-9B395F2CC18A}" presName="parentText" presStyleLbl="node1" presStyleIdx="1" presStyleCnt="4" custScaleX="70721" custLinFactNeighborX="196" custLinFactNeighborY="-208">
        <dgm:presLayoutVars>
          <dgm:chMax val="1"/>
          <dgm:bulletEnabled val="1"/>
        </dgm:presLayoutVars>
      </dgm:prSet>
      <dgm:spPr/>
      <dgm:t>
        <a:bodyPr/>
        <a:lstStyle/>
        <a:p>
          <a:endParaRPr lang="el-GR"/>
        </a:p>
      </dgm:t>
    </dgm:pt>
    <dgm:pt modelId="{98DB15D4-60EF-46D0-962B-5E1CC83CD0F8}" type="pres">
      <dgm:prSet presAssocID="{FE1C985D-C0DC-4668-8F03-9B395F2CC18A}" presName="descendantText" presStyleLbl="alignAccFollowNode1" presStyleIdx="1" presStyleCnt="4" custScaleX="189204" custScaleY="110986">
        <dgm:presLayoutVars>
          <dgm:bulletEnabled val="1"/>
        </dgm:presLayoutVars>
      </dgm:prSet>
      <dgm:spPr/>
      <dgm:t>
        <a:bodyPr/>
        <a:lstStyle/>
        <a:p>
          <a:endParaRPr lang="el-GR"/>
        </a:p>
      </dgm:t>
    </dgm:pt>
    <dgm:pt modelId="{44A5DBDB-5585-4872-B1E6-DD67FF4ED50E}" type="pres">
      <dgm:prSet presAssocID="{667B5002-219F-447A-88FB-1E3BF5D7A072}" presName="sp" presStyleCnt="0"/>
      <dgm:spPr/>
    </dgm:pt>
    <dgm:pt modelId="{53EF4000-E522-4013-A6B7-188BA66E7C78}" type="pres">
      <dgm:prSet presAssocID="{15D72BD0-C1B7-4BD3-8355-49A80863C676}" presName="linNode" presStyleCnt="0"/>
      <dgm:spPr/>
    </dgm:pt>
    <dgm:pt modelId="{F964F5A8-B792-4408-8F23-4147201B6A00}" type="pres">
      <dgm:prSet presAssocID="{15D72BD0-C1B7-4BD3-8355-49A80863C676}" presName="parentText" presStyleLbl="node1" presStyleIdx="2" presStyleCnt="4" custScaleX="52682" custLinFactNeighborX="196" custLinFactNeighborY="-208">
        <dgm:presLayoutVars>
          <dgm:chMax val="1"/>
          <dgm:bulletEnabled val="1"/>
        </dgm:presLayoutVars>
      </dgm:prSet>
      <dgm:spPr/>
      <dgm:t>
        <a:bodyPr/>
        <a:lstStyle/>
        <a:p>
          <a:endParaRPr lang="el-GR"/>
        </a:p>
      </dgm:t>
    </dgm:pt>
    <dgm:pt modelId="{E38B9688-1FDC-431C-AD22-06C9331DCD5F}" type="pres">
      <dgm:prSet presAssocID="{15D72BD0-C1B7-4BD3-8355-49A80863C676}" presName="descendantText" presStyleLbl="alignAccFollowNode1" presStyleIdx="2" presStyleCnt="4" custScaleX="149656" custScaleY="112258">
        <dgm:presLayoutVars>
          <dgm:bulletEnabled val="1"/>
        </dgm:presLayoutVars>
      </dgm:prSet>
      <dgm:spPr/>
      <dgm:t>
        <a:bodyPr/>
        <a:lstStyle/>
        <a:p>
          <a:endParaRPr lang="el-GR"/>
        </a:p>
      </dgm:t>
    </dgm:pt>
    <dgm:pt modelId="{C4258925-5B6D-4117-8759-7F6CFD80F3F3}" type="pres">
      <dgm:prSet presAssocID="{A25B2DCF-CE04-45AD-88E3-7A50D630DB6F}" presName="sp" presStyleCnt="0"/>
      <dgm:spPr/>
    </dgm:pt>
    <dgm:pt modelId="{C1FFE468-C692-47FB-B122-DF2FD7E9AFEA}" type="pres">
      <dgm:prSet presAssocID="{AB9B7694-CBDD-417B-B4AE-A02F58EF41F5}" presName="linNode" presStyleCnt="0"/>
      <dgm:spPr/>
    </dgm:pt>
    <dgm:pt modelId="{8B3EBDB0-BABD-421D-BD95-085B6BB0DD07}" type="pres">
      <dgm:prSet presAssocID="{AB9B7694-CBDD-417B-B4AE-A02F58EF41F5}" presName="parentText" presStyleLbl="node1" presStyleIdx="3" presStyleCnt="4" custScaleX="83201" custScaleY="135234" custLinFactNeighborX="196" custLinFactNeighborY="-208">
        <dgm:presLayoutVars>
          <dgm:chMax val="1"/>
          <dgm:bulletEnabled val="1"/>
        </dgm:presLayoutVars>
      </dgm:prSet>
      <dgm:spPr/>
      <dgm:t>
        <a:bodyPr/>
        <a:lstStyle/>
        <a:p>
          <a:endParaRPr lang="el-GR"/>
        </a:p>
      </dgm:t>
    </dgm:pt>
    <dgm:pt modelId="{DE507DCC-2254-4CE8-8A4C-51C5A62DDF52}" type="pres">
      <dgm:prSet presAssocID="{AB9B7694-CBDD-417B-B4AE-A02F58EF41F5}" presName="descendantText" presStyleLbl="alignAccFollowNode1" presStyleIdx="3" presStyleCnt="4" custScaleX="221345" custScaleY="171307">
        <dgm:presLayoutVars>
          <dgm:bulletEnabled val="1"/>
        </dgm:presLayoutVars>
      </dgm:prSet>
      <dgm:spPr/>
      <dgm:t>
        <a:bodyPr/>
        <a:lstStyle/>
        <a:p>
          <a:endParaRPr lang="el-GR"/>
        </a:p>
      </dgm:t>
    </dgm:pt>
  </dgm:ptLst>
  <dgm:cxnLst>
    <dgm:cxn modelId="{42398EE5-E7E3-4D0A-83CD-CDEAA59589FD}" type="presOf" srcId="{B54CAA32-EC4A-4C45-96AD-5CBB2527E100}" destId="{98DB15D4-60EF-46D0-962B-5E1CC83CD0F8}" srcOrd="0" destOrd="0" presId="urn:microsoft.com/office/officeart/2005/8/layout/vList5"/>
    <dgm:cxn modelId="{5C579C26-3BE7-41E5-B65F-56178F92C293}" srcId="{28E883F0-CCFA-4C6C-954E-6C997EACBCEF}" destId="{FC46BFF1-AD44-4B67-9005-A4EAFDB45489}" srcOrd="0" destOrd="0" parTransId="{AF8C780C-CA41-46E7-B61C-A00FB759F680}" sibTransId="{3847C416-77FC-4C8E-9305-BA6A34F2AAF9}"/>
    <dgm:cxn modelId="{CB031684-1D50-400B-A52A-4B4E159A5C1D}" type="presOf" srcId="{2ACF0604-A3EB-4E36-8E78-EE40AB4D07A6}" destId="{E38B9688-1FDC-431C-AD22-06C9331DCD5F}" srcOrd="0" destOrd="0" presId="urn:microsoft.com/office/officeart/2005/8/layout/vList5"/>
    <dgm:cxn modelId="{C38DC2A3-AFA4-4042-A73D-D11D3AB0AFE9}" srcId="{28E883F0-CCFA-4C6C-954E-6C997EACBCEF}" destId="{AB9B7694-CBDD-417B-B4AE-A02F58EF41F5}" srcOrd="3" destOrd="0" parTransId="{4A84FB36-337C-4002-B980-F23B2CA80114}" sibTransId="{547384AF-F891-43FC-8032-0F9EFD960E43}"/>
    <dgm:cxn modelId="{C9A9B686-BF49-435B-ABED-8DDF6F7F8BEB}" type="presOf" srcId="{FA2D887A-0282-4269-BE81-B75AB340DB30}" destId="{DE507DCC-2254-4CE8-8A4C-51C5A62DDF52}" srcOrd="0" destOrd="0" presId="urn:microsoft.com/office/officeart/2005/8/layout/vList5"/>
    <dgm:cxn modelId="{1D179A60-6F0F-49A1-B8A7-2ECF9B4B8899}" srcId="{FC46BFF1-AD44-4B67-9005-A4EAFDB45489}" destId="{72167138-391E-4113-9A8C-E8AC64822F29}" srcOrd="0" destOrd="0" parTransId="{91C28217-AC5A-48B3-BAAD-44068595E28D}" sibTransId="{0C5D62DF-E118-4E90-AAC5-8460A7FD74FF}"/>
    <dgm:cxn modelId="{A1484956-421B-46B0-89E5-DDD205D0A6F7}" srcId="{AB9B7694-CBDD-417B-B4AE-A02F58EF41F5}" destId="{FA2D887A-0282-4269-BE81-B75AB340DB30}" srcOrd="0" destOrd="0" parTransId="{05BAAE81-391A-4DD2-9553-CD6CAF296C18}" sibTransId="{DE4A7E66-D551-47EE-AAF2-6D469BC79015}"/>
    <dgm:cxn modelId="{D4C0D7CA-ABE1-4712-A067-A39285615181}" srcId="{FE1C985D-C0DC-4668-8F03-9B395F2CC18A}" destId="{B54CAA32-EC4A-4C45-96AD-5CBB2527E100}" srcOrd="0" destOrd="0" parTransId="{50619A6F-56F1-47DE-A9A2-27AB8E06E46A}" sibTransId="{18DEA69A-47D6-440D-8FE7-5BF3DD569246}"/>
    <dgm:cxn modelId="{103992E4-0184-439F-ABB6-4D326F337EA1}" srcId="{15D72BD0-C1B7-4BD3-8355-49A80863C676}" destId="{2ACF0604-A3EB-4E36-8E78-EE40AB4D07A6}" srcOrd="0" destOrd="0" parTransId="{38F89B95-C2F5-4A4F-891F-59B3A811AAD9}" sibTransId="{5D0053F7-4271-4CE1-B3F8-159CF8720783}"/>
    <dgm:cxn modelId="{8F699A54-F627-493A-9D9E-9BB276A3531F}" srcId="{28E883F0-CCFA-4C6C-954E-6C997EACBCEF}" destId="{FE1C985D-C0DC-4668-8F03-9B395F2CC18A}" srcOrd="1" destOrd="0" parTransId="{286BC89E-3AE5-4203-8FF4-EA37E8FC09DD}" sibTransId="{667B5002-219F-447A-88FB-1E3BF5D7A072}"/>
    <dgm:cxn modelId="{823270BC-78E3-451D-B4EC-E980ABF3C6EF}" type="presOf" srcId="{FE1C985D-C0DC-4668-8F03-9B395F2CC18A}" destId="{AE47074C-368E-4FB7-8AF5-6B59087C863A}" srcOrd="0" destOrd="0" presId="urn:microsoft.com/office/officeart/2005/8/layout/vList5"/>
    <dgm:cxn modelId="{4B6F1633-73EC-45D8-B5F9-DF7FD31DDA78}" type="presOf" srcId="{F06304E2-98EC-4DF2-8EDC-1506CD72D5BF}" destId="{56DD2C6C-7E47-4976-B395-610778DF5690}" srcOrd="0" destOrd="1" presId="urn:microsoft.com/office/officeart/2005/8/layout/vList5"/>
    <dgm:cxn modelId="{68137BC0-1D70-44EF-B5C3-72AD49A2D843}" type="presOf" srcId="{28E883F0-CCFA-4C6C-954E-6C997EACBCEF}" destId="{A5AE3397-FF80-44E1-974E-08CCA75CE34C}" srcOrd="0" destOrd="0" presId="urn:microsoft.com/office/officeart/2005/8/layout/vList5"/>
    <dgm:cxn modelId="{5FA35E55-FD9E-4808-B903-5AAF567C9CB0}" type="presOf" srcId="{72167138-391E-4113-9A8C-E8AC64822F29}" destId="{56DD2C6C-7E47-4976-B395-610778DF5690}" srcOrd="0" destOrd="0" presId="urn:microsoft.com/office/officeart/2005/8/layout/vList5"/>
    <dgm:cxn modelId="{2BBA13BC-C60A-4C86-856B-E68746D906C3}" srcId="{28E883F0-CCFA-4C6C-954E-6C997EACBCEF}" destId="{15D72BD0-C1B7-4BD3-8355-49A80863C676}" srcOrd="2" destOrd="0" parTransId="{8D79CBE0-8965-4F73-8CD6-E77B52B7AA14}" sibTransId="{A25B2DCF-CE04-45AD-88E3-7A50D630DB6F}"/>
    <dgm:cxn modelId="{0EEA9180-1CD4-4694-92F7-8FA075418444}" type="presOf" srcId="{15D72BD0-C1B7-4BD3-8355-49A80863C676}" destId="{F964F5A8-B792-4408-8F23-4147201B6A00}" srcOrd="0" destOrd="0" presId="urn:microsoft.com/office/officeart/2005/8/layout/vList5"/>
    <dgm:cxn modelId="{BAE05C37-58F7-40BE-884C-48301E8FF04B}" srcId="{FC46BFF1-AD44-4B67-9005-A4EAFDB45489}" destId="{F06304E2-98EC-4DF2-8EDC-1506CD72D5BF}" srcOrd="1" destOrd="0" parTransId="{A0EB4136-DEA5-4448-B5E1-6BEC986220C3}" sibTransId="{BE90D487-CC00-4C8C-AE2B-995E83BCC11D}"/>
    <dgm:cxn modelId="{F73A3DCE-1E05-4CD8-ABF7-66B10519070C}" type="presOf" srcId="{FC46BFF1-AD44-4B67-9005-A4EAFDB45489}" destId="{34546EAB-E7EB-4565-887F-B9F011148843}" srcOrd="0" destOrd="0" presId="urn:microsoft.com/office/officeart/2005/8/layout/vList5"/>
    <dgm:cxn modelId="{31780CA9-76D8-43A0-8184-5C637F6065C6}" type="presOf" srcId="{AB9B7694-CBDD-417B-B4AE-A02F58EF41F5}" destId="{8B3EBDB0-BABD-421D-BD95-085B6BB0DD07}" srcOrd="0" destOrd="0" presId="urn:microsoft.com/office/officeart/2005/8/layout/vList5"/>
    <dgm:cxn modelId="{EABBF5B4-1779-4405-8556-576115A3A909}" type="presParOf" srcId="{A5AE3397-FF80-44E1-974E-08CCA75CE34C}" destId="{DA94F2B7-9895-4EF0-ABAA-BC87DDC53CDB}" srcOrd="0" destOrd="0" presId="urn:microsoft.com/office/officeart/2005/8/layout/vList5"/>
    <dgm:cxn modelId="{A14CB687-E64F-40E6-B140-44BB3B1E8295}" type="presParOf" srcId="{DA94F2B7-9895-4EF0-ABAA-BC87DDC53CDB}" destId="{34546EAB-E7EB-4565-887F-B9F011148843}" srcOrd="0" destOrd="0" presId="urn:microsoft.com/office/officeart/2005/8/layout/vList5"/>
    <dgm:cxn modelId="{C2535EE0-A770-4FB0-AE72-EC7BA0D30E3E}" type="presParOf" srcId="{DA94F2B7-9895-4EF0-ABAA-BC87DDC53CDB}" destId="{56DD2C6C-7E47-4976-B395-610778DF5690}" srcOrd="1" destOrd="0" presId="urn:microsoft.com/office/officeart/2005/8/layout/vList5"/>
    <dgm:cxn modelId="{B454A091-D4A6-4A1F-A82A-2D61FC978755}" type="presParOf" srcId="{A5AE3397-FF80-44E1-974E-08CCA75CE34C}" destId="{DF7920BC-019E-43A7-9889-B1A35DE28498}" srcOrd="1" destOrd="0" presId="urn:microsoft.com/office/officeart/2005/8/layout/vList5"/>
    <dgm:cxn modelId="{609E9773-BDD2-46FD-BFD0-43B81FAED29A}" type="presParOf" srcId="{A5AE3397-FF80-44E1-974E-08CCA75CE34C}" destId="{310FBD0E-2E7E-4D15-BA4B-8811AA41DA08}" srcOrd="2" destOrd="0" presId="urn:microsoft.com/office/officeart/2005/8/layout/vList5"/>
    <dgm:cxn modelId="{C437644F-D6D0-44A5-B9E9-9049F20DE2A9}" type="presParOf" srcId="{310FBD0E-2E7E-4D15-BA4B-8811AA41DA08}" destId="{AE47074C-368E-4FB7-8AF5-6B59087C863A}" srcOrd="0" destOrd="0" presId="urn:microsoft.com/office/officeart/2005/8/layout/vList5"/>
    <dgm:cxn modelId="{B6BF4FFF-AFB3-4449-BC97-E98E395682EC}" type="presParOf" srcId="{310FBD0E-2E7E-4D15-BA4B-8811AA41DA08}" destId="{98DB15D4-60EF-46D0-962B-5E1CC83CD0F8}" srcOrd="1" destOrd="0" presId="urn:microsoft.com/office/officeart/2005/8/layout/vList5"/>
    <dgm:cxn modelId="{926D28B5-5E7C-4834-869E-5A0B21E8CBE6}" type="presParOf" srcId="{A5AE3397-FF80-44E1-974E-08CCA75CE34C}" destId="{44A5DBDB-5585-4872-B1E6-DD67FF4ED50E}" srcOrd="3" destOrd="0" presId="urn:microsoft.com/office/officeart/2005/8/layout/vList5"/>
    <dgm:cxn modelId="{F6E00D64-DE9E-4BF5-A3ED-15D9F861631E}" type="presParOf" srcId="{A5AE3397-FF80-44E1-974E-08CCA75CE34C}" destId="{53EF4000-E522-4013-A6B7-188BA66E7C78}" srcOrd="4" destOrd="0" presId="urn:microsoft.com/office/officeart/2005/8/layout/vList5"/>
    <dgm:cxn modelId="{44F7F1B6-0B91-4DDA-902C-471A1F469445}" type="presParOf" srcId="{53EF4000-E522-4013-A6B7-188BA66E7C78}" destId="{F964F5A8-B792-4408-8F23-4147201B6A00}" srcOrd="0" destOrd="0" presId="urn:microsoft.com/office/officeart/2005/8/layout/vList5"/>
    <dgm:cxn modelId="{F2A2A5E3-1166-4B73-A4A2-15B11E5C0F46}" type="presParOf" srcId="{53EF4000-E522-4013-A6B7-188BA66E7C78}" destId="{E38B9688-1FDC-431C-AD22-06C9331DCD5F}" srcOrd="1" destOrd="0" presId="urn:microsoft.com/office/officeart/2005/8/layout/vList5"/>
    <dgm:cxn modelId="{849DF0EA-3178-4FA4-A1DA-4DBDCE1CC566}" type="presParOf" srcId="{A5AE3397-FF80-44E1-974E-08CCA75CE34C}" destId="{C4258925-5B6D-4117-8759-7F6CFD80F3F3}" srcOrd="5" destOrd="0" presId="urn:microsoft.com/office/officeart/2005/8/layout/vList5"/>
    <dgm:cxn modelId="{85766A6E-7778-48B5-BA02-C8B7B54CADA5}" type="presParOf" srcId="{A5AE3397-FF80-44E1-974E-08CCA75CE34C}" destId="{C1FFE468-C692-47FB-B122-DF2FD7E9AFEA}" srcOrd="6" destOrd="0" presId="urn:microsoft.com/office/officeart/2005/8/layout/vList5"/>
    <dgm:cxn modelId="{3056EFC7-840B-4320-93A6-32A4D07C8DA7}" type="presParOf" srcId="{C1FFE468-C692-47FB-B122-DF2FD7E9AFEA}" destId="{8B3EBDB0-BABD-421D-BD95-085B6BB0DD07}" srcOrd="0" destOrd="0" presId="urn:microsoft.com/office/officeart/2005/8/layout/vList5"/>
    <dgm:cxn modelId="{B3C523EF-638A-455E-A399-320D673D9044}" type="presParOf" srcId="{C1FFE468-C692-47FB-B122-DF2FD7E9AFEA}" destId="{DE507DCC-2254-4CE8-8A4C-51C5A62DDF5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84FA5-5E3F-4047-946D-240CAE85C3F0}">
      <dsp:nvSpPr>
        <dsp:cNvPr id="0" name=""/>
        <dsp:cNvSpPr/>
      </dsp:nvSpPr>
      <dsp:spPr>
        <a:xfrm>
          <a:off x="2734870" y="2589"/>
          <a:ext cx="4967211" cy="2700726"/>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l-GR" sz="1700" b="0" kern="1200" dirty="0" smtClean="0"/>
            <a:t>απόκτηση θεωρητικής επάρκειας σχετικά με  αρχές  σχεδιασμού της διδασκαλίας και τη διδακτική μεθοδολογία </a:t>
          </a:r>
          <a:endParaRPr lang="el-GR" sz="1700" b="0" kern="1200" dirty="0"/>
        </a:p>
        <a:p>
          <a:pPr marL="171450" lvl="1" indent="-171450" algn="l" defTabSz="755650">
            <a:lnSpc>
              <a:spcPct val="90000"/>
            </a:lnSpc>
            <a:spcBef>
              <a:spcPct val="0"/>
            </a:spcBef>
            <a:spcAft>
              <a:spcPct val="15000"/>
            </a:spcAft>
            <a:buChar char="••"/>
          </a:pPr>
          <a:r>
            <a:rPr lang="el-GR" sz="1700" b="0" kern="1200" dirty="0" smtClean="0"/>
            <a:t>ανάπτυξη κριτηρίων επιλογής/αξιοποίησης κατάλληλων διδακτικών εργαλείων και διδακτικών δραστηριοτήτων</a:t>
          </a:r>
          <a:endParaRPr lang="el-GR" sz="1700" b="0" kern="1200" dirty="0"/>
        </a:p>
        <a:p>
          <a:pPr marL="171450" lvl="1" indent="-171450" algn="l" defTabSz="755650">
            <a:lnSpc>
              <a:spcPct val="90000"/>
            </a:lnSpc>
            <a:spcBef>
              <a:spcPct val="0"/>
            </a:spcBef>
            <a:spcAft>
              <a:spcPct val="15000"/>
            </a:spcAft>
            <a:buChar char="••"/>
          </a:pPr>
          <a:r>
            <a:rPr lang="el-GR" sz="1700" b="0" kern="1200" dirty="0" smtClean="0"/>
            <a:t>σχεδιασμός μιας διδασκαλίας</a:t>
          </a:r>
          <a:endParaRPr lang="el-GR" sz="1700" b="0" kern="1200" dirty="0"/>
        </a:p>
      </dsp:txBody>
      <dsp:txXfrm>
        <a:off x="2734870" y="2589"/>
        <a:ext cx="4967211" cy="2700726"/>
      </dsp:txXfrm>
    </dsp:sp>
    <dsp:sp modelId="{C3BCF294-7657-41C3-9BED-E6253DBBF7E5}">
      <dsp:nvSpPr>
        <dsp:cNvPr id="0" name=""/>
        <dsp:cNvSpPr/>
      </dsp:nvSpPr>
      <dsp:spPr>
        <a:xfrm>
          <a:off x="599052" y="252698"/>
          <a:ext cx="2150173" cy="223027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smtClean="0"/>
            <a:t>Στόχοι</a:t>
          </a:r>
          <a:endParaRPr lang="el-GR" sz="4000" kern="1200" dirty="0"/>
        </a:p>
      </dsp:txBody>
      <dsp:txXfrm>
        <a:off x="599052" y="252698"/>
        <a:ext cx="2150173" cy="2230275"/>
      </dsp:txXfrm>
    </dsp:sp>
    <dsp:sp modelId="{DF663790-DFBB-4992-A915-8FE5D21B809C}">
      <dsp:nvSpPr>
        <dsp:cNvPr id="0" name=""/>
        <dsp:cNvSpPr/>
      </dsp:nvSpPr>
      <dsp:spPr>
        <a:xfrm>
          <a:off x="2963667" y="2893166"/>
          <a:ext cx="4972067" cy="1898511"/>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l-GR" sz="1700" kern="1200" dirty="0"/>
        </a:p>
        <a:p>
          <a:pPr marL="171450" lvl="1" indent="-171450" algn="l" defTabSz="755650">
            <a:lnSpc>
              <a:spcPct val="90000"/>
            </a:lnSpc>
            <a:spcBef>
              <a:spcPct val="0"/>
            </a:spcBef>
            <a:spcAft>
              <a:spcPct val="15000"/>
            </a:spcAft>
            <a:buChar char="••"/>
          </a:pPr>
          <a:r>
            <a:rPr lang="el-GR" sz="1700" b="1" kern="1200" dirty="0" smtClean="0"/>
            <a:t>Παρουσίαση</a:t>
          </a:r>
          <a:endParaRPr lang="el-GR" sz="1700" kern="1200" dirty="0"/>
        </a:p>
        <a:p>
          <a:pPr marL="171450" lvl="1" indent="-171450" algn="l" defTabSz="755650">
            <a:lnSpc>
              <a:spcPct val="90000"/>
            </a:lnSpc>
            <a:spcBef>
              <a:spcPct val="0"/>
            </a:spcBef>
            <a:spcAft>
              <a:spcPct val="15000"/>
            </a:spcAft>
            <a:buChar char="••"/>
          </a:pPr>
          <a:r>
            <a:rPr lang="el-GR" sz="1700" b="1" kern="1200" smtClean="0"/>
            <a:t>Ομαδοσυνεργασία </a:t>
          </a:r>
          <a:endParaRPr lang="el-GR" sz="1700" b="1" kern="1200" dirty="0"/>
        </a:p>
        <a:p>
          <a:pPr marL="171450" lvl="1" indent="-171450" algn="l" defTabSz="755650">
            <a:lnSpc>
              <a:spcPct val="90000"/>
            </a:lnSpc>
            <a:spcBef>
              <a:spcPct val="0"/>
            </a:spcBef>
            <a:spcAft>
              <a:spcPct val="15000"/>
            </a:spcAft>
            <a:buChar char="••"/>
          </a:pPr>
          <a:r>
            <a:rPr lang="el-GR" sz="1700" b="1" kern="1200" smtClean="0"/>
            <a:t>Αναστοχασμός </a:t>
          </a:r>
          <a:endParaRPr lang="el-GR" sz="1700" b="1" kern="1200" dirty="0"/>
        </a:p>
      </dsp:txBody>
      <dsp:txXfrm>
        <a:off x="2963667" y="2893166"/>
        <a:ext cx="4972067" cy="1898511"/>
      </dsp:txXfrm>
    </dsp:sp>
    <dsp:sp modelId="{648DBE3B-E6FD-42A4-B912-EA0F2594F118}">
      <dsp:nvSpPr>
        <dsp:cNvPr id="0" name=""/>
        <dsp:cNvSpPr/>
      </dsp:nvSpPr>
      <dsp:spPr>
        <a:xfrm>
          <a:off x="351044" y="3214376"/>
          <a:ext cx="2612622" cy="125609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smtClean="0"/>
            <a:t>μέθοδος</a:t>
          </a:r>
          <a:endParaRPr lang="el-GR" sz="4000" kern="1200" dirty="0"/>
        </a:p>
      </dsp:txBody>
      <dsp:txXfrm>
        <a:off x="351044" y="3214376"/>
        <a:ext cx="2612622" cy="12560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87EC71-07D5-4DEB-91D8-29A0B802C6B3}">
      <dsp:nvSpPr>
        <dsp:cNvPr id="0" name=""/>
        <dsp:cNvSpPr/>
      </dsp:nvSpPr>
      <dsp:spPr>
        <a:xfrm>
          <a:off x="894467" y="0"/>
          <a:ext cx="4525962" cy="452596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9BDB7-06E8-41A9-B26C-E63829844958}">
      <dsp:nvSpPr>
        <dsp:cNvPr id="0" name=""/>
        <dsp:cNvSpPr/>
      </dsp:nvSpPr>
      <dsp:spPr>
        <a:xfrm>
          <a:off x="3145239" y="452766"/>
          <a:ext cx="2966292" cy="9212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solidFill>
                <a:schemeClr val="tx1"/>
              </a:solidFill>
            </a:rPr>
            <a:t>Το νέο ΠΣ είναι πρόγραμμα </a:t>
          </a:r>
          <a:r>
            <a:rPr lang="el-GR" sz="1500" b="1" kern="1200" dirty="0" err="1" smtClean="0">
              <a:solidFill>
                <a:schemeClr val="tx1"/>
              </a:solidFill>
            </a:rPr>
            <a:t>στοχοθεσίας</a:t>
          </a:r>
          <a:endParaRPr lang="el-GR" sz="1500" kern="1200" dirty="0"/>
        </a:p>
      </dsp:txBody>
      <dsp:txXfrm>
        <a:off x="3145239" y="452766"/>
        <a:ext cx="2966292" cy="921232"/>
      </dsp:txXfrm>
    </dsp:sp>
    <dsp:sp modelId="{7F4F5183-1A68-40AB-90D2-8389E56D0265}">
      <dsp:nvSpPr>
        <dsp:cNvPr id="0" name=""/>
        <dsp:cNvSpPr/>
      </dsp:nvSpPr>
      <dsp:spPr>
        <a:xfrm>
          <a:off x="2350271" y="1463722"/>
          <a:ext cx="4556229" cy="118945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a:t>
          </a:r>
          <a:r>
            <a:rPr lang="el-GR" sz="1500" i="1" kern="1200" dirty="0" smtClean="0"/>
            <a:t>Αφετηρία και βάση σχεδιασμού είναι τα μαθησιακά αποτελέσματα και όλες οι υπόλοιπες παράμετροι εξαρτώνται από τον καθορισμό τους</a:t>
          </a:r>
          <a:r>
            <a:rPr lang="el-GR" sz="1500" kern="1200" dirty="0" smtClean="0"/>
            <a:t>».  </a:t>
          </a:r>
          <a:endParaRPr lang="el-GR" sz="1500" kern="1200" dirty="0"/>
        </a:p>
      </dsp:txBody>
      <dsp:txXfrm>
        <a:off x="2350271" y="1463722"/>
        <a:ext cx="4556229" cy="1189455"/>
      </dsp:txXfrm>
    </dsp:sp>
    <dsp:sp modelId="{AEF60EC4-0CC2-46B1-B752-7DB806F0FFD2}">
      <dsp:nvSpPr>
        <dsp:cNvPr id="0" name=""/>
        <dsp:cNvSpPr/>
      </dsp:nvSpPr>
      <dsp:spPr>
        <a:xfrm>
          <a:off x="1921640" y="2742902"/>
          <a:ext cx="5413491" cy="124056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Σύμφωνα με αυτή την προσέγγιση όλες οι αποφάσεις εκκινούν από </a:t>
          </a:r>
          <a:r>
            <a:rPr lang="el-GR" sz="1400" b="1" kern="1200" dirty="0" smtClean="0"/>
            <a:t>τα επιδιωκόμενα αποτελέσματα </a:t>
          </a:r>
          <a:r>
            <a:rPr lang="el-GR" sz="1400" kern="1200" dirty="0" smtClean="0"/>
            <a:t>και η τελική «επιδίωξη» καθορίζει όλη τη διαδικασία. </a:t>
          </a:r>
        </a:p>
      </dsp:txBody>
      <dsp:txXfrm>
        <a:off x="1921640" y="2742902"/>
        <a:ext cx="5413491" cy="12405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A7787A-B535-4882-92D3-E7B6EBB24DDC}">
      <dsp:nvSpPr>
        <dsp:cNvPr id="0" name=""/>
        <dsp:cNvSpPr/>
      </dsp:nvSpPr>
      <dsp:spPr>
        <a:xfrm>
          <a:off x="3300613" y="-77404"/>
          <a:ext cx="1637995" cy="135820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1. </a:t>
          </a:r>
          <a:r>
            <a:rPr lang="el-GR" sz="1600" b="1" kern="1200" dirty="0" smtClean="0"/>
            <a:t>ΠΣ Φ</a:t>
          </a:r>
          <a:r>
            <a:rPr lang="en-US" sz="1600" b="1" kern="1200" dirty="0" smtClean="0"/>
            <a:t>ιλοσοφία </a:t>
          </a:r>
          <a:r>
            <a:rPr lang="el-GR" sz="1600" b="1" kern="1200" dirty="0" smtClean="0"/>
            <a:t>&amp;</a:t>
          </a:r>
          <a:r>
            <a:rPr lang="en-US" sz="1600" b="1" kern="1200" dirty="0" smtClean="0"/>
            <a:t> σκοπ</a:t>
          </a:r>
          <a:r>
            <a:rPr lang="el-GR" sz="1600" b="1" kern="1200" dirty="0" err="1" smtClean="0"/>
            <a:t>οί</a:t>
          </a:r>
          <a:endParaRPr lang="el-GR" sz="1600" kern="1200" dirty="0"/>
        </a:p>
      </dsp:txBody>
      <dsp:txXfrm>
        <a:off x="3300613" y="-77404"/>
        <a:ext cx="1637995" cy="1358205"/>
      </dsp:txXfrm>
    </dsp:sp>
    <dsp:sp modelId="{5A17A4F0-5BC2-4E3F-BD3C-E189269D5157}">
      <dsp:nvSpPr>
        <dsp:cNvPr id="0" name=""/>
        <dsp:cNvSpPr/>
      </dsp:nvSpPr>
      <dsp:spPr>
        <a:xfrm rot="2160000">
          <a:off x="4799266" y="962535"/>
          <a:ext cx="264913" cy="4583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rot="2160000">
        <a:off x="4799266" y="962535"/>
        <a:ext cx="264913" cy="458394"/>
      </dsp:txXfrm>
    </dsp:sp>
    <dsp:sp modelId="{1FBAE63F-E7C4-4405-AC47-4C9318750245}">
      <dsp:nvSpPr>
        <dsp:cNvPr id="0" name=""/>
        <dsp:cNvSpPr/>
      </dsp:nvSpPr>
      <dsp:spPr>
        <a:xfrm>
          <a:off x="4915753" y="1122341"/>
          <a:ext cx="1710333" cy="135820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t>2.</a:t>
          </a:r>
          <a:r>
            <a:rPr lang="en-US" sz="1600" b="1" kern="1200" dirty="0" smtClean="0"/>
            <a:t> Θεματικό Πεδίο</a:t>
          </a:r>
          <a:endParaRPr lang="el-GR" sz="1600" kern="1200" dirty="0"/>
        </a:p>
      </dsp:txBody>
      <dsp:txXfrm>
        <a:off x="4915753" y="1122341"/>
        <a:ext cx="1710333" cy="1358205"/>
      </dsp:txXfrm>
    </dsp:sp>
    <dsp:sp modelId="{817F7843-56C3-4FE0-8A2C-C1A632447E67}">
      <dsp:nvSpPr>
        <dsp:cNvPr id="0" name=""/>
        <dsp:cNvSpPr/>
      </dsp:nvSpPr>
      <dsp:spPr>
        <a:xfrm rot="5991050">
          <a:off x="5465903" y="2503426"/>
          <a:ext cx="286647" cy="4583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rot="5991050">
        <a:off x="5465903" y="2503426"/>
        <a:ext cx="286647" cy="458394"/>
      </dsp:txXfrm>
    </dsp:sp>
    <dsp:sp modelId="{A27D0FF7-CEDE-4D9B-8D9D-54E3B4DB34A7}">
      <dsp:nvSpPr>
        <dsp:cNvPr id="0" name=""/>
        <dsp:cNvSpPr/>
      </dsp:nvSpPr>
      <dsp:spPr>
        <a:xfrm>
          <a:off x="4583572" y="3000773"/>
          <a:ext cx="1722340" cy="135820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3.</a:t>
          </a:r>
          <a:r>
            <a:rPr lang="el-GR" sz="1600" b="1" kern="1200" dirty="0" smtClean="0"/>
            <a:t> Θεματική Ενότητα Θεματική Ενότητα</a:t>
          </a:r>
          <a:endParaRPr lang="el-GR" sz="1600" kern="1200" dirty="0"/>
        </a:p>
      </dsp:txBody>
      <dsp:txXfrm>
        <a:off x="4583572" y="3000773"/>
        <a:ext cx="1722340" cy="1358205"/>
      </dsp:txXfrm>
    </dsp:sp>
    <dsp:sp modelId="{459C6285-52F0-435F-83D5-8C8FE465C887}">
      <dsp:nvSpPr>
        <dsp:cNvPr id="0" name=""/>
        <dsp:cNvSpPr/>
      </dsp:nvSpPr>
      <dsp:spPr>
        <a:xfrm rot="10707987">
          <a:off x="4244353" y="3479601"/>
          <a:ext cx="240120" cy="4583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rot="10707987">
        <a:off x="4244353" y="3479601"/>
        <a:ext cx="240120" cy="458394"/>
      </dsp:txXfrm>
    </dsp:sp>
    <dsp:sp modelId="{40DCDBDF-24DA-4696-9579-7A598703E291}">
      <dsp:nvSpPr>
        <dsp:cNvPr id="0" name=""/>
        <dsp:cNvSpPr/>
      </dsp:nvSpPr>
      <dsp:spPr>
        <a:xfrm>
          <a:off x="2066355" y="2907351"/>
          <a:ext cx="2065382" cy="167064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4. </a:t>
          </a:r>
          <a:r>
            <a:rPr lang="el-GR" sz="1600" b="1" kern="1200" dirty="0" smtClean="0"/>
            <a:t>Προσδοκώμενα Μαθησιακά Αποτελέσματα</a:t>
          </a:r>
          <a:endParaRPr lang="el-GR" sz="1600" kern="1200" dirty="0"/>
        </a:p>
      </dsp:txBody>
      <dsp:txXfrm>
        <a:off x="2066355" y="2907351"/>
        <a:ext cx="2065382" cy="1670647"/>
      </dsp:txXfrm>
    </dsp:sp>
    <dsp:sp modelId="{90C29424-FE22-4455-8E56-B3893151EDF5}">
      <dsp:nvSpPr>
        <dsp:cNvPr id="0" name=""/>
        <dsp:cNvSpPr/>
      </dsp:nvSpPr>
      <dsp:spPr>
        <a:xfrm rot="15120000">
          <a:off x="2651746" y="2500125"/>
          <a:ext cx="236083" cy="45839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rot="15120000">
        <a:off x="2651746" y="2500125"/>
        <a:ext cx="236083" cy="458394"/>
      </dsp:txXfrm>
    </dsp:sp>
    <dsp:sp modelId="{E3C03CBD-2709-407C-8DBB-3D3A872F930E}">
      <dsp:nvSpPr>
        <dsp:cNvPr id="0" name=""/>
        <dsp:cNvSpPr/>
      </dsp:nvSpPr>
      <dsp:spPr>
        <a:xfrm>
          <a:off x="1603512" y="1065079"/>
          <a:ext cx="1729579" cy="147272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t>5. Διδακτική Μέθοδος</a:t>
          </a:r>
        </a:p>
        <a:p>
          <a:pPr lvl="0" algn="ctr" defTabSz="711200">
            <a:lnSpc>
              <a:spcPct val="90000"/>
            </a:lnSpc>
            <a:spcBef>
              <a:spcPct val="0"/>
            </a:spcBef>
            <a:spcAft>
              <a:spcPct val="35000"/>
            </a:spcAft>
          </a:pPr>
          <a:r>
            <a:rPr lang="el-GR" sz="1600" b="1" kern="1200" dirty="0" smtClean="0"/>
            <a:t>(Βιωματική)</a:t>
          </a:r>
          <a:endParaRPr lang="el-GR" sz="1600" kern="1200" dirty="0"/>
        </a:p>
      </dsp:txBody>
      <dsp:txXfrm>
        <a:off x="1603512" y="1065079"/>
        <a:ext cx="1729579" cy="1472729"/>
      </dsp:txXfrm>
    </dsp:sp>
    <dsp:sp modelId="{EEEA5F50-7660-495B-85E2-982D6349868F}">
      <dsp:nvSpPr>
        <dsp:cNvPr id="0" name=""/>
        <dsp:cNvSpPr/>
      </dsp:nvSpPr>
      <dsp:spPr>
        <a:xfrm rot="19440000">
          <a:off x="3185590" y="961277"/>
          <a:ext cx="247280" cy="45839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rot="19440000">
        <a:off x="3185590" y="961277"/>
        <a:ext cx="247280" cy="4583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6C9EDB-021E-4850-816C-4659452B6B09}">
      <dsp:nvSpPr>
        <dsp:cNvPr id="0" name=""/>
        <dsp:cNvSpPr/>
      </dsp:nvSpPr>
      <dsp:spPr>
        <a:xfrm rot="16200000">
          <a:off x="-1516044" y="2193306"/>
          <a:ext cx="3530250"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r" defTabSz="1244600">
            <a:lnSpc>
              <a:spcPct val="90000"/>
            </a:lnSpc>
            <a:spcBef>
              <a:spcPct val="0"/>
            </a:spcBef>
            <a:spcAft>
              <a:spcPct val="35000"/>
            </a:spcAft>
          </a:pPr>
          <a:endParaRPr lang="el-GR" sz="2800" kern="1200"/>
        </a:p>
      </dsp:txBody>
      <dsp:txXfrm rot="16200000">
        <a:off x="-1516044" y="2193306"/>
        <a:ext cx="3530250" cy="396075"/>
      </dsp:txXfrm>
    </dsp:sp>
    <dsp:sp modelId="{A8EE116A-180D-4150-B1DE-17B1924EDE84}">
      <dsp:nvSpPr>
        <dsp:cNvPr id="0" name=""/>
        <dsp:cNvSpPr/>
      </dsp:nvSpPr>
      <dsp:spPr>
        <a:xfrm>
          <a:off x="447118" y="374635"/>
          <a:ext cx="1972874" cy="403341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316" rIns="128016" bIns="128016" numCol="1" spcCol="1270" anchor="t" anchorCtr="0">
          <a:noAutofit/>
        </a:bodyPr>
        <a:lstStyle/>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r>
            <a:rPr lang="el-GR" sz="1800" b="1" kern="1200" dirty="0" smtClean="0">
              <a:solidFill>
                <a:schemeClr val="tx1"/>
              </a:solidFill>
            </a:rPr>
            <a:t>Σε ποιους απευθύνεται η διδασκαλία/</a:t>
          </a:r>
          <a:r>
            <a:rPr lang="en-US" sz="1800" b="1" kern="1200" dirty="0" smtClean="0">
              <a:solidFill>
                <a:schemeClr val="tx1"/>
              </a:solidFill>
            </a:rPr>
            <a:t> </a:t>
          </a:r>
          <a:r>
            <a:rPr lang="el-GR" sz="1800" b="1" kern="1200" dirty="0" smtClean="0">
              <a:solidFill>
                <a:schemeClr val="tx1"/>
              </a:solidFill>
            </a:rPr>
            <a:t>χαρακτηριστικά της μαθητικής ομάδας</a:t>
          </a:r>
          <a:endParaRPr lang="el-GR" sz="1800" kern="1200" dirty="0">
            <a:solidFill>
              <a:schemeClr val="tx1"/>
            </a:solidFill>
          </a:endParaRPr>
        </a:p>
      </dsp:txBody>
      <dsp:txXfrm>
        <a:off x="447118" y="374635"/>
        <a:ext cx="1972874" cy="4033416"/>
      </dsp:txXfrm>
    </dsp:sp>
    <dsp:sp modelId="{FA0B4CFD-E9AC-4701-8057-2B29056958C3}">
      <dsp:nvSpPr>
        <dsp:cNvPr id="0" name=""/>
        <dsp:cNvSpPr/>
      </dsp:nvSpPr>
      <dsp:spPr>
        <a:xfrm>
          <a:off x="0" y="17443"/>
          <a:ext cx="792150" cy="792150"/>
        </a:xfrm>
        <a:prstGeom prst="rect">
          <a:avLst/>
        </a:prstGeom>
        <a:blipFill rotWithShape="0">
          <a:blip xmlns:r="http://schemas.openxmlformats.org/officeDocument/2006/relationships" r:embed="rId1"/>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83BA7EC-71B2-4EF3-8328-0F575A2D5D1A}">
      <dsp:nvSpPr>
        <dsp:cNvPr id="0" name=""/>
        <dsp:cNvSpPr/>
      </dsp:nvSpPr>
      <dsp:spPr>
        <a:xfrm rot="16200000">
          <a:off x="1363237" y="2193306"/>
          <a:ext cx="3530250"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r" defTabSz="1244600">
            <a:lnSpc>
              <a:spcPct val="90000"/>
            </a:lnSpc>
            <a:spcBef>
              <a:spcPct val="0"/>
            </a:spcBef>
            <a:spcAft>
              <a:spcPct val="35000"/>
            </a:spcAft>
          </a:pPr>
          <a:endParaRPr lang="el-GR" sz="2800" kern="1200"/>
        </a:p>
      </dsp:txBody>
      <dsp:txXfrm rot="16200000">
        <a:off x="1363237" y="2193306"/>
        <a:ext cx="3530250" cy="396075"/>
      </dsp:txXfrm>
    </dsp:sp>
    <dsp:sp modelId="{2DA99F39-ED7C-40A4-8699-1BA0687AEBB0}">
      <dsp:nvSpPr>
        <dsp:cNvPr id="0" name=""/>
        <dsp:cNvSpPr/>
      </dsp:nvSpPr>
      <dsp:spPr>
        <a:xfrm>
          <a:off x="3326400" y="360126"/>
          <a:ext cx="1972874" cy="4062435"/>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9316" rIns="113792" bIns="113792" numCol="1" spcCol="1270" anchor="t" anchorCtr="0">
          <a:noAutofit/>
        </a:bodyPr>
        <a:lstStyle/>
        <a:p>
          <a:pPr marL="171450" lvl="1" indent="-171450" algn="l" defTabSz="711200">
            <a:lnSpc>
              <a:spcPct val="90000"/>
            </a:lnSpc>
            <a:spcBef>
              <a:spcPct val="0"/>
            </a:spcBef>
            <a:spcAft>
              <a:spcPct val="15000"/>
            </a:spcAft>
            <a:buChar char="••"/>
          </a:pPr>
          <a:r>
            <a:rPr lang="el-GR" sz="1600" b="1" kern="1200" dirty="0" smtClean="0">
              <a:solidFill>
                <a:schemeClr val="tx1"/>
              </a:solidFill>
            </a:rPr>
            <a:t>Ποια ουσιαστικά ερωτήματα και ενδιαφέροντα των μαθητών/τριών μας θα υπηρετήσουμε, σε σχέση με το κεντρικό θέμα/Θεματικό Πεδίο, τους ειδικούς στόχους της τάξης και τους γενικούς σκοπούς εκπαίδευσης;</a:t>
          </a:r>
          <a:endParaRPr lang="el-GR" sz="1600" kern="1200" dirty="0">
            <a:solidFill>
              <a:schemeClr val="tx1"/>
            </a:solidFill>
          </a:endParaRPr>
        </a:p>
      </dsp:txBody>
      <dsp:txXfrm>
        <a:off x="3326400" y="360126"/>
        <a:ext cx="1972874" cy="4062435"/>
      </dsp:txXfrm>
    </dsp:sp>
    <dsp:sp modelId="{F7653ACA-0E8B-42A2-A6C7-B42BCB1DA6CD}">
      <dsp:nvSpPr>
        <dsp:cNvPr id="0" name=""/>
        <dsp:cNvSpPr/>
      </dsp:nvSpPr>
      <dsp:spPr>
        <a:xfrm>
          <a:off x="2657468" y="0"/>
          <a:ext cx="792150" cy="792150"/>
        </a:xfrm>
        <a:prstGeom prst="rect">
          <a:avLst/>
        </a:prstGeom>
        <a:blipFill rotWithShape="0">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1F6A61F-0D20-4A84-91BD-9AAF823966A2}">
      <dsp:nvSpPr>
        <dsp:cNvPr id="0" name=""/>
        <dsp:cNvSpPr/>
      </dsp:nvSpPr>
      <dsp:spPr>
        <a:xfrm rot="16200000">
          <a:off x="4242519" y="2193306"/>
          <a:ext cx="3530250"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r" defTabSz="1244600">
            <a:lnSpc>
              <a:spcPct val="90000"/>
            </a:lnSpc>
            <a:spcBef>
              <a:spcPct val="0"/>
            </a:spcBef>
            <a:spcAft>
              <a:spcPct val="35000"/>
            </a:spcAft>
          </a:pPr>
          <a:endParaRPr lang="el-GR" sz="2800" kern="1200"/>
        </a:p>
      </dsp:txBody>
      <dsp:txXfrm rot="16200000">
        <a:off x="4242519" y="2193306"/>
        <a:ext cx="3530250" cy="396075"/>
      </dsp:txXfrm>
    </dsp:sp>
    <dsp:sp modelId="{1506057B-BBA4-40FA-B328-9A8DC16D75F3}">
      <dsp:nvSpPr>
        <dsp:cNvPr id="0" name=""/>
        <dsp:cNvSpPr/>
      </dsp:nvSpPr>
      <dsp:spPr>
        <a:xfrm>
          <a:off x="6205682" y="407520"/>
          <a:ext cx="1972874" cy="396764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316"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smtClean="0">
              <a:solidFill>
                <a:schemeClr val="tx1"/>
              </a:solidFill>
            </a:rPr>
            <a:t>Ποια είναι τα Προσδοκώμενα Μαθησιακά Αποτελέσματα της διδασκαλίας μας;</a:t>
          </a:r>
          <a:endParaRPr lang="el-GR" sz="1800" kern="1200" dirty="0">
            <a:solidFill>
              <a:schemeClr val="tx1"/>
            </a:solidFill>
          </a:endParaRPr>
        </a:p>
      </dsp:txBody>
      <dsp:txXfrm>
        <a:off x="6205682" y="407520"/>
        <a:ext cx="1972874" cy="3967648"/>
      </dsp:txXfrm>
    </dsp:sp>
    <dsp:sp modelId="{D937DE28-C8DE-4190-99C2-671B2718D5D3}">
      <dsp:nvSpPr>
        <dsp:cNvPr id="0" name=""/>
        <dsp:cNvSpPr/>
      </dsp:nvSpPr>
      <dsp:spPr>
        <a:xfrm>
          <a:off x="5586426" y="0"/>
          <a:ext cx="792150" cy="792150"/>
        </a:xfrm>
        <a:prstGeom prst="rect">
          <a:avLst/>
        </a:prstGeom>
        <a:blipFill rotWithShape="0">
          <a:blip xmlns:r="http://schemas.openxmlformats.org/officeDocument/2006/relationships" r:embed="rId3"/>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1300EA-4B8B-4F20-AC6C-EF81B3D43366}">
      <dsp:nvSpPr>
        <dsp:cNvPr id="0" name=""/>
        <dsp:cNvSpPr/>
      </dsp:nvSpPr>
      <dsp:spPr>
        <a:xfrm rot="16200000">
          <a:off x="-1516044" y="2123019"/>
          <a:ext cx="3530250"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r" defTabSz="1244600">
            <a:lnSpc>
              <a:spcPct val="90000"/>
            </a:lnSpc>
            <a:spcBef>
              <a:spcPct val="0"/>
            </a:spcBef>
            <a:spcAft>
              <a:spcPct val="35000"/>
            </a:spcAft>
          </a:pPr>
          <a:endParaRPr lang="el-GR" sz="2800" kern="1200"/>
        </a:p>
      </dsp:txBody>
      <dsp:txXfrm rot="16200000">
        <a:off x="-1516044" y="2123019"/>
        <a:ext cx="3530250" cy="396075"/>
      </dsp:txXfrm>
    </dsp:sp>
    <dsp:sp modelId="{FEA55EDB-CD4E-4F08-A620-2F72CBC79258}">
      <dsp:nvSpPr>
        <dsp:cNvPr id="0" name=""/>
        <dsp:cNvSpPr/>
      </dsp:nvSpPr>
      <dsp:spPr>
        <a:xfrm>
          <a:off x="447118" y="195510"/>
          <a:ext cx="1972874" cy="42510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316" rIns="128016" bIns="128016" numCol="1" spcCol="1270" anchor="t" anchorCtr="0">
          <a:noAutofit/>
        </a:bodyPr>
        <a:lstStyle/>
        <a:p>
          <a:pPr marL="171450" lvl="1" indent="-171450" algn="l" defTabSz="711200">
            <a:lnSpc>
              <a:spcPct val="90000"/>
            </a:lnSpc>
            <a:spcBef>
              <a:spcPct val="0"/>
            </a:spcBef>
            <a:spcAft>
              <a:spcPct val="15000"/>
            </a:spcAft>
            <a:buChar char="••"/>
          </a:pPr>
          <a:endParaRPr lang="el-GR" sz="1600" kern="1200" dirty="0"/>
        </a:p>
        <a:p>
          <a:pPr marL="171450" lvl="1" indent="-171450" algn="l" defTabSz="800100">
            <a:lnSpc>
              <a:spcPct val="90000"/>
            </a:lnSpc>
            <a:spcBef>
              <a:spcPct val="0"/>
            </a:spcBef>
            <a:spcAft>
              <a:spcPct val="15000"/>
            </a:spcAft>
            <a:buChar char="••"/>
          </a:pPr>
          <a:r>
            <a:rPr lang="el-GR" sz="1800" b="1" kern="1200" dirty="0" smtClean="0">
              <a:solidFill>
                <a:schemeClr val="tx1"/>
              </a:solidFill>
            </a:rPr>
            <a:t>Ποιες δραστηριότητες θα σχεδιάσουμε ανά στάδιο μαθήματος σύμφωνα με τη διδακτική μέθοδο και τις γνωσιακές διαδικασίες της μάθησης; </a:t>
          </a:r>
          <a:endParaRPr lang="el-GR" sz="1800" kern="1200" dirty="0">
            <a:solidFill>
              <a:schemeClr val="tx1"/>
            </a:solidFill>
          </a:endParaRPr>
        </a:p>
      </dsp:txBody>
      <dsp:txXfrm>
        <a:off x="447118" y="195510"/>
        <a:ext cx="1972874" cy="4251092"/>
      </dsp:txXfrm>
    </dsp:sp>
    <dsp:sp modelId="{125D3F9A-6B2B-4485-A0FF-89D65102883C}">
      <dsp:nvSpPr>
        <dsp:cNvPr id="0" name=""/>
        <dsp:cNvSpPr/>
      </dsp:nvSpPr>
      <dsp:spPr>
        <a:xfrm>
          <a:off x="157135" y="0"/>
          <a:ext cx="792150" cy="792150"/>
        </a:xfrm>
        <a:prstGeom prst="rect">
          <a:avLst/>
        </a:prstGeom>
        <a:blipFill rotWithShape="0">
          <a:blip xmlns:r="http://schemas.openxmlformats.org/officeDocument/2006/relationships" r:embed="rId1"/>
          <a:stretch>
            <a:fillRect/>
          </a:stretch>
        </a:blipFill>
        <a:ln w="127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E13AC8BD-3396-4250-9DB2-20088A4C7199}">
      <dsp:nvSpPr>
        <dsp:cNvPr id="0" name=""/>
        <dsp:cNvSpPr/>
      </dsp:nvSpPr>
      <dsp:spPr>
        <a:xfrm rot="16200000">
          <a:off x="1363237" y="2123019"/>
          <a:ext cx="3530250"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r" defTabSz="1244600">
            <a:lnSpc>
              <a:spcPct val="90000"/>
            </a:lnSpc>
            <a:spcBef>
              <a:spcPct val="0"/>
            </a:spcBef>
            <a:spcAft>
              <a:spcPct val="35000"/>
            </a:spcAft>
          </a:pPr>
          <a:endParaRPr lang="el-GR" sz="2800" kern="1200"/>
        </a:p>
      </dsp:txBody>
      <dsp:txXfrm rot="16200000">
        <a:off x="1363237" y="2123019"/>
        <a:ext cx="3530250" cy="396075"/>
      </dsp:txXfrm>
    </dsp:sp>
    <dsp:sp modelId="{AF46235F-F206-4B05-88C6-7EC29F17AD39}">
      <dsp:nvSpPr>
        <dsp:cNvPr id="0" name=""/>
        <dsp:cNvSpPr/>
      </dsp:nvSpPr>
      <dsp:spPr>
        <a:xfrm>
          <a:off x="3326400" y="149264"/>
          <a:ext cx="1972874" cy="4343584"/>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49316" rIns="120904" bIns="120904" numCol="1" spcCol="1270" anchor="t" anchorCtr="0">
          <a:noAutofit/>
        </a:bodyPr>
        <a:lstStyle/>
        <a:p>
          <a:pPr marL="171450" lvl="1" indent="0" algn="l" defTabSz="711200">
            <a:lnSpc>
              <a:spcPct val="90000"/>
            </a:lnSpc>
            <a:spcBef>
              <a:spcPct val="0"/>
            </a:spcBef>
            <a:spcAft>
              <a:spcPct val="15000"/>
            </a:spcAft>
            <a:buChar char="••"/>
          </a:pPr>
          <a:endParaRPr lang="el-GR"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l-GR" sz="1700" b="1" kern="1200" dirty="0" smtClean="0">
              <a:solidFill>
                <a:schemeClr val="tx1"/>
              </a:solidFill>
            </a:rPr>
            <a:t>Ποιες δραστηριότητες θα σχεδιάσουμε στη διάρκεια και στο τέλος της διδασκαλίας</a:t>
          </a:r>
          <a:r>
            <a:rPr lang="en-US" sz="1700" b="1" kern="1200" dirty="0" smtClean="0">
              <a:solidFill>
                <a:schemeClr val="tx1"/>
              </a:solidFill>
            </a:rPr>
            <a:t> </a:t>
          </a:r>
          <a:r>
            <a:rPr lang="el-GR" sz="1700" b="1" kern="1200" dirty="0" smtClean="0">
              <a:solidFill>
                <a:schemeClr val="tx1"/>
              </a:solidFill>
            </a:rPr>
            <a:t> για να αξιολογήσουμε τον βαθμό μάθησης που πέτυχαν οι μαθητές/τριες</a:t>
          </a:r>
          <a:endParaRPr lang="el-GR" sz="1700" kern="1200" dirty="0" smtClean="0">
            <a:solidFill>
              <a:schemeClr val="tx1"/>
            </a:solidFill>
          </a:endParaRPr>
        </a:p>
        <a:p>
          <a:pPr marL="171450" lvl="1" indent="0" algn="l" defTabSz="711200">
            <a:lnSpc>
              <a:spcPct val="90000"/>
            </a:lnSpc>
            <a:spcBef>
              <a:spcPct val="0"/>
            </a:spcBef>
            <a:spcAft>
              <a:spcPct val="15000"/>
            </a:spcAft>
            <a:buChar char="••"/>
          </a:pPr>
          <a:endParaRPr lang="el-GR" sz="1600" kern="1200" dirty="0"/>
        </a:p>
        <a:p>
          <a:pPr marL="171450" lvl="1" indent="0" algn="l" defTabSz="800100">
            <a:lnSpc>
              <a:spcPct val="90000"/>
            </a:lnSpc>
            <a:spcBef>
              <a:spcPct val="0"/>
            </a:spcBef>
            <a:spcAft>
              <a:spcPct val="15000"/>
            </a:spcAft>
            <a:buChar char="••"/>
          </a:pPr>
          <a:endParaRPr lang="el-GR" sz="1800" kern="1200" dirty="0"/>
        </a:p>
      </dsp:txBody>
      <dsp:txXfrm>
        <a:off x="3326400" y="149264"/>
        <a:ext cx="1972874" cy="4343584"/>
      </dsp:txXfrm>
    </dsp:sp>
    <dsp:sp modelId="{12F94341-836F-4CFF-9FEB-4F3EF5280C7F}">
      <dsp:nvSpPr>
        <dsp:cNvPr id="0" name=""/>
        <dsp:cNvSpPr/>
      </dsp:nvSpPr>
      <dsp:spPr>
        <a:xfrm>
          <a:off x="2728904" y="0"/>
          <a:ext cx="792150" cy="792150"/>
        </a:xfrm>
        <a:prstGeom prst="rect">
          <a:avLst/>
        </a:prstGeom>
        <a:blipFill rotWithShape="0">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3668B17-1862-49D8-94F0-4EB3CF5C20B5}">
      <dsp:nvSpPr>
        <dsp:cNvPr id="0" name=""/>
        <dsp:cNvSpPr/>
      </dsp:nvSpPr>
      <dsp:spPr>
        <a:xfrm rot="16200000">
          <a:off x="4242519" y="2123019"/>
          <a:ext cx="3530250"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lvl="0" algn="r" defTabSz="1244600">
            <a:lnSpc>
              <a:spcPct val="90000"/>
            </a:lnSpc>
            <a:spcBef>
              <a:spcPct val="0"/>
            </a:spcBef>
            <a:spcAft>
              <a:spcPct val="35000"/>
            </a:spcAft>
          </a:pPr>
          <a:endParaRPr lang="el-GR" sz="2800" kern="1200"/>
        </a:p>
      </dsp:txBody>
      <dsp:txXfrm rot="16200000">
        <a:off x="4242519" y="2123019"/>
        <a:ext cx="3530250" cy="396075"/>
      </dsp:txXfrm>
    </dsp:sp>
    <dsp:sp modelId="{055008A9-6641-4D09-9C4C-C80081AAFEFF}">
      <dsp:nvSpPr>
        <dsp:cNvPr id="0" name=""/>
        <dsp:cNvSpPr/>
      </dsp:nvSpPr>
      <dsp:spPr>
        <a:xfrm>
          <a:off x="6205682" y="195510"/>
          <a:ext cx="1972874" cy="425109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9316" rIns="128016" bIns="128016" numCol="1" spcCol="1270" anchor="t" anchorCtr="0">
          <a:noAutofit/>
        </a:bodyPr>
        <a:lstStyle/>
        <a:p>
          <a:pPr marL="171450" lvl="1" indent="-171450" algn="l" defTabSz="711200">
            <a:lnSpc>
              <a:spcPct val="90000"/>
            </a:lnSpc>
            <a:spcBef>
              <a:spcPct val="0"/>
            </a:spcBef>
            <a:spcAft>
              <a:spcPct val="15000"/>
            </a:spcAft>
            <a:buChar char="••"/>
          </a:pPr>
          <a:endParaRPr lang="el-GR" sz="1600" kern="1200" dirty="0"/>
        </a:p>
        <a:p>
          <a:pPr marL="171450" lvl="1" indent="-171450" algn="l" defTabSz="711200">
            <a:lnSpc>
              <a:spcPct val="90000"/>
            </a:lnSpc>
            <a:spcBef>
              <a:spcPct val="0"/>
            </a:spcBef>
            <a:spcAft>
              <a:spcPct val="15000"/>
            </a:spcAft>
            <a:buChar char="••"/>
          </a:pPr>
          <a:endParaRPr lang="el-GR" sz="1600" kern="1200" dirty="0"/>
        </a:p>
        <a:p>
          <a:pPr marL="171450" lvl="1" indent="-171450" algn="l" defTabSz="800100">
            <a:lnSpc>
              <a:spcPct val="90000"/>
            </a:lnSpc>
            <a:spcBef>
              <a:spcPct val="0"/>
            </a:spcBef>
            <a:spcAft>
              <a:spcPct val="15000"/>
            </a:spcAft>
            <a:buChar char="••"/>
          </a:pPr>
          <a:r>
            <a:rPr lang="el-GR" sz="1800" b="1" kern="1200" smtClean="0">
              <a:solidFill>
                <a:schemeClr val="tx1"/>
              </a:solidFill>
            </a:rPr>
            <a:t>Πραγματοποίηση του μαθήματος</a:t>
          </a:r>
          <a:endParaRPr lang="el-GR" sz="1800" kern="1200" dirty="0">
            <a:solidFill>
              <a:schemeClr val="tx1"/>
            </a:solidFill>
          </a:endParaRPr>
        </a:p>
      </dsp:txBody>
      <dsp:txXfrm>
        <a:off x="6205682" y="195510"/>
        <a:ext cx="1972874" cy="4251092"/>
      </dsp:txXfrm>
    </dsp:sp>
    <dsp:sp modelId="{ECF5D3D8-9F21-4099-956E-9FBC663C0AE8}">
      <dsp:nvSpPr>
        <dsp:cNvPr id="0" name=""/>
        <dsp:cNvSpPr/>
      </dsp:nvSpPr>
      <dsp:spPr>
        <a:xfrm>
          <a:off x="5800734" y="0"/>
          <a:ext cx="792150" cy="792150"/>
        </a:xfrm>
        <a:prstGeom prst="rect">
          <a:avLst/>
        </a:prstGeom>
        <a:blipFill rotWithShape="0">
          <a:blip xmlns:r="http://schemas.openxmlformats.org/officeDocument/2006/relationships" r:embed="rId3"/>
          <a:stretch>
            <a:fillRect/>
          </a:stretch>
        </a:blipFill>
        <a:ln w="127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 xmlns:a16="http://schemas.microsoft.com/office/drawing/2014/main" id="{8C1AAA19-E919-4523-9C25-F181E8AE743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Θέση ημερομηνίας 2">
            <a:extLst>
              <a:ext uri="{FF2B5EF4-FFF2-40B4-BE49-F238E27FC236}">
                <a16:creationId xmlns="" xmlns:a16="http://schemas.microsoft.com/office/drawing/2014/main" id="{AAC578AC-2F9A-4C21-A430-AD0A78D0288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2A96A9A-ABE1-48E3-8300-186F14645BAA}" type="datetimeFigureOut">
              <a:rPr lang="en-US" smtClean="0"/>
              <a:pPr/>
              <a:t>12/9/2021</a:t>
            </a:fld>
            <a:endParaRPr lang="en-US"/>
          </a:p>
        </p:txBody>
      </p:sp>
      <p:sp>
        <p:nvSpPr>
          <p:cNvPr id="4" name="Θέση υποσέλιδου 3">
            <a:extLst>
              <a:ext uri="{FF2B5EF4-FFF2-40B4-BE49-F238E27FC236}">
                <a16:creationId xmlns="" xmlns:a16="http://schemas.microsoft.com/office/drawing/2014/main" id="{BC25C364-0578-460F-8FCE-5C949B74B54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Θέση αριθμού διαφάνειας 4">
            <a:extLst>
              <a:ext uri="{FF2B5EF4-FFF2-40B4-BE49-F238E27FC236}">
                <a16:creationId xmlns="" xmlns:a16="http://schemas.microsoft.com/office/drawing/2014/main" id="{80AEEEBC-8EFF-469D-ABFA-193E0126E72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17ABB7F-37E3-4D7A-8440-47893AC97B73}" type="slidenum">
              <a:rPr lang="en-US" smtClean="0"/>
              <a:pPr/>
              <a:t>‹#›</a:t>
            </a:fld>
            <a:endParaRPr lang="en-US"/>
          </a:p>
        </p:txBody>
      </p:sp>
    </p:spTree>
    <p:extLst>
      <p:ext uri="{BB962C8B-B14F-4D97-AF65-F5344CB8AC3E}">
        <p14:creationId xmlns:p14="http://schemas.microsoft.com/office/powerpoint/2010/main" xmlns="" val="399525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l-GR"/>
          </a:p>
        </p:txBody>
      </p:sp>
      <p:sp>
        <p:nvSpPr>
          <p:cNvPr id="3" name="2 - Θέση ημερομηνίας"/>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9085424-88B4-4BE2-AD0E-5E7FA5E79F49}" type="datetimeFigureOut">
              <a:rPr lang="el-GR" smtClean="0"/>
              <a:pPr/>
              <a:t>9/12/2021</a:t>
            </a:fld>
            <a:endParaRPr lang="el-GR"/>
          </a:p>
        </p:txBody>
      </p:sp>
      <p:sp>
        <p:nvSpPr>
          <p:cNvPr id="4" name="3 - Θέση εικόνας διαφάνειας"/>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l-GR"/>
          </a:p>
        </p:txBody>
      </p:sp>
      <p:sp>
        <p:nvSpPr>
          <p:cNvPr id="5" name="4 - Θέση σημειώσεων"/>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1A45432-2C79-4536-91F9-D9138C18E941}" type="slidenum">
              <a:rPr lang="el-GR" smtClean="0"/>
              <a:pPr/>
              <a:t>‹#›</a:t>
            </a:fld>
            <a:endParaRPr lang="el-GR"/>
          </a:p>
        </p:txBody>
      </p:sp>
    </p:spTree>
    <p:extLst>
      <p:ext uri="{BB962C8B-B14F-4D97-AF65-F5344CB8AC3E}">
        <p14:creationId xmlns:p14="http://schemas.microsoft.com/office/powerpoint/2010/main" xmlns="" val="391885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3212976"/>
            <a:ext cx="7823922" cy="864096"/>
          </a:xfrm>
        </p:spPr>
        <p:txBody>
          <a:bodyPr/>
          <a:lstStyle/>
          <a:p>
            <a:r>
              <a:rPr lang="el-GR" b="1" dirty="0"/>
              <a:t>ΓΝΩΣΤΙΚΟ ΑΝΤΙΚΕΙΜΕΝΟ</a:t>
            </a:r>
            <a:endParaRPr lang="el-GR" dirty="0"/>
          </a:p>
        </p:txBody>
      </p:sp>
      <p:sp>
        <p:nvSpPr>
          <p:cNvPr id="3" name="Υπότιτλος 2"/>
          <p:cNvSpPr>
            <a:spLocks noGrp="1"/>
          </p:cNvSpPr>
          <p:nvPr>
            <p:ph type="subTitle" idx="1" hasCustomPrompt="1"/>
          </p:nvPr>
        </p:nvSpPr>
        <p:spPr>
          <a:xfrm>
            <a:off x="611560" y="2420888"/>
            <a:ext cx="7823921" cy="504056"/>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ΕΠΙΜΟΡΦΩΤΙΚΟ ΠΡΟΓΡΑΜΜΑ </a:t>
            </a:r>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1560" y="330535"/>
            <a:ext cx="2304256" cy="606146"/>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184182" y="5949280"/>
            <a:ext cx="4730198" cy="650744"/>
          </a:xfrm>
          <a:prstGeom prst="rect">
            <a:avLst/>
          </a:prstGeom>
        </p:spPr>
      </p:pic>
      <p:pic>
        <p:nvPicPr>
          <p:cNvPr id="11" name="Εικόνα 1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483768" y="987389"/>
            <a:ext cx="3913632" cy="1146048"/>
          </a:xfrm>
          <a:prstGeom prst="rect">
            <a:avLst/>
          </a:prstGeom>
        </p:spPr>
      </p:pic>
      <p:sp>
        <p:nvSpPr>
          <p:cNvPr id="14" name="Υπότιτλος 2"/>
          <p:cNvSpPr txBox="1">
            <a:spLocks/>
          </p:cNvSpPr>
          <p:nvPr userDrawn="1"/>
        </p:nvSpPr>
        <p:spPr>
          <a:xfrm>
            <a:off x="663081" y="4869160"/>
            <a:ext cx="77724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l-GR" sz="1400" dirty="0"/>
              <a:t>«Επιμόρφωση των εκπαιδευτικών στα Προγράμματα Σπουδών</a:t>
            </a:r>
          </a:p>
          <a:p>
            <a:pPr algn="ctr"/>
            <a:r>
              <a:rPr lang="el-GR" sz="1400" dirty="0"/>
              <a:t>και το εκπαιδευτικό υλικό Πρωτοβάθμιας και Δευτεροβάθμιας Εκπαίδευσης»</a:t>
            </a:r>
          </a:p>
          <a:p>
            <a:pPr algn="ctr"/>
            <a:r>
              <a:rPr lang="el-GR" sz="1400" dirty="0"/>
              <a:t> MIS: 5035543</a:t>
            </a:r>
            <a:endParaRPr lang="en-US" sz="1400" dirty="0"/>
          </a:p>
        </p:txBody>
      </p:sp>
      <p:sp>
        <p:nvSpPr>
          <p:cNvPr id="5" name="Θέση κειμένου 4"/>
          <p:cNvSpPr>
            <a:spLocks noGrp="1"/>
          </p:cNvSpPr>
          <p:nvPr>
            <p:ph type="body" sz="quarter" idx="10" hasCustomPrompt="1"/>
          </p:nvPr>
        </p:nvSpPr>
        <p:spPr>
          <a:xfrm>
            <a:off x="611560" y="4149080"/>
            <a:ext cx="7823921" cy="503238"/>
          </a:xfrm>
        </p:spPr>
        <p:txBody>
          <a:bodyPr/>
          <a:lstStyle>
            <a:lvl1pPr marL="0" indent="0" algn="ctr">
              <a:buNone/>
              <a:defRPr baseline="0"/>
            </a:lvl1pPr>
          </a:lstStyle>
          <a:p>
            <a:r>
              <a:rPr lang="el-GR" sz="3200" b="1" dirty="0" smtClean="0"/>
              <a:t>ΒΑΘΜΙΔΑ</a:t>
            </a:r>
            <a:endParaRPr lang="el-GR" sz="3200" dirty="0"/>
          </a:p>
        </p:txBody>
      </p:sp>
    </p:spTree>
    <p:extLst>
      <p:ext uri="{BB962C8B-B14F-4D97-AF65-F5344CB8AC3E}">
        <p14:creationId xmlns:p14="http://schemas.microsoft.com/office/powerpoint/2010/main" xmlns="" val="296425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486095" y="1268760"/>
            <a:ext cx="82296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309382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sz="half" idx="1"/>
          </p:nvPr>
        </p:nvSpPr>
        <p:spPr>
          <a:xfrm>
            <a:off x="413148"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 name="Θέση περιεχομένου 3"/>
          <p:cNvSpPr>
            <a:spLocks noGrp="1"/>
          </p:cNvSpPr>
          <p:nvPr>
            <p:ph sz="half" idx="2"/>
          </p:nvPr>
        </p:nvSpPr>
        <p:spPr>
          <a:xfrm>
            <a:off x="4767654"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6"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309382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κειμένου 2"/>
          <p:cNvSpPr>
            <a:spLocks noGrp="1"/>
          </p:cNvSpPr>
          <p:nvPr>
            <p:ph type="body" idx="1"/>
          </p:nvPr>
        </p:nvSpPr>
        <p:spPr>
          <a:xfrm>
            <a:off x="407120" y="12770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4" name="Θέση περιεχομένου 3"/>
          <p:cNvSpPr>
            <a:spLocks noGrp="1"/>
          </p:cNvSpPr>
          <p:nvPr>
            <p:ph sz="half" idx="2"/>
          </p:nvPr>
        </p:nvSpPr>
        <p:spPr>
          <a:xfrm>
            <a:off x="407120"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4"/>
          <p:cNvSpPr>
            <a:spLocks noGrp="1"/>
          </p:cNvSpPr>
          <p:nvPr>
            <p:ph type="body" sz="quarter" idx="3"/>
          </p:nvPr>
        </p:nvSpPr>
        <p:spPr>
          <a:xfrm>
            <a:off x="4749798"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υποδείγματος κειμένου</a:t>
            </a:r>
          </a:p>
        </p:txBody>
      </p:sp>
      <p:sp>
        <p:nvSpPr>
          <p:cNvPr id="16" name="Θέση περιεχομένου 5"/>
          <p:cNvSpPr>
            <a:spLocks noGrp="1"/>
          </p:cNvSpPr>
          <p:nvPr>
            <p:ph sz="quarter" idx="4"/>
          </p:nvPr>
        </p:nvSpPr>
        <p:spPr>
          <a:xfrm>
            <a:off x="4764479"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8"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218395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περιεχομένου 2"/>
          <p:cNvSpPr>
            <a:spLocks noGrp="1"/>
          </p:cNvSpPr>
          <p:nvPr>
            <p:ph idx="1"/>
          </p:nvPr>
        </p:nvSpPr>
        <p:spPr>
          <a:xfrm>
            <a:off x="3670964" y="975543"/>
            <a:ext cx="5111750" cy="4973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3"/>
          <p:cNvSpPr>
            <a:spLocks noGrp="1"/>
          </p:cNvSpPr>
          <p:nvPr>
            <p:ph type="body" sz="half" idx="2"/>
          </p:nvPr>
        </p:nvSpPr>
        <p:spPr>
          <a:xfrm>
            <a:off x="405036" y="2137593"/>
            <a:ext cx="3008313" cy="3811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6" name="Θέση κειμένου 5"/>
          <p:cNvSpPr>
            <a:spLocks noGrp="1"/>
          </p:cNvSpPr>
          <p:nvPr>
            <p:ph type="body" sz="quarter" idx="10" hasCustomPrompt="1"/>
          </p:nvPr>
        </p:nvSpPr>
        <p:spPr>
          <a:xfrm>
            <a:off x="405056" y="1628800"/>
            <a:ext cx="3032691" cy="432594"/>
          </a:xfrm>
        </p:spPr>
        <p:txBody>
          <a:bodyPr>
            <a:normAutofit/>
          </a:bodyPr>
          <a:lstStyle>
            <a:lvl1pPr marL="0" indent="0">
              <a:buNone/>
              <a:defRPr sz="2000" b="1"/>
            </a:lvl1pPr>
          </a:lstStyle>
          <a:p>
            <a:r>
              <a:rPr lang="el-GR" dirty="0" smtClean="0"/>
              <a:t>Στυλ κύριου τίτλου</a:t>
            </a:r>
            <a:endParaRPr lang="el-GR" dirty="0"/>
          </a:p>
        </p:txBody>
      </p:sp>
      <p:sp>
        <p:nvSpPr>
          <p:cNvPr id="17"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6407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Διαφάνεια φόντο και λογότυπα">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976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Ενότητα_Τίτλος Παρουσίασης">
    <p:bg>
      <p:bgPr>
        <a:blipFill dpi="0" rotWithShape="1">
          <a:blip r:embed="rId2"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2780928"/>
            <a:ext cx="7823922" cy="864096"/>
          </a:xfrm>
        </p:spPr>
        <p:txBody>
          <a:bodyPr>
            <a:normAutofit/>
          </a:bodyPr>
          <a:lstStyle>
            <a:lvl1pPr>
              <a:defRPr sz="4000" b="1"/>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Θέση κειμένου 4"/>
          <p:cNvSpPr>
            <a:spLocks noGrp="1"/>
          </p:cNvSpPr>
          <p:nvPr>
            <p:ph type="body" sz="quarter" idx="10" hasCustomPrompt="1"/>
          </p:nvPr>
        </p:nvSpPr>
        <p:spPr>
          <a:xfrm>
            <a:off x="611188" y="2060575"/>
            <a:ext cx="7848600" cy="6477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a:lvl1pPr>
          </a:lstStyle>
          <a:p>
            <a:pPr marL="0" marR="0" indent="0" algn="ctr" defTabSz="914400" rtl="0" eaLnBrk="1" fontAlgn="auto" latinLnBrk="0" hangingPunct="1">
              <a:lnSpc>
                <a:spcPct val="100000"/>
              </a:lnSpc>
              <a:spcBef>
                <a:spcPct val="0"/>
              </a:spcBef>
              <a:spcAft>
                <a:spcPts val="0"/>
              </a:spcAft>
              <a:buClrTx/>
              <a:buSzTx/>
              <a:buFontTx/>
              <a:buNone/>
              <a:tabLst/>
              <a:defRPr/>
            </a:pPr>
            <a:r>
              <a:rPr lang="el-GR" sz="3200" b="1" dirty="0" smtClean="0"/>
              <a:t>ΕΝΟΤΗΤΑ 1</a:t>
            </a:r>
            <a:endParaRPr lang="el-GR" sz="3200" b="1" dirty="0"/>
          </a:p>
        </p:txBody>
      </p:sp>
    </p:spTree>
    <p:extLst>
      <p:ext uri="{BB962C8B-B14F-4D97-AF65-F5344CB8AC3E}">
        <p14:creationId xmlns:p14="http://schemas.microsoft.com/office/powerpoint/2010/main" xmlns="" val="345373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Διαφάνεια απλή">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p:cNvSpPr>
            <a:spLocks noGrp="1"/>
          </p:cNvSpPr>
          <p:nvPr>
            <p:ph type="body" sz="quarter" idx="10"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35446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1948010" y="1053753"/>
            <a:ext cx="5305769"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1907704" y="5367338"/>
            <a:ext cx="5370984"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Θέση κειμένου 5"/>
          <p:cNvSpPr>
            <a:spLocks noGrp="1"/>
          </p:cNvSpPr>
          <p:nvPr>
            <p:ph type="body" sz="quarter" idx="10" hasCustomPrompt="1"/>
          </p:nvPr>
        </p:nvSpPr>
        <p:spPr>
          <a:xfrm>
            <a:off x="1908175" y="4868863"/>
            <a:ext cx="5400675" cy="431800"/>
          </a:xfrm>
        </p:spPr>
        <p:txBody>
          <a:bodyPr>
            <a:normAutofit/>
          </a:bodyPr>
          <a:lstStyle>
            <a:lvl1pPr marL="0" indent="0">
              <a:buNone/>
              <a:defRPr sz="2000" b="1"/>
            </a:lvl1pPr>
          </a:lstStyle>
          <a:p>
            <a:r>
              <a:rPr lang="el-GR" dirty="0" smtClean="0"/>
              <a:t>Στυλ κύριου τίτλου</a:t>
            </a:r>
            <a:endParaRPr lang="el-GR" dirty="0"/>
          </a:p>
        </p:txBody>
      </p:sp>
      <p:sp>
        <p:nvSpPr>
          <p:cNvPr id="16"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218395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395537" y="1053753"/>
            <a:ext cx="3744416"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1691482"/>
            <a:ext cx="4393689"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Θέση κειμένου 5"/>
          <p:cNvSpPr>
            <a:spLocks noGrp="1"/>
          </p:cNvSpPr>
          <p:nvPr>
            <p:ph type="body" sz="quarter" idx="10" hasCustomPrompt="1"/>
          </p:nvPr>
        </p:nvSpPr>
        <p:spPr>
          <a:xfrm>
            <a:off x="4427984" y="1124744"/>
            <a:ext cx="4377879" cy="432594"/>
          </a:xfrm>
        </p:spPr>
        <p:txBody>
          <a:bodyPr>
            <a:normAutofit/>
          </a:bodyPr>
          <a:lstStyle>
            <a:lvl1pPr marL="0" indent="0">
              <a:buNone/>
              <a:defRPr sz="2000" b="1"/>
            </a:lvl1pPr>
          </a:lstStyle>
          <a:p>
            <a:r>
              <a:rPr lang="el-GR" dirty="0" smtClean="0"/>
              <a:t>Στυλ κύριου τίτλου</a:t>
            </a:r>
            <a:endParaRPr lang="el-GR" dirty="0"/>
          </a:p>
        </p:txBody>
      </p:sp>
      <p:sp>
        <p:nvSpPr>
          <p:cNvPr id="16"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209944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Θέση κειμένου 3"/>
          <p:cNvSpPr>
            <a:spLocks noGrp="1"/>
          </p:cNvSpPr>
          <p:nvPr>
            <p:ph type="body" sz="half" idx="2"/>
          </p:nvPr>
        </p:nvSpPr>
        <p:spPr>
          <a:xfrm>
            <a:off x="395536" y="1691482"/>
            <a:ext cx="4263891"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εικόνας 2"/>
          <p:cNvSpPr>
            <a:spLocks noGrp="1"/>
          </p:cNvSpPr>
          <p:nvPr>
            <p:ph type="pic" idx="10"/>
          </p:nvPr>
        </p:nvSpPr>
        <p:spPr>
          <a:xfrm>
            <a:off x="4859146" y="1053753"/>
            <a:ext cx="3817310"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4" name="Θέση κειμένου 5"/>
          <p:cNvSpPr>
            <a:spLocks noGrp="1"/>
          </p:cNvSpPr>
          <p:nvPr>
            <p:ph type="body" sz="quarter" idx="11" hasCustomPrompt="1"/>
          </p:nvPr>
        </p:nvSpPr>
        <p:spPr>
          <a:xfrm>
            <a:off x="395536" y="1196752"/>
            <a:ext cx="4248472" cy="504056"/>
          </a:xfrm>
        </p:spPr>
        <p:txBody>
          <a:bodyPr>
            <a:normAutofit/>
          </a:bodyPr>
          <a:lstStyle>
            <a:lvl1pPr marL="0" indent="0">
              <a:buNone/>
              <a:defRPr sz="2000" b="1"/>
            </a:lvl1pPr>
          </a:lstStyle>
          <a:p>
            <a:r>
              <a:rPr lang="el-GR" dirty="0" smtClean="0"/>
              <a:t>Στυλ κύριου τίτλου</a:t>
            </a:r>
            <a:endParaRPr lang="el-GR" dirty="0"/>
          </a:p>
        </p:txBody>
      </p:sp>
      <p:sp>
        <p:nvSpPr>
          <p:cNvPr id="16" name="Θέση κειμένου 5"/>
          <p:cNvSpPr>
            <a:spLocks noGrp="1"/>
          </p:cNvSpPr>
          <p:nvPr>
            <p:ph type="body" sz="quarter" idx="12"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8769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395537" y="2276872"/>
            <a:ext cx="3744416" cy="2735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2914601"/>
            <a:ext cx="4419461" cy="2097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
        <p:nvSpPr>
          <p:cNvPr id="18" name="Θέση κειμένου 5"/>
          <p:cNvSpPr>
            <a:spLocks noGrp="1"/>
          </p:cNvSpPr>
          <p:nvPr>
            <p:ph type="body" sz="quarter" idx="12" hasCustomPrompt="1"/>
          </p:nvPr>
        </p:nvSpPr>
        <p:spPr>
          <a:xfrm>
            <a:off x="4427984" y="2420888"/>
            <a:ext cx="4377879" cy="432594"/>
          </a:xfrm>
        </p:spPr>
        <p:txBody>
          <a:bodyPr>
            <a:normAutofit/>
          </a:bodyPr>
          <a:lstStyle>
            <a:lvl1pPr marL="0" indent="0">
              <a:buNone/>
              <a:defRPr sz="2000" b="1"/>
            </a:lvl1pPr>
          </a:lstStyle>
          <a:p>
            <a:r>
              <a:rPr lang="el-GR" dirty="0" smtClean="0"/>
              <a:t>Στυλ κύριου τίτλου</a:t>
            </a:r>
            <a:endParaRPr lang="el-GR" dirty="0"/>
          </a:p>
        </p:txBody>
      </p:sp>
    </p:spTree>
    <p:extLst>
      <p:ext uri="{BB962C8B-B14F-4D97-AF65-F5344CB8AC3E}">
        <p14:creationId xmlns:p14="http://schemas.microsoft.com/office/powerpoint/2010/main" xmlns="" val="876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395536" y="1052736"/>
            <a:ext cx="8410718" cy="3393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394169" y="5013176"/>
            <a:ext cx="8411961" cy="874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6" name="Θέση κειμένου 5"/>
          <p:cNvSpPr>
            <a:spLocks noGrp="1"/>
          </p:cNvSpPr>
          <p:nvPr>
            <p:ph type="body" sz="quarter" idx="10" hasCustomPrompt="1"/>
          </p:nvPr>
        </p:nvSpPr>
        <p:spPr>
          <a:xfrm>
            <a:off x="395536" y="4581128"/>
            <a:ext cx="8410718" cy="432594"/>
          </a:xfrm>
        </p:spPr>
        <p:txBody>
          <a:bodyPr>
            <a:normAutofit/>
          </a:bodyPr>
          <a:lstStyle>
            <a:lvl1pPr marL="0" indent="0">
              <a:buNone/>
              <a:defRPr sz="2000" b="1"/>
            </a:lvl1pPr>
          </a:lstStyle>
          <a:p>
            <a:r>
              <a:rPr lang="el-GR" dirty="0" smtClean="0"/>
              <a:t>Στυλ κύριου τίτλου</a:t>
            </a:r>
            <a:endParaRPr lang="el-GR" dirty="0"/>
          </a:p>
        </p:txBody>
      </p:sp>
      <p:sp>
        <p:nvSpPr>
          <p:cNvPr id="17"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308534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Θέση κειμένου 3"/>
          <p:cNvSpPr>
            <a:spLocks noGrp="1"/>
          </p:cNvSpPr>
          <p:nvPr>
            <p:ph type="body" sz="half" idx="10"/>
          </p:nvPr>
        </p:nvSpPr>
        <p:spPr>
          <a:xfrm>
            <a:off x="394169" y="1619474"/>
            <a:ext cx="8411961" cy="4257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3" name="Θέση κειμένου 5"/>
          <p:cNvSpPr>
            <a:spLocks noGrp="1"/>
          </p:cNvSpPr>
          <p:nvPr>
            <p:ph type="body" sz="quarter" idx="11" hasCustomPrompt="1"/>
          </p:nvPr>
        </p:nvSpPr>
        <p:spPr>
          <a:xfrm>
            <a:off x="395536" y="1124744"/>
            <a:ext cx="8410327" cy="432594"/>
          </a:xfrm>
        </p:spPr>
        <p:txBody>
          <a:bodyPr>
            <a:normAutofit/>
          </a:bodyPr>
          <a:lstStyle>
            <a:lvl1pPr marL="0" indent="0">
              <a:buNone/>
              <a:defRPr sz="2000" b="1"/>
            </a:lvl1pPr>
          </a:lstStyle>
          <a:p>
            <a:r>
              <a:rPr lang="el-GR" dirty="0" smtClean="0"/>
              <a:t>Στυλ κύριου τίτλου</a:t>
            </a:r>
            <a:endParaRPr lang="el-GR" dirty="0"/>
          </a:p>
        </p:txBody>
      </p:sp>
      <p:sp>
        <p:nvSpPr>
          <p:cNvPr id="14" name="Θέση κειμένου 5"/>
          <p:cNvSpPr>
            <a:spLocks noGrp="1"/>
          </p:cNvSpPr>
          <p:nvPr>
            <p:ph type="body" sz="quarter" idx="12"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smtClean="0">
                <a:solidFill>
                  <a:schemeClr val="bg1">
                    <a:lumMod val="50000"/>
                  </a:schemeClr>
                </a:solidFill>
              </a:rPr>
              <a:t>ΕΝΟΤΗΤΑ 1</a:t>
            </a:r>
            <a:endParaRPr lang="el-GR" sz="1200" b="1" dirty="0">
              <a:solidFill>
                <a:schemeClr val="bg1">
                  <a:lumMod val="50000"/>
                </a:schemeClr>
              </a:solidFill>
            </a:endParaRPr>
          </a:p>
        </p:txBody>
      </p:sp>
    </p:spTree>
    <p:extLst>
      <p:ext uri="{BB962C8B-B14F-4D97-AF65-F5344CB8AC3E}">
        <p14:creationId xmlns:p14="http://schemas.microsoft.com/office/powerpoint/2010/main" xmlns="" val="305298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C9DE-635A-4788-8888-6C334853B15B}" type="datetimeFigureOut">
              <a:rPr lang="el-GR" smtClean="0"/>
              <a:pPr/>
              <a:t>9/12/2021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A8C1-6520-40D6-B638-30CA6EDDAAD7}" type="slidenum">
              <a:rPr lang="el-GR" smtClean="0"/>
              <a:pPr/>
              <a:t>‹#›</a:t>
            </a:fld>
            <a:endParaRPr lang="el-GR"/>
          </a:p>
        </p:txBody>
      </p:sp>
    </p:spTree>
    <p:extLst>
      <p:ext uri="{BB962C8B-B14F-4D97-AF65-F5344CB8AC3E}">
        <p14:creationId xmlns:p14="http://schemas.microsoft.com/office/powerpoint/2010/main" xmlns="" val="17719277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71" r:id="rId5"/>
    <p:sldLayoutId id="2147483672" r:id="rId6"/>
    <p:sldLayoutId id="2147483673" r:id="rId7"/>
    <p:sldLayoutId id="2147483674" r:id="rId8"/>
    <p:sldLayoutId id="2147483675" r:id="rId9"/>
    <p:sldLayoutId id="2147483665" r:id="rId10"/>
    <p:sldLayoutId id="2147483664" r:id="rId11"/>
    <p:sldLayoutId id="2147483666" r:id="rId12"/>
    <p:sldLayoutId id="2147483668"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3000372"/>
            <a:ext cx="7823922" cy="857256"/>
          </a:xfrm>
        </p:spPr>
        <p:txBody>
          <a:bodyPr/>
          <a:lstStyle/>
          <a:p>
            <a:r>
              <a:rPr lang="el-GR" dirty="0" smtClean="0"/>
              <a:t>ΘΡΗΣΚΕΥΤΙΚΑ</a:t>
            </a:r>
            <a:endParaRPr lang="el-GR" dirty="0"/>
          </a:p>
        </p:txBody>
      </p:sp>
      <p:sp>
        <p:nvSpPr>
          <p:cNvPr id="3" name="Υπότιτλος 2"/>
          <p:cNvSpPr>
            <a:spLocks noGrp="1"/>
          </p:cNvSpPr>
          <p:nvPr>
            <p:ph type="subTitle" idx="1"/>
          </p:nvPr>
        </p:nvSpPr>
        <p:spPr/>
        <p:txBody>
          <a:bodyPr>
            <a:normAutofit lnSpcReduction="10000"/>
          </a:bodyPr>
          <a:lstStyle/>
          <a:p>
            <a:endParaRPr lang="el-GR" dirty="0"/>
          </a:p>
        </p:txBody>
      </p:sp>
      <p:sp>
        <p:nvSpPr>
          <p:cNvPr id="4" name="Θέση κειμένου 3"/>
          <p:cNvSpPr>
            <a:spLocks noGrp="1"/>
          </p:cNvSpPr>
          <p:nvPr>
            <p:ph type="body" sz="quarter" idx="10"/>
          </p:nvPr>
        </p:nvSpPr>
        <p:spPr/>
        <p:txBody>
          <a:bodyPr>
            <a:normAutofit fontScale="92500" lnSpcReduction="10000"/>
          </a:bodyPr>
          <a:lstStyle/>
          <a:p>
            <a:r>
              <a:rPr lang="el-GR" dirty="0" smtClean="0"/>
              <a:t>ΓΥΜΝΑΣΙΟ</a:t>
            </a:r>
            <a:endParaRPr lang="el-GR" dirty="0"/>
          </a:p>
        </p:txBody>
      </p:sp>
    </p:spTree>
    <p:extLst>
      <p:ext uri="{BB962C8B-B14F-4D97-AF65-F5344CB8AC3E}">
        <p14:creationId xmlns:p14="http://schemas.microsoft.com/office/powerpoint/2010/main" xmlns="" val="205916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2"/>
          </p:nvPr>
        </p:nvSpPr>
        <p:spPr/>
        <p:txBody>
          <a:bodyPr>
            <a:normAutofit/>
          </a:bodyPr>
          <a:lstStyle/>
          <a:p>
            <a:pPr lvl="1"/>
            <a:r>
              <a:rPr lang="el-GR" sz="1800" b="1" dirty="0" smtClean="0"/>
              <a:t>1</a:t>
            </a:r>
            <a:r>
              <a:rPr lang="el-GR" sz="1800" b="1" baseline="30000" dirty="0" smtClean="0"/>
              <a:t>ο</a:t>
            </a:r>
            <a:r>
              <a:rPr lang="el-GR" sz="1800" b="1" dirty="0" smtClean="0"/>
              <a:t> βήμα</a:t>
            </a:r>
            <a:r>
              <a:rPr lang="el-GR" sz="1800" dirty="0" smtClean="0"/>
              <a:t>: να σκεφτούμε για ποιους/ποιες σχεδιάζουμε το ταξίδι</a:t>
            </a:r>
          </a:p>
          <a:p>
            <a:pPr lvl="1"/>
            <a:r>
              <a:rPr lang="el-GR" sz="1800" b="1" dirty="0" smtClean="0"/>
              <a:t>2</a:t>
            </a:r>
            <a:r>
              <a:rPr lang="el-GR" sz="1800" b="1" baseline="30000" dirty="0" smtClean="0"/>
              <a:t>ο</a:t>
            </a:r>
            <a:r>
              <a:rPr lang="el-GR" sz="1800" b="1" dirty="0" smtClean="0"/>
              <a:t> βήμα</a:t>
            </a:r>
            <a:r>
              <a:rPr lang="el-GR" sz="1800" dirty="0" smtClean="0"/>
              <a:t>: να </a:t>
            </a:r>
            <a:r>
              <a:rPr lang="el-GR" sz="1800" dirty="0" err="1" smtClean="0"/>
              <a:t>αναστοχαστούμε</a:t>
            </a:r>
            <a:r>
              <a:rPr lang="el-GR" sz="1800" dirty="0" smtClean="0"/>
              <a:t> γιατί αξίζει να κάνουμε το ταξίδι  </a:t>
            </a:r>
          </a:p>
          <a:p>
            <a:pPr lvl="1"/>
            <a:r>
              <a:rPr lang="el-GR" sz="1800" b="1" dirty="0" smtClean="0"/>
              <a:t>3</a:t>
            </a:r>
            <a:r>
              <a:rPr lang="el-GR" sz="1800" b="1" baseline="30000" dirty="0" smtClean="0"/>
              <a:t>ο</a:t>
            </a:r>
            <a:r>
              <a:rPr lang="el-GR" sz="1800" b="1" dirty="0" smtClean="0"/>
              <a:t> βήμα</a:t>
            </a:r>
            <a:r>
              <a:rPr lang="el-GR" sz="1800" dirty="0" smtClean="0"/>
              <a:t>: να ορίσουμε πού προσδοκούμε να φτάσουμε</a:t>
            </a:r>
          </a:p>
          <a:p>
            <a:pPr lvl="1"/>
            <a:r>
              <a:rPr lang="el-GR" sz="1800" b="1" dirty="0" smtClean="0"/>
              <a:t>4</a:t>
            </a:r>
            <a:r>
              <a:rPr lang="el-GR" sz="1800" b="1" baseline="30000" dirty="0" smtClean="0"/>
              <a:t>ο </a:t>
            </a:r>
            <a:r>
              <a:rPr lang="el-GR" sz="1800" b="1" dirty="0" smtClean="0"/>
              <a:t>βήμα</a:t>
            </a:r>
            <a:r>
              <a:rPr lang="el-GR" sz="1800" dirty="0" smtClean="0"/>
              <a:t>: να σχεδιάσουμε το ταξίδι μας με τον καλύτερο τρόπο </a:t>
            </a:r>
          </a:p>
          <a:p>
            <a:pPr lvl="1"/>
            <a:r>
              <a:rPr lang="el-GR" sz="1800" b="1" dirty="0" smtClean="0"/>
              <a:t>5</a:t>
            </a:r>
            <a:r>
              <a:rPr lang="el-GR" sz="1800" b="1" baseline="30000" dirty="0" smtClean="0"/>
              <a:t>ο </a:t>
            </a:r>
            <a:r>
              <a:rPr lang="el-GR" sz="1800" b="1" dirty="0" smtClean="0"/>
              <a:t>βήμα</a:t>
            </a:r>
            <a:r>
              <a:rPr lang="el-GR" sz="1800" dirty="0" smtClean="0"/>
              <a:t>: να σκεφτούμε πώς θα αναγνωρίσουμε τον προορισμό μας όταν φτάσουμε</a:t>
            </a:r>
          </a:p>
          <a:p>
            <a:pPr lvl="1"/>
            <a:endParaRPr lang="el-GR" sz="1800" dirty="0" smtClean="0"/>
          </a:p>
          <a:p>
            <a:pPr lvl="1"/>
            <a:r>
              <a:rPr lang="el-GR" sz="1800" b="1" dirty="0" smtClean="0"/>
              <a:t>6</a:t>
            </a:r>
            <a:r>
              <a:rPr lang="el-GR" sz="1800" b="1" baseline="30000" dirty="0" smtClean="0"/>
              <a:t>ο </a:t>
            </a:r>
            <a:r>
              <a:rPr lang="el-GR" sz="1800" b="1" dirty="0" smtClean="0"/>
              <a:t>βήμα</a:t>
            </a:r>
            <a:r>
              <a:rPr lang="el-GR" sz="1800" dirty="0" smtClean="0"/>
              <a:t>: να κάνουμε το ταξίδι </a:t>
            </a:r>
            <a:endParaRPr lang="el-GR" sz="1800" dirty="0"/>
          </a:p>
        </p:txBody>
      </p:sp>
      <p:pic>
        <p:nvPicPr>
          <p:cNvPr id="7" name="6 - Θέση εικόνας" descr="βιβλιο.jpg"/>
          <p:cNvPicPr>
            <a:picLocks noGrp="1" noChangeAspect="1"/>
          </p:cNvPicPr>
          <p:nvPr>
            <p:ph type="pic" idx="10"/>
          </p:nvPr>
        </p:nvPicPr>
        <p:blipFill>
          <a:blip r:embed="rId2" cstate="print"/>
          <a:srcRect l="12661" r="12661"/>
          <a:stretch>
            <a:fillRect/>
          </a:stretch>
        </p:blipFill>
        <p:spPr>
          <a:xfrm>
            <a:off x="5786446" y="1928802"/>
            <a:ext cx="2431035" cy="3071834"/>
          </a:xfrm>
        </p:spPr>
      </p:pic>
      <p:sp>
        <p:nvSpPr>
          <p:cNvPr id="5" name="Θέση κειμένου 4"/>
          <p:cNvSpPr>
            <a:spLocks noGrp="1"/>
          </p:cNvSpPr>
          <p:nvPr>
            <p:ph type="body" sz="quarter" idx="11"/>
          </p:nvPr>
        </p:nvSpPr>
        <p:spPr/>
        <p:txBody>
          <a:bodyPr/>
          <a:lstStyle/>
          <a:p>
            <a:r>
              <a:rPr lang="el-GR" dirty="0" smtClean="0"/>
              <a:t>Το μάθημα, ένα ταξίδι…</a:t>
            </a:r>
            <a:endParaRPr lang="el-GR" dirty="0"/>
          </a:p>
        </p:txBody>
      </p:sp>
      <p:sp>
        <p:nvSpPr>
          <p:cNvPr id="6" name="Θέση κειμένου 5"/>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38348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graphicFrame>
        <p:nvGraphicFramePr>
          <p:cNvPr id="5" name="4 - Θέση περιεχομένου"/>
          <p:cNvGraphicFramePr>
            <a:graphicFrameLocks noGrp="1"/>
          </p:cNvGraphicFramePr>
          <p:nvPr>
            <p:ph idx="1"/>
          </p:nvPr>
        </p:nvGraphicFramePr>
        <p:xfrm>
          <a:off x="485775" y="12684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graphicFrame>
        <p:nvGraphicFramePr>
          <p:cNvPr id="5" name="4 - Θέση περιεχομένου"/>
          <p:cNvGraphicFramePr>
            <a:graphicFrameLocks noGrp="1"/>
          </p:cNvGraphicFramePr>
          <p:nvPr>
            <p:ph idx="1"/>
          </p:nvPr>
        </p:nvGraphicFramePr>
        <p:xfrm>
          <a:off x="485775" y="12684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quarter" idx="10"/>
          </p:nvPr>
        </p:nvSpPr>
        <p:spPr/>
        <p:txBody>
          <a:bodyPr>
            <a:normAutofit/>
          </a:bodyPr>
          <a:lstStyle/>
          <a:p>
            <a:endParaRPr lang="el-GR" dirty="0"/>
          </a:p>
        </p:txBody>
      </p:sp>
      <p:sp>
        <p:nvSpPr>
          <p:cNvPr id="4" name="3 - Ορθογώνιο"/>
          <p:cNvSpPr/>
          <p:nvPr/>
        </p:nvSpPr>
        <p:spPr>
          <a:xfrm>
            <a:off x="1214414" y="735955"/>
            <a:ext cx="7000924" cy="923330"/>
          </a:xfrm>
          <a:prstGeom prst="rect">
            <a:avLst/>
          </a:prstGeom>
        </p:spPr>
        <p:txBody>
          <a:bodyPr wrap="square">
            <a:spAutoFit/>
          </a:bodyPr>
          <a:lstStyle/>
          <a:p>
            <a:endParaRPr lang="en-US" dirty="0" smtClean="0"/>
          </a:p>
          <a:p>
            <a:endParaRPr lang="en-US" dirty="0" smtClean="0"/>
          </a:p>
          <a:p>
            <a:endParaRPr lang="en-US" dirty="0" smtClean="0"/>
          </a:p>
        </p:txBody>
      </p:sp>
      <p:sp>
        <p:nvSpPr>
          <p:cNvPr id="5" name="4 - Ορθογώνιο"/>
          <p:cNvSpPr/>
          <p:nvPr/>
        </p:nvSpPr>
        <p:spPr>
          <a:xfrm>
            <a:off x="928662" y="714356"/>
            <a:ext cx="7858180" cy="677108"/>
          </a:xfrm>
          <a:prstGeom prst="rect">
            <a:avLst/>
          </a:prstGeom>
        </p:spPr>
        <p:txBody>
          <a:bodyPr wrap="square">
            <a:spAutoFit/>
          </a:bodyPr>
          <a:lstStyle/>
          <a:p>
            <a:endParaRPr lang="en-US" dirty="0" smtClean="0"/>
          </a:p>
          <a:p>
            <a:r>
              <a:rPr lang="el-GR" sz="2000" b="1" dirty="0" smtClean="0">
                <a:solidFill>
                  <a:srgbClr val="C00000"/>
                </a:solidFill>
              </a:rPr>
              <a:t>Ο /Η εκπαιδευτικός επιλέγει δημιουργικές </a:t>
            </a:r>
            <a:r>
              <a:rPr lang="en-US" sz="2000" b="1" dirty="0" err="1" smtClean="0">
                <a:solidFill>
                  <a:srgbClr val="C00000"/>
                </a:solidFill>
              </a:rPr>
              <a:t>δραστηριότητες</a:t>
            </a:r>
            <a:r>
              <a:rPr lang="el-GR" sz="2000" b="1" dirty="0" smtClean="0">
                <a:solidFill>
                  <a:srgbClr val="C00000"/>
                </a:solidFill>
              </a:rPr>
              <a:t> που</a:t>
            </a:r>
            <a:r>
              <a:rPr lang="en-US" sz="2000" b="1" dirty="0" smtClean="0">
                <a:solidFill>
                  <a:srgbClr val="C00000"/>
                </a:solidFill>
              </a:rPr>
              <a:t> </a:t>
            </a:r>
            <a:r>
              <a:rPr lang="el-GR" sz="2000" b="1" dirty="0" smtClean="0">
                <a:solidFill>
                  <a:srgbClr val="C00000"/>
                </a:solidFill>
              </a:rPr>
              <a:t>:</a:t>
            </a:r>
            <a:endParaRPr lang="el-GR" sz="2000" b="1" dirty="0">
              <a:solidFill>
                <a:srgbClr val="C00000"/>
              </a:solidFill>
            </a:endParaRPr>
          </a:p>
        </p:txBody>
      </p:sp>
      <p:sp>
        <p:nvSpPr>
          <p:cNvPr id="6" name="5 - Ορθογώνιο"/>
          <p:cNvSpPr/>
          <p:nvPr/>
        </p:nvSpPr>
        <p:spPr>
          <a:xfrm>
            <a:off x="285720" y="1500174"/>
            <a:ext cx="8572560" cy="4286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l-GR" sz="2000" dirty="0" smtClean="0">
                <a:solidFill>
                  <a:schemeClr val="tx1"/>
                </a:solidFill>
              </a:rPr>
              <a:t>είναι </a:t>
            </a:r>
            <a:r>
              <a:rPr lang="en-US" sz="2000" b="1" dirty="0" err="1" smtClean="0">
                <a:solidFill>
                  <a:schemeClr val="tx1"/>
                </a:solidFill>
              </a:rPr>
              <a:t>αρμονικά</a:t>
            </a:r>
            <a:r>
              <a:rPr lang="en-US" sz="2000" b="1" dirty="0" smtClean="0">
                <a:solidFill>
                  <a:schemeClr val="tx1"/>
                </a:solidFill>
              </a:rPr>
              <a:t> </a:t>
            </a:r>
            <a:r>
              <a:rPr lang="en-US" sz="2000" b="1" dirty="0" err="1" smtClean="0">
                <a:solidFill>
                  <a:schemeClr val="tx1"/>
                </a:solidFill>
              </a:rPr>
              <a:t>ενταγμένες</a:t>
            </a:r>
            <a:r>
              <a:rPr lang="en-US" sz="2000" b="1" dirty="0" smtClean="0">
                <a:solidFill>
                  <a:schemeClr val="tx1"/>
                </a:solidFill>
              </a:rPr>
              <a:t> </a:t>
            </a:r>
            <a:r>
              <a:rPr lang="en-US" sz="2000" dirty="0" smtClean="0">
                <a:solidFill>
                  <a:schemeClr val="tx1"/>
                </a:solidFill>
              </a:rPr>
              <a:t>στον </a:t>
            </a:r>
            <a:r>
              <a:rPr lang="en-US" sz="2000" dirty="0" err="1" smtClean="0">
                <a:solidFill>
                  <a:schemeClr val="tx1"/>
                </a:solidFill>
              </a:rPr>
              <a:t>συνολικό</a:t>
            </a:r>
            <a:r>
              <a:rPr lang="en-US" sz="2000" dirty="0" smtClean="0">
                <a:solidFill>
                  <a:schemeClr val="tx1"/>
                </a:solidFill>
              </a:rPr>
              <a:t> </a:t>
            </a:r>
            <a:r>
              <a:rPr lang="en-US" sz="2000" dirty="0" err="1" smtClean="0">
                <a:solidFill>
                  <a:schemeClr val="tx1"/>
                </a:solidFill>
              </a:rPr>
              <a:t>σχεδιασμό</a:t>
            </a:r>
            <a:r>
              <a:rPr lang="en-US" sz="2000" dirty="0" smtClean="0">
                <a:solidFill>
                  <a:schemeClr val="tx1"/>
                </a:solidFill>
              </a:rPr>
              <a:t>, </a:t>
            </a:r>
            <a:r>
              <a:rPr lang="en-US" sz="2000" dirty="0" err="1" smtClean="0">
                <a:solidFill>
                  <a:schemeClr val="tx1"/>
                </a:solidFill>
              </a:rPr>
              <a:t>υ</a:t>
            </a:r>
            <a:r>
              <a:rPr lang="en-US" sz="2000" b="1" dirty="0" err="1" smtClean="0">
                <a:solidFill>
                  <a:schemeClr val="tx1"/>
                </a:solidFill>
              </a:rPr>
              <a:t>πηρετούν</a:t>
            </a:r>
            <a:r>
              <a:rPr lang="en-US" sz="2000" dirty="0" smtClean="0">
                <a:solidFill>
                  <a:schemeClr val="tx1"/>
                </a:solidFill>
              </a:rPr>
              <a:t> </a:t>
            </a:r>
            <a:r>
              <a:rPr lang="en-US" sz="2000" dirty="0" err="1" smtClean="0">
                <a:solidFill>
                  <a:schemeClr val="tx1"/>
                </a:solidFill>
              </a:rPr>
              <a:t>το</a:t>
            </a:r>
            <a:r>
              <a:rPr lang="en-US" sz="2000" dirty="0" smtClean="0">
                <a:solidFill>
                  <a:schemeClr val="tx1"/>
                </a:solidFill>
              </a:rPr>
              <a:t> </a:t>
            </a:r>
            <a:r>
              <a:rPr lang="en-US" sz="2000" dirty="0" err="1" smtClean="0">
                <a:solidFill>
                  <a:schemeClr val="tx1"/>
                </a:solidFill>
              </a:rPr>
              <a:t>Θεματικό</a:t>
            </a:r>
            <a:r>
              <a:rPr lang="en-US" sz="2000" dirty="0" smtClean="0">
                <a:solidFill>
                  <a:schemeClr val="tx1"/>
                </a:solidFill>
              </a:rPr>
              <a:t> </a:t>
            </a:r>
            <a:r>
              <a:rPr lang="en-US" sz="2000" dirty="0" err="1" smtClean="0">
                <a:solidFill>
                  <a:schemeClr val="tx1"/>
                </a:solidFill>
              </a:rPr>
              <a:t>Πεδίο</a:t>
            </a:r>
            <a:r>
              <a:rPr lang="en-US" sz="2000" dirty="0" smtClean="0">
                <a:solidFill>
                  <a:schemeClr val="tx1"/>
                </a:solidFill>
              </a:rPr>
              <a:t> και </a:t>
            </a:r>
            <a:r>
              <a:rPr lang="en-US" sz="2000" dirty="0" err="1" smtClean="0">
                <a:solidFill>
                  <a:schemeClr val="tx1"/>
                </a:solidFill>
              </a:rPr>
              <a:t>τη</a:t>
            </a:r>
            <a:r>
              <a:rPr lang="en-US" sz="2000" dirty="0" smtClean="0">
                <a:solidFill>
                  <a:schemeClr val="tx1"/>
                </a:solidFill>
              </a:rPr>
              <a:t> </a:t>
            </a:r>
            <a:r>
              <a:rPr lang="en-US" sz="2000" dirty="0" err="1" smtClean="0">
                <a:solidFill>
                  <a:schemeClr val="tx1"/>
                </a:solidFill>
              </a:rPr>
              <a:t>Θεματική</a:t>
            </a:r>
            <a:r>
              <a:rPr lang="en-US" sz="2000" dirty="0" smtClean="0">
                <a:solidFill>
                  <a:schemeClr val="tx1"/>
                </a:solidFill>
              </a:rPr>
              <a:t> </a:t>
            </a:r>
            <a:r>
              <a:rPr lang="en-US" sz="2000" dirty="0" err="1" smtClean="0">
                <a:solidFill>
                  <a:schemeClr val="tx1"/>
                </a:solidFill>
              </a:rPr>
              <a:t>Ενότητα</a:t>
            </a:r>
            <a:r>
              <a:rPr lang="el-GR" sz="2000" dirty="0" smtClean="0">
                <a:solidFill>
                  <a:schemeClr val="tx1"/>
                </a:solidFill>
              </a:rPr>
              <a:t> και </a:t>
            </a:r>
            <a:r>
              <a:rPr lang="en-US" sz="2000" dirty="0" err="1" smtClean="0">
                <a:solidFill>
                  <a:schemeClr val="tx1"/>
                </a:solidFill>
              </a:rPr>
              <a:t>τα</a:t>
            </a:r>
            <a:r>
              <a:rPr lang="en-US" sz="2000" dirty="0" smtClean="0">
                <a:solidFill>
                  <a:schemeClr val="tx1"/>
                </a:solidFill>
              </a:rPr>
              <a:t> ΠΜΑ της </a:t>
            </a:r>
            <a:r>
              <a:rPr lang="en-US" sz="2000" dirty="0" err="1" smtClean="0">
                <a:solidFill>
                  <a:schemeClr val="tx1"/>
                </a:solidFill>
              </a:rPr>
              <a:t>διδασκαλίας</a:t>
            </a:r>
            <a:r>
              <a:rPr lang="en-US" sz="2000" dirty="0" smtClean="0">
                <a:solidFill>
                  <a:schemeClr val="tx1"/>
                </a:solidFill>
              </a:rPr>
              <a:t> </a:t>
            </a:r>
            <a:endParaRPr lang="el-GR" sz="2000" dirty="0" smtClean="0">
              <a:solidFill>
                <a:schemeClr val="tx1"/>
              </a:solidFill>
            </a:endParaRPr>
          </a:p>
          <a:p>
            <a:pPr>
              <a:spcBef>
                <a:spcPts val="1200"/>
              </a:spcBef>
              <a:spcAft>
                <a:spcPts val="1200"/>
              </a:spcAft>
              <a:buFont typeface="Wingdings" pitchFamily="2" charset="2"/>
              <a:buChar char="ü"/>
            </a:pPr>
            <a:r>
              <a:rPr lang="en-US" sz="2000" b="1" dirty="0" err="1" smtClean="0">
                <a:solidFill>
                  <a:schemeClr val="tx1"/>
                </a:solidFill>
              </a:rPr>
              <a:t>λαμβάνουν</a:t>
            </a:r>
            <a:r>
              <a:rPr lang="en-US" sz="2000" b="1" dirty="0" smtClean="0">
                <a:solidFill>
                  <a:schemeClr val="tx1"/>
                </a:solidFill>
              </a:rPr>
              <a:t> </a:t>
            </a:r>
            <a:r>
              <a:rPr lang="en-US" sz="2000" b="1" dirty="0" err="1" smtClean="0">
                <a:solidFill>
                  <a:schemeClr val="tx1"/>
                </a:solidFill>
              </a:rPr>
              <a:t>υπόψη</a:t>
            </a:r>
            <a:r>
              <a:rPr lang="en-US" sz="2000" b="1" dirty="0" smtClean="0">
                <a:solidFill>
                  <a:schemeClr val="tx1"/>
                </a:solidFill>
              </a:rPr>
              <a:t> </a:t>
            </a:r>
            <a:r>
              <a:rPr lang="en-US" sz="2000" dirty="0" err="1" smtClean="0">
                <a:solidFill>
                  <a:schemeClr val="tx1"/>
                </a:solidFill>
              </a:rPr>
              <a:t>το</a:t>
            </a:r>
            <a:r>
              <a:rPr lang="en-US" sz="2000" dirty="0" smtClean="0">
                <a:solidFill>
                  <a:schemeClr val="tx1"/>
                </a:solidFill>
              </a:rPr>
              <a:t> </a:t>
            </a:r>
            <a:r>
              <a:rPr lang="en-US" sz="2000" dirty="0" err="1" smtClean="0">
                <a:solidFill>
                  <a:schemeClr val="tx1"/>
                </a:solidFill>
              </a:rPr>
              <a:t>μαθησιακό</a:t>
            </a:r>
            <a:r>
              <a:rPr lang="en-US" sz="2000" dirty="0" smtClean="0">
                <a:solidFill>
                  <a:schemeClr val="tx1"/>
                </a:solidFill>
              </a:rPr>
              <a:t> </a:t>
            </a:r>
            <a:r>
              <a:rPr lang="en-US" sz="2000" dirty="0" err="1" smtClean="0">
                <a:solidFill>
                  <a:schemeClr val="tx1"/>
                </a:solidFill>
              </a:rPr>
              <a:t>επίπεδο</a:t>
            </a:r>
            <a:r>
              <a:rPr lang="en-US" sz="2000" dirty="0" smtClean="0">
                <a:solidFill>
                  <a:schemeClr val="tx1"/>
                </a:solidFill>
              </a:rPr>
              <a:t> </a:t>
            </a:r>
            <a:r>
              <a:rPr lang="en-US" sz="2000" dirty="0" err="1" smtClean="0">
                <a:solidFill>
                  <a:schemeClr val="tx1"/>
                </a:solidFill>
              </a:rPr>
              <a:t>ανάπτυξης</a:t>
            </a:r>
            <a:r>
              <a:rPr lang="en-US" sz="2000" dirty="0" smtClean="0">
                <a:solidFill>
                  <a:schemeClr val="tx1"/>
                </a:solidFill>
              </a:rPr>
              <a:t> </a:t>
            </a:r>
            <a:r>
              <a:rPr lang="en-US" sz="2000" dirty="0" err="1" smtClean="0">
                <a:solidFill>
                  <a:schemeClr val="tx1"/>
                </a:solidFill>
              </a:rPr>
              <a:t>των</a:t>
            </a:r>
            <a:r>
              <a:rPr lang="en-US" sz="2000" dirty="0" smtClean="0">
                <a:solidFill>
                  <a:schemeClr val="tx1"/>
                </a:solidFill>
              </a:rPr>
              <a:t> </a:t>
            </a:r>
            <a:r>
              <a:rPr lang="en-US" sz="2000" dirty="0" err="1" smtClean="0">
                <a:solidFill>
                  <a:schemeClr val="tx1"/>
                </a:solidFill>
              </a:rPr>
              <a:t>μαθητών</a:t>
            </a:r>
            <a:r>
              <a:rPr lang="en-US" sz="2000" dirty="0" smtClean="0">
                <a:solidFill>
                  <a:schemeClr val="tx1"/>
                </a:solidFill>
              </a:rPr>
              <a:t>/</a:t>
            </a:r>
            <a:r>
              <a:rPr lang="en-US" sz="2000" dirty="0" err="1" smtClean="0">
                <a:solidFill>
                  <a:schemeClr val="tx1"/>
                </a:solidFill>
              </a:rPr>
              <a:t>τριών</a:t>
            </a:r>
            <a:r>
              <a:rPr lang="en-US" sz="2000" dirty="0" smtClean="0">
                <a:solidFill>
                  <a:schemeClr val="tx1"/>
                </a:solidFill>
              </a:rPr>
              <a:t> αλλά και </a:t>
            </a:r>
            <a:r>
              <a:rPr lang="en-US" sz="2000" dirty="0" err="1" smtClean="0">
                <a:solidFill>
                  <a:schemeClr val="tx1"/>
                </a:solidFill>
              </a:rPr>
              <a:t>τις</a:t>
            </a:r>
            <a:r>
              <a:rPr lang="en-US" sz="2000" dirty="0" smtClean="0">
                <a:solidFill>
                  <a:schemeClr val="tx1"/>
                </a:solidFill>
              </a:rPr>
              <a:t> </a:t>
            </a:r>
            <a:r>
              <a:rPr lang="en-US" sz="2000" dirty="0" err="1" smtClean="0">
                <a:solidFill>
                  <a:schemeClr val="tx1"/>
                </a:solidFill>
              </a:rPr>
              <a:t>ιδιαίτερες</a:t>
            </a:r>
            <a:r>
              <a:rPr lang="en-US" sz="2000" dirty="0" smtClean="0">
                <a:solidFill>
                  <a:schemeClr val="tx1"/>
                </a:solidFill>
              </a:rPr>
              <a:t> </a:t>
            </a:r>
            <a:r>
              <a:rPr lang="en-US" sz="2000" dirty="0" err="1" smtClean="0">
                <a:solidFill>
                  <a:schemeClr val="tx1"/>
                </a:solidFill>
              </a:rPr>
              <a:t>συνθήκες</a:t>
            </a:r>
            <a:r>
              <a:rPr lang="en-US" sz="2000" dirty="0" smtClean="0">
                <a:solidFill>
                  <a:schemeClr val="tx1"/>
                </a:solidFill>
              </a:rPr>
              <a:t> </a:t>
            </a:r>
            <a:r>
              <a:rPr lang="en-US" sz="2000" dirty="0" err="1" smtClean="0">
                <a:solidFill>
                  <a:schemeClr val="tx1"/>
                </a:solidFill>
              </a:rPr>
              <a:t>κάθε</a:t>
            </a:r>
            <a:r>
              <a:rPr lang="en-US" sz="2000" dirty="0" smtClean="0">
                <a:solidFill>
                  <a:schemeClr val="tx1"/>
                </a:solidFill>
              </a:rPr>
              <a:t> </a:t>
            </a:r>
            <a:r>
              <a:rPr lang="en-US" sz="2000" dirty="0" err="1" smtClean="0">
                <a:solidFill>
                  <a:schemeClr val="tx1"/>
                </a:solidFill>
              </a:rPr>
              <a:t>σχολικού</a:t>
            </a:r>
            <a:r>
              <a:rPr lang="en-US" sz="2000" dirty="0" smtClean="0">
                <a:solidFill>
                  <a:schemeClr val="tx1"/>
                </a:solidFill>
              </a:rPr>
              <a:t> </a:t>
            </a:r>
            <a:r>
              <a:rPr lang="en-US" sz="2000" dirty="0" err="1" smtClean="0">
                <a:solidFill>
                  <a:schemeClr val="tx1"/>
                </a:solidFill>
              </a:rPr>
              <a:t>περιβάλλοντος</a:t>
            </a:r>
            <a:r>
              <a:rPr lang="en-US" sz="2000" dirty="0" smtClean="0">
                <a:solidFill>
                  <a:schemeClr val="tx1"/>
                </a:solidFill>
              </a:rPr>
              <a:t> (</a:t>
            </a:r>
            <a:r>
              <a:rPr lang="en-US" sz="2000" dirty="0" err="1" smtClean="0">
                <a:solidFill>
                  <a:schemeClr val="tx1"/>
                </a:solidFill>
              </a:rPr>
              <a:t>π.χ</a:t>
            </a:r>
            <a:r>
              <a:rPr lang="en-US" sz="2000" dirty="0" smtClean="0">
                <a:solidFill>
                  <a:schemeClr val="tx1"/>
                </a:solidFill>
              </a:rPr>
              <a:t>. </a:t>
            </a:r>
            <a:r>
              <a:rPr lang="en-US" sz="2000" dirty="0" err="1" smtClean="0">
                <a:solidFill>
                  <a:schemeClr val="tx1"/>
                </a:solidFill>
              </a:rPr>
              <a:t>υλικοτεχνική</a:t>
            </a:r>
            <a:r>
              <a:rPr lang="en-US" sz="2000" dirty="0" smtClean="0">
                <a:solidFill>
                  <a:schemeClr val="tx1"/>
                </a:solidFill>
              </a:rPr>
              <a:t> </a:t>
            </a:r>
            <a:r>
              <a:rPr lang="en-US" sz="2000" dirty="0" err="1" smtClean="0">
                <a:solidFill>
                  <a:schemeClr val="tx1"/>
                </a:solidFill>
              </a:rPr>
              <a:t>υποδομή</a:t>
            </a:r>
            <a:r>
              <a:rPr lang="en-US" sz="2000" dirty="0" smtClean="0">
                <a:solidFill>
                  <a:schemeClr val="tx1"/>
                </a:solidFill>
              </a:rPr>
              <a:t> του </a:t>
            </a:r>
            <a:r>
              <a:rPr lang="en-US" sz="2000" dirty="0" err="1" smtClean="0">
                <a:solidFill>
                  <a:schemeClr val="tx1"/>
                </a:solidFill>
              </a:rPr>
              <a:t>σχολείου</a:t>
            </a:r>
            <a:r>
              <a:rPr lang="en-US" sz="2000" dirty="0" smtClean="0">
                <a:solidFill>
                  <a:schemeClr val="tx1"/>
                </a:solidFill>
              </a:rPr>
              <a:t>, </a:t>
            </a:r>
            <a:r>
              <a:rPr lang="en-US" sz="2000" dirty="0" err="1" smtClean="0">
                <a:solidFill>
                  <a:schemeClr val="tx1"/>
                </a:solidFill>
              </a:rPr>
              <a:t>χρήση</a:t>
            </a:r>
            <a:r>
              <a:rPr lang="en-US" sz="2000" dirty="0" smtClean="0">
                <a:solidFill>
                  <a:schemeClr val="tx1"/>
                </a:solidFill>
              </a:rPr>
              <a:t> </a:t>
            </a:r>
            <a:r>
              <a:rPr lang="en-US" sz="2000" dirty="0" err="1" smtClean="0">
                <a:solidFill>
                  <a:schemeClr val="tx1"/>
                </a:solidFill>
              </a:rPr>
              <a:t>εργαστηρίου</a:t>
            </a:r>
            <a:r>
              <a:rPr lang="en-US" sz="2000" dirty="0" smtClean="0">
                <a:solidFill>
                  <a:schemeClr val="tx1"/>
                </a:solidFill>
              </a:rPr>
              <a:t> </a:t>
            </a:r>
            <a:r>
              <a:rPr lang="en-US" sz="2000" dirty="0" err="1" smtClean="0">
                <a:solidFill>
                  <a:schemeClr val="tx1"/>
                </a:solidFill>
              </a:rPr>
              <a:t>πληροφορικής</a:t>
            </a:r>
            <a:r>
              <a:rPr lang="en-US" sz="2000" dirty="0" smtClean="0">
                <a:solidFill>
                  <a:schemeClr val="tx1"/>
                </a:solidFill>
              </a:rPr>
              <a:t> </a:t>
            </a:r>
            <a:r>
              <a:rPr lang="en-US" sz="2000" dirty="0" err="1" smtClean="0">
                <a:solidFill>
                  <a:schemeClr val="tx1"/>
                </a:solidFill>
              </a:rPr>
              <a:t>κ.λπ</a:t>
            </a:r>
            <a:r>
              <a:rPr lang="en-US" sz="2000" dirty="0" smtClean="0">
                <a:solidFill>
                  <a:schemeClr val="tx1"/>
                </a:solidFill>
              </a:rPr>
              <a:t>.)</a:t>
            </a:r>
            <a:endParaRPr lang="el-GR" sz="2000" dirty="0" smtClean="0">
              <a:solidFill>
                <a:schemeClr val="tx1"/>
              </a:solidFill>
            </a:endParaRPr>
          </a:p>
          <a:p>
            <a:pPr>
              <a:buFont typeface="Wingdings" pitchFamily="2" charset="2"/>
              <a:buChar char="ü"/>
            </a:pPr>
            <a:r>
              <a:rPr lang="el-GR" sz="2000" b="1" dirty="0" smtClean="0">
                <a:solidFill>
                  <a:schemeClr val="tx1"/>
                </a:solidFill>
              </a:rPr>
              <a:t>αξιοποιούν</a:t>
            </a:r>
            <a:r>
              <a:rPr lang="el-GR" sz="2000" dirty="0" smtClean="0">
                <a:solidFill>
                  <a:schemeClr val="tx1"/>
                </a:solidFill>
              </a:rPr>
              <a:t> μια γκάμα τεχνικών διδασκαλίας</a:t>
            </a:r>
          </a:p>
          <a:p>
            <a:pPr>
              <a:buFont typeface="Wingdings" pitchFamily="2" charset="2"/>
              <a:buChar char="ü"/>
            </a:pPr>
            <a:r>
              <a:rPr lang="en-US" sz="2000" b="1" dirty="0" err="1" smtClean="0">
                <a:solidFill>
                  <a:schemeClr val="tx1"/>
                </a:solidFill>
              </a:rPr>
              <a:t>αξιολογούν</a:t>
            </a:r>
            <a:r>
              <a:rPr lang="en-US" sz="2000" b="1" dirty="0" smtClean="0">
                <a:solidFill>
                  <a:schemeClr val="tx1"/>
                </a:solidFill>
              </a:rPr>
              <a:t> </a:t>
            </a:r>
            <a:r>
              <a:rPr lang="en-US" sz="2000" dirty="0" err="1" smtClean="0">
                <a:solidFill>
                  <a:schemeClr val="tx1"/>
                </a:solidFill>
              </a:rPr>
              <a:t>με</a:t>
            </a:r>
            <a:r>
              <a:rPr lang="en-US" sz="2000" dirty="0" smtClean="0">
                <a:solidFill>
                  <a:schemeClr val="tx1"/>
                </a:solidFill>
              </a:rPr>
              <a:t> </a:t>
            </a:r>
            <a:r>
              <a:rPr lang="en-US" sz="2000" dirty="0" err="1" smtClean="0">
                <a:solidFill>
                  <a:schemeClr val="tx1"/>
                </a:solidFill>
              </a:rPr>
              <a:t>τον</a:t>
            </a:r>
            <a:r>
              <a:rPr lang="en-US" sz="2000" dirty="0" smtClean="0">
                <a:solidFill>
                  <a:schemeClr val="tx1"/>
                </a:solidFill>
              </a:rPr>
              <a:t> </a:t>
            </a:r>
            <a:r>
              <a:rPr lang="en-US" sz="2000" dirty="0" err="1" smtClean="0">
                <a:solidFill>
                  <a:schemeClr val="tx1"/>
                </a:solidFill>
              </a:rPr>
              <a:t>περισσότερο</a:t>
            </a:r>
            <a:r>
              <a:rPr lang="en-US" sz="2000" dirty="0" smtClean="0">
                <a:solidFill>
                  <a:schemeClr val="tx1"/>
                </a:solidFill>
              </a:rPr>
              <a:t> </a:t>
            </a:r>
            <a:r>
              <a:rPr lang="en-US" sz="2000" dirty="0" err="1" smtClean="0">
                <a:solidFill>
                  <a:schemeClr val="tx1"/>
                </a:solidFill>
              </a:rPr>
              <a:t>αποτελεσματικό</a:t>
            </a:r>
            <a:r>
              <a:rPr lang="en-US" sz="2000" dirty="0" smtClean="0">
                <a:solidFill>
                  <a:schemeClr val="tx1"/>
                </a:solidFill>
              </a:rPr>
              <a:t> </a:t>
            </a:r>
            <a:r>
              <a:rPr lang="en-US" sz="2000" dirty="0" err="1" smtClean="0">
                <a:solidFill>
                  <a:schemeClr val="tx1"/>
                </a:solidFill>
              </a:rPr>
              <a:t>τρόπο</a:t>
            </a:r>
            <a:r>
              <a:rPr lang="en-US" sz="2000" dirty="0" smtClean="0">
                <a:solidFill>
                  <a:schemeClr val="tx1"/>
                </a:solidFill>
              </a:rPr>
              <a:t> </a:t>
            </a:r>
            <a:r>
              <a:rPr lang="en-US" sz="2000" dirty="0" err="1" smtClean="0">
                <a:solidFill>
                  <a:schemeClr val="tx1"/>
                </a:solidFill>
              </a:rPr>
              <a:t>την</a:t>
            </a:r>
            <a:r>
              <a:rPr lang="en-US" sz="2000" dirty="0" smtClean="0">
                <a:solidFill>
                  <a:schemeClr val="tx1"/>
                </a:solidFill>
              </a:rPr>
              <a:t> </a:t>
            </a:r>
            <a:r>
              <a:rPr lang="en-US" sz="2000" dirty="0" err="1" smtClean="0">
                <a:solidFill>
                  <a:schemeClr val="tx1"/>
                </a:solidFill>
              </a:rPr>
              <a:t>επίτευξη</a:t>
            </a:r>
            <a:r>
              <a:rPr lang="en-US" sz="2000" dirty="0" smtClean="0">
                <a:solidFill>
                  <a:schemeClr val="tx1"/>
                </a:solidFill>
              </a:rPr>
              <a:t> ή </a:t>
            </a:r>
            <a:r>
              <a:rPr lang="en-US" sz="2000" dirty="0" err="1" smtClean="0">
                <a:solidFill>
                  <a:schemeClr val="tx1"/>
                </a:solidFill>
              </a:rPr>
              <a:t>όχι</a:t>
            </a:r>
            <a:r>
              <a:rPr lang="en-US" sz="2000" dirty="0" smtClean="0">
                <a:solidFill>
                  <a:schemeClr val="tx1"/>
                </a:solidFill>
              </a:rPr>
              <a:t> </a:t>
            </a:r>
            <a:r>
              <a:rPr lang="en-US" sz="2000" dirty="0" err="1" smtClean="0">
                <a:solidFill>
                  <a:schemeClr val="tx1"/>
                </a:solidFill>
              </a:rPr>
              <a:t>των</a:t>
            </a:r>
            <a:r>
              <a:rPr lang="en-US" sz="2000" dirty="0" smtClean="0">
                <a:solidFill>
                  <a:schemeClr val="tx1"/>
                </a:solidFill>
              </a:rPr>
              <a:t> ΠΜΑ </a:t>
            </a:r>
            <a:r>
              <a:rPr lang="en-US" sz="2000" dirty="0" err="1" smtClean="0">
                <a:solidFill>
                  <a:schemeClr val="tx1"/>
                </a:solidFill>
              </a:rPr>
              <a:t>που</a:t>
            </a:r>
            <a:r>
              <a:rPr lang="en-US" sz="2000" dirty="0" smtClean="0">
                <a:solidFill>
                  <a:schemeClr val="tx1"/>
                </a:solidFill>
              </a:rPr>
              <a:t> </a:t>
            </a:r>
            <a:r>
              <a:rPr lang="en-US" sz="2000" dirty="0" err="1" smtClean="0">
                <a:solidFill>
                  <a:schemeClr val="tx1"/>
                </a:solidFill>
              </a:rPr>
              <a:t>έχουν</a:t>
            </a:r>
            <a:r>
              <a:rPr lang="en-US" sz="2000" dirty="0" smtClean="0">
                <a:solidFill>
                  <a:schemeClr val="tx1"/>
                </a:solidFill>
              </a:rPr>
              <a:t> </a:t>
            </a:r>
            <a:r>
              <a:rPr lang="en-US" sz="2000" dirty="0" err="1" smtClean="0">
                <a:solidFill>
                  <a:schemeClr val="tx1"/>
                </a:solidFill>
              </a:rPr>
              <a:t>εξ</a:t>
            </a:r>
            <a:r>
              <a:rPr lang="en-US" sz="2000" dirty="0" smtClean="0">
                <a:solidFill>
                  <a:schemeClr val="tx1"/>
                </a:solidFill>
              </a:rPr>
              <a:t> </a:t>
            </a:r>
            <a:r>
              <a:rPr lang="en-US" sz="2000" dirty="0" err="1" smtClean="0">
                <a:solidFill>
                  <a:schemeClr val="tx1"/>
                </a:solidFill>
              </a:rPr>
              <a:t>αρχής</a:t>
            </a:r>
            <a:r>
              <a:rPr lang="en-US" sz="2000" dirty="0" smtClean="0">
                <a:solidFill>
                  <a:schemeClr val="tx1"/>
                </a:solidFill>
              </a:rPr>
              <a:t> </a:t>
            </a:r>
            <a:r>
              <a:rPr lang="en-US" sz="2000" dirty="0" err="1" smtClean="0">
                <a:solidFill>
                  <a:schemeClr val="tx1"/>
                </a:solidFill>
              </a:rPr>
              <a:t>καθοριστεί</a:t>
            </a:r>
            <a:r>
              <a:rPr lang="en-US" sz="2000" dirty="0" smtClean="0">
                <a:solidFill>
                  <a:schemeClr val="tx1"/>
                </a:solidFill>
              </a:rPr>
              <a:t>.</a:t>
            </a:r>
            <a:endParaRPr lang="el-GR" sz="2000" dirty="0" smtClean="0">
              <a:solidFill>
                <a:schemeClr val="tx1"/>
              </a:solidFill>
            </a:endParaRPr>
          </a:p>
          <a:p>
            <a:pPr>
              <a:buFont typeface="Wingdings" pitchFamily="2" charset="2"/>
              <a:buChar char="ü"/>
            </a:pPr>
            <a:r>
              <a:rPr lang="en-US" sz="2000" b="1" dirty="0" err="1" smtClean="0">
                <a:solidFill>
                  <a:schemeClr val="tx1"/>
                </a:solidFill>
              </a:rPr>
              <a:t>ενισχύουν</a:t>
            </a:r>
            <a:r>
              <a:rPr lang="en-US" sz="2000" b="1" dirty="0" smtClean="0">
                <a:solidFill>
                  <a:schemeClr val="tx1"/>
                </a:solidFill>
              </a:rPr>
              <a:t> </a:t>
            </a:r>
            <a:r>
              <a:rPr lang="en-US" sz="2000" dirty="0" err="1" smtClean="0">
                <a:solidFill>
                  <a:schemeClr val="tx1"/>
                </a:solidFill>
              </a:rPr>
              <a:t>την</a:t>
            </a:r>
            <a:r>
              <a:rPr lang="en-US" sz="2000" dirty="0" smtClean="0">
                <a:solidFill>
                  <a:schemeClr val="tx1"/>
                </a:solidFill>
              </a:rPr>
              <a:t> </a:t>
            </a:r>
            <a:r>
              <a:rPr lang="en-US" sz="2000" dirty="0" err="1" smtClean="0">
                <a:solidFill>
                  <a:schemeClr val="tx1"/>
                </a:solidFill>
              </a:rPr>
              <a:t>αυτογνωσία</a:t>
            </a:r>
            <a:r>
              <a:rPr lang="en-US" sz="2000" dirty="0" smtClean="0">
                <a:solidFill>
                  <a:schemeClr val="tx1"/>
                </a:solidFill>
              </a:rPr>
              <a:t> και </a:t>
            </a:r>
            <a:r>
              <a:rPr lang="en-US" sz="2000" dirty="0" err="1" smtClean="0">
                <a:solidFill>
                  <a:schemeClr val="tx1"/>
                </a:solidFill>
              </a:rPr>
              <a:t>την</a:t>
            </a:r>
            <a:r>
              <a:rPr lang="en-US" sz="2000" dirty="0" smtClean="0">
                <a:solidFill>
                  <a:schemeClr val="tx1"/>
                </a:solidFill>
              </a:rPr>
              <a:t> </a:t>
            </a:r>
            <a:r>
              <a:rPr lang="en-US" sz="2000" dirty="0" err="1" smtClean="0">
                <a:solidFill>
                  <a:schemeClr val="tx1"/>
                </a:solidFill>
              </a:rPr>
              <a:t>αναστοχαστικότητα</a:t>
            </a:r>
            <a:r>
              <a:rPr lang="en-US" sz="2000" dirty="0" smtClean="0">
                <a:solidFill>
                  <a:schemeClr val="tx1"/>
                </a:solidFill>
              </a:rPr>
              <a:t> </a:t>
            </a:r>
            <a:r>
              <a:rPr lang="en-US" sz="2000" dirty="0" err="1" smtClean="0">
                <a:solidFill>
                  <a:schemeClr val="tx1"/>
                </a:solidFill>
              </a:rPr>
              <a:t>των</a:t>
            </a:r>
            <a:r>
              <a:rPr lang="en-US" sz="2000" dirty="0" smtClean="0">
                <a:solidFill>
                  <a:schemeClr val="tx1"/>
                </a:solidFill>
              </a:rPr>
              <a:t> </a:t>
            </a:r>
            <a:r>
              <a:rPr lang="en-US" sz="2000" dirty="0" err="1" smtClean="0">
                <a:solidFill>
                  <a:schemeClr val="tx1"/>
                </a:solidFill>
              </a:rPr>
              <a:t>μαθητών</a:t>
            </a:r>
            <a:r>
              <a:rPr lang="en-US" sz="2000" dirty="0" smtClean="0">
                <a:solidFill>
                  <a:schemeClr val="tx1"/>
                </a:solidFill>
              </a:rPr>
              <a:t>/</a:t>
            </a:r>
            <a:r>
              <a:rPr lang="en-US" sz="2000" dirty="0" err="1" smtClean="0">
                <a:solidFill>
                  <a:schemeClr val="tx1"/>
                </a:solidFill>
              </a:rPr>
              <a:t>τριών</a:t>
            </a:r>
            <a:r>
              <a:rPr lang="en-US" sz="2000" dirty="0" smtClean="0">
                <a:solidFill>
                  <a:schemeClr val="tx1"/>
                </a:solidFill>
              </a:rPr>
              <a:t> </a:t>
            </a:r>
            <a:r>
              <a:rPr lang="el-GR" sz="2000" dirty="0" smtClean="0">
                <a:solidFill>
                  <a:schemeClr val="tx1"/>
                </a:solidFill>
              </a:rPr>
              <a:t>,αξιολογώντας </a:t>
            </a:r>
            <a:r>
              <a:rPr lang="en-US" sz="2000" dirty="0" err="1" smtClean="0">
                <a:solidFill>
                  <a:schemeClr val="tx1"/>
                </a:solidFill>
              </a:rPr>
              <a:t>τις</a:t>
            </a:r>
            <a:r>
              <a:rPr lang="en-US" sz="2000" dirty="0" smtClean="0">
                <a:solidFill>
                  <a:schemeClr val="tx1"/>
                </a:solidFill>
              </a:rPr>
              <a:t> </a:t>
            </a:r>
            <a:r>
              <a:rPr lang="en-US" sz="2000" dirty="0" err="1" smtClean="0">
                <a:solidFill>
                  <a:schemeClr val="tx1"/>
                </a:solidFill>
              </a:rPr>
              <a:t>δεξιότητες</a:t>
            </a:r>
            <a:r>
              <a:rPr lang="en-US" sz="2000" dirty="0" smtClean="0">
                <a:solidFill>
                  <a:schemeClr val="tx1"/>
                </a:solidFill>
              </a:rPr>
              <a:t>, </a:t>
            </a:r>
            <a:r>
              <a:rPr lang="en-US" sz="2000" dirty="0" err="1" smtClean="0">
                <a:solidFill>
                  <a:schemeClr val="tx1"/>
                </a:solidFill>
              </a:rPr>
              <a:t>τις</a:t>
            </a:r>
            <a:r>
              <a:rPr lang="en-US" sz="2000" dirty="0" smtClean="0">
                <a:solidFill>
                  <a:schemeClr val="tx1"/>
                </a:solidFill>
              </a:rPr>
              <a:t> </a:t>
            </a:r>
            <a:r>
              <a:rPr lang="en-US" sz="2000" dirty="0" err="1" smtClean="0">
                <a:solidFill>
                  <a:schemeClr val="tx1"/>
                </a:solidFill>
              </a:rPr>
              <a:t>ικανότητες</a:t>
            </a:r>
            <a:r>
              <a:rPr lang="en-US" sz="2000" dirty="0" smtClean="0">
                <a:solidFill>
                  <a:schemeClr val="tx1"/>
                </a:solidFill>
              </a:rPr>
              <a:t> αλλά και </a:t>
            </a:r>
            <a:r>
              <a:rPr lang="en-US" sz="2000" dirty="0" err="1" smtClean="0">
                <a:solidFill>
                  <a:schemeClr val="tx1"/>
                </a:solidFill>
              </a:rPr>
              <a:t>τη</a:t>
            </a:r>
            <a:r>
              <a:rPr lang="en-US" sz="2000" dirty="0" smtClean="0">
                <a:solidFill>
                  <a:schemeClr val="tx1"/>
                </a:solidFill>
              </a:rPr>
              <a:t> </a:t>
            </a:r>
            <a:r>
              <a:rPr lang="en-US" sz="2000" dirty="0" err="1" smtClean="0">
                <a:solidFill>
                  <a:schemeClr val="tx1"/>
                </a:solidFill>
              </a:rPr>
              <a:t>συμμετοχή</a:t>
            </a:r>
            <a:r>
              <a:rPr lang="en-US" sz="2000" dirty="0" smtClean="0">
                <a:solidFill>
                  <a:schemeClr val="tx1"/>
                </a:solidFill>
              </a:rPr>
              <a:t> </a:t>
            </a:r>
            <a:r>
              <a:rPr lang="en-US" sz="2000" dirty="0" err="1" smtClean="0">
                <a:solidFill>
                  <a:schemeClr val="tx1"/>
                </a:solidFill>
              </a:rPr>
              <a:t>τους</a:t>
            </a:r>
            <a:endParaRPr lang="el-GR" sz="2000" dirty="0" smtClean="0">
              <a:solidFill>
                <a:schemeClr val="tx1"/>
              </a:solidFill>
            </a:endParaRPr>
          </a:p>
        </p:txBody>
      </p:sp>
    </p:spTree>
    <p:extLst>
      <p:ext uri="{BB962C8B-B14F-4D97-AF65-F5344CB8AC3E}">
        <p14:creationId xmlns:p14="http://schemas.microsoft.com/office/powerpoint/2010/main" xmlns="" val="84359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2"/>
          </p:nvPr>
        </p:nvSpPr>
        <p:spPr>
          <a:xfrm>
            <a:off x="395536" y="1928802"/>
            <a:ext cx="4263891" cy="3948470"/>
          </a:xfrm>
        </p:spPr>
        <p:txBody>
          <a:bodyPr>
            <a:normAutofit/>
          </a:bodyPr>
          <a:lstStyle/>
          <a:p>
            <a:pPr>
              <a:buFont typeface="Wingdings" pitchFamily="2" charset="2"/>
              <a:buChar char="ü"/>
            </a:pPr>
            <a:r>
              <a:rPr lang="en-US" sz="2000" b="1" dirty="0" err="1" smtClean="0"/>
              <a:t>Άμεσης</a:t>
            </a:r>
            <a:r>
              <a:rPr lang="en-US" sz="2000" b="1" dirty="0" smtClean="0"/>
              <a:t> </a:t>
            </a:r>
            <a:r>
              <a:rPr lang="en-US" sz="2000" b="1" dirty="0" err="1" smtClean="0"/>
              <a:t>Διδασκαλίας</a:t>
            </a:r>
            <a:endParaRPr lang="el-GR" sz="2000" dirty="0" smtClean="0"/>
          </a:p>
          <a:p>
            <a:pPr>
              <a:buFont typeface="Wingdings" pitchFamily="2" charset="2"/>
              <a:buChar char="ü"/>
            </a:pPr>
            <a:r>
              <a:rPr lang="en-US" sz="2000" b="1" dirty="0" err="1" smtClean="0"/>
              <a:t>Ομαδοσυνεργασίας</a:t>
            </a:r>
            <a:endParaRPr lang="el-GR" sz="2000" dirty="0" smtClean="0"/>
          </a:p>
          <a:p>
            <a:pPr>
              <a:buFont typeface="Wingdings" pitchFamily="2" charset="2"/>
              <a:buChar char="ü"/>
            </a:pPr>
            <a:r>
              <a:rPr lang="en-US" sz="2000" b="1" dirty="0" err="1" smtClean="0"/>
              <a:t>Διαλόγου</a:t>
            </a:r>
            <a:endParaRPr lang="el-GR" sz="2000" dirty="0" smtClean="0"/>
          </a:p>
          <a:p>
            <a:pPr>
              <a:buFont typeface="Wingdings" pitchFamily="2" charset="2"/>
              <a:buChar char="ü"/>
            </a:pPr>
            <a:r>
              <a:rPr lang="en-US" sz="2000" b="1" dirty="0" err="1" smtClean="0"/>
              <a:t>Επίλυσης</a:t>
            </a:r>
            <a:r>
              <a:rPr lang="en-US" sz="2000" b="1" dirty="0" smtClean="0"/>
              <a:t>  </a:t>
            </a:r>
            <a:r>
              <a:rPr lang="en-US" sz="2000" b="1" dirty="0" err="1" smtClean="0"/>
              <a:t>προβλημάτων</a:t>
            </a:r>
            <a:endParaRPr lang="el-GR" sz="2000" dirty="0" smtClean="0"/>
          </a:p>
          <a:p>
            <a:pPr>
              <a:buFont typeface="Wingdings" pitchFamily="2" charset="2"/>
              <a:buChar char="ü"/>
            </a:pPr>
            <a:r>
              <a:rPr lang="en-US" sz="2000" b="1" dirty="0" err="1" smtClean="0"/>
              <a:t>Παιχνιδιού</a:t>
            </a:r>
            <a:r>
              <a:rPr lang="en-US" sz="2000" b="1" dirty="0" smtClean="0"/>
              <a:t> / </a:t>
            </a:r>
            <a:r>
              <a:rPr lang="en-US" sz="2000" b="1" dirty="0" err="1" smtClean="0"/>
              <a:t>Δράσης</a:t>
            </a:r>
            <a:endParaRPr lang="el-GR" sz="2000" dirty="0" smtClean="0"/>
          </a:p>
          <a:p>
            <a:pPr>
              <a:buFont typeface="Wingdings" pitchFamily="2" charset="2"/>
              <a:buChar char="ü"/>
            </a:pPr>
            <a:r>
              <a:rPr lang="en-US" sz="2000" b="1" dirty="0" err="1" smtClean="0"/>
              <a:t>Πρότζεκτ</a:t>
            </a:r>
            <a:endParaRPr lang="el-GR" sz="2000" dirty="0" smtClean="0"/>
          </a:p>
          <a:p>
            <a:pPr>
              <a:buFont typeface="Wingdings" pitchFamily="2" charset="2"/>
              <a:buChar char="ü"/>
            </a:pPr>
            <a:r>
              <a:rPr lang="en-US" sz="2000" b="1" dirty="0" err="1" smtClean="0"/>
              <a:t>Αξιολόγησης</a:t>
            </a:r>
            <a:endParaRPr lang="el-GR" sz="2000" dirty="0"/>
          </a:p>
        </p:txBody>
      </p:sp>
      <p:pic>
        <p:nvPicPr>
          <p:cNvPr id="7" name="6 - Θέση εικόνας" descr="SILENT_KNOWLEDGE_original_oil_painting_listed_by-150x150.jpg"/>
          <p:cNvPicPr>
            <a:picLocks noGrp="1" noChangeAspect="1"/>
          </p:cNvPicPr>
          <p:nvPr>
            <p:ph type="pic" idx="10"/>
          </p:nvPr>
        </p:nvPicPr>
        <p:blipFill>
          <a:blip r:embed="rId2" cstate="print"/>
          <a:stretch>
            <a:fillRect/>
          </a:stretch>
        </p:blipFill>
        <p:spPr>
          <a:xfrm>
            <a:off x="5643570" y="1571612"/>
            <a:ext cx="2714644" cy="3506415"/>
          </a:xfrm>
        </p:spPr>
      </p:pic>
      <p:sp>
        <p:nvSpPr>
          <p:cNvPr id="5" name="Θέση κειμένου 4"/>
          <p:cNvSpPr>
            <a:spLocks noGrp="1"/>
          </p:cNvSpPr>
          <p:nvPr>
            <p:ph type="body" sz="quarter" idx="11"/>
          </p:nvPr>
        </p:nvSpPr>
        <p:spPr>
          <a:xfrm>
            <a:off x="395536" y="857232"/>
            <a:ext cx="4248472" cy="843576"/>
          </a:xfrm>
        </p:spPr>
        <p:txBody>
          <a:bodyPr>
            <a:normAutofit/>
          </a:bodyPr>
          <a:lstStyle/>
          <a:p>
            <a:r>
              <a:rPr lang="el-GR" sz="2400" dirty="0" smtClean="0">
                <a:solidFill>
                  <a:srgbClr val="C00000"/>
                </a:solidFill>
              </a:rPr>
              <a:t>Τεχνικές διδασκαλίας</a:t>
            </a:r>
          </a:p>
          <a:p>
            <a:r>
              <a:rPr lang="el-GR" dirty="0" smtClean="0"/>
              <a:t> </a:t>
            </a:r>
            <a:r>
              <a:rPr lang="el-GR" b="0" dirty="0" smtClean="0"/>
              <a:t>(Οδηγός Εκπαιδευτικού)</a:t>
            </a:r>
            <a:endParaRPr lang="el-GR" b="0" dirty="0"/>
          </a:p>
        </p:txBody>
      </p:sp>
      <p:sp>
        <p:nvSpPr>
          <p:cNvPr id="6" name="Θέση κειμένου 5"/>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38348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p:txBody>
          <a:bodyPr>
            <a:normAutofit/>
          </a:bodyPr>
          <a:lstStyle/>
          <a:p>
            <a:pPr>
              <a:buFont typeface="Wingdings" pitchFamily="2" charset="2"/>
              <a:buChar char="Ø"/>
            </a:pPr>
            <a:r>
              <a:rPr lang="el-GR" sz="2000" b="1" dirty="0" smtClean="0"/>
              <a:t>ενεργοποιεί</a:t>
            </a:r>
          </a:p>
          <a:p>
            <a:pPr>
              <a:buFont typeface="Wingdings" pitchFamily="2" charset="2"/>
              <a:buChar char="Ø"/>
            </a:pPr>
            <a:r>
              <a:rPr lang="el-GR" sz="2000" b="1" dirty="0" smtClean="0"/>
              <a:t>εμψυχώνει</a:t>
            </a:r>
            <a:endParaRPr lang="el-GR" sz="2000" dirty="0" smtClean="0"/>
          </a:p>
          <a:p>
            <a:pPr>
              <a:buFont typeface="Wingdings" pitchFamily="2" charset="2"/>
              <a:buChar char="Ø"/>
            </a:pPr>
            <a:r>
              <a:rPr lang="en-US" sz="2000" b="1" dirty="0" err="1" smtClean="0"/>
              <a:t>καθοδηγεί</a:t>
            </a:r>
            <a:r>
              <a:rPr lang="en-US" sz="2000" b="1" dirty="0" smtClean="0"/>
              <a:t> </a:t>
            </a:r>
            <a:endParaRPr lang="el-GR" sz="2000" b="1" dirty="0" smtClean="0"/>
          </a:p>
          <a:p>
            <a:pPr>
              <a:buFont typeface="Wingdings" pitchFamily="2" charset="2"/>
              <a:buChar char="Ø"/>
            </a:pPr>
            <a:r>
              <a:rPr lang="el-GR" sz="2000" b="1" dirty="0" smtClean="0"/>
              <a:t>ο</a:t>
            </a:r>
            <a:r>
              <a:rPr lang="en-US" sz="2000" b="1" dirty="0" err="1" smtClean="0"/>
              <a:t>ργανώνει</a:t>
            </a:r>
            <a:r>
              <a:rPr lang="en-US" sz="2000" b="1" dirty="0" smtClean="0"/>
              <a:t> </a:t>
            </a:r>
            <a:r>
              <a:rPr lang="en-US" sz="2000" dirty="0" err="1" smtClean="0"/>
              <a:t>τη</a:t>
            </a:r>
            <a:r>
              <a:rPr lang="en-US" sz="2000" dirty="0" smtClean="0"/>
              <a:t> </a:t>
            </a:r>
            <a:r>
              <a:rPr lang="en-US" sz="2000" dirty="0" err="1" smtClean="0"/>
              <a:t>διδασκαλία</a:t>
            </a:r>
            <a:r>
              <a:rPr lang="en-US" sz="2000" dirty="0" smtClean="0"/>
              <a:t>, </a:t>
            </a:r>
            <a:endParaRPr lang="el-GR" sz="2000" dirty="0" smtClean="0"/>
          </a:p>
          <a:p>
            <a:r>
              <a:rPr lang="en-US" sz="2000" dirty="0" err="1" smtClean="0"/>
              <a:t>ώστε</a:t>
            </a:r>
            <a:r>
              <a:rPr lang="en-US" sz="2000" dirty="0" smtClean="0"/>
              <a:t> η </a:t>
            </a:r>
            <a:r>
              <a:rPr lang="en-US" sz="2000" dirty="0" err="1" smtClean="0"/>
              <a:t>τάξη</a:t>
            </a:r>
            <a:r>
              <a:rPr lang="en-US" sz="2000" dirty="0" smtClean="0"/>
              <a:t> </a:t>
            </a:r>
            <a:r>
              <a:rPr lang="en-US" sz="2000" dirty="0" err="1" smtClean="0"/>
              <a:t>να</a:t>
            </a:r>
            <a:r>
              <a:rPr lang="en-US" sz="2000" dirty="0" smtClean="0"/>
              <a:t> </a:t>
            </a:r>
            <a:r>
              <a:rPr lang="en-US" sz="2000" dirty="0" err="1" smtClean="0"/>
              <a:t>λειτουργήσει</a:t>
            </a:r>
            <a:r>
              <a:rPr lang="en-US" sz="2000" dirty="0" smtClean="0"/>
              <a:t> </a:t>
            </a:r>
            <a:r>
              <a:rPr lang="en-US" sz="2000" dirty="0" err="1" smtClean="0"/>
              <a:t>ως</a:t>
            </a:r>
            <a:r>
              <a:rPr lang="en-US" sz="2000" dirty="0" smtClean="0"/>
              <a:t> </a:t>
            </a:r>
            <a:r>
              <a:rPr lang="en-US" sz="2000" dirty="0" err="1" smtClean="0"/>
              <a:t>κοινότητα</a:t>
            </a:r>
            <a:r>
              <a:rPr lang="en-US" sz="2000" dirty="0" smtClean="0"/>
              <a:t> </a:t>
            </a:r>
            <a:r>
              <a:rPr lang="en-US" sz="2000" dirty="0" err="1" smtClean="0"/>
              <a:t>μάθησης</a:t>
            </a:r>
            <a:r>
              <a:rPr lang="en-US" sz="2000" dirty="0" smtClean="0"/>
              <a:t> </a:t>
            </a:r>
            <a:r>
              <a:rPr lang="en-US" sz="2000" dirty="0" err="1" smtClean="0"/>
              <a:t>μέσω</a:t>
            </a:r>
            <a:r>
              <a:rPr lang="en-US" sz="2000" dirty="0" smtClean="0"/>
              <a:t> </a:t>
            </a:r>
            <a:r>
              <a:rPr lang="en-US" sz="2000" dirty="0" err="1" smtClean="0"/>
              <a:t>των</a:t>
            </a:r>
            <a:r>
              <a:rPr lang="en-US" sz="2000" dirty="0" smtClean="0"/>
              <a:t> </a:t>
            </a:r>
            <a:r>
              <a:rPr lang="en-US" sz="2000" dirty="0" err="1" smtClean="0"/>
              <a:t>κοινών</a:t>
            </a:r>
            <a:r>
              <a:rPr lang="en-US" sz="2000" dirty="0" smtClean="0"/>
              <a:t> </a:t>
            </a:r>
            <a:r>
              <a:rPr lang="en-US" sz="2000" dirty="0" err="1" smtClean="0"/>
              <a:t>εμπειριών</a:t>
            </a:r>
            <a:r>
              <a:rPr lang="en-US" sz="2000" dirty="0" smtClean="0"/>
              <a:t> και της </a:t>
            </a:r>
            <a:r>
              <a:rPr lang="en-US" sz="2000" dirty="0" err="1" smtClean="0"/>
              <a:t>διάδρασης</a:t>
            </a:r>
            <a:endParaRPr lang="el-GR" sz="2000" dirty="0" smtClean="0"/>
          </a:p>
          <a:p>
            <a:endParaRPr lang="el-GR" sz="2000" dirty="0" smtClean="0"/>
          </a:p>
          <a:p>
            <a:r>
              <a:rPr lang="el-GR" sz="2000" dirty="0" smtClean="0"/>
              <a:t>Σ</a:t>
            </a:r>
            <a:r>
              <a:rPr lang="en-US" sz="2000" dirty="0" err="1" smtClean="0"/>
              <a:t>τη</a:t>
            </a:r>
            <a:r>
              <a:rPr lang="en-US" sz="2000" dirty="0" smtClean="0"/>
              <a:t> </a:t>
            </a:r>
            <a:r>
              <a:rPr lang="en-US" sz="2000" dirty="0" err="1" smtClean="0"/>
              <a:t>διαδικασία</a:t>
            </a:r>
            <a:r>
              <a:rPr lang="en-US" sz="2000" dirty="0" smtClean="0"/>
              <a:t> του </a:t>
            </a:r>
            <a:r>
              <a:rPr lang="en-US" sz="2000" dirty="0" err="1" smtClean="0"/>
              <a:t>σχεδιασμού</a:t>
            </a:r>
            <a:r>
              <a:rPr lang="en-US" sz="2000" dirty="0" smtClean="0"/>
              <a:t> </a:t>
            </a:r>
            <a:r>
              <a:rPr lang="en-US" sz="2000" dirty="0" err="1" smtClean="0"/>
              <a:t>διδασκαλίας</a:t>
            </a:r>
            <a:r>
              <a:rPr lang="en-US" sz="2000" dirty="0" smtClean="0"/>
              <a:t> </a:t>
            </a:r>
            <a:r>
              <a:rPr lang="en-US" sz="2000" dirty="0" err="1" smtClean="0"/>
              <a:t>εντάσσεται</a:t>
            </a:r>
            <a:r>
              <a:rPr lang="en-US" sz="2000" dirty="0" smtClean="0"/>
              <a:t> και </a:t>
            </a:r>
            <a:r>
              <a:rPr lang="en-US" sz="2000" b="1" dirty="0" smtClean="0"/>
              <a:t>ο </a:t>
            </a:r>
            <a:r>
              <a:rPr lang="en-US" sz="2000" b="1" dirty="0" err="1" smtClean="0"/>
              <a:t>αναστοχασμός</a:t>
            </a:r>
            <a:r>
              <a:rPr lang="en-US" sz="2000" b="1" dirty="0" smtClean="0"/>
              <a:t> </a:t>
            </a:r>
            <a:r>
              <a:rPr lang="en-US" sz="2000" dirty="0" smtClean="0"/>
              <a:t>του/της </a:t>
            </a:r>
            <a:r>
              <a:rPr lang="en-US" sz="2000" dirty="0" err="1" smtClean="0"/>
              <a:t>εκπαιδευτικού</a:t>
            </a:r>
            <a:r>
              <a:rPr lang="en-US" sz="2000" dirty="0" smtClean="0"/>
              <a:t> </a:t>
            </a:r>
            <a:r>
              <a:rPr lang="en-US" sz="2000" dirty="0" err="1" smtClean="0"/>
              <a:t>μετά</a:t>
            </a:r>
            <a:r>
              <a:rPr lang="en-US" sz="2000" dirty="0" smtClean="0"/>
              <a:t> </a:t>
            </a:r>
            <a:r>
              <a:rPr lang="en-US" sz="2000" dirty="0" err="1" smtClean="0"/>
              <a:t>την</a:t>
            </a:r>
            <a:r>
              <a:rPr lang="en-US" sz="2000" dirty="0" smtClean="0"/>
              <a:t> </a:t>
            </a:r>
            <a:r>
              <a:rPr lang="en-US" sz="2000" dirty="0" err="1" smtClean="0"/>
              <a:t>υλοποίηση</a:t>
            </a:r>
            <a:r>
              <a:rPr lang="en-US" sz="2000" dirty="0" smtClean="0"/>
              <a:t> του </a:t>
            </a:r>
            <a:r>
              <a:rPr lang="en-US" sz="2000" dirty="0" err="1" smtClean="0"/>
              <a:t>σχεδιασμού</a:t>
            </a:r>
            <a:r>
              <a:rPr lang="en-US" sz="2000" dirty="0" smtClean="0"/>
              <a:t> στην </a:t>
            </a:r>
            <a:r>
              <a:rPr lang="en-US" sz="2000" dirty="0" err="1" smtClean="0"/>
              <a:t>τάξη</a:t>
            </a:r>
            <a:r>
              <a:rPr lang="en-US" sz="2000" dirty="0" smtClean="0"/>
              <a:t> </a:t>
            </a:r>
            <a:r>
              <a:rPr lang="en-US" sz="2000" dirty="0" err="1" smtClean="0"/>
              <a:t>με</a:t>
            </a:r>
            <a:r>
              <a:rPr lang="en-US" sz="2000" dirty="0" smtClean="0"/>
              <a:t> </a:t>
            </a:r>
            <a:r>
              <a:rPr lang="en-US" sz="2000" dirty="0" err="1" smtClean="0"/>
              <a:t>την</a:t>
            </a:r>
            <a:r>
              <a:rPr lang="en-US" sz="2000" dirty="0" smtClean="0"/>
              <a:t>  </a:t>
            </a:r>
            <a:r>
              <a:rPr lang="en-US" sz="2000" b="1" dirty="0" err="1" smtClean="0"/>
              <a:t>ανατροφοδοτική</a:t>
            </a:r>
            <a:r>
              <a:rPr lang="en-US" sz="2000" b="1" dirty="0" smtClean="0"/>
              <a:t> </a:t>
            </a:r>
            <a:r>
              <a:rPr lang="en-US" sz="2000" b="1" dirty="0" err="1" smtClean="0"/>
              <a:t>αξιολόγηση</a:t>
            </a:r>
            <a:r>
              <a:rPr lang="en-US" sz="2000" b="1" dirty="0" smtClean="0"/>
              <a:t> </a:t>
            </a:r>
            <a:r>
              <a:rPr lang="en-US" sz="2000" dirty="0" smtClean="0"/>
              <a:t>της </a:t>
            </a:r>
            <a:r>
              <a:rPr lang="el-GR" sz="2000" dirty="0" smtClean="0"/>
              <a:t>πορείας της </a:t>
            </a:r>
            <a:r>
              <a:rPr lang="en-US" sz="2000" dirty="0" err="1" smtClean="0"/>
              <a:t>μαθησιακής</a:t>
            </a:r>
            <a:r>
              <a:rPr lang="en-US" sz="2000" dirty="0" smtClean="0"/>
              <a:t> </a:t>
            </a:r>
            <a:r>
              <a:rPr lang="en-US" sz="2000" dirty="0" err="1" smtClean="0"/>
              <a:t>διαδικασίας</a:t>
            </a:r>
            <a:r>
              <a:rPr lang="en-US" sz="2000" dirty="0" smtClean="0"/>
              <a:t> και </a:t>
            </a:r>
            <a:r>
              <a:rPr lang="el-GR" sz="2000" dirty="0" smtClean="0"/>
              <a:t>την ένταξη </a:t>
            </a:r>
            <a:r>
              <a:rPr lang="en-US" sz="2000" dirty="0" smtClean="0"/>
              <a:t> </a:t>
            </a:r>
            <a:r>
              <a:rPr lang="en-US" sz="2000" dirty="0" err="1" smtClean="0"/>
              <a:t>τροποποιήσε</a:t>
            </a:r>
            <a:r>
              <a:rPr lang="el-GR" sz="2000" dirty="0" smtClean="0"/>
              <a:t>ων</a:t>
            </a:r>
            <a:r>
              <a:rPr lang="en-US" sz="2000" dirty="0" smtClean="0"/>
              <a:t>, </a:t>
            </a:r>
            <a:r>
              <a:rPr lang="en-US" sz="2000" dirty="0" err="1" smtClean="0"/>
              <a:t>προσαρμογ</a:t>
            </a:r>
            <a:r>
              <a:rPr lang="el-GR" sz="2000" dirty="0" err="1" smtClean="0"/>
              <a:t>ών</a:t>
            </a:r>
            <a:r>
              <a:rPr lang="en-US" sz="2000" dirty="0" smtClean="0"/>
              <a:t> και </a:t>
            </a:r>
            <a:r>
              <a:rPr lang="en-US" sz="2000" dirty="0" err="1" smtClean="0"/>
              <a:t>βελτιώσε</a:t>
            </a:r>
            <a:r>
              <a:rPr lang="el-GR" sz="2000" dirty="0" smtClean="0"/>
              <a:t>ων στον αρχικό σχεδιασμό</a:t>
            </a:r>
            <a:r>
              <a:rPr lang="en-US" sz="2000" dirty="0" smtClean="0"/>
              <a:t>.</a:t>
            </a:r>
            <a:endParaRPr lang="el-GR" sz="2000" dirty="0" smtClean="0"/>
          </a:p>
          <a:p>
            <a:endParaRPr lang="el-GR" dirty="0"/>
          </a:p>
        </p:txBody>
      </p:sp>
      <p:sp>
        <p:nvSpPr>
          <p:cNvPr id="4" name="Θέση κειμένου 3"/>
          <p:cNvSpPr>
            <a:spLocks noGrp="1"/>
          </p:cNvSpPr>
          <p:nvPr>
            <p:ph type="body" sz="quarter" idx="11"/>
          </p:nvPr>
        </p:nvSpPr>
        <p:spPr>
          <a:xfrm>
            <a:off x="395536" y="928670"/>
            <a:ext cx="8410327" cy="628668"/>
          </a:xfrm>
        </p:spPr>
        <p:txBody>
          <a:bodyPr>
            <a:normAutofit/>
          </a:bodyPr>
          <a:lstStyle/>
          <a:p>
            <a:r>
              <a:rPr lang="en-US" sz="2400" dirty="0" smtClean="0">
                <a:solidFill>
                  <a:srgbClr val="C00000"/>
                </a:solidFill>
              </a:rPr>
              <a:t>Ο ρόλος του</a:t>
            </a:r>
            <a:r>
              <a:rPr lang="el-GR" sz="2400" dirty="0" smtClean="0">
                <a:solidFill>
                  <a:srgbClr val="C00000"/>
                </a:solidFill>
              </a:rPr>
              <a:t> </a:t>
            </a:r>
            <a:r>
              <a:rPr lang="en-US" sz="2400" dirty="0" smtClean="0">
                <a:solidFill>
                  <a:srgbClr val="C00000"/>
                </a:solidFill>
              </a:rPr>
              <a:t>/</a:t>
            </a:r>
            <a:r>
              <a:rPr lang="el-GR" sz="2400" dirty="0" smtClean="0">
                <a:solidFill>
                  <a:srgbClr val="C00000"/>
                </a:solidFill>
              </a:rPr>
              <a:t> </a:t>
            </a:r>
            <a:r>
              <a:rPr lang="en-US" sz="2400" dirty="0" smtClean="0">
                <a:solidFill>
                  <a:srgbClr val="C00000"/>
                </a:solidFill>
              </a:rPr>
              <a:t>της</a:t>
            </a:r>
            <a:r>
              <a:rPr lang="el-GR" sz="2400" dirty="0" smtClean="0">
                <a:solidFill>
                  <a:srgbClr val="C00000"/>
                </a:solidFill>
              </a:rPr>
              <a:t> εκπαιδευτικού κατά τη μαθησιακή διαδικασία</a:t>
            </a:r>
            <a:endParaRPr lang="el-GR" sz="2400" dirty="0">
              <a:solidFill>
                <a:srgbClr val="C00000"/>
              </a:solidFill>
            </a:endParaRPr>
          </a:p>
        </p:txBody>
      </p:sp>
      <p:sp>
        <p:nvSpPr>
          <p:cNvPr id="5" name="Θέση κειμένου 4"/>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p:txBody>
          <a:bodyPr>
            <a:normAutofit lnSpcReduction="10000"/>
          </a:bodyPr>
          <a:lstStyle/>
          <a:p>
            <a:pPr>
              <a:buFont typeface="Wingdings" pitchFamily="2" charset="2"/>
              <a:buChar char="Ø"/>
            </a:pPr>
            <a:r>
              <a:rPr lang="el-GR" sz="2000" b="1" dirty="0" smtClean="0"/>
              <a:t>Ενεργή εμπλοκή </a:t>
            </a:r>
            <a:r>
              <a:rPr lang="el-GR" sz="2000" dirty="0" smtClean="0"/>
              <a:t>(</a:t>
            </a:r>
            <a:r>
              <a:rPr lang="en-US" sz="2000" dirty="0" err="1" smtClean="0"/>
              <a:t>αναπτύσσο</a:t>
            </a:r>
            <a:r>
              <a:rPr lang="el-GR" sz="2000" dirty="0" smtClean="0"/>
              <a:t>υν</a:t>
            </a:r>
            <a:r>
              <a:rPr lang="en-US" sz="2000" dirty="0" smtClean="0"/>
              <a:t> </a:t>
            </a:r>
            <a:r>
              <a:rPr lang="en-US" sz="2000" dirty="0" err="1" smtClean="0"/>
              <a:t>πρωτοβουλίες</a:t>
            </a:r>
            <a:r>
              <a:rPr lang="en-US" sz="2000" dirty="0" smtClean="0"/>
              <a:t> και </a:t>
            </a:r>
            <a:r>
              <a:rPr lang="en-US" sz="2000" dirty="0" err="1" smtClean="0"/>
              <a:t>αυτενέργεια</a:t>
            </a:r>
            <a:r>
              <a:rPr lang="el-GR" sz="2000" dirty="0" smtClean="0"/>
              <a:t>)</a:t>
            </a:r>
          </a:p>
          <a:p>
            <a:pPr>
              <a:buFont typeface="Wingdings" pitchFamily="2" charset="2"/>
              <a:buChar char="Ø"/>
            </a:pPr>
            <a:r>
              <a:rPr lang="el-GR" sz="2000" b="1" dirty="0" smtClean="0"/>
              <a:t>Προσωπική ανακάλυψη της γνώσης</a:t>
            </a:r>
            <a:r>
              <a:rPr lang="en-US" sz="2000" b="1" dirty="0" smtClean="0"/>
              <a:t> </a:t>
            </a:r>
            <a:r>
              <a:rPr lang="el-GR" sz="2000" dirty="0" smtClean="0"/>
              <a:t>(δ</a:t>
            </a:r>
            <a:r>
              <a:rPr lang="en-US" sz="2000" dirty="0" err="1" smtClean="0"/>
              <a:t>ιατυπώνουν</a:t>
            </a:r>
            <a:r>
              <a:rPr lang="en-US" sz="2000" dirty="0" smtClean="0"/>
              <a:t> </a:t>
            </a:r>
            <a:r>
              <a:rPr lang="en-US" sz="2000" dirty="0" err="1" smtClean="0"/>
              <a:t>προβληματισμούς</a:t>
            </a:r>
            <a:r>
              <a:rPr lang="en-US" sz="2000" dirty="0" smtClean="0"/>
              <a:t> και </a:t>
            </a:r>
            <a:r>
              <a:rPr lang="en-US" sz="2000" dirty="0" err="1" smtClean="0"/>
              <a:t>ερωτήματα</a:t>
            </a:r>
            <a:r>
              <a:rPr lang="en-US" sz="2000" dirty="0" smtClean="0"/>
              <a:t>, </a:t>
            </a:r>
            <a:r>
              <a:rPr lang="en-US" sz="2000" dirty="0" err="1" smtClean="0"/>
              <a:t>κάνουν</a:t>
            </a:r>
            <a:r>
              <a:rPr lang="en-US" sz="2000" dirty="0" smtClean="0"/>
              <a:t> </a:t>
            </a:r>
            <a:r>
              <a:rPr lang="en-US" sz="2000" dirty="0" err="1" smtClean="0"/>
              <a:t>παρατηρήσεις</a:t>
            </a:r>
            <a:r>
              <a:rPr lang="en-US" sz="2000" dirty="0" smtClean="0"/>
              <a:t>, </a:t>
            </a:r>
            <a:r>
              <a:rPr lang="en-US" sz="2000" dirty="0" err="1" smtClean="0"/>
              <a:t>ερευνούν</a:t>
            </a:r>
            <a:r>
              <a:rPr lang="en-US" sz="2000" dirty="0" smtClean="0"/>
              <a:t>, </a:t>
            </a:r>
            <a:r>
              <a:rPr lang="en-US" sz="2000" dirty="0" err="1" smtClean="0"/>
              <a:t>λύνουν</a:t>
            </a:r>
            <a:r>
              <a:rPr lang="en-US" sz="2000" dirty="0" smtClean="0"/>
              <a:t> </a:t>
            </a:r>
            <a:r>
              <a:rPr lang="en-US" sz="2000" dirty="0" err="1" smtClean="0"/>
              <a:t>προβλήματα</a:t>
            </a:r>
            <a:r>
              <a:rPr lang="en-US" sz="2000" dirty="0" smtClean="0"/>
              <a:t>, </a:t>
            </a:r>
            <a:r>
              <a:rPr lang="en-US" sz="2000" dirty="0" err="1" smtClean="0"/>
              <a:t>αναπτύσσουν</a:t>
            </a:r>
            <a:r>
              <a:rPr lang="en-US" sz="2000" dirty="0" smtClean="0"/>
              <a:t> </a:t>
            </a:r>
            <a:r>
              <a:rPr lang="en-US" sz="2000" dirty="0" err="1" smtClean="0"/>
              <a:t>εργαλεία</a:t>
            </a:r>
            <a:r>
              <a:rPr lang="en-US" sz="2000" dirty="0" smtClean="0"/>
              <a:t> </a:t>
            </a:r>
            <a:r>
              <a:rPr lang="en-US" sz="2000" dirty="0" err="1" smtClean="0"/>
              <a:t>συλλογής</a:t>
            </a:r>
            <a:r>
              <a:rPr lang="en-US" sz="2000" dirty="0" smtClean="0"/>
              <a:t> </a:t>
            </a:r>
            <a:r>
              <a:rPr lang="en-US" sz="2000" dirty="0" err="1" smtClean="0"/>
              <a:t>δεδομένων</a:t>
            </a:r>
            <a:r>
              <a:rPr lang="en-US" sz="2000" dirty="0" smtClean="0"/>
              <a:t>, </a:t>
            </a:r>
            <a:r>
              <a:rPr lang="en-US" sz="2000" dirty="0" err="1" smtClean="0"/>
              <a:t>περιγράφουν</a:t>
            </a:r>
            <a:r>
              <a:rPr lang="en-US" sz="2000" dirty="0" smtClean="0"/>
              <a:t> </a:t>
            </a:r>
            <a:r>
              <a:rPr lang="en-US" sz="2000" dirty="0" err="1" smtClean="0"/>
              <a:t>πιθανές</a:t>
            </a:r>
            <a:r>
              <a:rPr lang="en-US" sz="2000" dirty="0" smtClean="0"/>
              <a:t> </a:t>
            </a:r>
            <a:r>
              <a:rPr lang="en-US" sz="2000" dirty="0" err="1" smtClean="0"/>
              <a:t>εξηγήσεις</a:t>
            </a:r>
            <a:r>
              <a:rPr lang="en-US" sz="2000" dirty="0" smtClean="0"/>
              <a:t> </a:t>
            </a:r>
            <a:r>
              <a:rPr lang="el-GR" sz="2000" dirty="0" smtClean="0"/>
              <a:t>,</a:t>
            </a:r>
            <a:r>
              <a:rPr lang="en-US" sz="2000" dirty="0" smtClean="0"/>
              <a:t> </a:t>
            </a:r>
            <a:r>
              <a:rPr lang="en-US" sz="2000" dirty="0" err="1" smtClean="0"/>
              <a:t>δημιουργούν</a:t>
            </a:r>
            <a:r>
              <a:rPr lang="en-US" sz="2000" dirty="0" smtClean="0"/>
              <a:t> </a:t>
            </a:r>
            <a:r>
              <a:rPr lang="en-US" sz="2000" dirty="0" err="1" smtClean="0"/>
              <a:t>προβλέψεις</a:t>
            </a:r>
            <a:r>
              <a:rPr lang="el-GR" sz="2000" dirty="0" smtClean="0"/>
              <a:t>…) </a:t>
            </a:r>
          </a:p>
          <a:p>
            <a:pPr>
              <a:buFont typeface="Arial" pitchFamily="34" charset="0"/>
              <a:buChar char="•"/>
            </a:pPr>
            <a:endParaRPr lang="el-GR" sz="2000" dirty="0" smtClean="0"/>
          </a:p>
          <a:p>
            <a:pPr>
              <a:buFont typeface="Wingdings" pitchFamily="2" charset="2"/>
              <a:buChar char="ü"/>
            </a:pPr>
            <a:r>
              <a:rPr lang="el-GR" sz="2000" b="1" dirty="0" smtClean="0"/>
              <a:t>Σ</a:t>
            </a:r>
            <a:r>
              <a:rPr lang="en-US" sz="2000" b="1" dirty="0" err="1" smtClean="0"/>
              <a:t>υνεργατική</a:t>
            </a:r>
            <a:r>
              <a:rPr lang="en-US" sz="2000" b="1" dirty="0" smtClean="0"/>
              <a:t> </a:t>
            </a:r>
            <a:r>
              <a:rPr lang="en-US" sz="2000" b="1" dirty="0" err="1" smtClean="0"/>
              <a:t>μάθηση</a:t>
            </a:r>
            <a:r>
              <a:rPr lang="en-US" sz="2000" b="1" dirty="0" smtClean="0"/>
              <a:t> </a:t>
            </a:r>
            <a:r>
              <a:rPr lang="en-US" sz="2000" dirty="0" err="1" smtClean="0"/>
              <a:t>σε</a:t>
            </a:r>
            <a:r>
              <a:rPr lang="en-US" sz="2000" dirty="0" smtClean="0"/>
              <a:t> </a:t>
            </a:r>
            <a:r>
              <a:rPr lang="en-US" sz="2000" dirty="0" err="1" smtClean="0"/>
              <a:t>ατμόσφαιρα</a:t>
            </a:r>
            <a:r>
              <a:rPr lang="en-US" sz="2000" dirty="0" smtClean="0"/>
              <a:t> </a:t>
            </a:r>
            <a:r>
              <a:rPr lang="en-US" sz="2000" dirty="0" err="1" smtClean="0"/>
              <a:t>συναισθηματικής</a:t>
            </a:r>
            <a:r>
              <a:rPr lang="en-US" sz="2000" dirty="0" smtClean="0"/>
              <a:t> </a:t>
            </a:r>
            <a:r>
              <a:rPr lang="en-US" sz="2000" dirty="0" err="1" smtClean="0"/>
              <a:t>στήριξης</a:t>
            </a:r>
            <a:r>
              <a:rPr lang="en-US" sz="2000" dirty="0" smtClean="0"/>
              <a:t> και </a:t>
            </a:r>
            <a:r>
              <a:rPr lang="en-US" sz="2000" dirty="0" err="1" smtClean="0"/>
              <a:t>αποδοχής</a:t>
            </a:r>
            <a:r>
              <a:rPr lang="en-US" sz="2000" dirty="0" smtClean="0"/>
              <a:t> </a:t>
            </a:r>
            <a:r>
              <a:rPr lang="el-GR" sz="2000" dirty="0" smtClean="0"/>
              <a:t> (</a:t>
            </a:r>
            <a:r>
              <a:rPr lang="en-US" sz="2000" dirty="0" err="1" smtClean="0"/>
              <a:t>συμμετέχουν</a:t>
            </a:r>
            <a:r>
              <a:rPr lang="en-US" sz="2000" dirty="0" smtClean="0"/>
              <a:t> </a:t>
            </a:r>
            <a:r>
              <a:rPr lang="en-US" sz="2000" dirty="0" err="1" smtClean="0"/>
              <a:t>σε</a:t>
            </a:r>
            <a:r>
              <a:rPr lang="en-US" sz="2000" dirty="0" smtClean="0"/>
              <a:t> </a:t>
            </a:r>
            <a:r>
              <a:rPr lang="el-GR" sz="2000" dirty="0" err="1" smtClean="0"/>
              <a:t>ομαδο</a:t>
            </a:r>
            <a:r>
              <a:rPr lang="el-GR" sz="2000" dirty="0" smtClean="0"/>
              <a:t>-</a:t>
            </a:r>
            <a:r>
              <a:rPr lang="en-US" sz="2000" dirty="0" err="1" smtClean="0"/>
              <a:t>συνεργατικές</a:t>
            </a:r>
            <a:r>
              <a:rPr lang="en-US" sz="2000" dirty="0" smtClean="0"/>
              <a:t> </a:t>
            </a:r>
            <a:r>
              <a:rPr lang="en-US" sz="2000" dirty="0" err="1" smtClean="0"/>
              <a:t>δράσεις</a:t>
            </a:r>
            <a:r>
              <a:rPr lang="en-US" sz="2000" dirty="0" smtClean="0"/>
              <a:t>, </a:t>
            </a:r>
            <a:r>
              <a:rPr lang="en-US" sz="2000" dirty="0" err="1" smtClean="0"/>
              <a:t>επικοινωνούν</a:t>
            </a:r>
            <a:r>
              <a:rPr lang="en-US" sz="2000" dirty="0" smtClean="0"/>
              <a:t>,</a:t>
            </a:r>
            <a:r>
              <a:rPr lang="el-GR" sz="2000" dirty="0" smtClean="0"/>
              <a:t> διαλέγονται,</a:t>
            </a:r>
            <a:r>
              <a:rPr lang="en-US" sz="2000" dirty="0" smtClean="0"/>
              <a:t> </a:t>
            </a:r>
            <a:r>
              <a:rPr lang="en-US" sz="2000" dirty="0" err="1" smtClean="0"/>
              <a:t>δείχνουν</a:t>
            </a:r>
            <a:r>
              <a:rPr lang="en-US" sz="2000" dirty="0" smtClean="0"/>
              <a:t> </a:t>
            </a:r>
            <a:r>
              <a:rPr lang="en-US" sz="2000" dirty="0" err="1" smtClean="0"/>
              <a:t>ενσυναίσθηση</a:t>
            </a:r>
            <a:r>
              <a:rPr lang="el-GR" sz="2000" dirty="0" smtClean="0"/>
              <a:t>,</a:t>
            </a:r>
            <a:r>
              <a:rPr lang="en-US" sz="2000" dirty="0" smtClean="0"/>
              <a:t> </a:t>
            </a:r>
            <a:r>
              <a:rPr lang="en-US" sz="2000" dirty="0" err="1" smtClean="0"/>
              <a:t>αναλαμβάνουν</a:t>
            </a:r>
            <a:r>
              <a:rPr lang="en-US" sz="2000" dirty="0" smtClean="0"/>
              <a:t> </a:t>
            </a:r>
            <a:r>
              <a:rPr lang="el-GR" sz="2000" dirty="0" smtClean="0"/>
              <a:t>ρόλους &amp;</a:t>
            </a:r>
            <a:r>
              <a:rPr lang="en-US" sz="2000" dirty="0" err="1" smtClean="0"/>
              <a:t>προσωπική</a:t>
            </a:r>
            <a:r>
              <a:rPr lang="en-US" sz="2000" dirty="0" smtClean="0"/>
              <a:t> </a:t>
            </a:r>
            <a:r>
              <a:rPr lang="en-US" sz="2000" dirty="0" err="1" smtClean="0"/>
              <a:t>ευθύνη</a:t>
            </a:r>
            <a:r>
              <a:rPr lang="el-GR" sz="2000" dirty="0" smtClean="0"/>
              <a:t>)</a:t>
            </a:r>
          </a:p>
          <a:p>
            <a:pPr>
              <a:buFont typeface="Wingdings" pitchFamily="2" charset="2"/>
              <a:buChar char="ü"/>
            </a:pPr>
            <a:r>
              <a:rPr lang="el-GR" sz="2000" b="1" dirty="0" smtClean="0"/>
              <a:t>Οικοδόμηση μάθησης </a:t>
            </a:r>
            <a:r>
              <a:rPr lang="el-GR" sz="2000" dirty="0" smtClean="0"/>
              <a:t>μέσω αλληλεπίδρασης και μαθησιακών δραστηριοτήτων</a:t>
            </a:r>
            <a:r>
              <a:rPr lang="en-US" sz="2000" dirty="0" smtClean="0"/>
              <a:t> </a:t>
            </a:r>
            <a:r>
              <a:rPr lang="el-GR" sz="2000" dirty="0" smtClean="0"/>
              <a:t>με </a:t>
            </a:r>
            <a:r>
              <a:rPr lang="en-US" sz="2000" dirty="0" err="1" smtClean="0"/>
              <a:t>διερευνητικό</a:t>
            </a:r>
            <a:r>
              <a:rPr lang="el-GR" sz="2000" dirty="0" smtClean="0"/>
              <a:t>, </a:t>
            </a:r>
            <a:r>
              <a:rPr lang="en-US" sz="2000" dirty="0" err="1" smtClean="0"/>
              <a:t>ανακαλυπτικό</a:t>
            </a:r>
            <a:r>
              <a:rPr lang="en-US" sz="2000" dirty="0" smtClean="0"/>
              <a:t> </a:t>
            </a:r>
            <a:r>
              <a:rPr lang="el-GR" sz="2000" dirty="0" smtClean="0"/>
              <a:t> και βιωματικό </a:t>
            </a:r>
            <a:r>
              <a:rPr lang="en-US" sz="2000" dirty="0" err="1" smtClean="0"/>
              <a:t>χαρακτήρα</a:t>
            </a:r>
            <a:r>
              <a:rPr lang="en-US" sz="2000" dirty="0" smtClean="0"/>
              <a:t> </a:t>
            </a:r>
            <a:endParaRPr lang="el-GR" sz="2000" dirty="0" smtClean="0"/>
          </a:p>
          <a:p>
            <a:pPr>
              <a:buFont typeface="Wingdings" pitchFamily="2" charset="2"/>
              <a:buChar char="ü"/>
            </a:pPr>
            <a:r>
              <a:rPr lang="el-GR" sz="2000" dirty="0" smtClean="0"/>
              <a:t>Ανάπτυξη </a:t>
            </a:r>
            <a:r>
              <a:rPr lang="el-GR" sz="2000" b="1" dirty="0" err="1" smtClean="0"/>
              <a:t>μεταγνώσης</a:t>
            </a:r>
            <a:r>
              <a:rPr lang="el-GR" sz="2000" b="1" dirty="0" smtClean="0"/>
              <a:t> </a:t>
            </a:r>
            <a:r>
              <a:rPr lang="el-GR" sz="2000" dirty="0" smtClean="0"/>
              <a:t>(μαθαίνουν πώς να μαθαίνουν)</a:t>
            </a:r>
          </a:p>
          <a:p>
            <a:endParaRPr lang="el-GR" dirty="0"/>
          </a:p>
        </p:txBody>
      </p:sp>
      <p:sp>
        <p:nvSpPr>
          <p:cNvPr id="4" name="Θέση κειμένου 3"/>
          <p:cNvSpPr>
            <a:spLocks noGrp="1"/>
          </p:cNvSpPr>
          <p:nvPr>
            <p:ph type="body" sz="quarter" idx="11"/>
          </p:nvPr>
        </p:nvSpPr>
        <p:spPr>
          <a:xfrm>
            <a:off x="395536" y="857232"/>
            <a:ext cx="8410327" cy="500066"/>
          </a:xfrm>
        </p:spPr>
        <p:txBody>
          <a:bodyPr/>
          <a:lstStyle/>
          <a:p>
            <a:r>
              <a:rPr lang="el-GR" dirty="0" smtClean="0">
                <a:solidFill>
                  <a:srgbClr val="C00000"/>
                </a:solidFill>
              </a:rPr>
              <a:t>Ο μαθητής / Η μαθήτρια στην τάξη</a:t>
            </a:r>
            <a:endParaRPr lang="el-GR" dirty="0">
              <a:solidFill>
                <a:srgbClr val="C00000"/>
              </a:solidFill>
            </a:endParaRPr>
          </a:p>
        </p:txBody>
      </p:sp>
      <p:sp>
        <p:nvSpPr>
          <p:cNvPr id="5" name="Θέση κειμένου 4"/>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pic>
        <p:nvPicPr>
          <p:cNvPr id="7" name="6 - Θέση εικόνας" descr="Δήμητρα Νατσκούλη.jpg"/>
          <p:cNvPicPr>
            <a:picLocks noGrp="1" noChangeAspect="1"/>
          </p:cNvPicPr>
          <p:nvPr>
            <p:ph type="pic" idx="1"/>
          </p:nvPr>
        </p:nvPicPr>
        <p:blipFill>
          <a:blip r:embed="rId2" cstate="print"/>
          <a:stretch>
            <a:fillRect/>
          </a:stretch>
        </p:blipFill>
        <p:spPr>
          <a:xfrm>
            <a:off x="571472" y="2000240"/>
            <a:ext cx="3365314" cy="2928958"/>
          </a:xfrm>
        </p:spPr>
      </p:pic>
      <p:sp>
        <p:nvSpPr>
          <p:cNvPr id="4" name="Θέση κειμένου 3"/>
          <p:cNvSpPr>
            <a:spLocks noGrp="1"/>
          </p:cNvSpPr>
          <p:nvPr>
            <p:ph type="body" sz="half" idx="2"/>
          </p:nvPr>
        </p:nvSpPr>
        <p:spPr>
          <a:xfrm>
            <a:off x="4412565" y="1857364"/>
            <a:ext cx="4419461" cy="3500462"/>
          </a:xfrm>
        </p:spPr>
        <p:txBody>
          <a:bodyPr>
            <a:normAutofit/>
          </a:bodyPr>
          <a:lstStyle/>
          <a:p>
            <a:r>
              <a:rPr lang="el-GR" sz="2000" dirty="0" smtClean="0"/>
              <a:t>Στη </a:t>
            </a:r>
            <a:r>
              <a:rPr lang="en-US" sz="2000" dirty="0" smtClean="0"/>
              <a:t>θρησκευτική εκπαίδευση</a:t>
            </a:r>
            <a:endParaRPr lang="el-GR" sz="2000" dirty="0" smtClean="0"/>
          </a:p>
          <a:p>
            <a:r>
              <a:rPr lang="en-US" sz="2000" dirty="0" smtClean="0"/>
              <a:t>οι θρησκευτικές αλήθειες δεν προσεγγίζονται μόνον διανοητικά, αλλά απευθύνονται στον όλο άνθρωπο</a:t>
            </a:r>
            <a:r>
              <a:rPr lang="el-GR" sz="2000" dirty="0" smtClean="0"/>
              <a:t>, </a:t>
            </a:r>
            <a:r>
              <a:rPr lang="en-US" sz="2000" dirty="0" smtClean="0"/>
              <a:t>άρα και στο συναίσθημά του. </a:t>
            </a:r>
            <a:endParaRPr lang="el-GR" sz="2000" dirty="0" smtClean="0"/>
          </a:p>
          <a:p>
            <a:r>
              <a:rPr lang="en-US" sz="2000" dirty="0" smtClean="0"/>
              <a:t>Η θρησκευτική γνώση συνίσταται κυρίως στην κατανόηση (</a:t>
            </a:r>
            <a:r>
              <a:rPr lang="el-GR" sz="2000" dirty="0" smtClean="0"/>
              <a:t>εμπειρία, </a:t>
            </a:r>
            <a:r>
              <a:rPr lang="en-US" sz="2000" dirty="0" smtClean="0"/>
              <a:t>νοηματοδότηση, εννοιολόγηση και εφαρμογή) </a:t>
            </a:r>
            <a:r>
              <a:rPr lang="en-US" sz="2000" dirty="0" err="1" smtClean="0"/>
              <a:t>της</a:t>
            </a:r>
            <a:r>
              <a:rPr lang="en-US" sz="2000" dirty="0" smtClean="0"/>
              <a:t> θρησκευτικής γλώσσας</a:t>
            </a:r>
            <a:r>
              <a:rPr lang="el-GR" sz="2000" dirty="0" smtClean="0"/>
              <a:t>.</a:t>
            </a:r>
            <a:endParaRPr lang="el-GR" sz="2000" dirty="0"/>
          </a:p>
        </p:txBody>
      </p:sp>
      <p:sp>
        <p:nvSpPr>
          <p:cNvPr id="5" name="Θέση κειμένου 4"/>
          <p:cNvSpPr>
            <a:spLocks noGrp="1"/>
          </p:cNvSpPr>
          <p:nvPr>
            <p:ph type="body" sz="quarter" idx="11"/>
          </p:nvPr>
        </p:nvSpPr>
        <p:spPr/>
        <p:txBody>
          <a:bodyPr/>
          <a:lstStyle/>
          <a:p>
            <a:endParaRPr lang="el-GR"/>
          </a:p>
        </p:txBody>
      </p:sp>
      <p:sp>
        <p:nvSpPr>
          <p:cNvPr id="6" name="Θέση κειμένου 5"/>
          <p:cNvSpPr>
            <a:spLocks noGrp="1"/>
          </p:cNvSpPr>
          <p:nvPr>
            <p:ph type="body" sz="quarter" idx="12"/>
          </p:nvPr>
        </p:nvSpPr>
        <p:spPr>
          <a:xfrm>
            <a:off x="4429124" y="1142984"/>
            <a:ext cx="4376739" cy="424614"/>
          </a:xfrm>
        </p:spPr>
        <p:txBody>
          <a:bodyPr/>
          <a:lstStyle/>
          <a:p>
            <a:r>
              <a:rPr lang="el-GR" dirty="0" smtClean="0">
                <a:solidFill>
                  <a:schemeClr val="tx2">
                    <a:lumMod val="75000"/>
                  </a:schemeClr>
                </a:solidFill>
              </a:rPr>
              <a:t>Διδακτική μεθοδολογία</a:t>
            </a:r>
            <a:endParaRPr lang="el-GR" dirty="0">
              <a:solidFill>
                <a:schemeClr val="tx2">
                  <a:lumMod val="75000"/>
                </a:schemeClr>
              </a:solidFill>
            </a:endParaRPr>
          </a:p>
        </p:txBody>
      </p:sp>
    </p:spTree>
    <p:extLst>
      <p:ext uri="{BB962C8B-B14F-4D97-AF65-F5344CB8AC3E}">
        <p14:creationId xmlns:p14="http://schemas.microsoft.com/office/powerpoint/2010/main" xmlns="" val="2293980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a:xfrm>
            <a:off x="928662" y="1619474"/>
            <a:ext cx="7500990" cy="4257798"/>
          </a:xfrm>
        </p:spPr>
        <p:txBody>
          <a:bodyPr/>
          <a:lstStyle/>
          <a:p>
            <a:endParaRPr lang="el-GR" dirty="0"/>
          </a:p>
        </p:txBody>
      </p:sp>
      <p:sp>
        <p:nvSpPr>
          <p:cNvPr id="4" name="Θέση κειμένου 3"/>
          <p:cNvSpPr>
            <a:spLocks noGrp="1"/>
          </p:cNvSpPr>
          <p:nvPr>
            <p:ph type="body" sz="quarter" idx="11"/>
          </p:nvPr>
        </p:nvSpPr>
        <p:spPr>
          <a:xfrm>
            <a:off x="1857357" y="785794"/>
            <a:ext cx="5286412" cy="428628"/>
          </a:xfrm>
          <a:solidFill>
            <a:schemeClr val="accent1"/>
          </a:solidFill>
        </p:spPr>
        <p:txBody>
          <a:bodyPr/>
          <a:lstStyle/>
          <a:p>
            <a:pPr algn="ctr"/>
            <a:r>
              <a:rPr lang="el-GR"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Βιωματική μέθοδος</a:t>
            </a:r>
            <a:endParaRPr lang="el-GR" dirty="0"/>
          </a:p>
        </p:txBody>
      </p:sp>
      <p:sp>
        <p:nvSpPr>
          <p:cNvPr id="5" name="Θέση κειμένου 4"/>
          <p:cNvSpPr>
            <a:spLocks noGrp="1"/>
          </p:cNvSpPr>
          <p:nvPr>
            <p:ph type="body" sz="quarter" idx="12"/>
          </p:nvPr>
        </p:nvSpPr>
        <p:spPr/>
        <p:txBody>
          <a:bodyPr/>
          <a:lstStyle/>
          <a:p>
            <a:endParaRPr lang="el-GR"/>
          </a:p>
        </p:txBody>
      </p:sp>
      <p:pic>
        <p:nvPicPr>
          <p:cNvPr id="6" name="5 - Εικόνα" descr="http://1.1.1.2/bmi/neamathisi.com/_uploads/tetartimorio.png"/>
          <p:cNvPicPr/>
          <p:nvPr/>
        </p:nvPicPr>
        <p:blipFill>
          <a:blip r:embed="rId2" cstate="print"/>
          <a:srcRect/>
          <a:stretch>
            <a:fillRect/>
          </a:stretch>
        </p:blipFill>
        <p:spPr bwMode="auto">
          <a:xfrm>
            <a:off x="785786" y="1285860"/>
            <a:ext cx="7643866" cy="4786346"/>
          </a:xfrm>
          <a:prstGeom prst="rect">
            <a:avLst/>
          </a:prstGeom>
          <a:noFill/>
          <a:ln w="9525">
            <a:noFill/>
            <a:miter lim="800000"/>
            <a:headEnd/>
            <a:tailEnd/>
          </a:ln>
        </p:spPr>
      </p:pic>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graphicFrame>
        <p:nvGraphicFramePr>
          <p:cNvPr id="6" name="5 - Θέση περιεχομένου"/>
          <p:cNvGraphicFramePr>
            <a:graphicFrameLocks noGrp="1"/>
          </p:cNvGraphicFramePr>
          <p:nvPr>
            <p:ph idx="1"/>
          </p:nvPr>
        </p:nvGraphicFramePr>
        <p:xfrm>
          <a:off x="485775" y="928670"/>
          <a:ext cx="8229600" cy="4865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ΣΧΕΔΙΑΣΜΟΣ ΔΙΔΑΣΚΑΛΙΑΣ </a:t>
            </a:r>
            <a:br>
              <a:rPr lang="el-GR" dirty="0" smtClean="0"/>
            </a:br>
            <a:r>
              <a:rPr lang="el-GR" dirty="0" smtClean="0"/>
              <a:t>ΚΑΙ ΔΙΔΑΚΤΙΚΗ ΜΕΘΟΔΟΛΟΓΙΑ </a:t>
            </a:r>
            <a:endParaRPr lang="el-GR" dirty="0"/>
          </a:p>
        </p:txBody>
      </p:sp>
      <p:sp>
        <p:nvSpPr>
          <p:cNvPr id="3" name="Θέση κειμένου 2"/>
          <p:cNvSpPr>
            <a:spLocks noGrp="1"/>
          </p:cNvSpPr>
          <p:nvPr>
            <p:ph type="body" sz="quarter" idx="10"/>
          </p:nvPr>
        </p:nvSpPr>
        <p:spPr/>
        <p:txBody>
          <a:bodyPr/>
          <a:lstStyle/>
          <a:p>
            <a:endParaRPr lang="el-GR"/>
          </a:p>
        </p:txBody>
      </p:sp>
    </p:spTree>
    <p:extLst>
      <p:ext uri="{BB962C8B-B14F-4D97-AF65-F5344CB8AC3E}">
        <p14:creationId xmlns:p14="http://schemas.microsoft.com/office/powerpoint/2010/main" xmlns="" val="421001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περιεχομένου 2"/>
          <p:cNvSpPr>
            <a:spLocks noGrp="1"/>
          </p:cNvSpPr>
          <p:nvPr>
            <p:ph idx="1"/>
          </p:nvPr>
        </p:nvSpPr>
        <p:spPr/>
        <p:txBody>
          <a:bodyPr>
            <a:normAutofit fontScale="62500" lnSpcReduction="20000"/>
          </a:bodyPr>
          <a:lstStyle/>
          <a:p>
            <a:pPr>
              <a:buNone/>
            </a:pPr>
            <a:r>
              <a:rPr lang="el-GR" b="1" dirty="0" smtClean="0"/>
              <a:t>1</a:t>
            </a:r>
            <a:r>
              <a:rPr lang="el-GR" b="1" baseline="30000" dirty="0" smtClean="0"/>
              <a:t>η</a:t>
            </a:r>
            <a:r>
              <a:rPr lang="el-GR" b="1" dirty="0" smtClean="0"/>
              <a:t> διδακτική ώρα</a:t>
            </a:r>
            <a:r>
              <a:rPr lang="el-GR" dirty="0" smtClean="0"/>
              <a:t>: Βήματα διδασκαλίας με βάση τις </a:t>
            </a:r>
            <a:r>
              <a:rPr lang="el-GR" dirty="0" err="1" smtClean="0"/>
              <a:t>γνωσιακές</a:t>
            </a:r>
            <a:r>
              <a:rPr lang="el-GR" dirty="0" smtClean="0"/>
              <a:t> διαδικασίες μάθησης </a:t>
            </a:r>
          </a:p>
          <a:p>
            <a:pPr algn="just">
              <a:spcBef>
                <a:spcPts val="1200"/>
              </a:spcBef>
              <a:buNone/>
            </a:pPr>
            <a:r>
              <a:rPr lang="el-GR" b="1" dirty="0" smtClean="0">
                <a:solidFill>
                  <a:srgbClr val="C00000"/>
                </a:solidFill>
              </a:rPr>
              <a:t>ΠΜΑ</a:t>
            </a:r>
            <a:r>
              <a:rPr lang="el-GR" dirty="0" smtClean="0">
                <a:solidFill>
                  <a:srgbClr val="C00000"/>
                </a:solidFill>
              </a:rPr>
              <a:t>: Οι μαθητές/μαθήτριες να εντοπίζουν σημαντικά γεγονότα από τη ζωή και τη δράση του Μαρτίνου Λούθηρου και το ιστορικό πλαίσιο στο οποίο γεννήθηκε ο Προτεσταντισμός</a:t>
            </a:r>
          </a:p>
          <a:p>
            <a:pPr algn="just">
              <a:spcBef>
                <a:spcPts val="1200"/>
              </a:spcBef>
              <a:buNone/>
            </a:pPr>
            <a:endParaRPr lang="el-GR" dirty="0" smtClean="0">
              <a:solidFill>
                <a:srgbClr val="C00000"/>
              </a:solidFill>
            </a:endParaRPr>
          </a:p>
          <a:p>
            <a:pPr algn="just">
              <a:spcBef>
                <a:spcPts val="600"/>
              </a:spcBef>
              <a:spcAft>
                <a:spcPts val="600"/>
              </a:spcAft>
            </a:pPr>
            <a:r>
              <a:rPr lang="el-GR" dirty="0" smtClean="0"/>
              <a:t>1. αρχικά </a:t>
            </a:r>
            <a:r>
              <a:rPr lang="el-GR" b="1" dirty="0" smtClean="0"/>
              <a:t>βιώνουν </a:t>
            </a:r>
            <a:r>
              <a:rPr lang="el-GR" dirty="0" smtClean="0"/>
              <a:t>το ήδη γνωστό</a:t>
            </a:r>
          </a:p>
          <a:p>
            <a:pPr algn="just">
              <a:spcBef>
                <a:spcPts val="600"/>
              </a:spcBef>
              <a:spcAft>
                <a:spcPts val="600"/>
              </a:spcAft>
            </a:pPr>
            <a:r>
              <a:rPr lang="el-GR" dirty="0" smtClean="0"/>
              <a:t>2.</a:t>
            </a:r>
            <a:r>
              <a:rPr lang="el-GR" b="1" dirty="0" smtClean="0"/>
              <a:t> νοηματοδοτούν</a:t>
            </a:r>
            <a:r>
              <a:rPr lang="el-GR" dirty="0" smtClean="0"/>
              <a:t> τις προϋπάρχουσες εμπειρίες τους με θρησκευτικό περιεχόμενο. </a:t>
            </a:r>
          </a:p>
          <a:p>
            <a:pPr algn="just">
              <a:spcBef>
                <a:spcPts val="600"/>
              </a:spcBef>
              <a:spcAft>
                <a:spcPts val="600"/>
              </a:spcAft>
            </a:pPr>
            <a:r>
              <a:rPr lang="el-GR" dirty="0" smtClean="0"/>
              <a:t>3. </a:t>
            </a:r>
            <a:r>
              <a:rPr lang="el-GR" b="1" dirty="0" smtClean="0"/>
              <a:t>αναλύουν</a:t>
            </a:r>
            <a:r>
              <a:rPr lang="el-GR" dirty="0" smtClean="0"/>
              <a:t> σε βάθος τη νέα θρησκευτική γνώση </a:t>
            </a:r>
          </a:p>
          <a:p>
            <a:pPr algn="just">
              <a:spcBef>
                <a:spcPts val="600"/>
              </a:spcBef>
              <a:spcAft>
                <a:spcPts val="600"/>
              </a:spcAft>
            </a:pPr>
            <a:r>
              <a:rPr lang="el-GR" dirty="0" smtClean="0"/>
              <a:t>4. καλούνται να </a:t>
            </a:r>
            <a:r>
              <a:rPr lang="el-GR" b="1" dirty="0" smtClean="0"/>
              <a:t>εφαρμόσουν</a:t>
            </a:r>
            <a:r>
              <a:rPr lang="el-GR" dirty="0" smtClean="0"/>
              <a:t> τη νέα γνώση σε συνθήκες της καθημερινότητάς τους</a:t>
            </a:r>
          </a:p>
          <a:p>
            <a:endParaRPr lang="el-GR" dirty="0"/>
          </a:p>
        </p:txBody>
      </p:sp>
      <p:sp>
        <p:nvSpPr>
          <p:cNvPr id="4" name="Θέση κειμένου 3"/>
          <p:cNvSpPr>
            <a:spLocks noGrp="1"/>
          </p:cNvSpPr>
          <p:nvPr>
            <p:ph type="body" sz="half" idx="2"/>
          </p:nvPr>
        </p:nvSpPr>
        <p:spPr>
          <a:xfrm>
            <a:off x="405036" y="2714620"/>
            <a:ext cx="3086844" cy="3234660"/>
          </a:xfrm>
          <a:solidFill>
            <a:schemeClr val="accent1">
              <a:lumMod val="40000"/>
              <a:lumOff val="60000"/>
            </a:schemeClr>
          </a:solidFill>
        </p:spPr>
        <p:txBody>
          <a:bodyPr/>
          <a:lstStyle/>
          <a:p>
            <a:pPr algn="just"/>
            <a:r>
              <a:rPr lang="el-GR" sz="1600" b="1" dirty="0" smtClean="0"/>
              <a:t>ΠΜΑ</a:t>
            </a:r>
            <a:r>
              <a:rPr lang="el-GR" sz="1600" dirty="0" smtClean="0"/>
              <a:t>: Οι μαθητές/</a:t>
            </a:r>
            <a:r>
              <a:rPr lang="el-GR" sz="1600" dirty="0" err="1" smtClean="0"/>
              <a:t>τριες </a:t>
            </a:r>
            <a:r>
              <a:rPr lang="el-GR" sz="1600" dirty="0" smtClean="0"/>
              <a:t>είναι σε θέση να:</a:t>
            </a:r>
          </a:p>
          <a:p>
            <a:pPr algn="just"/>
            <a:r>
              <a:rPr lang="el-GR" sz="1600" dirty="0" smtClean="0"/>
              <a:t>– εντοπίζουν σημαντικά γεγονότα από τη ζωή και τη δράση του Μαρτίνου Λούθηρου και το ιστορικό πλαίσιο στο οποίο γεννήθηκε ο Προτεσταντισμός</a:t>
            </a:r>
          </a:p>
          <a:p>
            <a:pPr algn="just"/>
            <a:r>
              <a:rPr lang="el-GR" sz="1600" dirty="0" smtClean="0"/>
              <a:t>– αναδεικνύουν θρησκευτικές διαστάσεις του ρόλου της Μεταρρύθμισης στην πυροδότηση  σημαντικών ιστορικών εξελίξεων</a:t>
            </a:r>
          </a:p>
          <a:p>
            <a:endParaRPr lang="el-GR" dirty="0"/>
          </a:p>
        </p:txBody>
      </p:sp>
      <p:sp>
        <p:nvSpPr>
          <p:cNvPr id="5" name="Θέση κειμένου 4"/>
          <p:cNvSpPr>
            <a:spLocks noGrp="1"/>
          </p:cNvSpPr>
          <p:nvPr>
            <p:ph type="body" sz="quarter" idx="10"/>
          </p:nvPr>
        </p:nvSpPr>
        <p:spPr>
          <a:xfrm>
            <a:off x="405056" y="928670"/>
            <a:ext cx="3086824" cy="1571636"/>
          </a:xfrm>
          <a:solidFill>
            <a:schemeClr val="accent1">
              <a:lumMod val="60000"/>
              <a:lumOff val="40000"/>
            </a:schemeClr>
          </a:solidFill>
        </p:spPr>
        <p:txBody>
          <a:bodyPr>
            <a:normAutofit fontScale="77500" lnSpcReduction="20000"/>
          </a:bodyPr>
          <a:lstStyle/>
          <a:p>
            <a:r>
              <a:rPr lang="el-GR" b="0" dirty="0" smtClean="0"/>
              <a:t>Τάξη</a:t>
            </a:r>
            <a:r>
              <a:rPr lang="el-GR" dirty="0" smtClean="0"/>
              <a:t>: Γ΄ Γυμνασίου</a:t>
            </a:r>
            <a:endParaRPr lang="en-US" dirty="0" smtClean="0"/>
          </a:p>
          <a:p>
            <a:r>
              <a:rPr lang="el-GR" dirty="0" smtClean="0"/>
              <a:t> </a:t>
            </a:r>
            <a:r>
              <a:rPr lang="el-GR" b="0" dirty="0" smtClean="0"/>
              <a:t>Θεματικό Πεδίο</a:t>
            </a:r>
            <a:r>
              <a:rPr lang="el-GR" dirty="0" smtClean="0"/>
              <a:t>: 2. Χριστιανισμός στην Ανατολή και τη Δύση</a:t>
            </a:r>
            <a:endParaRPr lang="en-US" dirty="0" smtClean="0"/>
          </a:p>
          <a:p>
            <a:r>
              <a:rPr lang="el-GR" b="0" dirty="0" smtClean="0"/>
              <a:t>Θεματική Ενότητα</a:t>
            </a:r>
            <a:r>
              <a:rPr lang="el-GR" dirty="0" smtClean="0"/>
              <a:t>:  9. Η Μεταρρύθμιση και οι συνέπειές της  </a:t>
            </a:r>
            <a:r>
              <a:rPr lang="el-GR" b="0" dirty="0" smtClean="0"/>
              <a:t>(2 </a:t>
            </a:r>
            <a:r>
              <a:rPr lang="el-GR" b="0" dirty="0" err="1" smtClean="0"/>
              <a:t>διδ</a:t>
            </a:r>
            <a:r>
              <a:rPr lang="el-GR" b="0" dirty="0" smtClean="0"/>
              <a:t>. ώρες)</a:t>
            </a:r>
            <a:endParaRPr lang="el-GR" b="0" dirty="0"/>
          </a:p>
        </p:txBody>
      </p:sp>
      <p:sp>
        <p:nvSpPr>
          <p:cNvPr id="6" name="Θέση κειμένου 5"/>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3969123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a:xfrm>
            <a:off x="394169" y="928670"/>
            <a:ext cx="8411961" cy="4948602"/>
          </a:xfrm>
        </p:spPr>
        <p:txBody>
          <a:bodyPr/>
          <a:lstStyle/>
          <a:p>
            <a:r>
              <a:rPr lang="el-GR" sz="1800" dirty="0" smtClean="0"/>
              <a:t>1</a:t>
            </a:r>
            <a:r>
              <a:rPr lang="el-GR" sz="1800" b="1" dirty="0" smtClean="0">
                <a:solidFill>
                  <a:srgbClr val="C00000"/>
                </a:solidFill>
              </a:rPr>
              <a:t>. Βιώνουν </a:t>
            </a:r>
            <a:r>
              <a:rPr lang="el-GR" sz="1800" dirty="0" smtClean="0">
                <a:solidFill>
                  <a:srgbClr val="C00000"/>
                </a:solidFill>
              </a:rPr>
              <a:t>το ήδη γνωστό  </a:t>
            </a:r>
            <a:r>
              <a:rPr lang="el-GR" sz="1800" i="1" dirty="0" smtClean="0"/>
              <a:t>(Η έννοια της διαμαρτυρίας)</a:t>
            </a:r>
          </a:p>
          <a:p>
            <a:pPr algn="just"/>
            <a:r>
              <a:rPr lang="el-GR" sz="1800" b="1" dirty="0" smtClean="0"/>
              <a:t>Δραστηριότητα</a:t>
            </a:r>
            <a:r>
              <a:rPr lang="el-GR" sz="1800" dirty="0" smtClean="0"/>
              <a:t>: Σκέψου, Συζήτησε, Μοιράσου (TPS</a:t>
            </a:r>
            <a:r>
              <a:rPr lang="el-GR" sz="1800" dirty="0" smtClean="0">
                <a:solidFill>
                  <a:srgbClr val="C00000"/>
                </a:solidFill>
              </a:rPr>
              <a:t>) (χρόνος 5΄)</a:t>
            </a:r>
          </a:p>
          <a:p>
            <a:pPr algn="just"/>
            <a:r>
              <a:rPr lang="el-GR" sz="1800" i="1" dirty="0" smtClean="0"/>
              <a:t>«Συμβαίνει κάτι στο σχολείο, το οποίο δεν σας βρίσκει σύμφωνους/ες, καθώς έχετε διαφορετική γνώμη. Με ποιο τρόπο θα κάνατε περισσότερο γνωστές τις θέσεις σας και αυτά που εσείς πιστεύετε, εκφράζοντας προς κάθε ενδιαφερόμενο τη διαμαρτυρία σας;»</a:t>
            </a:r>
          </a:p>
          <a:p>
            <a:pPr algn="just"/>
            <a:r>
              <a:rPr lang="el-GR" sz="1800" dirty="0" smtClean="0"/>
              <a:t>2. </a:t>
            </a:r>
            <a:r>
              <a:rPr lang="el-GR" sz="1800" b="1" dirty="0" smtClean="0">
                <a:solidFill>
                  <a:srgbClr val="C00000"/>
                </a:solidFill>
              </a:rPr>
              <a:t>Νοηματοδοτού</a:t>
            </a:r>
            <a:r>
              <a:rPr lang="el-GR" sz="1800" dirty="0" smtClean="0">
                <a:solidFill>
                  <a:srgbClr val="C00000"/>
                </a:solidFill>
              </a:rPr>
              <a:t>ν τις προϋπάρχουσες εμπειρίες τους με θρησκευτικό περιεχόμενο</a:t>
            </a:r>
          </a:p>
          <a:p>
            <a:pPr algn="just"/>
            <a:r>
              <a:rPr lang="el-GR" sz="1800" dirty="0" smtClean="0"/>
              <a:t> </a:t>
            </a:r>
            <a:r>
              <a:rPr lang="el-GR" sz="1800" i="1" dirty="0" smtClean="0"/>
              <a:t>(Η ανάρτηση των 95 θέσεων του Λούθηρου)</a:t>
            </a:r>
          </a:p>
          <a:p>
            <a:pPr algn="just"/>
            <a:r>
              <a:rPr lang="el-GR" sz="1800" b="1" dirty="0" smtClean="0"/>
              <a:t>Δραστηριότητα</a:t>
            </a:r>
            <a:r>
              <a:rPr lang="el-GR" sz="1800" dirty="0" smtClean="0"/>
              <a:t>: Έντεχνος Συλλογισμός (Βλέπω/ισχυρίζομαι/</a:t>
            </a:r>
            <a:r>
              <a:rPr lang="el-GR" sz="1800" dirty="0" err="1" smtClean="0"/>
              <a:t>αναρωτιέμαι</a:t>
            </a:r>
            <a:r>
              <a:rPr lang="el-GR" sz="1800" dirty="0" smtClean="0"/>
              <a:t>) </a:t>
            </a:r>
            <a:r>
              <a:rPr lang="el-GR" sz="1800" dirty="0" smtClean="0">
                <a:solidFill>
                  <a:srgbClr val="C00000"/>
                </a:solidFill>
              </a:rPr>
              <a:t>(χρόνος 12΄)</a:t>
            </a:r>
          </a:p>
          <a:p>
            <a:endParaRPr lang="el-GR" dirty="0"/>
          </a:p>
        </p:txBody>
      </p:sp>
      <p:sp>
        <p:nvSpPr>
          <p:cNvPr id="5" name="Θέση κειμένου 4"/>
          <p:cNvSpPr>
            <a:spLocks noGrp="1"/>
          </p:cNvSpPr>
          <p:nvPr>
            <p:ph type="body" sz="quarter" idx="12"/>
          </p:nvPr>
        </p:nvSpPr>
        <p:spPr/>
        <p:txBody>
          <a:bodyPr/>
          <a:lstStyle/>
          <a:p>
            <a:endParaRPr lang="el-GR"/>
          </a:p>
        </p:txBody>
      </p:sp>
      <p:pic>
        <p:nvPicPr>
          <p:cNvPr id="6" name="Εικόνα 7" descr="C:\Users\user\Desktop\ΙΕΠ έργο νέα ΠΣ (2021)\Σενάριο\95 θέσεις\LARG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1736" y="3857628"/>
            <a:ext cx="4000528" cy="2190747"/>
          </a:xfrm>
          <a:prstGeom prst="rect">
            <a:avLst/>
          </a:prstGeom>
          <a:noFill/>
          <a:ln>
            <a:noFill/>
          </a:ln>
        </p:spPr>
      </p:pic>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περιεχομένου 2"/>
          <p:cNvSpPr>
            <a:spLocks noGrp="1"/>
          </p:cNvSpPr>
          <p:nvPr>
            <p:ph idx="1"/>
          </p:nvPr>
        </p:nvSpPr>
        <p:spPr>
          <a:xfrm>
            <a:off x="486095" y="857232"/>
            <a:ext cx="8229600" cy="5143536"/>
          </a:xfrm>
        </p:spPr>
        <p:txBody>
          <a:bodyPr>
            <a:normAutofit fontScale="32500" lnSpcReduction="20000"/>
          </a:bodyPr>
          <a:lstStyle/>
          <a:p>
            <a:pPr algn="just">
              <a:buNone/>
            </a:pPr>
            <a:r>
              <a:rPr lang="el-GR" sz="5500" dirty="0" smtClean="0"/>
              <a:t>3. </a:t>
            </a:r>
            <a:r>
              <a:rPr lang="el-GR" sz="5500" b="1" dirty="0" smtClean="0">
                <a:solidFill>
                  <a:srgbClr val="C00000"/>
                </a:solidFill>
              </a:rPr>
              <a:t>Αναλύουν</a:t>
            </a:r>
            <a:r>
              <a:rPr lang="el-GR" sz="5500" dirty="0" smtClean="0">
                <a:solidFill>
                  <a:srgbClr val="C00000"/>
                </a:solidFill>
              </a:rPr>
              <a:t> σε βάθος τη νέα θρησκευτική γνώση </a:t>
            </a:r>
          </a:p>
          <a:p>
            <a:pPr algn="just">
              <a:buNone/>
            </a:pPr>
            <a:r>
              <a:rPr lang="el-GR" sz="5500" dirty="0" smtClean="0"/>
              <a:t>(</a:t>
            </a:r>
            <a:r>
              <a:rPr lang="el-GR" sz="5500" i="1" dirty="0" smtClean="0"/>
              <a:t>Δίαιτα -Συμβούλιο- της Βορμς το 1521</a:t>
            </a:r>
            <a:r>
              <a:rPr lang="el-GR" sz="5500" dirty="0" smtClean="0"/>
              <a:t>)</a:t>
            </a:r>
          </a:p>
          <a:p>
            <a:pPr algn="just">
              <a:buNone/>
            </a:pPr>
            <a:r>
              <a:rPr lang="el-GR" sz="5500" b="1" dirty="0" smtClean="0"/>
              <a:t>Δραστηριότητα</a:t>
            </a:r>
            <a:r>
              <a:rPr lang="el-GR" sz="5500" dirty="0" smtClean="0"/>
              <a:t>: </a:t>
            </a:r>
            <a:r>
              <a:rPr lang="el-GR" sz="5500" i="1" dirty="0" smtClean="0"/>
              <a:t>Δάσκαλος σε ρόλο </a:t>
            </a:r>
            <a:r>
              <a:rPr lang="el-GR" sz="5500" i="1" dirty="0" smtClean="0">
                <a:solidFill>
                  <a:srgbClr val="C00000"/>
                </a:solidFill>
              </a:rPr>
              <a:t>(χρόνος 13΄)</a:t>
            </a:r>
          </a:p>
          <a:p>
            <a:pPr algn="just"/>
            <a:endParaRPr lang="el-GR" sz="4900" i="1" dirty="0" smtClean="0"/>
          </a:p>
          <a:p>
            <a:pPr algn="just">
              <a:buNone/>
            </a:pPr>
            <a:r>
              <a:rPr lang="el-GR" sz="4900" dirty="0" smtClean="0"/>
              <a:t>Ο/Η εκπαιδευτικός μπαίνει στον ρόλο ενός φίλου του Λούθηρου, ο οποίος μετά το Συμβούλιο της Βορμς επιστρέφει στο χωριό του και μιλάει στους συγχωριανούς του (τους μαθητές/τις μαθήτριες) για όσα εκτυλίχθηκαν εκεί. Αξιοποιεί προγενέστερες γνώσεις (οι 95 θέσεις), παρουσιάζει το ιστορικό πλαίσιο, αναφέρεται στο κλίμα του Συμβουλίου, την απολογία και την άρνηση του Λούθηρου να ανακαλέσει τις θέσεις του κ.λπ. Κρατάει ένα απόσπασμα της απολογίας του Λούθηρου, το οποίο κάποια στιγμή και αποκαλύπτει διαβάζοντάς το. </a:t>
            </a:r>
          </a:p>
          <a:p>
            <a:pPr algn="just">
              <a:buNone/>
            </a:pPr>
            <a:endParaRPr lang="el-GR" sz="4900" dirty="0" smtClean="0"/>
          </a:p>
          <a:p>
            <a:pPr algn="just">
              <a:buNone/>
            </a:pPr>
            <a:r>
              <a:rPr lang="el-GR" sz="4900" i="1" dirty="0" smtClean="0"/>
              <a:t>«Δεν μπορώ να αναιρέσω τις θέσεις μου, γιατί δεν πιστεύω στο αλάθητο του πάπα, ούτε στο αλάθητο των συνόδων…. Δεν μπορώ και δε θέλω να ανακαλέσω τίποτα, γιατί δεν είναι ορθό, και αντίθετα είναι επικίνδυνο να πράττει κανείς αντίθετα με τη φωνή της συνείδησής του…».</a:t>
            </a:r>
          </a:p>
          <a:p>
            <a:pPr algn="just">
              <a:buNone/>
            </a:pPr>
            <a:endParaRPr lang="el-GR" sz="4900" i="1" dirty="0" smtClean="0"/>
          </a:p>
          <a:p>
            <a:pPr algn="just">
              <a:buNone/>
            </a:pPr>
            <a:r>
              <a:rPr lang="el-GR" sz="4900" dirty="0" smtClean="0"/>
              <a:t>Ζητάει από τους συγχωριανούς του (τους μαθητές/τις μαθήτριες) να εκφράσουν τα συναισθήματά τους για όσα συνέβησαν και να τον βοηθήσουν να πάρει θέση υπέρ ή κατά της Μεταρρύθμισης, δικαιολογώντας τη στάση τους. Οι μαθητές/</a:t>
            </a:r>
            <a:r>
              <a:rPr lang="el-GR" sz="4900" dirty="0" err="1" smtClean="0"/>
              <a:t>τριες </a:t>
            </a:r>
            <a:r>
              <a:rPr lang="el-GR" sz="4900" dirty="0" smtClean="0"/>
              <a:t>μπαίνουν στον ρόλο των συγχωριανών, απαντούν σε ερωτήματα με βάση την προγενέστερη γνώση τους, αλληλεπιδρούν με τα νέα γνωστικά δεδομένα και παίρνουν θέση δικαιολογώντας τη στάση τους.</a:t>
            </a:r>
          </a:p>
          <a:p>
            <a:endParaRPr lang="el-GR" dirty="0"/>
          </a:p>
        </p:txBody>
      </p:sp>
      <p:sp>
        <p:nvSpPr>
          <p:cNvPr id="4" name="Θέση κειμένου 3"/>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περιεχομένου 2"/>
          <p:cNvSpPr>
            <a:spLocks noGrp="1"/>
          </p:cNvSpPr>
          <p:nvPr>
            <p:ph idx="1"/>
          </p:nvPr>
        </p:nvSpPr>
        <p:spPr/>
        <p:txBody>
          <a:bodyPr>
            <a:noAutofit/>
          </a:bodyPr>
          <a:lstStyle/>
          <a:p>
            <a:pPr algn="just"/>
            <a:endParaRPr lang="el-GR" sz="1200" dirty="0" smtClean="0"/>
          </a:p>
          <a:p>
            <a:pPr algn="just">
              <a:buNone/>
            </a:pPr>
            <a:r>
              <a:rPr lang="el-GR" sz="1200" dirty="0" smtClean="0"/>
              <a:t>4</a:t>
            </a:r>
            <a:r>
              <a:rPr lang="el-GR" sz="1800" dirty="0" smtClean="0"/>
              <a:t>. </a:t>
            </a:r>
            <a:r>
              <a:rPr lang="el-GR" sz="1800" b="1" dirty="0" smtClean="0">
                <a:solidFill>
                  <a:srgbClr val="C00000"/>
                </a:solidFill>
              </a:rPr>
              <a:t>Εφαρμόζουν </a:t>
            </a:r>
            <a:r>
              <a:rPr lang="el-GR" sz="1800" dirty="0" smtClean="0">
                <a:solidFill>
                  <a:srgbClr val="C00000"/>
                </a:solidFill>
              </a:rPr>
              <a:t>τη νέα γνώση σε συνθήκες της καθημερινότητάς τους.</a:t>
            </a:r>
          </a:p>
          <a:p>
            <a:pPr algn="just">
              <a:buNone/>
            </a:pPr>
            <a:r>
              <a:rPr lang="el-GR" sz="1800" i="1" dirty="0" smtClean="0"/>
              <a:t>(Ρεπορτάζ με αφορμή το ξεκίνημα της Μεταρρύθμισης )</a:t>
            </a:r>
          </a:p>
          <a:p>
            <a:pPr algn="just">
              <a:buNone/>
            </a:pPr>
            <a:r>
              <a:rPr lang="el-GR" sz="1800" b="1" dirty="0" smtClean="0"/>
              <a:t>Δραστηριότητα:</a:t>
            </a:r>
            <a:r>
              <a:rPr lang="el-GR" sz="1800" dirty="0" smtClean="0"/>
              <a:t> Μετασχηματισμός κειμένου </a:t>
            </a:r>
            <a:r>
              <a:rPr lang="el-GR" sz="1800" dirty="0" smtClean="0">
                <a:solidFill>
                  <a:srgbClr val="C00000"/>
                </a:solidFill>
              </a:rPr>
              <a:t>(χρόνος 10΄)</a:t>
            </a:r>
          </a:p>
          <a:p>
            <a:pPr algn="just"/>
            <a:endParaRPr lang="el-GR" sz="1800" i="1" dirty="0" smtClean="0"/>
          </a:p>
          <a:p>
            <a:pPr algn="just">
              <a:buNone/>
            </a:pPr>
            <a:r>
              <a:rPr lang="el-GR" sz="1800" i="1" dirty="0" smtClean="0"/>
              <a:t>«Με τη βοήθεια και του βιβλίου σας να χρησιμοποιήσετε όσα καινούργια μάθατε σήμερα για να δημιουργήσετε ένα γραπτό ρεπορτάζ, που θα δημοσιευτεί σε μια εφημερίδα και θα έχει αφιέρωμα στην έννοια της </a:t>
            </a:r>
            <a:r>
              <a:rPr lang="en-US" sz="1800" i="1" dirty="0" smtClean="0"/>
              <a:t>“</a:t>
            </a:r>
            <a:r>
              <a:rPr lang="el-GR" sz="1800" i="1" dirty="0" smtClean="0"/>
              <a:t>διαμαρτυρίας</a:t>
            </a:r>
            <a:r>
              <a:rPr lang="en-US" sz="1800" i="1" dirty="0" smtClean="0"/>
              <a:t>”</a:t>
            </a:r>
            <a:r>
              <a:rPr lang="el-GR" sz="1800" i="1" dirty="0" smtClean="0"/>
              <a:t>, αξιοποιώντας τρία σημαντικά γεγονότα από το ξεκίνημα της Μεταρρύθμισης και τη δράση του Μαρτίνου Λούθηρου».</a:t>
            </a:r>
            <a:endParaRPr lang="el-GR" sz="1800" i="1" dirty="0"/>
          </a:p>
        </p:txBody>
      </p:sp>
      <p:sp>
        <p:nvSpPr>
          <p:cNvPr id="4" name="Θέση κειμένου 3"/>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a:xfrm>
            <a:off x="1357290" y="2500306"/>
            <a:ext cx="6429420" cy="3376966"/>
          </a:xfrm>
        </p:spPr>
        <p:txBody>
          <a:bodyPr/>
          <a:lstStyle/>
          <a:p>
            <a:pPr lvl="0" algn="just"/>
            <a:endParaRPr lang="en-US" b="1" dirty="0" smtClean="0"/>
          </a:p>
          <a:p>
            <a:pPr lvl="0" algn="just"/>
            <a:r>
              <a:rPr lang="el-GR" b="1" dirty="0" smtClean="0"/>
              <a:t>Α</a:t>
            </a:r>
            <a:r>
              <a:rPr lang="el-GR" sz="2000" b="1" dirty="0" smtClean="0"/>
              <a:t>)</a:t>
            </a:r>
            <a:r>
              <a:rPr lang="el-GR" sz="2000" dirty="0" smtClean="0"/>
              <a:t> Μελέτη περίπτωσης: </a:t>
            </a:r>
            <a:endParaRPr lang="en-US" sz="2000" dirty="0" smtClean="0"/>
          </a:p>
          <a:p>
            <a:pPr lvl="0" algn="just"/>
            <a:r>
              <a:rPr lang="el-GR" sz="2000" dirty="0" smtClean="0"/>
              <a:t>Ένας/Μία εκπαιδευτικός, που δεν έχει επαρκή γνώση και εμπειρία του ΠΣ, ζητά στοιχειώδη καθοδήγηση για τον διδακτικό σχεδιασμό μιας </a:t>
            </a:r>
            <a:r>
              <a:rPr lang="el-GR" sz="2000" dirty="0" err="1" smtClean="0"/>
              <a:t>μονόωρης</a:t>
            </a:r>
            <a:r>
              <a:rPr lang="el-GR" sz="2000" dirty="0" smtClean="0"/>
              <a:t> διδασκαλίας από μη συνεχόμενο δίωρο. Να προτείνετε, επιγραμματικά και ιεραρχημένα, μερικά στοιχειώδη βήματα τα οποία θεωρείτε απαραίτητα, ώστε να αποκτήσει μια εικόνα του σχεδιασμού αντίστοιχης διδασκαλίας, αναδεικνύοντας τον ρόλο τόσο του/της εκπαιδευτικού όσο και των μαθητών/μαθητριών. </a:t>
            </a:r>
          </a:p>
          <a:p>
            <a:endParaRPr lang="el-GR" sz="800" dirty="0" smtClean="0"/>
          </a:p>
        </p:txBody>
      </p:sp>
      <p:sp>
        <p:nvSpPr>
          <p:cNvPr id="4" name="Θέση κειμένου 3"/>
          <p:cNvSpPr>
            <a:spLocks noGrp="1"/>
          </p:cNvSpPr>
          <p:nvPr>
            <p:ph type="body" sz="quarter" idx="11"/>
          </p:nvPr>
        </p:nvSpPr>
        <p:spPr>
          <a:xfrm>
            <a:off x="785786" y="785794"/>
            <a:ext cx="8072494" cy="1428760"/>
          </a:xfrm>
          <a:solidFill>
            <a:schemeClr val="accent1"/>
          </a:solidFill>
        </p:spPr>
        <p:txBody>
          <a:bodyPr>
            <a:normAutofit/>
          </a:bodyPr>
          <a:lstStyle/>
          <a:p>
            <a:r>
              <a:rPr lang="el-GR"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1</a:t>
            </a:r>
            <a:r>
              <a:rPr lang="el-GR" spc="200" baseline="300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η</a:t>
            </a:r>
            <a:r>
              <a:rPr lang="el-GR"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 δραστηριότητα άσκησης </a:t>
            </a:r>
            <a:endParaRPr lang="en-US"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a:p>
            <a:r>
              <a:rPr lang="el-GR"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στον σχεδιασμό διδασκαλίας και στη διδακτική μεθοδολογία(χρόνος 30΄)</a:t>
            </a:r>
            <a:endParaRPr lang="el-GR" dirty="0"/>
          </a:p>
        </p:txBody>
      </p:sp>
      <p:sp>
        <p:nvSpPr>
          <p:cNvPr id="5" name="Θέση κειμένου 4"/>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85720" y="1785925"/>
          <a:ext cx="8568952" cy="4071966"/>
        </p:xfrm>
        <a:graphic>
          <a:graphicData uri="http://schemas.openxmlformats.org/drawingml/2006/table">
            <a:tbl>
              <a:tblPr firstRow="1" firstCol="1" bandRow="1"/>
              <a:tblGrid>
                <a:gridCol w="3456384"/>
                <a:gridCol w="1816817"/>
                <a:gridCol w="3295751"/>
              </a:tblGrid>
              <a:tr h="612450">
                <a:tc>
                  <a:txBody>
                    <a:bodyPr/>
                    <a:lstStyle/>
                    <a:p>
                      <a:pPr algn="ctr">
                        <a:lnSpc>
                          <a:spcPct val="115000"/>
                        </a:lnSpc>
                        <a:spcAft>
                          <a:spcPts val="0"/>
                        </a:spcAft>
                      </a:pPr>
                      <a:r>
                        <a:rPr lang="el-GR" sz="1050" b="1" dirty="0">
                          <a:effectLst/>
                          <a:latin typeface="Calibri"/>
                          <a:ea typeface="Calibri"/>
                          <a:cs typeface="Times New Roman"/>
                        </a:rPr>
                        <a:t>Στάδια βιωματικής </a:t>
                      </a:r>
                      <a:r>
                        <a:rPr lang="el-GR" sz="1050" b="1" dirty="0" err="1">
                          <a:effectLst/>
                          <a:latin typeface="Calibri"/>
                          <a:ea typeface="Calibri"/>
                          <a:cs typeface="Times New Roman"/>
                        </a:rPr>
                        <a:t>γνωσιακής</a:t>
                      </a:r>
                      <a:r>
                        <a:rPr lang="el-GR" sz="1050" b="1" dirty="0">
                          <a:effectLst/>
                          <a:latin typeface="Calibri"/>
                          <a:ea typeface="Calibri"/>
                          <a:cs typeface="Times New Roman"/>
                        </a:rPr>
                        <a:t> διαδικασίας (τυχαία σειρά)</a:t>
                      </a:r>
                      <a:endParaRPr lang="el-GR" sz="1400" dirty="0">
                        <a:effectLst/>
                        <a:latin typeface="Calibri"/>
                        <a:ea typeface="Calibri"/>
                        <a:cs typeface="Times New Roman"/>
                      </a:endParaRPr>
                    </a:p>
                    <a:p>
                      <a:pPr algn="ctr">
                        <a:lnSpc>
                          <a:spcPct val="115000"/>
                        </a:lnSpc>
                        <a:spcAft>
                          <a:spcPts val="0"/>
                        </a:spcAft>
                      </a:pPr>
                      <a:r>
                        <a:rPr lang="el-GR" sz="900" dirty="0">
                          <a:effectLst/>
                          <a:latin typeface="Calibri"/>
                          <a:ea typeface="Calibri"/>
                          <a:cs typeface="Times New Roman"/>
                        </a:rPr>
                        <a:t>Οι μαθητές/</a:t>
                      </a:r>
                      <a:r>
                        <a:rPr lang="el-GR" sz="900" dirty="0" err="1">
                          <a:effectLst/>
                          <a:latin typeface="Calibri"/>
                          <a:ea typeface="Calibri"/>
                          <a:cs typeface="Times New Roman"/>
                        </a:rPr>
                        <a:t>τριες</a:t>
                      </a:r>
                      <a:r>
                        <a:rPr lang="el-GR" sz="900" dirty="0">
                          <a:effectLst/>
                          <a:latin typeface="Calibri"/>
                          <a:ea typeface="Calibri"/>
                          <a:cs typeface="Times New Roman"/>
                        </a:rPr>
                        <a:t>….</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dirty="0">
                          <a:effectLst/>
                          <a:latin typeface="Calibri"/>
                          <a:ea typeface="Calibri"/>
                          <a:cs typeface="Times New Roman"/>
                        </a:rPr>
                        <a:t>Ερωτήσεις των μαθητών/τριών ανά στάδιο (τυχαία σειρά)</a:t>
                      </a:r>
                      <a:endParaRPr lang="el-G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400" b="1" dirty="0">
                          <a:effectLst/>
                          <a:latin typeface="Calibri"/>
                          <a:ea typeface="Calibri"/>
                          <a:cs typeface="Times New Roman"/>
                        </a:rPr>
                        <a:t>Σχεδιασμός πορείας διδασκαλίας</a:t>
                      </a:r>
                      <a:endParaRPr lang="el-GR" sz="1100" dirty="0">
                        <a:effectLst/>
                        <a:latin typeface="Calibri"/>
                        <a:ea typeface="Calibri"/>
                        <a:cs typeface="Times New Roman"/>
                      </a:endParaRPr>
                    </a:p>
                    <a:p>
                      <a:pPr algn="ctr">
                        <a:lnSpc>
                          <a:spcPct val="115000"/>
                        </a:lnSpc>
                        <a:spcAft>
                          <a:spcPts val="0"/>
                        </a:spcAft>
                      </a:pPr>
                      <a:r>
                        <a:rPr lang="el-GR" sz="900" b="1" dirty="0">
                          <a:effectLst/>
                          <a:latin typeface="Calibri"/>
                          <a:ea typeface="Calibri"/>
                          <a:cs typeface="Times New Roman"/>
                        </a:rPr>
                        <a:t>(Στάδιο, ερώτημα που υπηρετεί, ενδεικτική δραστηριότητα)</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17">
                <a:tc rowSpan="3">
                  <a:txBody>
                    <a:bodyPr/>
                    <a:lstStyle/>
                    <a:p>
                      <a:pPr algn="l">
                        <a:lnSpc>
                          <a:spcPct val="115000"/>
                        </a:lnSpc>
                        <a:spcAft>
                          <a:spcPts val="0"/>
                        </a:spcAft>
                      </a:pPr>
                      <a:r>
                        <a:rPr lang="el-GR" sz="900" dirty="0">
                          <a:effectLst/>
                          <a:latin typeface="Calibri"/>
                          <a:ea typeface="Calibri"/>
                          <a:cs typeface="Times New Roman"/>
                        </a:rPr>
                        <a:t>Α) συνδέουν την εμπειρία τους με τον θρησκευτικό χαρακτήρα της νέας γνώσης. Ανακαλύπτουν ότι το βίωμα σχετίζεται με τη νέα γνώση. Γίνεται μια πρώτη γνωριμία και όχι βαθύτερη ανάλυση της νέας γνώσης. </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el-GR" sz="900" dirty="0">
                          <a:effectLst/>
                          <a:latin typeface="Calibri"/>
                          <a:ea typeface="Calibri"/>
                          <a:cs typeface="Times New Roman"/>
                        </a:rPr>
                        <a:t>1) Πώς διαμορφώνεται από τη θεολογία η έννοια/ το θέμα ….;</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l-GR" sz="1000" b="1" dirty="0">
                          <a:effectLst/>
                          <a:latin typeface="Calibri"/>
                          <a:ea typeface="Calibri"/>
                          <a:cs typeface="Times New Roman"/>
                        </a:rPr>
                        <a:t>α) 1ο Στάδιο: π.χ. Α</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94476">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β) Ερώτημα μαθητών/τριών που απαντάται: π.χ. 2</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34522">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γ) Ενδεικτική δραστηριότητα (ονομαστικά</a:t>
                      </a:r>
                      <a:r>
                        <a:rPr lang="el-GR" sz="1000" b="1" dirty="0" smtClean="0">
                          <a:effectLst/>
                          <a:latin typeface="Calibri"/>
                          <a:ea typeface="Calibri"/>
                          <a:cs typeface="Times New Roman"/>
                        </a:rPr>
                        <a:t>): π.χ</a:t>
                      </a:r>
                      <a:r>
                        <a:rPr lang="el-GR" sz="1000" b="1" dirty="0">
                          <a:effectLst/>
                          <a:latin typeface="Calibri"/>
                          <a:ea typeface="Calibri"/>
                          <a:cs typeface="Times New Roman"/>
                        </a:rPr>
                        <a:t>. Αντιλογίες</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34033">
                <a:tc rowSpan="3">
                  <a:txBody>
                    <a:bodyPr/>
                    <a:lstStyle/>
                    <a:p>
                      <a:pPr algn="l">
                        <a:lnSpc>
                          <a:spcPct val="115000"/>
                        </a:lnSpc>
                        <a:spcAft>
                          <a:spcPts val="0"/>
                        </a:spcAft>
                      </a:pPr>
                      <a:r>
                        <a:rPr lang="el-GR" sz="900" dirty="0">
                          <a:effectLst/>
                          <a:latin typeface="Calibri"/>
                          <a:ea typeface="Calibri"/>
                          <a:cs typeface="Times New Roman"/>
                        </a:rPr>
                        <a:t>Β) αναλύουν σε βάθος το θρησκευτικό περιεχόμενο της νέας γνώσης. Καλούνται να διαμορφώσουν προσωπική άποψη απέναντι στη νέα θρησκευτική γνώση που γίνεται πια προσωπική τους υπόθεση. </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el-GR" sz="900">
                          <a:effectLst/>
                          <a:latin typeface="Calibri"/>
                          <a:ea typeface="Calibri"/>
                          <a:cs typeface="Times New Roman"/>
                        </a:rPr>
                        <a:t>2) Ποια η σημασία της έννοιας/του θέματος … για σένα προσωπικά στη ζωή σου;</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l-GR" sz="1000" b="1" dirty="0">
                          <a:effectLst/>
                          <a:latin typeface="Calibri"/>
                          <a:ea typeface="Calibri"/>
                          <a:cs typeface="Times New Roman"/>
                        </a:rPr>
                        <a:t>α) 2ο Στάδιο:</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1550">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β) Ερώτημα μαθητών/τριών που απαντάται: </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07128">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γ) Ενδεικτική δραστηριότητα (ονομαστικά):</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09237">
                <a:tc rowSpan="3">
                  <a:txBody>
                    <a:bodyPr/>
                    <a:lstStyle/>
                    <a:p>
                      <a:pPr algn="l">
                        <a:lnSpc>
                          <a:spcPct val="115000"/>
                        </a:lnSpc>
                        <a:spcAft>
                          <a:spcPts val="0"/>
                        </a:spcAft>
                      </a:pPr>
                      <a:r>
                        <a:rPr lang="el-GR" sz="900" dirty="0">
                          <a:effectLst/>
                          <a:latin typeface="Calibri"/>
                          <a:ea typeface="Calibri"/>
                          <a:cs typeface="Times New Roman"/>
                        </a:rPr>
                        <a:t>Γ) Οι μαθητές/μαθήτριες καλούνται να συνδέσουν όσα έμαθαν με το σήμερα, με τις καταστάσεις της ζωής τους και να τα εφαρμόσουν όσο αυτό είναι δυνατό.</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el-GR" sz="900" dirty="0">
                          <a:effectLst/>
                          <a:latin typeface="Calibri"/>
                          <a:ea typeface="Calibri"/>
                          <a:cs typeface="Times New Roman"/>
                        </a:rPr>
                        <a:t>3) Πώς σχετίζεται… Ποια ομοιότητα/διαφορά έχει το θέμα ….. ως προς το θρησκευτικό πλαίσιο;</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l-GR" sz="1000" b="1" dirty="0">
                          <a:effectLst/>
                          <a:latin typeface="Calibri"/>
                          <a:ea typeface="Calibri"/>
                          <a:cs typeface="Times New Roman"/>
                        </a:rPr>
                        <a:t>α) 3ο Στάδιο:</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09237">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β) Ερώτημα μαθητών/τριών που απαντάται: </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40144">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γ) Ενδεικτική δραστηριότητα (ονομαστικά):</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56524">
                <a:tc rowSpan="3">
                  <a:txBody>
                    <a:bodyPr/>
                    <a:lstStyle/>
                    <a:p>
                      <a:pPr algn="l">
                        <a:lnSpc>
                          <a:spcPct val="115000"/>
                        </a:lnSpc>
                        <a:spcAft>
                          <a:spcPts val="0"/>
                        </a:spcAft>
                      </a:pPr>
                      <a:r>
                        <a:rPr lang="el-GR" sz="900">
                          <a:effectLst/>
                          <a:latin typeface="Calibri"/>
                          <a:ea typeface="Calibri"/>
                          <a:cs typeface="Times New Roman"/>
                        </a:rPr>
                        <a:t>Δ) Οι μαθητές/μαθήτριες καλούνται μέσα από τις δραστηριότητες να αναβιώσουν κάτι που έχει σχέση με την εμπειρία τους, κάτι που ήδη ξέρουν και μπορεί να σχετισθεί με το κεντρικό θέμα του μαθήματος.</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15000"/>
                        </a:lnSpc>
                        <a:spcAft>
                          <a:spcPts val="0"/>
                        </a:spcAft>
                      </a:pPr>
                      <a:r>
                        <a:rPr lang="el-GR" sz="900">
                          <a:effectLst/>
                          <a:latin typeface="Calibri"/>
                          <a:ea typeface="Calibri"/>
                          <a:cs typeface="Times New Roman"/>
                        </a:rPr>
                        <a:t>4) Σε ποιες άλλες περιπτώσεις υπάρχει, παρατηρείται, βιώνεται το θέμα…;</a:t>
                      </a:r>
                      <a:endParaRPr lang="el-G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pPr>
                      <a:r>
                        <a:rPr lang="el-GR" sz="1000" b="1" dirty="0">
                          <a:effectLst/>
                          <a:latin typeface="Calibri"/>
                          <a:ea typeface="Calibri"/>
                          <a:cs typeface="Times New Roman"/>
                        </a:rPr>
                        <a:t>α) 4ο Στάδιο:</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56524">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β) Ερώτημα μαθητών/τριών που απαντάται: </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56524">
                <a:tc vMerge="1">
                  <a:txBody>
                    <a:bodyPr/>
                    <a:lstStyle/>
                    <a:p>
                      <a:endParaRPr lang="el-GR"/>
                    </a:p>
                  </a:txBody>
                  <a:tcPr/>
                </a:tc>
                <a:tc vMerge="1">
                  <a:txBody>
                    <a:bodyPr/>
                    <a:lstStyle/>
                    <a:p>
                      <a:endParaRPr lang="el-GR"/>
                    </a:p>
                  </a:txBody>
                  <a:tcPr/>
                </a:tc>
                <a:tc>
                  <a:txBody>
                    <a:bodyPr/>
                    <a:lstStyle/>
                    <a:p>
                      <a:pPr algn="l">
                        <a:lnSpc>
                          <a:spcPct val="100000"/>
                        </a:lnSpc>
                        <a:spcBef>
                          <a:spcPts val="0"/>
                        </a:spcBef>
                        <a:spcAft>
                          <a:spcPts val="0"/>
                        </a:spcAft>
                      </a:pPr>
                      <a:r>
                        <a:rPr lang="el-GR" sz="1000" b="1" dirty="0">
                          <a:effectLst/>
                          <a:latin typeface="Calibri"/>
                          <a:ea typeface="Calibri"/>
                          <a:cs typeface="Times New Roman"/>
                        </a:rPr>
                        <a:t>γ) Ενδεικτική δραστηριότητα (ονομαστικά):</a:t>
                      </a: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
        <p:nvSpPr>
          <p:cNvPr id="3" name="2 - Ορθογώνιο"/>
          <p:cNvSpPr/>
          <p:nvPr/>
        </p:nvSpPr>
        <p:spPr>
          <a:xfrm>
            <a:off x="285720" y="285728"/>
            <a:ext cx="8572560" cy="1477328"/>
          </a:xfrm>
          <a:prstGeom prst="rect">
            <a:avLst/>
          </a:prstGeom>
        </p:spPr>
        <p:txBody>
          <a:bodyPr wrap="square">
            <a:spAutoFit/>
          </a:bodyPr>
          <a:lstStyle/>
          <a:p>
            <a:pPr algn="just"/>
            <a:r>
              <a:rPr lang="el-GR" b="1" dirty="0" smtClean="0"/>
              <a:t>Β) </a:t>
            </a:r>
            <a:r>
              <a:rPr lang="el-GR" dirty="0" smtClean="0"/>
              <a:t>Σύμφωνα με τον παρακάτω πίνακα να αντιστοιχήσετε την πορεία μιας ενδεικτικής διδασκαλίας, για μία διδακτική ώρα από μη συνεχόμενο δίωρο, τοποθετώντας σε σειρά στην τρίτη στήλη: α) το αντίστοιχο στάδιο του μαθήματος, β) το ερώτημα των μαθητών/τριών που υπηρετεί και γ) τον τίτλο μιας ενδεικτικής δραστηριότητας.</a:t>
            </a:r>
          </a:p>
          <a:p>
            <a:endParaRPr lang="el-GR" dirty="0"/>
          </a:p>
        </p:txBody>
      </p:sp>
    </p:spTree>
    <p:extLst>
      <p:ext uri="{BB962C8B-B14F-4D97-AF65-F5344CB8AC3E}">
        <p14:creationId xmlns:p14="http://schemas.microsoft.com/office/powerpoint/2010/main" xmlns="" val="159036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a:xfrm>
            <a:off x="394169" y="2143116"/>
            <a:ext cx="8411961" cy="3734156"/>
          </a:xfrm>
        </p:spPr>
        <p:txBody>
          <a:bodyPr>
            <a:noAutofit/>
          </a:bodyPr>
          <a:lstStyle/>
          <a:p>
            <a:pPr lvl="0" algn="just"/>
            <a:r>
              <a:rPr lang="el-GR" sz="1800" dirty="0" smtClean="0"/>
              <a:t>Λαμβάνοντας υπόψη το Προσδοκώμενο Μαθησιακό Αποτέλεσμα (ΠΜΑ) </a:t>
            </a:r>
          </a:p>
          <a:p>
            <a:pPr lvl="0" algn="just"/>
            <a:r>
              <a:rPr lang="el-GR" sz="1800" i="1" dirty="0" smtClean="0"/>
              <a:t>«Οι μαθητές/μαθήτριες να εκτιμούν μέσα από παραδείγματα τις δυσκολίες και τα διλήμματα των χριστιανών, απέναντι στις διώξεις που υπέστησαν κατά τους πρώτους χριστιανικούς αιώνες», </a:t>
            </a:r>
          </a:p>
          <a:p>
            <a:pPr lvl="0" algn="just"/>
            <a:r>
              <a:rPr lang="el-GR" sz="1800" dirty="0" smtClean="0"/>
              <a:t>από το 5</a:t>
            </a:r>
            <a:r>
              <a:rPr lang="el-GR" sz="1800" baseline="30000" dirty="0" smtClean="0"/>
              <a:t>ο</a:t>
            </a:r>
            <a:r>
              <a:rPr lang="el-GR" sz="1800" dirty="0" smtClean="0"/>
              <a:t> Θεματικό Πεδίο: «Εκκλησία, Λατρεία, Αγία Γραφή», </a:t>
            </a:r>
          </a:p>
          <a:p>
            <a:pPr lvl="0" algn="just"/>
            <a:r>
              <a:rPr lang="el-GR" sz="1800" dirty="0" smtClean="0"/>
              <a:t>της 3</a:t>
            </a:r>
            <a:r>
              <a:rPr lang="el-GR" sz="1800" baseline="30000" dirty="0" smtClean="0"/>
              <a:t>ης</a:t>
            </a:r>
            <a:r>
              <a:rPr lang="el-GR" sz="1800" dirty="0" smtClean="0"/>
              <a:t> Θεματικής Ενότητας: «Διωγμοί, μαρτύρια και ανεξιθρησκία» της Β΄ Γυμνασίου, </a:t>
            </a:r>
          </a:p>
          <a:p>
            <a:pPr lvl="0" algn="just"/>
            <a:endParaRPr lang="el-GR" sz="1800" dirty="0" smtClean="0"/>
          </a:p>
          <a:p>
            <a:pPr lvl="0" algn="just">
              <a:buFont typeface="Wingdings" pitchFamily="2" charset="2"/>
              <a:buChar char="ü"/>
            </a:pPr>
            <a:r>
              <a:rPr lang="el-GR" sz="1800" dirty="0" smtClean="0"/>
              <a:t>να συζητήσετε σε ομάδες πώς το παραπάνω ΠΜΑ θα μπορούσε να υπηρετηθεί σύμφωνα με τα στάδια της βιωματικής </a:t>
            </a:r>
            <a:r>
              <a:rPr lang="el-GR" sz="1800" dirty="0" err="1" smtClean="0"/>
              <a:t>γνωσιακής</a:t>
            </a:r>
            <a:r>
              <a:rPr lang="el-GR" sz="1800" dirty="0" smtClean="0"/>
              <a:t> διαδικασίας και τις βασικές αρχές σχεδιασμού. </a:t>
            </a:r>
          </a:p>
          <a:p>
            <a:pPr lvl="0">
              <a:buFont typeface="Wingdings" pitchFamily="2" charset="2"/>
              <a:buChar char="ü"/>
            </a:pPr>
            <a:r>
              <a:rPr lang="el-GR" sz="1800" dirty="0" smtClean="0"/>
              <a:t>να σχεδιάσετε τα στάδια της διδακτικής μεθόδου για μία διδακτική  ώρα.</a:t>
            </a:r>
            <a:r>
              <a:rPr lang="el-GR" sz="1800" b="1" dirty="0" smtClean="0"/>
              <a:t> </a:t>
            </a:r>
            <a:endParaRPr lang="el-GR" sz="1800" dirty="0"/>
          </a:p>
        </p:txBody>
      </p:sp>
      <p:sp>
        <p:nvSpPr>
          <p:cNvPr id="4" name="Θέση κειμένου 3"/>
          <p:cNvSpPr>
            <a:spLocks noGrp="1"/>
          </p:cNvSpPr>
          <p:nvPr>
            <p:ph type="body" sz="quarter" idx="11"/>
          </p:nvPr>
        </p:nvSpPr>
        <p:spPr>
          <a:xfrm>
            <a:off x="571472" y="857232"/>
            <a:ext cx="8358246" cy="1071570"/>
          </a:xfrm>
          <a:solidFill>
            <a:schemeClr val="tx2">
              <a:lumMod val="60000"/>
              <a:lumOff val="40000"/>
            </a:schemeClr>
          </a:solidFill>
        </p:spPr>
        <p:txBody>
          <a:bodyPr>
            <a:normAutofit/>
          </a:bodyPr>
          <a:lstStyle/>
          <a:p>
            <a:r>
              <a:rPr lang="el-GR"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2</a:t>
            </a:r>
            <a:r>
              <a:rPr lang="el-GR" spc="200" baseline="300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η</a:t>
            </a:r>
            <a:r>
              <a:rPr lang="el-GR"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 δραστηριότητα άσκησης</a:t>
            </a:r>
          </a:p>
          <a:p>
            <a:r>
              <a:rPr lang="el-GR"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 στον σχεδιασμό διδασκαλίας και στη διδακτική μεθοδολογία(χρόνος 30΄)</a:t>
            </a:r>
            <a:endParaRPr lang="el-GR" dirty="0"/>
          </a:p>
        </p:txBody>
      </p:sp>
      <p:sp>
        <p:nvSpPr>
          <p:cNvPr id="5" name="Θέση κειμένου 4"/>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a\Desktop\Νέος φάκελος\images.jpg"/>
          <p:cNvPicPr>
            <a:picLocks noChangeAspect="1" noChangeArrowheads="1"/>
          </p:cNvPicPr>
          <p:nvPr/>
        </p:nvPicPr>
        <p:blipFill>
          <a:blip r:embed="rId2" cstate="print"/>
          <a:srcRect/>
          <a:stretch>
            <a:fillRect/>
          </a:stretch>
        </p:blipFill>
        <p:spPr bwMode="auto">
          <a:xfrm>
            <a:off x="2285984" y="2214554"/>
            <a:ext cx="4998544" cy="1911167"/>
          </a:xfrm>
          <a:prstGeom prst="rect">
            <a:avLst/>
          </a:prstGeom>
          <a:noFill/>
        </p:spPr>
      </p:pic>
    </p:spTree>
    <p:extLst>
      <p:ext uri="{BB962C8B-B14F-4D97-AF65-F5344CB8AC3E}">
        <p14:creationId xmlns:p14="http://schemas.microsoft.com/office/powerpoint/2010/main" xmlns="" val="159036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p:txBody>
          <a:bodyPr>
            <a:normAutofit/>
          </a:bodyPr>
          <a:lstStyle/>
          <a:p>
            <a:endParaRPr lang="el-GR" sz="2400" dirty="0" smtClean="0"/>
          </a:p>
          <a:p>
            <a:r>
              <a:rPr lang="el-GR" sz="2400" dirty="0" smtClean="0"/>
              <a:t>    </a:t>
            </a:r>
            <a:r>
              <a:rPr lang="el-GR" sz="2000" dirty="0" smtClean="0"/>
              <a:t>Στην ενότητα αυτή  θα παρουσιαστεί το ζήτημα του </a:t>
            </a:r>
            <a:r>
              <a:rPr lang="el-GR" sz="2000" b="1" dirty="0" smtClean="0"/>
              <a:t>σχεδιασμού διδασκαλίας </a:t>
            </a:r>
            <a:r>
              <a:rPr lang="el-GR" sz="2000" dirty="0" smtClean="0"/>
              <a:t>και της </a:t>
            </a:r>
            <a:r>
              <a:rPr lang="el-GR" sz="2000" b="1" dirty="0" smtClean="0"/>
              <a:t>διδακτικής μεθοδολογίας </a:t>
            </a:r>
            <a:r>
              <a:rPr lang="el-GR" sz="2000" dirty="0" smtClean="0"/>
              <a:t>σε σχέση με το νέο Πρόγραμμα Σπουδών για το μάθημα των Θρησκευτικών. </a:t>
            </a:r>
          </a:p>
          <a:p>
            <a:r>
              <a:rPr lang="el-GR" sz="2000" dirty="0" smtClean="0"/>
              <a:t>Παράλληλα θα γίνει αναφορά στα διδακτικά εργαλεία και τις στρατηγικές/τεχνικές διδασκαλίας, στον γενικότερο ρόλο του/της εκπαιδευτικού και του/της μαθητή/</a:t>
            </a:r>
            <a:r>
              <a:rPr lang="el-GR" sz="2000" dirty="0" err="1" smtClean="0"/>
              <a:t>τριας,</a:t>
            </a:r>
            <a:r>
              <a:rPr lang="el-GR" sz="2000" dirty="0" smtClean="0"/>
              <a:t> καθώς και τη σχέση τους με τον διδακτικό σχεδιασμό.</a:t>
            </a:r>
            <a:endParaRPr lang="el-GR" sz="2000" dirty="0"/>
          </a:p>
        </p:txBody>
      </p:sp>
      <p:sp>
        <p:nvSpPr>
          <p:cNvPr id="4" name="Θέση κειμένου 3"/>
          <p:cNvSpPr>
            <a:spLocks noGrp="1"/>
          </p:cNvSpPr>
          <p:nvPr>
            <p:ph type="body" sz="quarter" idx="11"/>
          </p:nvPr>
        </p:nvSpPr>
        <p:spPr>
          <a:xfrm>
            <a:off x="395536" y="1124744"/>
            <a:ext cx="8410327" cy="804058"/>
          </a:xfrm>
        </p:spPr>
        <p:txBody>
          <a:bodyPr>
            <a:normAutofit/>
          </a:bodyPr>
          <a:lstStyle/>
          <a:p>
            <a:r>
              <a:rPr lang="el-GR" sz="2400" dirty="0" smtClean="0"/>
              <a:t>Περιγραφή της Ενότητας</a:t>
            </a:r>
            <a:endParaRPr lang="el-GR" sz="2400" dirty="0"/>
          </a:p>
        </p:txBody>
      </p:sp>
      <p:sp>
        <p:nvSpPr>
          <p:cNvPr id="5" name="Θέση κειμένου 4"/>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graphicFrame>
        <p:nvGraphicFramePr>
          <p:cNvPr id="5" name="4 - Θέση περιεχομένου"/>
          <p:cNvGraphicFramePr>
            <a:graphicFrameLocks noGrp="1"/>
          </p:cNvGraphicFramePr>
          <p:nvPr>
            <p:ph idx="1"/>
          </p:nvPr>
        </p:nvGraphicFramePr>
        <p:xfrm>
          <a:off x="428596" y="1000108"/>
          <a:ext cx="8286779" cy="479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2"/>
          </p:nvPr>
        </p:nvSpPr>
        <p:spPr/>
        <p:txBody>
          <a:bodyPr>
            <a:normAutofit/>
          </a:bodyPr>
          <a:lstStyle/>
          <a:p>
            <a:r>
              <a:rPr lang="el-GR" sz="2000" dirty="0" smtClean="0"/>
              <a:t>…αποτελεί σημαντικό κομμάτι της προετοιμασίας του/της εκπαιδευτικού πριν μπει στην τάξη.</a:t>
            </a:r>
          </a:p>
          <a:p>
            <a:endParaRPr lang="el-GR" sz="2000" dirty="0" smtClean="0"/>
          </a:p>
          <a:p>
            <a:r>
              <a:rPr lang="el-GR" sz="2000" dirty="0" smtClean="0"/>
              <a:t>Χρειάζεται</a:t>
            </a:r>
          </a:p>
          <a:p>
            <a:pPr>
              <a:buFont typeface="Arial" pitchFamily="34" charset="0"/>
              <a:buChar char="•"/>
            </a:pPr>
            <a:r>
              <a:rPr lang="el-GR" sz="2000" dirty="0" smtClean="0"/>
              <a:t>μεθοδολογική γνώση σχεδιασμού και υποστηρικτικών μηχανισμών μιας διδασκαλίας</a:t>
            </a:r>
          </a:p>
          <a:p>
            <a:pPr>
              <a:buFont typeface="Arial" pitchFamily="34" charset="0"/>
              <a:buChar char="•"/>
            </a:pPr>
            <a:r>
              <a:rPr lang="el-GR" sz="2000" dirty="0" smtClean="0"/>
              <a:t>αξιοποίηση παιδαγωγικής θεωρίας</a:t>
            </a:r>
            <a:endParaRPr lang="el-GR" sz="2000" dirty="0"/>
          </a:p>
        </p:txBody>
      </p:sp>
      <p:pic>
        <p:nvPicPr>
          <p:cNvPr id="8" name="7 - Θέση εικόνας" descr="TN_single-piece-of-paper-with-pen-and-pencil-clipart.jpg"/>
          <p:cNvPicPr>
            <a:picLocks noGrp="1" noChangeAspect="1"/>
          </p:cNvPicPr>
          <p:nvPr>
            <p:ph type="pic" idx="10"/>
          </p:nvPr>
        </p:nvPicPr>
        <p:blipFill>
          <a:blip r:embed="rId2" cstate="print"/>
          <a:srcRect l="4844" r="4844"/>
          <a:stretch>
            <a:fillRect/>
          </a:stretch>
        </p:blipFill>
        <p:spPr>
          <a:xfrm>
            <a:off x="6069124" y="2000240"/>
            <a:ext cx="2091821" cy="2643206"/>
          </a:xfrm>
          <a:ln>
            <a:solidFill>
              <a:srgbClr val="7030A0"/>
            </a:solidFill>
          </a:ln>
        </p:spPr>
      </p:pic>
      <p:sp>
        <p:nvSpPr>
          <p:cNvPr id="5" name="Θέση κειμένου 4"/>
          <p:cNvSpPr>
            <a:spLocks noGrp="1"/>
          </p:cNvSpPr>
          <p:nvPr>
            <p:ph type="body" sz="quarter" idx="11"/>
          </p:nvPr>
        </p:nvSpPr>
        <p:spPr/>
        <p:txBody>
          <a:bodyPr/>
          <a:lstStyle/>
          <a:p>
            <a:r>
              <a:rPr lang="el-GR" dirty="0" smtClean="0"/>
              <a:t>Ο σχεδιασμός διδασκαλίας</a:t>
            </a:r>
            <a:endParaRPr lang="el-GR" dirty="0"/>
          </a:p>
        </p:txBody>
      </p:sp>
      <p:sp>
        <p:nvSpPr>
          <p:cNvPr id="6" name="Θέση κειμένου 5"/>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3834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graphicFrame>
        <p:nvGraphicFramePr>
          <p:cNvPr id="5" name="4 - Θέση περιεχομένου"/>
          <p:cNvGraphicFramePr>
            <a:graphicFrameLocks noGrp="1"/>
          </p:cNvGraphicFramePr>
          <p:nvPr>
            <p:ph idx="1"/>
          </p:nvPr>
        </p:nvGraphicFramePr>
        <p:xfrm>
          <a:off x="485775" y="12684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p:cNvSpPr>
            <a:spLocks noGrp="1"/>
          </p:cNvSpPr>
          <p:nvPr>
            <p:ph type="body" sz="quarter" idx="11"/>
          </p:nvPr>
        </p:nvSpPr>
        <p:spPr/>
        <p:txBody>
          <a:bodyPr/>
          <a:lstStyle/>
          <a:p>
            <a:endParaRPr lang="el-G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quarter" idx="10"/>
          </p:nvPr>
        </p:nvSpPr>
        <p:spPr/>
        <p:txBody>
          <a:bodyPr>
            <a:normAutofit/>
          </a:bodyPr>
          <a:lstStyle/>
          <a:p>
            <a:endParaRPr lang="el-GR" dirty="0"/>
          </a:p>
        </p:txBody>
      </p:sp>
      <p:sp>
        <p:nvSpPr>
          <p:cNvPr id="4" name="3 - Ορθογώνιο"/>
          <p:cNvSpPr/>
          <p:nvPr/>
        </p:nvSpPr>
        <p:spPr>
          <a:xfrm>
            <a:off x="857224" y="1357298"/>
            <a:ext cx="3714776"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u="sng" dirty="0" smtClean="0">
                <a:solidFill>
                  <a:schemeClr val="tx1"/>
                </a:solidFill>
              </a:rPr>
              <a:t>Προϋποθέσεις:</a:t>
            </a:r>
            <a:endParaRPr lang="el-GR" b="1" dirty="0" smtClean="0">
              <a:solidFill>
                <a:schemeClr val="tx1"/>
              </a:solidFill>
            </a:endParaRPr>
          </a:p>
          <a:p>
            <a:pPr lvl="0">
              <a:buFont typeface="Arial" pitchFamily="34" charset="0"/>
              <a:buChar char="•"/>
            </a:pPr>
            <a:r>
              <a:rPr lang="el-GR" b="0" dirty="0" smtClean="0">
                <a:solidFill>
                  <a:schemeClr val="tx1"/>
                </a:solidFill>
              </a:rPr>
              <a:t> Αντικειμενικές συνθήκες τάξης</a:t>
            </a:r>
          </a:p>
          <a:p>
            <a:pPr lvl="0">
              <a:buFont typeface="Arial" pitchFamily="34" charset="0"/>
              <a:buChar char="•"/>
            </a:pPr>
            <a:r>
              <a:rPr lang="el-GR" b="0" dirty="0" smtClean="0">
                <a:solidFill>
                  <a:schemeClr val="tx1"/>
                </a:solidFill>
              </a:rPr>
              <a:t> Χαρακτηριστικά θεματικής ενότητας</a:t>
            </a:r>
          </a:p>
          <a:p>
            <a:pPr lvl="0">
              <a:buFont typeface="Arial" pitchFamily="34" charset="0"/>
              <a:buChar char="•"/>
            </a:pPr>
            <a:r>
              <a:rPr lang="el-GR" b="0" dirty="0" smtClean="0">
                <a:solidFill>
                  <a:schemeClr val="tx1"/>
                </a:solidFill>
              </a:rPr>
              <a:t> Διαφοροποίηση διδασκαλίας</a:t>
            </a:r>
            <a:endParaRPr lang="el-GR" dirty="0">
              <a:solidFill>
                <a:schemeClr val="tx1"/>
              </a:solidFill>
            </a:endParaRPr>
          </a:p>
        </p:txBody>
      </p:sp>
      <p:sp>
        <p:nvSpPr>
          <p:cNvPr id="5" name="4 - Ορθογώνιο"/>
          <p:cNvSpPr/>
          <p:nvPr/>
        </p:nvSpPr>
        <p:spPr>
          <a:xfrm>
            <a:off x="5643570" y="1643050"/>
            <a:ext cx="2786082" cy="135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800" b="1" u="sng" dirty="0" smtClean="0">
                <a:solidFill>
                  <a:schemeClr val="tx1"/>
                </a:solidFill>
              </a:rPr>
              <a:t>Τομείς μάθησης</a:t>
            </a:r>
            <a:endParaRPr lang="el-GR" sz="1800" b="1" dirty="0" smtClean="0">
              <a:solidFill>
                <a:schemeClr val="tx1"/>
              </a:solidFill>
            </a:endParaRPr>
          </a:p>
          <a:p>
            <a:pPr lvl="0">
              <a:buFont typeface="Arial" pitchFamily="34" charset="0"/>
              <a:buChar char="•"/>
            </a:pPr>
            <a:r>
              <a:rPr lang="el-GR" sz="1800" dirty="0" smtClean="0">
                <a:solidFill>
                  <a:schemeClr val="tx1"/>
                </a:solidFill>
              </a:rPr>
              <a:t> Γνώση</a:t>
            </a:r>
          </a:p>
          <a:p>
            <a:pPr lvl="0">
              <a:buFont typeface="Arial" pitchFamily="34" charset="0"/>
              <a:buChar char="•"/>
            </a:pPr>
            <a:r>
              <a:rPr lang="el-GR" sz="1800" dirty="0" smtClean="0">
                <a:solidFill>
                  <a:schemeClr val="tx1"/>
                </a:solidFill>
              </a:rPr>
              <a:t> Στάσεις-αξίες</a:t>
            </a:r>
          </a:p>
          <a:p>
            <a:pPr lvl="0">
              <a:buFont typeface="Arial" pitchFamily="34" charset="0"/>
              <a:buChar char="•"/>
            </a:pPr>
            <a:r>
              <a:rPr lang="el-GR" sz="1800" dirty="0" smtClean="0">
                <a:solidFill>
                  <a:schemeClr val="tx1"/>
                </a:solidFill>
              </a:rPr>
              <a:t> Δεξιότητες-ικανότητες</a:t>
            </a:r>
          </a:p>
        </p:txBody>
      </p:sp>
      <p:sp>
        <p:nvSpPr>
          <p:cNvPr id="6" name="5 - Ορθογώνιο"/>
          <p:cNvSpPr/>
          <p:nvPr/>
        </p:nvSpPr>
        <p:spPr>
          <a:xfrm>
            <a:off x="5000628" y="3571876"/>
            <a:ext cx="3571900" cy="1714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l-GR" b="1" u="sng" dirty="0" smtClean="0">
                <a:solidFill>
                  <a:schemeClr val="tx1"/>
                </a:solidFill>
              </a:rPr>
              <a:t>Στρατηγικές διδασκαλίας</a:t>
            </a:r>
            <a:r>
              <a:rPr lang="el-GR" u="sng" dirty="0" smtClean="0">
                <a:solidFill>
                  <a:schemeClr val="tx1"/>
                </a:solidFill>
              </a:rPr>
              <a:t>:</a:t>
            </a:r>
            <a:endParaRPr lang="el-GR" dirty="0" smtClean="0">
              <a:solidFill>
                <a:schemeClr val="tx1"/>
              </a:solidFill>
            </a:endParaRPr>
          </a:p>
          <a:p>
            <a:pPr lvl="0">
              <a:buFont typeface="Arial" pitchFamily="34" charset="0"/>
              <a:buChar char="•"/>
            </a:pPr>
            <a:r>
              <a:rPr lang="el-GR" dirty="0" smtClean="0">
                <a:solidFill>
                  <a:schemeClr val="tx1"/>
                </a:solidFill>
              </a:rPr>
              <a:t>Συμμετοχικές μορφές διδασκαλίας</a:t>
            </a:r>
          </a:p>
          <a:p>
            <a:pPr lvl="0">
              <a:buFont typeface="Arial" pitchFamily="34" charset="0"/>
              <a:buChar char="•"/>
            </a:pPr>
            <a:r>
              <a:rPr lang="el-GR" dirty="0" smtClean="0">
                <a:solidFill>
                  <a:schemeClr val="tx1"/>
                </a:solidFill>
              </a:rPr>
              <a:t>Διερεύνηση/αναζήτηση </a:t>
            </a:r>
          </a:p>
          <a:p>
            <a:pPr lvl="0">
              <a:buFont typeface="Arial" pitchFamily="34" charset="0"/>
              <a:buChar char="•"/>
            </a:pPr>
            <a:r>
              <a:rPr lang="el-GR" dirty="0" err="1" smtClean="0">
                <a:solidFill>
                  <a:schemeClr val="tx1"/>
                </a:solidFill>
              </a:rPr>
              <a:t>Ομαδοσυνεργασία</a:t>
            </a:r>
            <a:endParaRPr lang="el-GR" dirty="0">
              <a:solidFill>
                <a:schemeClr val="tx1"/>
              </a:solidFill>
            </a:endParaRPr>
          </a:p>
        </p:txBody>
      </p:sp>
      <p:sp>
        <p:nvSpPr>
          <p:cNvPr id="7" name="6 - Ορθογώνιο"/>
          <p:cNvSpPr/>
          <p:nvPr/>
        </p:nvSpPr>
        <p:spPr>
          <a:xfrm>
            <a:off x="571472" y="3286124"/>
            <a:ext cx="3714776"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l-GR" b="1" u="sng" dirty="0" smtClean="0">
                <a:solidFill>
                  <a:schemeClr val="tx1"/>
                </a:solidFill>
              </a:rPr>
              <a:t>Στάδια εφαρμογής:</a:t>
            </a:r>
          </a:p>
          <a:p>
            <a:pPr>
              <a:buNone/>
            </a:pPr>
            <a:endParaRPr lang="el-GR" dirty="0" smtClean="0">
              <a:solidFill>
                <a:schemeClr val="tx1"/>
              </a:solidFill>
            </a:endParaRPr>
          </a:p>
          <a:p>
            <a:pPr lvl="0">
              <a:buFont typeface="Arial" pitchFamily="34" charset="0"/>
              <a:buChar char="•"/>
            </a:pPr>
            <a:r>
              <a:rPr lang="el-GR" dirty="0" smtClean="0">
                <a:solidFill>
                  <a:schemeClr val="tx1"/>
                </a:solidFill>
              </a:rPr>
              <a:t> </a:t>
            </a:r>
            <a:r>
              <a:rPr lang="el-GR" dirty="0" err="1" smtClean="0">
                <a:solidFill>
                  <a:schemeClr val="tx1"/>
                </a:solidFill>
              </a:rPr>
              <a:t>Προδιδακτικός</a:t>
            </a:r>
            <a:r>
              <a:rPr lang="el-GR" dirty="0" smtClean="0">
                <a:solidFill>
                  <a:schemeClr val="tx1"/>
                </a:solidFill>
              </a:rPr>
              <a:t> σχεδιασμός</a:t>
            </a:r>
          </a:p>
          <a:p>
            <a:pPr lvl="0">
              <a:buFont typeface="Arial" pitchFamily="34" charset="0"/>
              <a:buChar char="•"/>
            </a:pPr>
            <a:r>
              <a:rPr lang="el-GR" dirty="0" smtClean="0">
                <a:solidFill>
                  <a:schemeClr val="tx1"/>
                </a:solidFill>
              </a:rPr>
              <a:t> Εφαρμογή στη διδασκαλία</a:t>
            </a:r>
          </a:p>
          <a:p>
            <a:pPr lvl="0">
              <a:buFont typeface="Arial" pitchFamily="34" charset="0"/>
              <a:buChar char="•"/>
            </a:pPr>
            <a:r>
              <a:rPr lang="el-GR" dirty="0" smtClean="0">
                <a:solidFill>
                  <a:schemeClr val="tx1"/>
                </a:solidFill>
              </a:rPr>
              <a:t> Μαθησιακή και </a:t>
            </a:r>
            <a:r>
              <a:rPr lang="el-GR" dirty="0" err="1" smtClean="0">
                <a:solidFill>
                  <a:schemeClr val="tx1"/>
                </a:solidFill>
              </a:rPr>
              <a:t>μεταγνωστική</a:t>
            </a:r>
            <a:r>
              <a:rPr lang="el-GR" dirty="0" smtClean="0">
                <a:solidFill>
                  <a:schemeClr val="tx1"/>
                </a:solidFill>
              </a:rPr>
              <a:t> αξιολόγηση</a:t>
            </a:r>
            <a:endParaRPr lang="el-GR" dirty="0">
              <a:solidFill>
                <a:schemeClr val="tx1"/>
              </a:solidFill>
            </a:endParaRPr>
          </a:p>
        </p:txBody>
      </p:sp>
      <p:sp>
        <p:nvSpPr>
          <p:cNvPr id="8" name="7 - Ορθογώνιο"/>
          <p:cNvSpPr/>
          <p:nvPr/>
        </p:nvSpPr>
        <p:spPr>
          <a:xfrm>
            <a:off x="500034" y="5643578"/>
            <a:ext cx="8072494" cy="35719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l-GR" sz="2400" dirty="0" smtClean="0">
                <a:solidFill>
                  <a:schemeClr val="tx1"/>
                </a:solidFill>
              </a:rPr>
              <a:t>Διδακτική μεθοδολογία                    Βιωματική μάθηση</a:t>
            </a:r>
          </a:p>
        </p:txBody>
      </p:sp>
      <p:sp>
        <p:nvSpPr>
          <p:cNvPr id="9" name="8 - Ορθογώνιο"/>
          <p:cNvSpPr/>
          <p:nvPr/>
        </p:nvSpPr>
        <p:spPr>
          <a:xfrm>
            <a:off x="642910" y="857232"/>
            <a:ext cx="778674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b="1" dirty="0" smtClean="0"/>
          </a:p>
          <a:p>
            <a:pPr algn="ctr"/>
            <a:r>
              <a:rPr lang="el-GR" sz="1800" b="1" dirty="0" smtClean="0">
                <a:solidFill>
                  <a:schemeClr val="bg1"/>
                </a:solidFill>
              </a:rPr>
              <a:t>ΟΡΓΑΝΩΣΗ ΤΗΣ ΔΙΔΑΣΚΑΛΙΑΣ   Επιλογή μεθόδων και στρατηγικών</a:t>
            </a:r>
            <a:r>
              <a:rPr lang="el-GR" b="1" dirty="0" smtClean="0">
                <a:solidFill>
                  <a:schemeClr val="bg1"/>
                </a:solidFill>
              </a:rPr>
              <a:t/>
            </a:r>
            <a:br>
              <a:rPr lang="el-GR" b="1" dirty="0" smtClean="0">
                <a:solidFill>
                  <a:schemeClr val="bg1"/>
                </a:solidFill>
              </a:rPr>
            </a:br>
            <a:endParaRPr lang="el-GR" b="1" dirty="0">
              <a:solidFill>
                <a:schemeClr val="bg1"/>
              </a:solidFill>
            </a:endParaRPr>
          </a:p>
        </p:txBody>
      </p:sp>
      <p:sp>
        <p:nvSpPr>
          <p:cNvPr id="10" name="9 - Δεξιό βέλος"/>
          <p:cNvSpPr/>
          <p:nvPr/>
        </p:nvSpPr>
        <p:spPr>
          <a:xfrm>
            <a:off x="4643438" y="2071678"/>
            <a:ext cx="9286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Βέλος προς τα κάτω"/>
          <p:cNvSpPr/>
          <p:nvPr/>
        </p:nvSpPr>
        <p:spPr>
          <a:xfrm>
            <a:off x="6786578" y="3143248"/>
            <a:ext cx="48463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Αριστερό βέλος"/>
          <p:cNvSpPr/>
          <p:nvPr/>
        </p:nvSpPr>
        <p:spPr>
          <a:xfrm>
            <a:off x="4357686" y="4143380"/>
            <a:ext cx="47834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Δεξιό βέλος"/>
          <p:cNvSpPr/>
          <p:nvPr/>
        </p:nvSpPr>
        <p:spPr>
          <a:xfrm>
            <a:off x="4500562" y="5715016"/>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843597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sp>
        <p:nvSpPr>
          <p:cNvPr id="3" name="Θέση κειμένου 2"/>
          <p:cNvSpPr>
            <a:spLocks noGrp="1"/>
          </p:cNvSpPr>
          <p:nvPr>
            <p:ph type="body" sz="half" idx="10"/>
          </p:nvPr>
        </p:nvSpPr>
        <p:spPr>
          <a:xfrm>
            <a:off x="394169" y="1619474"/>
            <a:ext cx="8411961" cy="4309856"/>
          </a:xfrm>
        </p:spPr>
        <p:txBody>
          <a:bodyPr>
            <a:normAutofit fontScale="92500" lnSpcReduction="10000"/>
          </a:bodyPr>
          <a:lstStyle/>
          <a:p>
            <a:r>
              <a:rPr lang="el-GR" sz="1800" b="1" dirty="0" smtClean="0">
                <a:solidFill>
                  <a:srgbClr val="C00000"/>
                </a:solidFill>
              </a:rPr>
              <a:t>Οι εκπαιδευτικοί κατά τον σχεδιασμό επιδιώκεται να:</a:t>
            </a:r>
            <a:endParaRPr lang="en-US" sz="1800" dirty="0" smtClean="0"/>
          </a:p>
          <a:p>
            <a:pPr>
              <a:buFont typeface="Arial" pitchFamily="34" charset="0"/>
              <a:buChar char="•"/>
            </a:pPr>
            <a:r>
              <a:rPr lang="el-GR" sz="2000" dirty="0" smtClean="0"/>
              <a:t>δημιουργούν ένα υποστηρικτικό περιβάλλον μάθησης, ενθαρρύνοντας την </a:t>
            </a:r>
            <a:r>
              <a:rPr lang="el-GR" sz="2000" b="1" dirty="0" smtClean="0"/>
              <a:t>ενεργό εμπλοκή μαθητών/τριών </a:t>
            </a:r>
            <a:r>
              <a:rPr lang="el-GR" sz="2000" dirty="0" smtClean="0"/>
              <a:t>σε ατομικές και ομαδικές δραστηριότητες,</a:t>
            </a:r>
            <a:r>
              <a:rPr lang="en-US" sz="2000" dirty="0" smtClean="0"/>
              <a:t>   </a:t>
            </a:r>
            <a:endParaRPr lang="el-GR" sz="2000" dirty="0" smtClean="0"/>
          </a:p>
          <a:p>
            <a:pPr>
              <a:spcBef>
                <a:spcPts val="1200"/>
              </a:spcBef>
              <a:spcAft>
                <a:spcPts val="1200"/>
              </a:spcAft>
              <a:buFont typeface="Arial" pitchFamily="34" charset="0"/>
              <a:buChar char="•"/>
            </a:pPr>
            <a:r>
              <a:rPr lang="el-GR" sz="2000" dirty="0" smtClean="0"/>
              <a:t>εστιάζουν στην οικειοποίηση </a:t>
            </a:r>
            <a:r>
              <a:rPr lang="el-GR" sz="2000" b="1" dirty="0" smtClean="0"/>
              <a:t>βασικών γνώσεων </a:t>
            </a:r>
            <a:r>
              <a:rPr lang="el-GR" sz="2000" dirty="0" smtClean="0"/>
              <a:t>με τη βοήθεια των οποίων αναπτύσσονται γνωστικές, </a:t>
            </a:r>
            <a:r>
              <a:rPr lang="el-GR" sz="2000" dirty="0" err="1" smtClean="0"/>
              <a:t>μεταγνωστικές</a:t>
            </a:r>
            <a:r>
              <a:rPr lang="el-GR" sz="2000" dirty="0" smtClean="0"/>
              <a:t> και άλλες δεξιότητες και ικανότητες, αξιοποιώντας τις αρχές της παιδαγωγικής ψυχολογίας και τη φυσιογνωμία του μαθήματος των Θρησκευτικών,</a:t>
            </a:r>
          </a:p>
          <a:p>
            <a:pPr>
              <a:buFont typeface="Arial" pitchFamily="34" charset="0"/>
              <a:buChar char="•"/>
            </a:pPr>
            <a:r>
              <a:rPr lang="el-GR" sz="2000" dirty="0" smtClean="0"/>
              <a:t>επιδιώκουν τη διασύνδεση και ενσωμάτωση της </a:t>
            </a:r>
            <a:r>
              <a:rPr lang="el-GR" sz="2000" b="1" dirty="0" smtClean="0"/>
              <a:t>νέας γνώσης με τις προϋπάρχουσες γνώσεις</a:t>
            </a:r>
            <a:r>
              <a:rPr lang="el-GR" sz="2000" dirty="0" smtClean="0"/>
              <a:t> των μαθητών/τριών μέσω πολλαπλών προσεγγίσεων ανάλογα με τις ανάγκες, τις δυνατότητες και τα ενδιαφέροντά τους, </a:t>
            </a:r>
          </a:p>
          <a:p>
            <a:pPr>
              <a:spcBef>
                <a:spcPts val="1200"/>
              </a:spcBef>
              <a:spcAft>
                <a:spcPts val="1200"/>
              </a:spcAft>
              <a:buFont typeface="Arial" pitchFamily="34" charset="0"/>
              <a:buChar char="•"/>
            </a:pPr>
            <a:r>
              <a:rPr lang="el-GR" sz="2000" dirty="0" smtClean="0"/>
              <a:t>υιοθετούν στρατηγικές </a:t>
            </a:r>
            <a:r>
              <a:rPr lang="el-GR" sz="2000" b="1" dirty="0" smtClean="0"/>
              <a:t>διαφοροποιημένης διδασκαλίας</a:t>
            </a:r>
            <a:r>
              <a:rPr lang="el-GR" sz="2000" dirty="0" smtClean="0"/>
              <a:t>, </a:t>
            </a:r>
            <a:r>
              <a:rPr lang="el-GR" sz="2000" b="1" dirty="0" smtClean="0"/>
              <a:t>βιωματικής μάθησης </a:t>
            </a:r>
            <a:r>
              <a:rPr lang="el-GR" sz="2000" dirty="0" smtClean="0"/>
              <a:t>και αξιοποιούν εναλλακτικές πρακτικές, ποικίλα διδακτικά εργαλεία και δημιουργικές δραστηριότητες,</a:t>
            </a:r>
          </a:p>
          <a:p>
            <a:endParaRPr lang="el-GR" dirty="0"/>
          </a:p>
        </p:txBody>
      </p:sp>
      <p:sp>
        <p:nvSpPr>
          <p:cNvPr id="4" name="Θέση κειμένου 3"/>
          <p:cNvSpPr>
            <a:spLocks noGrp="1"/>
          </p:cNvSpPr>
          <p:nvPr>
            <p:ph type="body" sz="quarter" idx="11"/>
          </p:nvPr>
        </p:nvSpPr>
        <p:spPr/>
        <p:txBody>
          <a:bodyPr/>
          <a:lstStyle/>
          <a:p>
            <a:r>
              <a:rPr lang="el-GR" dirty="0" smtClean="0"/>
              <a:t>1. Αρχές σχεδιασμού διδασκαλίας</a:t>
            </a:r>
            <a:endParaRPr lang="el-GR" dirty="0"/>
          </a:p>
        </p:txBody>
      </p:sp>
      <p:sp>
        <p:nvSpPr>
          <p:cNvPr id="5" name="Θέση κειμένου 4"/>
          <p:cNvSpPr>
            <a:spLocks noGrp="1"/>
          </p:cNvSpPr>
          <p:nvPr>
            <p:ph type="body" sz="quarter" idx="12"/>
          </p:nvPr>
        </p:nvSpPr>
        <p:spPr/>
        <p:txBody>
          <a:bodyPr/>
          <a:lstStyle/>
          <a:p>
            <a:endParaRPr lang="el-GR"/>
          </a:p>
        </p:txBody>
      </p:sp>
    </p:spTree>
    <p:extLst>
      <p:ext uri="{BB962C8B-B14F-4D97-AF65-F5344CB8AC3E}">
        <p14:creationId xmlns:p14="http://schemas.microsoft.com/office/powerpoint/2010/main" xmlns="" val="175818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ΣΧΕΔΙΑΣΜΟΣ ΔΙΔΑΣΚΑΛΙΑΣ ΚΑΙ ΔΙΔΑΚΤΙΚΗ ΜΕΘΟΔΟΛΟΓΙΑ</a:t>
            </a:r>
            <a:endParaRPr lang="el-GR" dirty="0"/>
          </a:p>
        </p:txBody>
      </p:sp>
      <p:graphicFrame>
        <p:nvGraphicFramePr>
          <p:cNvPr id="5" name="4 - Θέση περιεχομένου"/>
          <p:cNvGraphicFramePr>
            <a:graphicFrameLocks noGrp="1"/>
          </p:cNvGraphicFramePr>
          <p:nvPr>
            <p:ph idx="1"/>
          </p:nvPr>
        </p:nvGraphicFramePr>
        <p:xfrm>
          <a:off x="485775" y="1500174"/>
          <a:ext cx="822960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p:cNvSpPr>
            <a:spLocks noGrp="1"/>
          </p:cNvSpPr>
          <p:nvPr>
            <p:ph type="body" sz="quarter" idx="11"/>
          </p:nvPr>
        </p:nvSpPr>
        <p:spPr/>
        <p:txBody>
          <a:bodyPr/>
          <a:lstStyle/>
          <a:p>
            <a:endParaRPr lang="el-GR"/>
          </a:p>
        </p:txBody>
      </p:sp>
      <p:sp>
        <p:nvSpPr>
          <p:cNvPr id="6" name="5 - Ορθογώνιο"/>
          <p:cNvSpPr/>
          <p:nvPr/>
        </p:nvSpPr>
        <p:spPr>
          <a:xfrm>
            <a:off x="785786" y="1785926"/>
            <a:ext cx="192882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Δραστηριότητες</a:t>
            </a:r>
            <a:endParaRPr lang="el-GR" dirty="0"/>
          </a:p>
        </p:txBody>
      </p:sp>
      <p:sp>
        <p:nvSpPr>
          <p:cNvPr id="7" name="6 - Βέλος προς τα επάνω"/>
          <p:cNvSpPr/>
          <p:nvPr/>
        </p:nvSpPr>
        <p:spPr>
          <a:xfrm rot="19660448">
            <a:off x="1720090" y="2310915"/>
            <a:ext cx="484632"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4643438" y="857232"/>
            <a:ext cx="400052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2. Βήματα σχεδιασμού</a:t>
            </a:r>
            <a:endParaRPr lang="el-GR" sz="2400" b="1" dirty="0">
              <a:solidFill>
                <a:schemeClr val="tx1"/>
              </a:solidFill>
            </a:endParaRPr>
          </a:p>
        </p:txBody>
      </p:sp>
    </p:spTree>
    <p:extLst>
      <p:ext uri="{BB962C8B-B14F-4D97-AF65-F5344CB8AC3E}">
        <p14:creationId xmlns:p14="http://schemas.microsoft.com/office/powerpoint/2010/main" xmlns="" val="2488087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4E083BE82D4C4B9027F460895BBAB8" ma:contentTypeVersion="6" ma:contentTypeDescription="Create a new document." ma:contentTypeScope="" ma:versionID="bd3a750679e0186230a0c027ef4afb0e">
  <xsd:schema xmlns:xsd="http://www.w3.org/2001/XMLSchema" xmlns:xs="http://www.w3.org/2001/XMLSchema" xmlns:p="http://schemas.microsoft.com/office/2006/metadata/properties" xmlns:ns2="ea0a55cd-ae1c-459e-820a-62ca6fe5004a" xmlns:ns3="e6921f4e-6864-4e6a-940a-9b465a3e021d" targetNamespace="http://schemas.microsoft.com/office/2006/metadata/properties" ma:root="true" ma:fieldsID="a6924ef7ec0dedbaad34921a8a63ae3f" ns2:_="" ns3:_="">
    <xsd:import namespace="ea0a55cd-ae1c-459e-820a-62ca6fe5004a"/>
    <xsd:import namespace="e6921f4e-6864-4e6a-940a-9b465a3e021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a55cd-ae1c-459e-820a-62ca6fe500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921f4e-6864-4e6a-940a-9b465a3e021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78FC0-A8E8-4C7D-A8D4-ECB00CA832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D4AA14-3E96-41AF-989F-EACCF494E996}">
  <ds:schemaRefs>
    <ds:schemaRef ds:uri="http://schemas.microsoft.com/sharepoint/v3/contenttype/forms"/>
  </ds:schemaRefs>
</ds:datastoreItem>
</file>

<file path=customXml/itemProps3.xml><?xml version="1.0" encoding="utf-8"?>
<ds:datastoreItem xmlns:ds="http://schemas.openxmlformats.org/officeDocument/2006/customXml" ds:itemID="{ED0D1785-C6F1-4BB8-8525-862466E1F4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0a55cd-ae1c-459e-820a-62ca6fe5004a"/>
    <ds:schemaRef ds:uri="e6921f4e-6864-4e6a-940a-9b465a3e0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690</TotalTime>
  <Words>2182</Words>
  <Application>Microsoft Office PowerPoint</Application>
  <PresentationFormat>Προβολή στην οθόνη (4:3)</PresentationFormat>
  <Paragraphs>218</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ΘΡΗΣΚΕΥΤΙΚΑ</vt:lpstr>
      <vt:lpstr>ΣΧΕΔΙΑΣΜΟΣ ΔΙΔΑΣΚΑΛΙΑΣ  ΚΑΙ ΔΙΔΑΚΤΙΚΗ ΜΕΘΟΔΟΛΟΓΙΑ </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ΣΧΕΔΙΑΣΜΟΣ ΔΙΔΑΣΚΑΛΙΑΣ ΚΑΙ ΔΙΔΑΚΤΙΚΗ ΜΕΘΟΔΟΛΟΓΙΑ</vt:lpstr>
      <vt:lpstr>Διαφάνεια 25</vt:lpstr>
      <vt:lpstr>ΣΧΕΔΙΑΣΜΟΣ ΔΙΔΑΣΚΑΛΙΑΣ ΚΑΙ ΔΙΔΑΚΤΙΚΗ ΜΕΘΟΔΟΛΟΓΙΑ</vt:lpstr>
      <vt:lpstr>Διαφάνεια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ΣΩΤΗΡΗΣ</cp:lastModifiedBy>
  <cp:revision>90</cp:revision>
  <dcterms:created xsi:type="dcterms:W3CDTF">2021-05-16T09:56:02Z</dcterms:created>
  <dcterms:modified xsi:type="dcterms:W3CDTF">2021-12-09T09:34:26Z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0x010100E34E083BE82D4C4B9027F460895BBAB8</vt:lpwstr>
  </property>
</Properties>
</file>