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8.xml" ContentType="application/vnd.openxmlformats-officedocument.presentationml.slideLayout+xml"/>
  <Override PartName="/ppt/slideLayouts/slideLayout25.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handoutMasterIdLst>
    <p:handoutMasterId r:id="rId24"/>
  </p:handoutMasterIdLst>
  <p:sldIdLst>
    <p:sldId id="270" r:id="rId3"/>
    <p:sldId id="257" r:id="rId4"/>
    <p:sldId id="26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1ABC6-62CB-445D-ABF0-7980BF93BAA6}" v="165" dt="2021-06-04T09:13:27.823"/>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102" d="100"/>
          <a:sy n="102" d="100"/>
        </p:scale>
        <p:origin x="-2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2" d="100"/>
          <a:sy n="62" d="100"/>
        </p:scale>
        <p:origin x="3226"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5" Type="http://schemas.openxmlformats.org/officeDocument/2006/relationships/customXml" Target="../customXml/item2.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ivoulg@o365.uoa.gr" userId="0067bb27-efee-4e30-8f49-857a94f5c90a" providerId="ADAL" clId="{0001ABC6-62CB-445D-ABF0-7980BF93BAA6}"/>
    <pc:docChg chg="custSel addSld delSld modSld sldOrd">
      <pc:chgData name="evivoulg@o365.uoa.gr" userId="0067bb27-efee-4e30-8f49-857a94f5c90a" providerId="ADAL" clId="{0001ABC6-62CB-445D-ABF0-7980BF93BAA6}" dt="2021-06-03T16:11:11.105" v="773" actId="20577"/>
      <pc:docMkLst>
        <pc:docMk/>
      </pc:docMkLst>
      <pc:sldChg chg="modSp del mod">
        <pc:chgData name="evivoulg@o365.uoa.gr" userId="0067bb27-efee-4e30-8f49-857a94f5c90a" providerId="ADAL" clId="{0001ABC6-62CB-445D-ABF0-7980BF93BAA6}" dt="2021-06-03T10:42:47.154" v="42" actId="2696"/>
        <pc:sldMkLst>
          <pc:docMk/>
          <pc:sldMk cId="2614261615" sldId="256"/>
        </pc:sldMkLst>
        <pc:spChg chg="mod">
          <ac:chgData name="evivoulg@o365.uoa.gr" userId="0067bb27-efee-4e30-8f49-857a94f5c90a" providerId="ADAL" clId="{0001ABC6-62CB-445D-ABF0-7980BF93BAA6}" dt="2021-06-03T10:33:23.831" v="35"/>
          <ac:spMkLst>
            <pc:docMk/>
            <pc:sldMk cId="2614261615" sldId="256"/>
            <ac:spMk id="2" creationId="{00000000-0000-0000-0000-000000000000}"/>
          </ac:spMkLst>
        </pc:spChg>
        <pc:spChg chg="mod">
          <ac:chgData name="evivoulg@o365.uoa.gr" userId="0067bb27-efee-4e30-8f49-857a94f5c90a" providerId="ADAL" clId="{0001ABC6-62CB-445D-ABF0-7980BF93BAA6}" dt="2021-06-03T10:33:23.831" v="35"/>
          <ac:spMkLst>
            <pc:docMk/>
            <pc:sldMk cId="2614261615" sldId="256"/>
            <ac:spMk id="3" creationId="{00000000-0000-0000-0000-000000000000}"/>
          </ac:spMkLst>
        </pc:spChg>
      </pc:sldChg>
      <pc:sldChg chg="modSp mod">
        <pc:chgData name="evivoulg@o365.uoa.gr" userId="0067bb27-efee-4e30-8f49-857a94f5c90a" providerId="ADAL" clId="{0001ABC6-62CB-445D-ABF0-7980BF93BAA6}" dt="2021-06-03T10:43:29.435" v="44" actId="27636"/>
        <pc:sldMkLst>
          <pc:docMk/>
          <pc:sldMk cId="699936638" sldId="257"/>
        </pc:sldMkLst>
        <pc:spChg chg="mod">
          <ac:chgData name="evivoulg@o365.uoa.gr" userId="0067bb27-efee-4e30-8f49-857a94f5c90a" providerId="ADAL" clId="{0001ABC6-62CB-445D-ABF0-7980BF93BAA6}" dt="2021-06-03T10:43:29.435" v="44" actId="27636"/>
          <ac:spMkLst>
            <pc:docMk/>
            <pc:sldMk cId="699936638" sldId="257"/>
            <ac:spMk id="3" creationId="{C0C099DC-15BA-4F2A-B34F-BE5D6E97A17A}"/>
          </ac:spMkLst>
        </pc:spChg>
        <pc:spChg chg="mod">
          <ac:chgData name="evivoulg@o365.uoa.gr" userId="0067bb27-efee-4e30-8f49-857a94f5c90a" providerId="ADAL" clId="{0001ABC6-62CB-445D-ABF0-7980BF93BAA6}" dt="2021-06-03T10:32:37.317" v="34" actId="6549"/>
          <ac:spMkLst>
            <pc:docMk/>
            <pc:sldMk cId="699936638" sldId="257"/>
            <ac:spMk id="4" creationId="{D5081508-D5D0-4645-8850-5A30C91917BE}"/>
          </ac:spMkLst>
        </pc:spChg>
      </pc:sldChg>
      <pc:sldChg chg="modSp mod ord">
        <pc:chgData name="evivoulg@o365.uoa.gr" userId="0067bb27-efee-4e30-8f49-857a94f5c90a" providerId="ADAL" clId="{0001ABC6-62CB-445D-ABF0-7980BF93BAA6}" dt="2021-06-03T10:44:34.484" v="56"/>
        <pc:sldMkLst>
          <pc:docMk/>
          <pc:sldMk cId="2832443618" sldId="258"/>
        </pc:sldMkLst>
        <pc:spChg chg="mod">
          <ac:chgData name="evivoulg@o365.uoa.gr" userId="0067bb27-efee-4e30-8f49-857a94f5c90a" providerId="ADAL" clId="{0001ABC6-62CB-445D-ABF0-7980BF93BAA6}" dt="2021-06-03T10:43:39.185" v="45"/>
          <ac:spMkLst>
            <pc:docMk/>
            <pc:sldMk cId="2832443618" sldId="258"/>
            <ac:spMk id="2" creationId="{00000000-0000-0000-0000-000000000000}"/>
          </ac:spMkLst>
        </pc:spChg>
        <pc:spChg chg="mod">
          <ac:chgData name="evivoulg@o365.uoa.gr" userId="0067bb27-efee-4e30-8f49-857a94f5c90a" providerId="ADAL" clId="{0001ABC6-62CB-445D-ABF0-7980BF93BAA6}" dt="2021-06-03T10:43:43.970" v="46" actId="6549"/>
          <ac:spMkLst>
            <pc:docMk/>
            <pc:sldMk cId="2832443618" sldId="258"/>
            <ac:spMk id="3" creationId="{C979DDBD-DDB4-41E3-8BCA-601077C5B0C1}"/>
          </ac:spMkLst>
        </pc:spChg>
      </pc:sldChg>
      <pc:sldChg chg="del">
        <pc:chgData name="evivoulg@o365.uoa.gr" userId="0067bb27-efee-4e30-8f49-857a94f5c90a" providerId="ADAL" clId="{0001ABC6-62CB-445D-ABF0-7980BF93BAA6}" dt="2021-06-03T10:52:35.689" v="119" actId="47"/>
        <pc:sldMkLst>
          <pc:docMk/>
          <pc:sldMk cId="3422823570" sldId="259"/>
        </pc:sldMkLst>
      </pc:sldChg>
      <pc:sldChg chg="addSp delSp modSp mod ord modClrScheme chgLayout">
        <pc:chgData name="evivoulg@o365.uoa.gr" userId="0067bb27-efee-4e30-8f49-857a94f5c90a" providerId="ADAL" clId="{0001ABC6-62CB-445D-ABF0-7980BF93BAA6}" dt="2021-06-03T13:31:09.686" v="630" actId="20577"/>
        <pc:sldMkLst>
          <pc:docMk/>
          <pc:sldMk cId="3750158624" sldId="264"/>
        </pc:sldMkLst>
        <pc:spChg chg="del mod">
          <ac:chgData name="evivoulg@o365.uoa.gr" userId="0067bb27-efee-4e30-8f49-857a94f5c90a" providerId="ADAL" clId="{0001ABC6-62CB-445D-ABF0-7980BF93BAA6}" dt="2021-06-03T10:49:22.980" v="71" actId="478"/>
          <ac:spMkLst>
            <pc:docMk/>
            <pc:sldMk cId="3750158624" sldId="264"/>
            <ac:spMk id="2" creationId="{00000000-0000-0000-0000-000000000000}"/>
          </ac:spMkLst>
        </pc:spChg>
        <pc:spChg chg="del">
          <ac:chgData name="evivoulg@o365.uoa.gr" userId="0067bb27-efee-4e30-8f49-857a94f5c90a" providerId="ADAL" clId="{0001ABC6-62CB-445D-ABF0-7980BF93BAA6}" dt="2021-06-03T10:45:43.985" v="59"/>
          <ac:spMkLst>
            <pc:docMk/>
            <pc:sldMk cId="3750158624" sldId="264"/>
            <ac:spMk id="3" creationId="{00000000-0000-0000-0000-000000000000}"/>
          </ac:spMkLst>
        </pc:spChg>
        <pc:spChg chg="mod">
          <ac:chgData name="evivoulg@o365.uoa.gr" userId="0067bb27-efee-4e30-8f49-857a94f5c90a" providerId="ADAL" clId="{0001ABC6-62CB-445D-ABF0-7980BF93BAA6}" dt="2021-06-03T10:44:57.777" v="58" actId="6549"/>
          <ac:spMkLst>
            <pc:docMk/>
            <pc:sldMk cId="3750158624" sldId="264"/>
            <ac:spMk id="4" creationId="{A70C74E3-B3B0-43A4-8A52-C11A239F489C}"/>
          </ac:spMkLst>
        </pc:spChg>
        <pc:spChg chg="add del mod">
          <ac:chgData name="evivoulg@o365.uoa.gr" userId="0067bb27-efee-4e30-8f49-857a94f5c90a" providerId="ADAL" clId="{0001ABC6-62CB-445D-ABF0-7980BF93BAA6}" dt="2021-06-03T10:45:54.769" v="60" actId="26606"/>
          <ac:spMkLst>
            <pc:docMk/>
            <pc:sldMk cId="3750158624" sldId="264"/>
            <ac:spMk id="5" creationId="{7793B537-CD03-40E9-9639-BB27FA6A9DF1}"/>
          </ac:spMkLst>
        </pc:spChg>
        <pc:spChg chg="add del mod">
          <ac:chgData name="evivoulg@o365.uoa.gr" userId="0067bb27-efee-4e30-8f49-857a94f5c90a" providerId="ADAL" clId="{0001ABC6-62CB-445D-ABF0-7980BF93BAA6}" dt="2021-06-03T10:48:53.172" v="67"/>
          <ac:spMkLst>
            <pc:docMk/>
            <pc:sldMk cId="3750158624" sldId="264"/>
            <ac:spMk id="6" creationId="{09037A82-C9CD-4FD3-A971-B8885A55F3A6}"/>
          </ac:spMkLst>
        </pc:spChg>
        <pc:spChg chg="add del mod">
          <ac:chgData name="evivoulg@o365.uoa.gr" userId="0067bb27-efee-4e30-8f49-857a94f5c90a" providerId="ADAL" clId="{0001ABC6-62CB-445D-ABF0-7980BF93BAA6}" dt="2021-06-03T10:48:10.522" v="62"/>
          <ac:spMkLst>
            <pc:docMk/>
            <pc:sldMk cId="3750158624" sldId="264"/>
            <ac:spMk id="7" creationId="{AED67BE9-E24C-4BCF-9FD1-FB4CDAE10D5E}"/>
          </ac:spMkLst>
        </pc:spChg>
        <pc:spChg chg="add del mod">
          <ac:chgData name="evivoulg@o365.uoa.gr" userId="0067bb27-efee-4e30-8f49-857a94f5c90a" providerId="ADAL" clId="{0001ABC6-62CB-445D-ABF0-7980BF93BAA6}" dt="2021-06-03T10:48:26.164" v="63"/>
          <ac:spMkLst>
            <pc:docMk/>
            <pc:sldMk cId="3750158624" sldId="264"/>
            <ac:spMk id="10" creationId="{BD7199C6-3E93-46FE-8AB9-44788DB4C8BD}"/>
          </ac:spMkLst>
        </pc:spChg>
        <pc:spChg chg="add del mod">
          <ac:chgData name="evivoulg@o365.uoa.gr" userId="0067bb27-efee-4e30-8f49-857a94f5c90a" providerId="ADAL" clId="{0001ABC6-62CB-445D-ABF0-7980BF93BAA6}" dt="2021-06-03T10:48:10.522" v="62"/>
          <ac:spMkLst>
            <pc:docMk/>
            <pc:sldMk cId="3750158624" sldId="264"/>
            <ac:spMk id="13" creationId="{395086BE-A0A9-49F5-B221-87AF7DF4AFC8}"/>
          </ac:spMkLst>
        </pc:spChg>
        <pc:spChg chg="add del mod">
          <ac:chgData name="evivoulg@o365.uoa.gr" userId="0067bb27-efee-4e30-8f49-857a94f5c90a" providerId="ADAL" clId="{0001ABC6-62CB-445D-ABF0-7980BF93BAA6}" dt="2021-06-03T10:48:10.522" v="62"/>
          <ac:spMkLst>
            <pc:docMk/>
            <pc:sldMk cId="3750158624" sldId="264"/>
            <ac:spMk id="16" creationId="{D4A81BC5-E53F-4546-9CF3-8D13EF3A4E22}"/>
          </ac:spMkLst>
        </pc:spChg>
        <pc:spChg chg="add del mod">
          <ac:chgData name="evivoulg@o365.uoa.gr" userId="0067bb27-efee-4e30-8f49-857a94f5c90a" providerId="ADAL" clId="{0001ABC6-62CB-445D-ABF0-7980BF93BAA6}" dt="2021-06-03T10:48:10.522" v="62"/>
          <ac:spMkLst>
            <pc:docMk/>
            <pc:sldMk cId="3750158624" sldId="264"/>
            <ac:spMk id="17" creationId="{6CC68831-1151-48C2-B89A-B3087596C817}"/>
          </ac:spMkLst>
        </pc:spChg>
        <pc:spChg chg="add del mod">
          <ac:chgData name="evivoulg@o365.uoa.gr" userId="0067bb27-efee-4e30-8f49-857a94f5c90a" providerId="ADAL" clId="{0001ABC6-62CB-445D-ABF0-7980BF93BAA6}" dt="2021-06-03T10:49:06.853" v="68"/>
          <ac:spMkLst>
            <pc:docMk/>
            <pc:sldMk cId="3750158624" sldId="264"/>
            <ac:spMk id="18" creationId="{0699B257-F930-4AB2-B486-690A00F45600}"/>
          </ac:spMkLst>
        </pc:spChg>
        <pc:spChg chg="add mod">
          <ac:chgData name="evivoulg@o365.uoa.gr" userId="0067bb27-efee-4e30-8f49-857a94f5c90a" providerId="ADAL" clId="{0001ABC6-62CB-445D-ABF0-7980BF93BAA6}" dt="2021-06-03T10:50:35.966" v="77"/>
          <ac:spMkLst>
            <pc:docMk/>
            <pc:sldMk cId="3750158624" sldId="264"/>
            <ac:spMk id="19" creationId="{F211E08C-9F85-46E4-9E3A-14B2BC74105F}"/>
          </ac:spMkLst>
        </pc:spChg>
        <pc:spChg chg="add mod">
          <ac:chgData name="evivoulg@o365.uoa.gr" userId="0067bb27-efee-4e30-8f49-857a94f5c90a" providerId="ADAL" clId="{0001ABC6-62CB-445D-ABF0-7980BF93BAA6}" dt="2021-06-03T10:49:09.550" v="69"/>
          <ac:spMkLst>
            <pc:docMk/>
            <pc:sldMk cId="3750158624" sldId="264"/>
            <ac:spMk id="24" creationId="{96018B39-B457-4479-B79F-AC788F5B321F}"/>
          </ac:spMkLst>
        </pc:spChg>
        <pc:spChg chg="add mod">
          <ac:chgData name="evivoulg@o365.uoa.gr" userId="0067bb27-efee-4e30-8f49-857a94f5c90a" providerId="ADAL" clId="{0001ABC6-62CB-445D-ABF0-7980BF93BAA6}" dt="2021-06-03T13:31:09.686" v="630" actId="20577"/>
          <ac:spMkLst>
            <pc:docMk/>
            <pc:sldMk cId="3750158624" sldId="264"/>
            <ac:spMk id="27" creationId="{2C3AD972-BDC6-4989-AA3E-D4412AB036D3}"/>
          </ac:spMkLst>
        </pc:spChg>
        <pc:spChg chg="add mod">
          <ac:chgData name="evivoulg@o365.uoa.gr" userId="0067bb27-efee-4e30-8f49-857a94f5c90a" providerId="ADAL" clId="{0001ABC6-62CB-445D-ABF0-7980BF93BAA6}" dt="2021-06-03T13:30:13.379" v="625" actId="255"/>
          <ac:spMkLst>
            <pc:docMk/>
            <pc:sldMk cId="3750158624" sldId="264"/>
            <ac:spMk id="28" creationId="{F0F2719D-4B4C-4F34-8770-D850E6BF260D}"/>
          </ac:spMkLst>
        </pc:spChg>
        <pc:spChg chg="add del mod">
          <ac:chgData name="evivoulg@o365.uoa.gr" userId="0067bb27-efee-4e30-8f49-857a94f5c90a" providerId="ADAL" clId="{0001ABC6-62CB-445D-ABF0-7980BF93BAA6}" dt="2021-06-03T10:50:04.632" v="74"/>
          <ac:spMkLst>
            <pc:docMk/>
            <pc:sldMk cId="3750158624" sldId="264"/>
            <ac:spMk id="30" creationId="{EA16EBEE-DD0F-440D-AF01-3072D7BE629E}"/>
          </ac:spMkLst>
        </pc:spChg>
        <pc:spChg chg="add del mod">
          <ac:chgData name="evivoulg@o365.uoa.gr" userId="0067bb27-efee-4e30-8f49-857a94f5c90a" providerId="ADAL" clId="{0001ABC6-62CB-445D-ABF0-7980BF93BAA6}" dt="2021-06-03T10:50:30.115" v="76" actId="478"/>
          <ac:spMkLst>
            <pc:docMk/>
            <pc:sldMk cId="3750158624" sldId="264"/>
            <ac:spMk id="31" creationId="{A8CAEB38-7BBA-488F-A809-C3E91DDCFFFF}"/>
          </ac:spMkLst>
        </pc:spChg>
        <pc:grpChg chg="add del mod">
          <ac:chgData name="evivoulg@o365.uoa.gr" userId="0067bb27-efee-4e30-8f49-857a94f5c90a" providerId="ADAL" clId="{0001ABC6-62CB-445D-ABF0-7980BF93BAA6}" dt="2021-06-03T10:48:10.522" v="62"/>
          <ac:grpSpMkLst>
            <pc:docMk/>
            <pc:sldMk cId="3750158624" sldId="264"/>
            <ac:grpSpMk id="8" creationId="{FA48FB3B-657F-49AC-B58C-2836DB01DA9B}"/>
          </ac:grpSpMkLst>
        </pc:grpChg>
        <pc:grpChg chg="add mod">
          <ac:chgData name="evivoulg@o365.uoa.gr" userId="0067bb27-efee-4e30-8f49-857a94f5c90a" providerId="ADAL" clId="{0001ABC6-62CB-445D-ABF0-7980BF93BAA6}" dt="2021-06-03T10:49:09.550" v="69"/>
          <ac:grpSpMkLst>
            <pc:docMk/>
            <pc:sldMk cId="3750158624" sldId="264"/>
            <ac:grpSpMk id="20" creationId="{E57C9AD8-BCEB-4E8B-A2E0-8814AB2B9000}"/>
          </ac:grpSpMkLst>
        </pc:grpChg>
        <pc:picChg chg="mod">
          <ac:chgData name="evivoulg@o365.uoa.gr" userId="0067bb27-efee-4e30-8f49-857a94f5c90a" providerId="ADAL" clId="{0001ABC6-62CB-445D-ABF0-7980BF93BAA6}" dt="2021-06-03T10:48:06.511" v="61"/>
          <ac:picMkLst>
            <pc:docMk/>
            <pc:sldMk cId="3750158624" sldId="264"/>
            <ac:picMk id="9" creationId="{6E3C87AF-8323-4E1D-A528-B49443DC0BA1}"/>
          </ac:picMkLst>
        </pc:picChg>
        <pc:picChg chg="mod">
          <ac:chgData name="evivoulg@o365.uoa.gr" userId="0067bb27-efee-4e30-8f49-857a94f5c90a" providerId="ADAL" clId="{0001ABC6-62CB-445D-ABF0-7980BF93BAA6}" dt="2021-06-03T10:48:06.511" v="61"/>
          <ac:picMkLst>
            <pc:docMk/>
            <pc:sldMk cId="3750158624" sldId="264"/>
            <ac:picMk id="11" creationId="{0881E575-265E-4C74-A078-5E5D026F70CC}"/>
          </ac:picMkLst>
        </pc:picChg>
        <pc:picChg chg="mod">
          <ac:chgData name="evivoulg@o365.uoa.gr" userId="0067bb27-efee-4e30-8f49-857a94f5c90a" providerId="ADAL" clId="{0001ABC6-62CB-445D-ABF0-7980BF93BAA6}" dt="2021-06-03T10:48:06.511" v="61"/>
          <ac:picMkLst>
            <pc:docMk/>
            <pc:sldMk cId="3750158624" sldId="264"/>
            <ac:picMk id="12" creationId="{4BC27CEB-B64F-4959-AECF-720449546386}"/>
          </ac:picMkLst>
        </pc:picChg>
        <pc:picChg chg="mod">
          <ac:chgData name="evivoulg@o365.uoa.gr" userId="0067bb27-efee-4e30-8f49-857a94f5c90a" providerId="ADAL" clId="{0001ABC6-62CB-445D-ABF0-7980BF93BAA6}" dt="2021-06-03T10:49:09.550" v="69"/>
          <ac:picMkLst>
            <pc:docMk/>
            <pc:sldMk cId="3750158624" sldId="264"/>
            <ac:picMk id="21" creationId="{A458530A-1DE8-4792-945D-AD32B3DCA143}"/>
          </ac:picMkLst>
        </pc:picChg>
        <pc:picChg chg="mod">
          <ac:chgData name="evivoulg@o365.uoa.gr" userId="0067bb27-efee-4e30-8f49-857a94f5c90a" providerId="ADAL" clId="{0001ABC6-62CB-445D-ABF0-7980BF93BAA6}" dt="2021-06-03T10:49:09.550" v="69"/>
          <ac:picMkLst>
            <pc:docMk/>
            <pc:sldMk cId="3750158624" sldId="264"/>
            <ac:picMk id="22" creationId="{A999A7DD-62A9-425A-B786-20353F47EDC3}"/>
          </ac:picMkLst>
        </pc:picChg>
        <pc:picChg chg="mod">
          <ac:chgData name="evivoulg@o365.uoa.gr" userId="0067bb27-efee-4e30-8f49-857a94f5c90a" providerId="ADAL" clId="{0001ABC6-62CB-445D-ABF0-7980BF93BAA6}" dt="2021-06-03T10:49:09.550" v="69"/>
          <ac:picMkLst>
            <pc:docMk/>
            <pc:sldMk cId="3750158624" sldId="264"/>
            <ac:picMk id="23" creationId="{4C26EAF0-370D-46EC-9587-365529E4134C}"/>
          </ac:picMkLst>
        </pc:picChg>
        <pc:cxnChg chg="add del mod">
          <ac:chgData name="evivoulg@o365.uoa.gr" userId="0067bb27-efee-4e30-8f49-857a94f5c90a" providerId="ADAL" clId="{0001ABC6-62CB-445D-ABF0-7980BF93BAA6}" dt="2021-06-03T10:48:10.522" v="62"/>
          <ac:cxnSpMkLst>
            <pc:docMk/>
            <pc:sldMk cId="3750158624" sldId="264"/>
            <ac:cxnSpMk id="14" creationId="{1CD74021-C8DF-42BC-9ACF-7E7D18D6487B}"/>
          </ac:cxnSpMkLst>
        </pc:cxnChg>
        <pc:cxnChg chg="add del mod">
          <ac:chgData name="evivoulg@o365.uoa.gr" userId="0067bb27-efee-4e30-8f49-857a94f5c90a" providerId="ADAL" clId="{0001ABC6-62CB-445D-ABF0-7980BF93BAA6}" dt="2021-06-03T10:48:10.522" v="62"/>
          <ac:cxnSpMkLst>
            <pc:docMk/>
            <pc:sldMk cId="3750158624" sldId="264"/>
            <ac:cxnSpMk id="15" creationId="{DA3B2A36-B05A-496F-97DB-9CC80D02FA3A}"/>
          </ac:cxnSpMkLst>
        </pc:cxnChg>
        <pc:cxnChg chg="add mod">
          <ac:chgData name="evivoulg@o365.uoa.gr" userId="0067bb27-efee-4e30-8f49-857a94f5c90a" providerId="ADAL" clId="{0001ABC6-62CB-445D-ABF0-7980BF93BAA6}" dt="2021-06-03T10:49:09.550" v="69"/>
          <ac:cxnSpMkLst>
            <pc:docMk/>
            <pc:sldMk cId="3750158624" sldId="264"/>
            <ac:cxnSpMk id="25" creationId="{9798573D-401A-4A85-9132-DE7AB4D86A9A}"/>
          </ac:cxnSpMkLst>
        </pc:cxnChg>
        <pc:cxnChg chg="add mod">
          <ac:chgData name="evivoulg@o365.uoa.gr" userId="0067bb27-efee-4e30-8f49-857a94f5c90a" providerId="ADAL" clId="{0001ABC6-62CB-445D-ABF0-7980BF93BAA6}" dt="2021-06-03T10:49:09.550" v="69"/>
          <ac:cxnSpMkLst>
            <pc:docMk/>
            <pc:sldMk cId="3750158624" sldId="264"/>
            <ac:cxnSpMk id="26" creationId="{5682D84B-082C-4513-B485-8FCE1C5336CC}"/>
          </ac:cxnSpMkLst>
        </pc:cxnChg>
      </pc:sldChg>
      <pc:sldChg chg="add del">
        <pc:chgData name="evivoulg@o365.uoa.gr" userId="0067bb27-efee-4e30-8f49-857a94f5c90a" providerId="ADAL" clId="{0001ABC6-62CB-445D-ABF0-7980BF93BAA6}" dt="2021-06-03T10:38:16.877" v="37"/>
        <pc:sldMkLst>
          <pc:docMk/>
          <pc:sldMk cId="36501633" sldId="270"/>
        </pc:sldMkLst>
      </pc:sldChg>
      <pc:sldChg chg="addSp modSp new mod">
        <pc:chgData name="evivoulg@o365.uoa.gr" userId="0067bb27-efee-4e30-8f49-857a94f5c90a" providerId="ADAL" clId="{0001ABC6-62CB-445D-ABF0-7980BF93BAA6}" dt="2021-06-03T10:41:51.576" v="41" actId="20577"/>
        <pc:sldMkLst>
          <pc:docMk/>
          <pc:sldMk cId="804374441" sldId="270"/>
        </pc:sldMkLst>
        <pc:spChg chg="mod">
          <ac:chgData name="evivoulg@o365.uoa.gr" userId="0067bb27-efee-4e30-8f49-857a94f5c90a" providerId="ADAL" clId="{0001ABC6-62CB-445D-ABF0-7980BF93BAA6}" dt="2021-06-03T10:41:51.576" v="41" actId="20577"/>
          <ac:spMkLst>
            <pc:docMk/>
            <pc:sldMk cId="804374441" sldId="270"/>
            <ac:spMk id="2" creationId="{28B83E84-BF90-40A7-B87F-6DAB7CED4E58}"/>
          </ac:spMkLst>
        </pc:spChg>
        <pc:spChg chg="add mod">
          <ac:chgData name="evivoulg@o365.uoa.gr" userId="0067bb27-efee-4e30-8f49-857a94f5c90a" providerId="ADAL" clId="{0001ABC6-62CB-445D-ABF0-7980BF93BAA6}" dt="2021-06-03T10:41:45.903" v="39"/>
          <ac:spMkLst>
            <pc:docMk/>
            <pc:sldMk cId="804374441" sldId="270"/>
            <ac:spMk id="3" creationId="{09192A72-492A-46B5-A4F5-E4F3F5604934}"/>
          </ac:spMkLst>
        </pc:spChg>
        <pc:spChg chg="add mod">
          <ac:chgData name="evivoulg@o365.uoa.gr" userId="0067bb27-efee-4e30-8f49-857a94f5c90a" providerId="ADAL" clId="{0001ABC6-62CB-445D-ABF0-7980BF93BAA6}" dt="2021-06-03T10:41:45.959" v="40" actId="27636"/>
          <ac:spMkLst>
            <pc:docMk/>
            <pc:sldMk cId="804374441" sldId="270"/>
            <ac:spMk id="4" creationId="{00F95760-CCCD-4C24-AF24-BBC9E550B09C}"/>
          </ac:spMkLst>
        </pc:spChg>
        <pc:spChg chg="add mod">
          <ac:chgData name="evivoulg@o365.uoa.gr" userId="0067bb27-efee-4e30-8f49-857a94f5c90a" providerId="ADAL" clId="{0001ABC6-62CB-445D-ABF0-7980BF93BAA6}" dt="2021-06-03T10:41:45.903" v="39"/>
          <ac:spMkLst>
            <pc:docMk/>
            <pc:sldMk cId="804374441" sldId="270"/>
            <ac:spMk id="8" creationId="{F050F597-CD7A-4DD0-932E-A4DAFBA6C24B}"/>
          </ac:spMkLst>
        </pc:spChg>
        <pc:spChg chg="add mod">
          <ac:chgData name="evivoulg@o365.uoa.gr" userId="0067bb27-efee-4e30-8f49-857a94f5c90a" providerId="ADAL" clId="{0001ABC6-62CB-445D-ABF0-7980BF93BAA6}" dt="2021-06-03T10:41:45.903" v="39"/>
          <ac:spMkLst>
            <pc:docMk/>
            <pc:sldMk cId="804374441" sldId="270"/>
            <ac:spMk id="9" creationId="{602D62A5-1DDD-4F2B-9327-43569542EC69}"/>
          </ac:spMkLst>
        </pc:spChg>
        <pc:picChg chg="add mod">
          <ac:chgData name="evivoulg@o365.uoa.gr" userId="0067bb27-efee-4e30-8f49-857a94f5c90a" providerId="ADAL" clId="{0001ABC6-62CB-445D-ABF0-7980BF93BAA6}" dt="2021-06-03T10:41:45.903" v="39"/>
          <ac:picMkLst>
            <pc:docMk/>
            <pc:sldMk cId="804374441" sldId="270"/>
            <ac:picMk id="5" creationId="{9D0F547E-0668-40B7-8968-400ED324D696}"/>
          </ac:picMkLst>
        </pc:picChg>
        <pc:picChg chg="add mod">
          <ac:chgData name="evivoulg@o365.uoa.gr" userId="0067bb27-efee-4e30-8f49-857a94f5c90a" providerId="ADAL" clId="{0001ABC6-62CB-445D-ABF0-7980BF93BAA6}" dt="2021-06-03T10:41:45.903" v="39"/>
          <ac:picMkLst>
            <pc:docMk/>
            <pc:sldMk cId="804374441" sldId="270"/>
            <ac:picMk id="6" creationId="{8C611E12-142B-4170-81F1-D05BF21E9861}"/>
          </ac:picMkLst>
        </pc:picChg>
        <pc:picChg chg="add mod">
          <ac:chgData name="evivoulg@o365.uoa.gr" userId="0067bb27-efee-4e30-8f49-857a94f5c90a" providerId="ADAL" clId="{0001ABC6-62CB-445D-ABF0-7980BF93BAA6}" dt="2021-06-03T10:41:45.903" v="39"/>
          <ac:picMkLst>
            <pc:docMk/>
            <pc:sldMk cId="804374441" sldId="270"/>
            <ac:picMk id="7" creationId="{D55E3BCF-EDB2-4D7D-94BB-68E65D601D86}"/>
          </ac:picMkLst>
        </pc:picChg>
      </pc:sldChg>
      <pc:sldChg chg="add del">
        <pc:chgData name="evivoulg@o365.uoa.gr" userId="0067bb27-efee-4e30-8f49-857a94f5c90a" providerId="ADAL" clId="{0001ABC6-62CB-445D-ABF0-7980BF93BAA6}" dt="2021-06-03T10:52:32.913" v="117" actId="47"/>
        <pc:sldMkLst>
          <pc:docMk/>
          <pc:sldMk cId="357337090" sldId="271"/>
        </pc:sldMkLst>
      </pc:sldChg>
      <pc:sldChg chg="add del">
        <pc:chgData name="evivoulg@o365.uoa.gr" userId="0067bb27-efee-4e30-8f49-857a94f5c90a" providerId="ADAL" clId="{0001ABC6-62CB-445D-ABF0-7980BF93BAA6}" dt="2021-06-03T10:52:31.075" v="115" actId="47"/>
        <pc:sldMkLst>
          <pc:docMk/>
          <pc:sldMk cId="1703594278" sldId="272"/>
        </pc:sldMkLst>
      </pc:sldChg>
      <pc:sldChg chg="add del">
        <pc:chgData name="evivoulg@o365.uoa.gr" userId="0067bb27-efee-4e30-8f49-857a94f5c90a" providerId="ADAL" clId="{0001ABC6-62CB-445D-ABF0-7980BF93BAA6}" dt="2021-06-03T10:52:32.197" v="116" actId="47"/>
        <pc:sldMkLst>
          <pc:docMk/>
          <pc:sldMk cId="2852072384" sldId="273"/>
        </pc:sldMkLst>
      </pc:sldChg>
      <pc:sldChg chg="add del">
        <pc:chgData name="evivoulg@o365.uoa.gr" userId="0067bb27-efee-4e30-8f49-857a94f5c90a" providerId="ADAL" clId="{0001ABC6-62CB-445D-ABF0-7980BF93BAA6}" dt="2021-06-03T10:52:34.704" v="118" actId="47"/>
        <pc:sldMkLst>
          <pc:docMk/>
          <pc:sldMk cId="3515421607" sldId="274"/>
        </pc:sldMkLst>
      </pc:sldChg>
      <pc:sldChg chg="modSp add mod">
        <pc:chgData name="evivoulg@o365.uoa.gr" userId="0067bb27-efee-4e30-8f49-857a94f5c90a" providerId="ADAL" clId="{0001ABC6-62CB-445D-ABF0-7980BF93BAA6}" dt="2021-06-03T13:31:13.133" v="631" actId="20577"/>
        <pc:sldMkLst>
          <pc:docMk/>
          <pc:sldMk cId="941124032" sldId="275"/>
        </pc:sldMkLst>
        <pc:spChg chg="mod">
          <ac:chgData name="evivoulg@o365.uoa.gr" userId="0067bb27-efee-4e30-8f49-857a94f5c90a" providerId="ADAL" clId="{0001ABC6-62CB-445D-ABF0-7980BF93BAA6}" dt="2021-06-03T13:31:13.133" v="631" actId="20577"/>
          <ac:spMkLst>
            <pc:docMk/>
            <pc:sldMk cId="941124032" sldId="275"/>
            <ac:spMk id="27" creationId="{2C3AD972-BDC6-4989-AA3E-D4412AB036D3}"/>
          </ac:spMkLst>
        </pc:spChg>
        <pc:spChg chg="mod">
          <ac:chgData name="evivoulg@o365.uoa.gr" userId="0067bb27-efee-4e30-8f49-857a94f5c90a" providerId="ADAL" clId="{0001ABC6-62CB-445D-ABF0-7980BF93BAA6}" dt="2021-06-03T13:29:52.892" v="624" actId="6549"/>
          <ac:spMkLst>
            <pc:docMk/>
            <pc:sldMk cId="941124032" sldId="275"/>
            <ac:spMk id="28" creationId="{F0F2719D-4B4C-4F34-8770-D850E6BF260D}"/>
          </ac:spMkLst>
        </pc:spChg>
      </pc:sldChg>
      <pc:sldChg chg="modSp add mod">
        <pc:chgData name="evivoulg@o365.uoa.gr" userId="0067bb27-efee-4e30-8f49-857a94f5c90a" providerId="ADAL" clId="{0001ABC6-62CB-445D-ABF0-7980BF93BAA6}" dt="2021-06-03T13:31:20.517" v="632" actId="20577"/>
        <pc:sldMkLst>
          <pc:docMk/>
          <pc:sldMk cId="1017998542" sldId="276"/>
        </pc:sldMkLst>
        <pc:spChg chg="mod">
          <ac:chgData name="evivoulg@o365.uoa.gr" userId="0067bb27-efee-4e30-8f49-857a94f5c90a" providerId="ADAL" clId="{0001ABC6-62CB-445D-ABF0-7980BF93BAA6}" dt="2021-06-03T13:31:20.517" v="632" actId="20577"/>
          <ac:spMkLst>
            <pc:docMk/>
            <pc:sldMk cId="1017998542" sldId="276"/>
            <ac:spMk id="27" creationId="{2C3AD972-BDC6-4989-AA3E-D4412AB036D3}"/>
          </ac:spMkLst>
        </pc:spChg>
        <pc:spChg chg="mod">
          <ac:chgData name="evivoulg@o365.uoa.gr" userId="0067bb27-efee-4e30-8f49-857a94f5c90a" providerId="ADAL" clId="{0001ABC6-62CB-445D-ABF0-7980BF93BAA6}" dt="2021-06-03T13:29:38.312" v="621" actId="255"/>
          <ac:spMkLst>
            <pc:docMk/>
            <pc:sldMk cId="1017998542" sldId="276"/>
            <ac:spMk id="28" creationId="{F0F2719D-4B4C-4F34-8770-D850E6BF260D}"/>
          </ac:spMkLst>
        </pc:spChg>
      </pc:sldChg>
      <pc:sldChg chg="addSp modSp add mod setBg">
        <pc:chgData name="evivoulg@o365.uoa.gr" userId="0067bb27-efee-4e30-8f49-857a94f5c90a" providerId="ADAL" clId="{0001ABC6-62CB-445D-ABF0-7980BF93BAA6}" dt="2021-06-03T13:29:30.227" v="620" actId="255"/>
        <pc:sldMkLst>
          <pc:docMk/>
          <pc:sldMk cId="3585217715" sldId="277"/>
        </pc:sldMkLst>
        <pc:spChg chg="mod">
          <ac:chgData name="evivoulg@o365.uoa.gr" userId="0067bb27-efee-4e30-8f49-857a94f5c90a" providerId="ADAL" clId="{0001ABC6-62CB-445D-ABF0-7980BF93BAA6}" dt="2021-06-03T11:01:19.002" v="528" actId="6549"/>
          <ac:spMkLst>
            <pc:docMk/>
            <pc:sldMk cId="3585217715" sldId="277"/>
            <ac:spMk id="27" creationId="{2C3AD972-BDC6-4989-AA3E-D4412AB036D3}"/>
          </ac:spMkLst>
        </pc:spChg>
        <pc:spChg chg="mod">
          <ac:chgData name="evivoulg@o365.uoa.gr" userId="0067bb27-efee-4e30-8f49-857a94f5c90a" providerId="ADAL" clId="{0001ABC6-62CB-445D-ABF0-7980BF93BAA6}" dt="2021-06-03T13:29:30.227" v="620" actId="255"/>
          <ac:spMkLst>
            <pc:docMk/>
            <pc:sldMk cId="3585217715" sldId="277"/>
            <ac:spMk id="28" creationId="{F0F2719D-4B4C-4F34-8770-D850E6BF260D}"/>
          </ac:spMkLst>
        </pc:spChg>
        <pc:picChg chg="add mod">
          <ac:chgData name="evivoulg@o365.uoa.gr" userId="0067bb27-efee-4e30-8f49-857a94f5c90a" providerId="ADAL" clId="{0001ABC6-62CB-445D-ABF0-7980BF93BAA6}" dt="2021-06-03T11:01:38.642" v="530" actId="1035"/>
          <ac:picMkLst>
            <pc:docMk/>
            <pc:sldMk cId="3585217715" sldId="277"/>
            <ac:picMk id="3" creationId="{B8E705C5-8A87-4671-BE48-76E851C9B081}"/>
          </ac:picMkLst>
        </pc:picChg>
      </pc:sldChg>
      <pc:sldChg chg="addSp delSp modSp add mod">
        <pc:chgData name="evivoulg@o365.uoa.gr" userId="0067bb27-efee-4e30-8f49-857a94f5c90a" providerId="ADAL" clId="{0001ABC6-62CB-445D-ABF0-7980BF93BAA6}" dt="2021-06-03T13:29:18.835" v="619" actId="255"/>
        <pc:sldMkLst>
          <pc:docMk/>
          <pc:sldMk cId="527261271" sldId="278"/>
        </pc:sldMkLst>
        <pc:spChg chg="mod">
          <ac:chgData name="evivoulg@o365.uoa.gr" userId="0067bb27-efee-4e30-8f49-857a94f5c90a" providerId="ADAL" clId="{0001ABC6-62CB-445D-ABF0-7980BF93BAA6}" dt="2021-06-03T13:21:09.093" v="598"/>
          <ac:spMkLst>
            <pc:docMk/>
            <pc:sldMk cId="527261271" sldId="278"/>
            <ac:spMk id="27" creationId="{2C3AD972-BDC6-4989-AA3E-D4412AB036D3}"/>
          </ac:spMkLst>
        </pc:spChg>
        <pc:spChg chg="mod">
          <ac:chgData name="evivoulg@o365.uoa.gr" userId="0067bb27-efee-4e30-8f49-857a94f5c90a" providerId="ADAL" clId="{0001ABC6-62CB-445D-ABF0-7980BF93BAA6}" dt="2021-06-03T13:29:18.835" v="619" actId="255"/>
          <ac:spMkLst>
            <pc:docMk/>
            <pc:sldMk cId="527261271" sldId="278"/>
            <ac:spMk id="28" creationId="{F0F2719D-4B4C-4F34-8770-D850E6BF260D}"/>
          </ac:spMkLst>
        </pc:spChg>
        <pc:picChg chg="del">
          <ac:chgData name="evivoulg@o365.uoa.gr" userId="0067bb27-efee-4e30-8f49-857a94f5c90a" providerId="ADAL" clId="{0001ABC6-62CB-445D-ABF0-7980BF93BAA6}" dt="2021-06-03T13:20:10.722" v="596" actId="478"/>
          <ac:picMkLst>
            <pc:docMk/>
            <pc:sldMk cId="527261271" sldId="278"/>
            <ac:picMk id="3" creationId="{B8E705C5-8A87-4671-BE48-76E851C9B081}"/>
          </ac:picMkLst>
        </pc:picChg>
        <pc:picChg chg="add mod">
          <ac:chgData name="evivoulg@o365.uoa.gr" userId="0067bb27-efee-4e30-8f49-857a94f5c90a" providerId="ADAL" clId="{0001ABC6-62CB-445D-ABF0-7980BF93BAA6}" dt="2021-06-03T13:27:21.292" v="608" actId="14100"/>
          <ac:picMkLst>
            <pc:docMk/>
            <pc:sldMk cId="527261271" sldId="278"/>
            <ac:picMk id="5" creationId="{92E88356-23C8-444C-A8FC-FD99997BF6D8}"/>
          </ac:picMkLst>
        </pc:picChg>
      </pc:sldChg>
      <pc:sldChg chg="delSp modSp add mod">
        <pc:chgData name="evivoulg@o365.uoa.gr" userId="0067bb27-efee-4e30-8f49-857a94f5c90a" providerId="ADAL" clId="{0001ABC6-62CB-445D-ABF0-7980BF93BAA6}" dt="2021-06-03T13:29:07.193" v="618" actId="255"/>
        <pc:sldMkLst>
          <pc:docMk/>
          <pc:sldMk cId="3690069555" sldId="279"/>
        </pc:sldMkLst>
        <pc:spChg chg="mod">
          <ac:chgData name="evivoulg@o365.uoa.gr" userId="0067bb27-efee-4e30-8f49-857a94f5c90a" providerId="ADAL" clId="{0001ABC6-62CB-445D-ABF0-7980BF93BAA6}" dt="2021-06-03T13:27:49.388" v="612"/>
          <ac:spMkLst>
            <pc:docMk/>
            <pc:sldMk cId="3690069555" sldId="279"/>
            <ac:spMk id="27" creationId="{2C3AD972-BDC6-4989-AA3E-D4412AB036D3}"/>
          </ac:spMkLst>
        </pc:spChg>
        <pc:spChg chg="mod">
          <ac:chgData name="evivoulg@o365.uoa.gr" userId="0067bb27-efee-4e30-8f49-857a94f5c90a" providerId="ADAL" clId="{0001ABC6-62CB-445D-ABF0-7980BF93BAA6}" dt="2021-06-03T13:29:07.193" v="618" actId="255"/>
          <ac:spMkLst>
            <pc:docMk/>
            <pc:sldMk cId="3690069555" sldId="279"/>
            <ac:spMk id="28" creationId="{F0F2719D-4B4C-4F34-8770-D850E6BF260D}"/>
          </ac:spMkLst>
        </pc:spChg>
        <pc:picChg chg="del">
          <ac:chgData name="evivoulg@o365.uoa.gr" userId="0067bb27-efee-4e30-8f49-857a94f5c90a" providerId="ADAL" clId="{0001ABC6-62CB-445D-ABF0-7980BF93BAA6}" dt="2021-06-03T13:27:32.645" v="610" actId="478"/>
          <ac:picMkLst>
            <pc:docMk/>
            <pc:sldMk cId="3690069555" sldId="279"/>
            <ac:picMk id="5" creationId="{92E88356-23C8-444C-A8FC-FD99997BF6D8}"/>
          </ac:picMkLst>
        </pc:picChg>
      </pc:sldChg>
      <pc:sldChg chg="modSp add mod">
        <pc:chgData name="evivoulg@o365.uoa.gr" userId="0067bb27-efee-4e30-8f49-857a94f5c90a" providerId="ADAL" clId="{0001ABC6-62CB-445D-ABF0-7980BF93BAA6}" dt="2021-06-03T13:36:51.108" v="636" actId="255"/>
        <pc:sldMkLst>
          <pc:docMk/>
          <pc:sldMk cId="3438964734" sldId="280"/>
        </pc:sldMkLst>
        <pc:spChg chg="mod">
          <ac:chgData name="evivoulg@o365.uoa.gr" userId="0067bb27-efee-4e30-8f49-857a94f5c90a" providerId="ADAL" clId="{0001ABC6-62CB-445D-ABF0-7980BF93BAA6}" dt="2021-06-03T13:31:05.510" v="629" actId="20577"/>
          <ac:spMkLst>
            <pc:docMk/>
            <pc:sldMk cId="3438964734" sldId="280"/>
            <ac:spMk id="27" creationId="{2C3AD972-BDC6-4989-AA3E-D4412AB036D3}"/>
          </ac:spMkLst>
        </pc:spChg>
        <pc:spChg chg="mod">
          <ac:chgData name="evivoulg@o365.uoa.gr" userId="0067bb27-efee-4e30-8f49-857a94f5c90a" providerId="ADAL" clId="{0001ABC6-62CB-445D-ABF0-7980BF93BAA6}" dt="2021-06-03T13:36:51.108" v="636" actId="255"/>
          <ac:spMkLst>
            <pc:docMk/>
            <pc:sldMk cId="3438964734" sldId="280"/>
            <ac:spMk id="28" creationId="{F0F2719D-4B4C-4F34-8770-D850E6BF260D}"/>
          </ac:spMkLst>
        </pc:spChg>
      </pc:sldChg>
      <pc:sldChg chg="modSp add mod">
        <pc:chgData name="evivoulg@o365.uoa.gr" userId="0067bb27-efee-4e30-8f49-857a94f5c90a" providerId="ADAL" clId="{0001ABC6-62CB-445D-ABF0-7980BF93BAA6}" dt="2021-06-03T13:45:50.764" v="688" actId="255"/>
        <pc:sldMkLst>
          <pc:docMk/>
          <pc:sldMk cId="2261469913" sldId="281"/>
        </pc:sldMkLst>
        <pc:spChg chg="mod">
          <ac:chgData name="evivoulg@o365.uoa.gr" userId="0067bb27-efee-4e30-8f49-857a94f5c90a" providerId="ADAL" clId="{0001ABC6-62CB-445D-ABF0-7980BF93BAA6}" dt="2021-06-03T13:43:24.683" v="640" actId="6549"/>
          <ac:spMkLst>
            <pc:docMk/>
            <pc:sldMk cId="2261469913" sldId="281"/>
            <ac:spMk id="27" creationId="{2C3AD972-BDC6-4989-AA3E-D4412AB036D3}"/>
          </ac:spMkLst>
        </pc:spChg>
        <pc:spChg chg="mod">
          <ac:chgData name="evivoulg@o365.uoa.gr" userId="0067bb27-efee-4e30-8f49-857a94f5c90a" providerId="ADAL" clId="{0001ABC6-62CB-445D-ABF0-7980BF93BAA6}" dt="2021-06-03T13:45:50.764" v="688" actId="255"/>
          <ac:spMkLst>
            <pc:docMk/>
            <pc:sldMk cId="2261469913" sldId="281"/>
            <ac:spMk id="28" creationId="{F0F2719D-4B4C-4F34-8770-D850E6BF260D}"/>
          </ac:spMkLst>
        </pc:spChg>
      </pc:sldChg>
      <pc:sldChg chg="modSp add mod">
        <pc:chgData name="evivoulg@o365.uoa.gr" userId="0067bb27-efee-4e30-8f49-857a94f5c90a" providerId="ADAL" clId="{0001ABC6-62CB-445D-ABF0-7980BF93BAA6}" dt="2021-06-03T16:11:11.105" v="773" actId="20577"/>
        <pc:sldMkLst>
          <pc:docMk/>
          <pc:sldMk cId="614290932" sldId="282"/>
        </pc:sldMkLst>
        <pc:spChg chg="mod">
          <ac:chgData name="evivoulg@o365.uoa.gr" userId="0067bb27-efee-4e30-8f49-857a94f5c90a" providerId="ADAL" clId="{0001ABC6-62CB-445D-ABF0-7980BF93BAA6}" dt="2021-06-03T13:46:07.910" v="690"/>
          <ac:spMkLst>
            <pc:docMk/>
            <pc:sldMk cId="614290932" sldId="282"/>
            <ac:spMk id="27" creationId="{2C3AD972-BDC6-4989-AA3E-D4412AB036D3}"/>
          </ac:spMkLst>
        </pc:spChg>
        <pc:spChg chg="mod">
          <ac:chgData name="evivoulg@o365.uoa.gr" userId="0067bb27-efee-4e30-8f49-857a94f5c90a" providerId="ADAL" clId="{0001ABC6-62CB-445D-ABF0-7980BF93BAA6}" dt="2021-06-03T16:11:11.105" v="773" actId="20577"/>
          <ac:spMkLst>
            <pc:docMk/>
            <pc:sldMk cId="614290932" sldId="282"/>
            <ac:spMk id="28" creationId="{F0F2719D-4B4C-4F34-8770-D850E6BF260D}"/>
          </ac:spMkLst>
        </pc:spChg>
      </pc:sldChg>
    </pc:docChg>
  </pc:docChgLst>
  <pc:docChgLst>
    <pc:chgData name="Evangelia Voulgaraki" userId="0067bb27-efee-4e30-8f49-857a94f5c90a" providerId="ADAL" clId="{0001ABC6-62CB-445D-ABF0-7980BF93BAA6}"/>
    <pc:docChg chg="addSld delSld modSld">
      <pc:chgData name="Evangelia Voulgaraki" userId="0067bb27-efee-4e30-8f49-857a94f5c90a" providerId="ADAL" clId="{0001ABC6-62CB-445D-ABF0-7980BF93BAA6}" dt="2021-06-04T09:14:05.691" v="1415" actId="2696"/>
      <pc:docMkLst>
        <pc:docMk/>
      </pc:docMkLst>
      <pc:sldChg chg="del">
        <pc:chgData name="Evangelia Voulgaraki" userId="0067bb27-efee-4e30-8f49-857a94f5c90a" providerId="ADAL" clId="{0001ABC6-62CB-445D-ABF0-7980BF93BAA6}" dt="2021-06-04T08:57:15.216" v="324" actId="2696"/>
        <pc:sldMkLst>
          <pc:docMk/>
          <pc:sldMk cId="2832443618" sldId="258"/>
        </pc:sldMkLst>
      </pc:sldChg>
      <pc:sldChg chg="del">
        <pc:chgData name="Evangelia Voulgaraki" userId="0067bb27-efee-4e30-8f49-857a94f5c90a" providerId="ADAL" clId="{0001ABC6-62CB-445D-ABF0-7980BF93BAA6}" dt="2021-06-04T09:13:49.220" v="1413" actId="2696"/>
        <pc:sldMkLst>
          <pc:docMk/>
          <pc:sldMk cId="994292615" sldId="260"/>
        </pc:sldMkLst>
      </pc:sldChg>
      <pc:sldChg chg="del">
        <pc:chgData name="Evangelia Voulgaraki" userId="0067bb27-efee-4e30-8f49-857a94f5c90a" providerId="ADAL" clId="{0001ABC6-62CB-445D-ABF0-7980BF93BAA6}" dt="2021-06-04T09:13:40.027" v="1412" actId="2696"/>
        <pc:sldMkLst>
          <pc:docMk/>
          <pc:sldMk cId="3705802590" sldId="261"/>
        </pc:sldMkLst>
      </pc:sldChg>
      <pc:sldChg chg="del">
        <pc:chgData name="Evangelia Voulgaraki" userId="0067bb27-efee-4e30-8f49-857a94f5c90a" providerId="ADAL" clId="{0001ABC6-62CB-445D-ABF0-7980BF93BAA6}" dt="2021-06-04T09:13:56.492" v="1414" actId="2696"/>
        <pc:sldMkLst>
          <pc:docMk/>
          <pc:sldMk cId="2740698695" sldId="262"/>
        </pc:sldMkLst>
      </pc:sldChg>
      <pc:sldChg chg="del">
        <pc:chgData name="Evangelia Voulgaraki" userId="0067bb27-efee-4e30-8f49-857a94f5c90a" providerId="ADAL" clId="{0001ABC6-62CB-445D-ABF0-7980BF93BAA6}" dt="2021-06-04T08:57:34.323" v="325" actId="2696"/>
        <pc:sldMkLst>
          <pc:docMk/>
          <pc:sldMk cId="1717666884" sldId="263"/>
        </pc:sldMkLst>
      </pc:sldChg>
      <pc:sldChg chg="del">
        <pc:chgData name="Evangelia Voulgaraki" userId="0067bb27-efee-4e30-8f49-857a94f5c90a" providerId="ADAL" clId="{0001ABC6-62CB-445D-ABF0-7980BF93BAA6}" dt="2021-06-04T09:14:05.691" v="1415" actId="2696"/>
        <pc:sldMkLst>
          <pc:docMk/>
          <pc:sldMk cId="3491142897" sldId="265"/>
        </pc:sldMkLst>
      </pc:sldChg>
      <pc:sldChg chg="del">
        <pc:chgData name="Evangelia Voulgaraki" userId="0067bb27-efee-4e30-8f49-857a94f5c90a" providerId="ADAL" clId="{0001ABC6-62CB-445D-ABF0-7980BF93BAA6}" dt="2021-06-04T08:56:48.504" v="323" actId="2696"/>
        <pc:sldMkLst>
          <pc:docMk/>
          <pc:sldMk cId="3770664279" sldId="268"/>
        </pc:sldMkLst>
      </pc:sldChg>
      <pc:sldChg chg="modSp mod">
        <pc:chgData name="Evangelia Voulgaraki" userId="0067bb27-efee-4e30-8f49-857a94f5c90a" providerId="ADAL" clId="{0001ABC6-62CB-445D-ABF0-7980BF93BAA6}" dt="2021-06-04T08:56:02.339" v="319" actId="20577"/>
        <pc:sldMkLst>
          <pc:docMk/>
          <pc:sldMk cId="614290932" sldId="282"/>
        </pc:sldMkLst>
        <pc:spChg chg="mod">
          <ac:chgData name="Evangelia Voulgaraki" userId="0067bb27-efee-4e30-8f49-857a94f5c90a" providerId="ADAL" clId="{0001ABC6-62CB-445D-ABF0-7980BF93BAA6}" dt="2021-06-04T08:56:02.339" v="319" actId="20577"/>
          <ac:spMkLst>
            <pc:docMk/>
            <pc:sldMk cId="614290932" sldId="282"/>
            <ac:spMk id="28" creationId="{F0F2719D-4B4C-4F34-8770-D850E6BF260D}"/>
          </ac:spMkLst>
        </pc:spChg>
      </pc:sldChg>
      <pc:sldChg chg="modSp add mod">
        <pc:chgData name="Evangelia Voulgaraki" userId="0067bb27-efee-4e30-8f49-857a94f5c90a" providerId="ADAL" clId="{0001ABC6-62CB-445D-ABF0-7980BF93BAA6}" dt="2021-06-04T09:05:27.547" v="1123" actId="20577"/>
        <pc:sldMkLst>
          <pc:docMk/>
          <pc:sldMk cId="3299482708" sldId="283"/>
        </pc:sldMkLst>
        <pc:spChg chg="mod">
          <ac:chgData name="Evangelia Voulgaraki" userId="0067bb27-efee-4e30-8f49-857a94f5c90a" providerId="ADAL" clId="{0001ABC6-62CB-445D-ABF0-7980BF93BAA6}" dt="2021-06-04T08:56:13.121" v="322" actId="20577"/>
          <ac:spMkLst>
            <pc:docMk/>
            <pc:sldMk cId="3299482708" sldId="283"/>
            <ac:spMk id="27" creationId="{2C3AD972-BDC6-4989-AA3E-D4412AB036D3}"/>
          </ac:spMkLst>
        </pc:spChg>
        <pc:spChg chg="mod">
          <ac:chgData name="Evangelia Voulgaraki" userId="0067bb27-efee-4e30-8f49-857a94f5c90a" providerId="ADAL" clId="{0001ABC6-62CB-445D-ABF0-7980BF93BAA6}" dt="2021-06-04T09:05:27.547" v="1123" actId="20577"/>
          <ac:spMkLst>
            <pc:docMk/>
            <pc:sldMk cId="3299482708" sldId="283"/>
            <ac:spMk id="28" creationId="{F0F2719D-4B4C-4F34-8770-D850E6BF260D}"/>
          </ac:spMkLst>
        </pc:spChg>
      </pc:sldChg>
      <pc:sldChg chg="modSp add mod">
        <pc:chgData name="Evangelia Voulgaraki" userId="0067bb27-efee-4e30-8f49-857a94f5c90a" providerId="ADAL" clId="{0001ABC6-62CB-445D-ABF0-7980BF93BAA6}" dt="2021-06-04T09:09:23.753" v="1387" actId="20577"/>
        <pc:sldMkLst>
          <pc:docMk/>
          <pc:sldMk cId="4272541775" sldId="284"/>
        </pc:sldMkLst>
        <pc:spChg chg="mod">
          <ac:chgData name="Evangelia Voulgaraki" userId="0067bb27-efee-4e30-8f49-857a94f5c90a" providerId="ADAL" clId="{0001ABC6-62CB-445D-ABF0-7980BF93BAA6}" dt="2021-06-04T09:05:44.621" v="1137" actId="6549"/>
          <ac:spMkLst>
            <pc:docMk/>
            <pc:sldMk cId="4272541775" sldId="284"/>
            <ac:spMk id="27" creationId="{2C3AD972-BDC6-4989-AA3E-D4412AB036D3}"/>
          </ac:spMkLst>
        </pc:spChg>
        <pc:spChg chg="mod">
          <ac:chgData name="Evangelia Voulgaraki" userId="0067bb27-efee-4e30-8f49-857a94f5c90a" providerId="ADAL" clId="{0001ABC6-62CB-445D-ABF0-7980BF93BAA6}" dt="2021-06-04T09:09:23.753" v="1387" actId="20577"/>
          <ac:spMkLst>
            <pc:docMk/>
            <pc:sldMk cId="4272541775" sldId="284"/>
            <ac:spMk id="28" creationId="{F0F2719D-4B4C-4F34-8770-D850E6BF260D}"/>
          </ac:spMkLst>
        </pc:spChg>
      </pc:sldChg>
      <pc:sldChg chg="modSp add mod">
        <pc:chgData name="Evangelia Voulgaraki" userId="0067bb27-efee-4e30-8f49-857a94f5c90a" providerId="ADAL" clId="{0001ABC6-62CB-445D-ABF0-7980BF93BAA6}" dt="2021-06-04T09:12:53.060" v="1409" actId="20577"/>
        <pc:sldMkLst>
          <pc:docMk/>
          <pc:sldMk cId="615960223" sldId="285"/>
        </pc:sldMkLst>
        <pc:spChg chg="mod">
          <ac:chgData name="Evangelia Voulgaraki" userId="0067bb27-efee-4e30-8f49-857a94f5c90a" providerId="ADAL" clId="{0001ABC6-62CB-445D-ABF0-7980BF93BAA6}" dt="2021-06-04T09:09:40.251" v="1390" actId="20577"/>
          <ac:spMkLst>
            <pc:docMk/>
            <pc:sldMk cId="615960223" sldId="285"/>
            <ac:spMk id="27" creationId="{2C3AD972-BDC6-4989-AA3E-D4412AB036D3}"/>
          </ac:spMkLst>
        </pc:spChg>
        <pc:spChg chg="mod">
          <ac:chgData name="Evangelia Voulgaraki" userId="0067bb27-efee-4e30-8f49-857a94f5c90a" providerId="ADAL" clId="{0001ABC6-62CB-445D-ABF0-7980BF93BAA6}" dt="2021-06-04T09:12:53.060" v="1409" actId="20577"/>
          <ac:spMkLst>
            <pc:docMk/>
            <pc:sldMk cId="615960223" sldId="285"/>
            <ac:spMk id="28" creationId="{F0F2719D-4B4C-4F34-8770-D850E6BF260D}"/>
          </ac:spMkLst>
        </pc:spChg>
      </pc:sldChg>
      <pc:sldChg chg="modSp add mod">
        <pc:chgData name="Evangelia Voulgaraki" userId="0067bb27-efee-4e30-8f49-857a94f5c90a" providerId="ADAL" clId="{0001ABC6-62CB-445D-ABF0-7980BF93BAA6}" dt="2021-06-04T09:12:50.492" v="1408" actId="20577"/>
        <pc:sldMkLst>
          <pc:docMk/>
          <pc:sldMk cId="4073951579" sldId="286"/>
        </pc:sldMkLst>
        <pc:spChg chg="mod">
          <ac:chgData name="Evangelia Voulgaraki" userId="0067bb27-efee-4e30-8f49-857a94f5c90a" providerId="ADAL" clId="{0001ABC6-62CB-445D-ABF0-7980BF93BAA6}" dt="2021-06-04T09:12:50.492" v="1408" actId="20577"/>
          <ac:spMkLst>
            <pc:docMk/>
            <pc:sldMk cId="4073951579" sldId="286"/>
            <ac:spMk id="28" creationId="{F0F2719D-4B4C-4F34-8770-D850E6BF260D}"/>
          </ac:spMkLst>
        </pc:spChg>
      </pc:sldChg>
      <pc:sldChg chg="modSp add mod">
        <pc:chgData name="Evangelia Voulgaraki" userId="0067bb27-efee-4e30-8f49-857a94f5c90a" providerId="ADAL" clId="{0001ABC6-62CB-445D-ABF0-7980BF93BAA6}" dt="2021-06-04T09:12:47.093" v="1407" actId="20577"/>
        <pc:sldMkLst>
          <pc:docMk/>
          <pc:sldMk cId="2029493387" sldId="287"/>
        </pc:sldMkLst>
        <pc:spChg chg="mod">
          <ac:chgData name="Evangelia Voulgaraki" userId="0067bb27-efee-4e30-8f49-857a94f5c90a" providerId="ADAL" clId="{0001ABC6-62CB-445D-ABF0-7980BF93BAA6}" dt="2021-06-04T09:12:47.093" v="1407" actId="20577"/>
          <ac:spMkLst>
            <pc:docMk/>
            <pc:sldMk cId="2029493387" sldId="287"/>
            <ac:spMk id="28" creationId="{F0F2719D-4B4C-4F34-8770-D850E6BF260D}"/>
          </ac:spMkLst>
        </pc:spChg>
      </pc:sldChg>
      <pc:sldChg chg="modSp add mod">
        <pc:chgData name="Evangelia Voulgaraki" userId="0067bb27-efee-4e30-8f49-857a94f5c90a" providerId="ADAL" clId="{0001ABC6-62CB-445D-ABF0-7980BF93BAA6}" dt="2021-06-04T09:12:37.924" v="1406" actId="20577"/>
        <pc:sldMkLst>
          <pc:docMk/>
          <pc:sldMk cId="2063039738" sldId="288"/>
        </pc:sldMkLst>
        <pc:spChg chg="mod">
          <ac:chgData name="Evangelia Voulgaraki" userId="0067bb27-efee-4e30-8f49-857a94f5c90a" providerId="ADAL" clId="{0001ABC6-62CB-445D-ABF0-7980BF93BAA6}" dt="2021-06-04T09:12:37.924" v="1406" actId="20577"/>
          <ac:spMkLst>
            <pc:docMk/>
            <pc:sldMk cId="2063039738" sldId="288"/>
            <ac:spMk id="28" creationId="{F0F2719D-4B4C-4F34-8770-D850E6BF260D}"/>
          </ac:spMkLst>
        </pc:spChg>
      </pc:sldChg>
      <pc:sldChg chg="modSp add mod">
        <pc:chgData name="Evangelia Voulgaraki" userId="0067bb27-efee-4e30-8f49-857a94f5c90a" providerId="ADAL" clId="{0001ABC6-62CB-445D-ABF0-7980BF93BAA6}" dt="2021-06-04T09:12:35.596" v="1405" actId="20577"/>
        <pc:sldMkLst>
          <pc:docMk/>
          <pc:sldMk cId="3820745296" sldId="289"/>
        </pc:sldMkLst>
        <pc:spChg chg="mod">
          <ac:chgData name="Evangelia Voulgaraki" userId="0067bb27-efee-4e30-8f49-857a94f5c90a" providerId="ADAL" clId="{0001ABC6-62CB-445D-ABF0-7980BF93BAA6}" dt="2021-06-04T09:12:35.596" v="1405" actId="20577"/>
          <ac:spMkLst>
            <pc:docMk/>
            <pc:sldMk cId="3820745296" sldId="289"/>
            <ac:spMk id="28" creationId="{F0F2719D-4B4C-4F34-8770-D850E6BF260D}"/>
          </ac:spMkLst>
        </pc:spChg>
      </pc:sldChg>
      <pc:sldChg chg="modSp add mod">
        <pc:chgData name="Evangelia Voulgaraki" userId="0067bb27-efee-4e30-8f49-857a94f5c90a" providerId="ADAL" clId="{0001ABC6-62CB-445D-ABF0-7980BF93BAA6}" dt="2021-06-04T09:12:31.872" v="1404" actId="20577"/>
        <pc:sldMkLst>
          <pc:docMk/>
          <pc:sldMk cId="845479648" sldId="290"/>
        </pc:sldMkLst>
        <pc:spChg chg="mod">
          <ac:chgData name="Evangelia Voulgaraki" userId="0067bb27-efee-4e30-8f49-857a94f5c90a" providerId="ADAL" clId="{0001ABC6-62CB-445D-ABF0-7980BF93BAA6}" dt="2021-06-04T09:12:31.872" v="1404" actId="20577"/>
          <ac:spMkLst>
            <pc:docMk/>
            <pc:sldMk cId="845479648" sldId="290"/>
            <ac:spMk id="28" creationId="{F0F2719D-4B4C-4F34-8770-D850E6BF260D}"/>
          </ac:spMkLst>
        </pc:spChg>
      </pc:sldChg>
      <pc:sldChg chg="modSp add">
        <pc:chgData name="Evangelia Voulgaraki" userId="0067bb27-efee-4e30-8f49-857a94f5c90a" providerId="ADAL" clId="{0001ABC6-62CB-445D-ABF0-7980BF93BAA6}" dt="2021-06-04T09:12:21.982" v="1403"/>
        <pc:sldMkLst>
          <pc:docMk/>
          <pc:sldMk cId="3267328681" sldId="291"/>
        </pc:sldMkLst>
        <pc:spChg chg="mod">
          <ac:chgData name="Evangelia Voulgaraki" userId="0067bb27-efee-4e30-8f49-857a94f5c90a" providerId="ADAL" clId="{0001ABC6-62CB-445D-ABF0-7980BF93BAA6}" dt="2021-06-04T09:12:21.982" v="1403"/>
          <ac:spMkLst>
            <pc:docMk/>
            <pc:sldMk cId="3267328681" sldId="291"/>
            <ac:spMk id="28" creationId="{F0F2719D-4B4C-4F34-8770-D850E6BF260D}"/>
          </ac:spMkLst>
        </pc:spChg>
      </pc:sldChg>
      <pc:sldChg chg="modSp add">
        <pc:chgData name="Evangelia Voulgaraki" userId="0067bb27-efee-4e30-8f49-857a94f5c90a" providerId="ADAL" clId="{0001ABC6-62CB-445D-ABF0-7980BF93BAA6}" dt="2021-06-04T09:13:27.822" v="1411"/>
        <pc:sldMkLst>
          <pc:docMk/>
          <pc:sldMk cId="2849585241" sldId="292"/>
        </pc:sldMkLst>
        <pc:spChg chg="mod">
          <ac:chgData name="Evangelia Voulgaraki" userId="0067bb27-efee-4e30-8f49-857a94f5c90a" providerId="ADAL" clId="{0001ABC6-62CB-445D-ABF0-7980BF93BAA6}" dt="2021-06-04T09:13:27.822" v="1411"/>
          <ac:spMkLst>
            <pc:docMk/>
            <pc:sldMk cId="2849585241" sldId="292"/>
            <ac:spMk id="28" creationId="{F0F2719D-4B4C-4F34-8770-D850E6BF260D}"/>
          </ac:spMkLst>
        </pc:spChg>
      </pc:sldChg>
    </pc:docChg>
  </pc:docChgLst>
  <pc:docChgLst>
    <pc:chgData name="evivoulg@o365.uoa.gr" userId="0067bb27-efee-4e30-8f49-857a94f5c90a" providerId="ADAL" clId="{2635518E-612D-4B15-BECB-B6BD3C0DFD7F}"/>
    <pc:docChg chg="addMainMaster modMainMaster">
      <pc:chgData name="evivoulg@o365.uoa.gr" userId="0067bb27-efee-4e30-8f49-857a94f5c90a" providerId="ADAL" clId="{2635518E-612D-4B15-BECB-B6BD3C0DFD7F}" dt="2021-06-03T10:30:39.324" v="0" actId="6938"/>
      <pc:docMkLst>
        <pc:docMk/>
      </pc:docMkLst>
      <pc:sldMasterChg chg="new mod addSldLayout">
        <pc:chgData name="evivoulg@o365.uoa.gr" userId="0067bb27-efee-4e30-8f49-857a94f5c90a" providerId="ADAL" clId="{2635518E-612D-4B15-BECB-B6BD3C0DFD7F}" dt="2021-06-03T10:30:39.324" v="0" actId="6938"/>
        <pc:sldMasterMkLst>
          <pc:docMk/>
          <pc:sldMasterMk cId="2384616572" sldId="2147483676"/>
        </pc:sldMasterMkLst>
        <pc:sldLayoutChg chg="new replId">
          <pc:chgData name="evivoulg@o365.uoa.gr" userId="0067bb27-efee-4e30-8f49-857a94f5c90a" providerId="ADAL" clId="{2635518E-612D-4B15-BECB-B6BD3C0DFD7F}" dt="2021-06-03T10:30:39.324" v="0" actId="6938"/>
          <pc:sldLayoutMkLst>
            <pc:docMk/>
            <pc:sldMasterMk cId="2384616572" sldId="2147483676"/>
            <pc:sldLayoutMk cId="3010472281" sldId="2147483677"/>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947305092" sldId="2147483678"/>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2627824676" sldId="2147483679"/>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2891592141" sldId="2147483680"/>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176897336" sldId="2147483681"/>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294116253" sldId="2147483682"/>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1209787650" sldId="2147483683"/>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4130481411" sldId="2147483684"/>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1362347394" sldId="2147483685"/>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1853014479" sldId="2147483686"/>
          </pc:sldLayoutMkLst>
        </pc:sldLayoutChg>
        <pc:sldLayoutChg chg="new replId">
          <pc:chgData name="evivoulg@o365.uoa.gr" userId="0067bb27-efee-4e30-8f49-857a94f5c90a" providerId="ADAL" clId="{2635518E-612D-4B15-BECB-B6BD3C0DFD7F}" dt="2021-06-03T10:30:39.324" v="0" actId="6938"/>
          <pc:sldLayoutMkLst>
            <pc:docMk/>
            <pc:sldMasterMk cId="2384616572" sldId="2147483676"/>
            <pc:sldLayoutMk cId="2113913313" sldId="214748368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xmlns="" id="{8C1AAA19-E919-4523-9C25-F181E8AE743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a:extLst>
              <a:ext uri="{FF2B5EF4-FFF2-40B4-BE49-F238E27FC236}">
                <a16:creationId xmlns:a16="http://schemas.microsoft.com/office/drawing/2014/main" xmlns="" id="{AAC578AC-2F9A-4C21-A430-AD0A78D0288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96A9A-ABE1-48E3-8300-186F14645BAA}" type="datetimeFigureOut">
              <a:rPr lang="en-US" smtClean="0"/>
              <a:t>6/24/2021</a:t>
            </a:fld>
            <a:endParaRPr lang="en-US"/>
          </a:p>
        </p:txBody>
      </p:sp>
      <p:sp>
        <p:nvSpPr>
          <p:cNvPr id="4" name="Θέση υποσέλιδου 3">
            <a:extLst>
              <a:ext uri="{FF2B5EF4-FFF2-40B4-BE49-F238E27FC236}">
                <a16:creationId xmlns:a16="http://schemas.microsoft.com/office/drawing/2014/main" xmlns="" id="{BC25C364-0578-460F-8FCE-5C949B74B5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Θέση αριθμού διαφάνειας 4">
            <a:extLst>
              <a:ext uri="{FF2B5EF4-FFF2-40B4-BE49-F238E27FC236}">
                <a16:creationId xmlns:a16="http://schemas.microsoft.com/office/drawing/2014/main" xmlns="" id="{80AEEEBC-8EFF-469D-ABFA-193E0126E7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7ABB7F-37E3-4D7A-8440-47893AC97B73}" type="slidenum">
              <a:rPr lang="en-US" smtClean="0"/>
              <a:t>‹#›</a:t>
            </a:fld>
            <a:endParaRPr lang="en-US"/>
          </a:p>
        </p:txBody>
      </p:sp>
    </p:spTree>
    <p:extLst>
      <p:ext uri="{BB962C8B-B14F-4D97-AF65-F5344CB8AC3E}">
        <p14:creationId xmlns:p14="http://schemas.microsoft.com/office/powerpoint/2010/main" val="3995257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611560" y="3212976"/>
            <a:ext cx="7823922" cy="864096"/>
          </a:xfrm>
        </p:spPr>
        <p:txBody>
          <a:bodyPr/>
          <a:lstStyle/>
          <a:p>
            <a:r>
              <a:rPr lang="el-GR" b="1" dirty="0"/>
              <a:t>ΓΝΩΣΤΙΚΟ ΑΝΤΙΚΕΙΜΕΝΟ</a:t>
            </a:r>
            <a:endParaRPr lang="el-GR" dirty="0"/>
          </a:p>
        </p:txBody>
      </p:sp>
      <p:sp>
        <p:nvSpPr>
          <p:cNvPr id="3" name="Υπότιτλος 2"/>
          <p:cNvSpPr>
            <a:spLocks noGrp="1"/>
          </p:cNvSpPr>
          <p:nvPr>
            <p:ph type="subTitle" idx="1" hasCustomPrompt="1"/>
          </p:nvPr>
        </p:nvSpPr>
        <p:spPr>
          <a:xfrm>
            <a:off x="611560" y="2420888"/>
            <a:ext cx="7823921" cy="504056"/>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ΕΠΙΜΟΡΦΩΤΙΚΟ ΠΡΟΓΡΑΜΜΑ </a:t>
            </a:r>
          </a:p>
        </p:txBody>
      </p:sp>
      <p:pic>
        <p:nvPicPr>
          <p:cNvPr id="7" name="Εικόνα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560" y="330535"/>
            <a:ext cx="2304256" cy="606146"/>
          </a:xfrm>
          <a:prstGeom prst="rect">
            <a:avLst/>
          </a:prstGeom>
        </p:spPr>
      </p:pic>
      <p:pic>
        <p:nvPicPr>
          <p:cNvPr id="9" name="Εικόνα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84182" y="5949280"/>
            <a:ext cx="4730198" cy="650744"/>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83768" y="987389"/>
            <a:ext cx="3913632" cy="1146048"/>
          </a:xfrm>
          <a:prstGeom prst="rect">
            <a:avLst/>
          </a:prstGeom>
        </p:spPr>
      </p:pic>
      <p:sp>
        <p:nvSpPr>
          <p:cNvPr id="13" name="Τίτλος 1"/>
          <p:cNvSpPr txBox="1">
            <a:spLocks/>
          </p:cNvSpPr>
          <p:nvPr userDrawn="1"/>
        </p:nvSpPr>
        <p:spPr>
          <a:xfrm>
            <a:off x="611684" y="3933056"/>
            <a:ext cx="7823921"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a:t>ΒΑΘΜΙΔΑ</a:t>
            </a:r>
            <a:endParaRPr lang="el-GR" sz="3200" dirty="0"/>
          </a:p>
        </p:txBody>
      </p:sp>
      <p:sp>
        <p:nvSpPr>
          <p:cNvPr id="14" name="Υπότιτλος 2"/>
          <p:cNvSpPr txBox="1">
            <a:spLocks/>
          </p:cNvSpPr>
          <p:nvPr userDrawn="1"/>
        </p:nvSpPr>
        <p:spPr>
          <a:xfrm>
            <a:off x="663081" y="4869160"/>
            <a:ext cx="7772400" cy="8640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l-GR" sz="1400" dirty="0"/>
              <a:t>«Επιμόρφωση των εκπαιδευτικών στα Προγράμματα Σπουδών</a:t>
            </a:r>
          </a:p>
          <a:p>
            <a:pPr algn="ctr"/>
            <a:r>
              <a:rPr lang="el-GR" sz="1400" dirty="0"/>
              <a:t>και το εκπαιδευτικό υλικό Πρωτοβάθμιας και Δευτεροβάθμιας Εκπαίδευσης»</a:t>
            </a:r>
          </a:p>
          <a:p>
            <a:pPr algn="ctr"/>
            <a:r>
              <a:rPr lang="el-GR" sz="1400" dirty="0"/>
              <a:t> MIS: 5035543</a:t>
            </a:r>
            <a:endParaRPr lang="en-US" sz="1400" dirty="0"/>
          </a:p>
        </p:txBody>
      </p:sp>
    </p:spTree>
    <p:extLst>
      <p:ext uri="{BB962C8B-B14F-4D97-AF65-F5344CB8AC3E}">
        <p14:creationId xmlns:p14="http://schemas.microsoft.com/office/powerpoint/2010/main" val="296425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περιεχομένου 2"/>
          <p:cNvSpPr>
            <a:spLocks noGrp="1"/>
          </p:cNvSpPr>
          <p:nvPr>
            <p:ph idx="1"/>
          </p:nvPr>
        </p:nvSpPr>
        <p:spPr>
          <a:xfrm>
            <a:off x="486095" y="1268760"/>
            <a:ext cx="8229600" cy="4525963"/>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309382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περιεχομένου 2"/>
          <p:cNvSpPr>
            <a:spLocks noGrp="1"/>
          </p:cNvSpPr>
          <p:nvPr>
            <p:ph sz="half" idx="1"/>
          </p:nvPr>
        </p:nvSpPr>
        <p:spPr>
          <a:xfrm>
            <a:off x="413148" y="11967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4" name="Θέση περιεχομένου 3"/>
          <p:cNvSpPr>
            <a:spLocks noGrp="1"/>
          </p:cNvSpPr>
          <p:nvPr>
            <p:ph sz="half" idx="2"/>
          </p:nvPr>
        </p:nvSpPr>
        <p:spPr>
          <a:xfrm>
            <a:off x="4767654" y="11967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3093821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κειμένου 2"/>
          <p:cNvSpPr>
            <a:spLocks noGrp="1"/>
          </p:cNvSpPr>
          <p:nvPr>
            <p:ph type="body" idx="1"/>
          </p:nvPr>
        </p:nvSpPr>
        <p:spPr>
          <a:xfrm>
            <a:off x="407120" y="127707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4" name="Θέση περιεχομένου 3"/>
          <p:cNvSpPr>
            <a:spLocks noGrp="1"/>
          </p:cNvSpPr>
          <p:nvPr>
            <p:ph sz="half" idx="2"/>
          </p:nvPr>
        </p:nvSpPr>
        <p:spPr>
          <a:xfrm>
            <a:off x="407120" y="191683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5" name="Θέση κειμένου 4"/>
          <p:cNvSpPr>
            <a:spLocks noGrp="1"/>
          </p:cNvSpPr>
          <p:nvPr>
            <p:ph type="body" sz="quarter" idx="3"/>
          </p:nvPr>
        </p:nvSpPr>
        <p:spPr>
          <a:xfrm>
            <a:off x="4749798" y="126876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Στυλ υποδείγματος κειμένου</a:t>
            </a:r>
          </a:p>
        </p:txBody>
      </p:sp>
      <p:sp>
        <p:nvSpPr>
          <p:cNvPr id="16" name="Θέση περιεχομένου 5"/>
          <p:cNvSpPr>
            <a:spLocks noGrp="1"/>
          </p:cNvSpPr>
          <p:nvPr>
            <p:ph sz="quarter" idx="4"/>
          </p:nvPr>
        </p:nvSpPr>
        <p:spPr>
          <a:xfrm>
            <a:off x="4764479" y="191683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183955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05036" y="975543"/>
            <a:ext cx="3008313" cy="116205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περιεχομένου 2"/>
          <p:cNvSpPr>
            <a:spLocks noGrp="1"/>
          </p:cNvSpPr>
          <p:nvPr>
            <p:ph idx="1"/>
          </p:nvPr>
        </p:nvSpPr>
        <p:spPr>
          <a:xfrm>
            <a:off x="3670964" y="975543"/>
            <a:ext cx="5111750" cy="49737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5" name="Θέση κειμένου 3"/>
          <p:cNvSpPr>
            <a:spLocks noGrp="1"/>
          </p:cNvSpPr>
          <p:nvPr>
            <p:ph type="body" sz="half" idx="2"/>
          </p:nvPr>
        </p:nvSpPr>
        <p:spPr>
          <a:xfrm>
            <a:off x="405036" y="2137593"/>
            <a:ext cx="3008313" cy="38116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6407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Διαφάνεια φόντο και λογότυπα">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cxnSp>
        <p:nvCxnSpPr>
          <p:cNvPr id="8" name="Ευθεία γραμμή σύνδεσης 7"/>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761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5F86DA-5C72-4A32-89CE-99C924AB8A3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xmlns="" id="{CFAE6B01-40EB-4A30-AD2F-E79432E8DF8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xmlns="" id="{C8EE7A7A-FFF6-4233-8D56-DF60DC134C73}"/>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0CEA7E9A-9E3E-46B3-BCC4-06DE277FA6E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0DE52E67-134D-4880-9257-D50060D9876A}"/>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3010472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4F1AD-A44D-4D60-8087-DAAC56A23D72}"/>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BEFE19DD-D7EC-4765-B795-8C26289007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250E8A6D-E204-46BB-9683-A9F17E806F15}"/>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95B9B7C6-0990-4CDA-BA87-810DC274F2D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42043D97-52B4-4B2F-A16F-D2917C63DC8A}"/>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947305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852BE-4A48-4A57-AA60-6CF941FFD45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xmlns="" id="{29F9B18D-B234-4FAC-82B3-6966342C0ABA}"/>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BD56314-0648-4395-A6CD-C1F2D5470862}"/>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E5F26A8A-1510-4FB0-8661-D144412D60D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1EA7188-D86C-44DD-9CD8-591A3249F5E4}"/>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2627824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7838FF-2EF6-4187-B07D-5CCA526796E3}"/>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460B98EC-7F93-489E-925B-EFCE49E027BB}"/>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xmlns="" id="{558A7E37-92DF-43B5-8BCE-941FF9B8862F}"/>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xmlns="" id="{70A63B9C-2FCD-4A56-AFDF-A7C62B818387}"/>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6" name="Footer Placeholder 5">
            <a:extLst>
              <a:ext uri="{FF2B5EF4-FFF2-40B4-BE49-F238E27FC236}">
                <a16:creationId xmlns:a16="http://schemas.microsoft.com/office/drawing/2014/main" xmlns="" id="{FD00A21C-0AD7-4BA8-8601-F3721A98969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02B5D699-B662-4588-96D3-E092E725FD49}"/>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2891592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746C2-E2DE-4EC1-AD5D-33C96F194889}"/>
              </a:ext>
            </a:extLst>
          </p:cNvPr>
          <p:cNvSpPr>
            <a:spLocks noGrp="1"/>
          </p:cNvSpPr>
          <p:nvPr>
            <p:ph type="title"/>
          </p:nvPr>
        </p:nvSpPr>
        <p:spPr>
          <a:xfrm>
            <a:off x="630238" y="365125"/>
            <a:ext cx="78867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44D7A53E-52CF-4394-8D4F-DDDE3591B14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6AC4CCA-4E44-4E8F-AE21-60C389B213C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xmlns="" id="{2F376046-3FDD-405C-AC2C-8A26C9DED42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F641049-AFD3-4820-9A07-D9D2BEFB108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xmlns="" id="{A6C2E036-A502-433D-B8A4-3B6595ADD00E}"/>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8" name="Footer Placeholder 7">
            <a:extLst>
              <a:ext uri="{FF2B5EF4-FFF2-40B4-BE49-F238E27FC236}">
                <a16:creationId xmlns:a16="http://schemas.microsoft.com/office/drawing/2014/main" xmlns="" id="{36387F59-356D-46B1-84F0-05AAECD397E6}"/>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xmlns="" id="{66430D34-8334-4B73-86C7-342575EE697A}"/>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17689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Ενότητα_Τίτλος Παρουσίασης">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611560" y="2780928"/>
            <a:ext cx="7823922" cy="864096"/>
          </a:xfrm>
        </p:spPr>
        <p:txBody>
          <a:bodyPr>
            <a:normAutofit/>
          </a:bodyPr>
          <a:lstStyle>
            <a:lvl1pPr>
              <a:defRPr sz="4000" b="1"/>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cxnSp>
        <p:nvCxnSpPr>
          <p:cNvPr id="8" name="Ευθεία γραμμή σύνδεσης 7"/>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735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3F3B1-FB6A-4E29-9484-F69D888CC690}"/>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xmlns="" id="{223C9594-4B1C-4BA3-8FF1-8B24F7255479}"/>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4" name="Footer Placeholder 3">
            <a:extLst>
              <a:ext uri="{FF2B5EF4-FFF2-40B4-BE49-F238E27FC236}">
                <a16:creationId xmlns:a16="http://schemas.microsoft.com/office/drawing/2014/main" xmlns="" id="{52D26C00-511C-4C93-B8CA-E6023266624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xmlns="" id="{59F32C18-FA03-43CB-BDD3-121DC55183EC}"/>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294116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5D3F0C-D78A-467F-B672-58BC80364E66}"/>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3" name="Footer Placeholder 2">
            <a:extLst>
              <a:ext uri="{FF2B5EF4-FFF2-40B4-BE49-F238E27FC236}">
                <a16:creationId xmlns:a16="http://schemas.microsoft.com/office/drawing/2014/main" xmlns="" id="{4795B49B-522E-4B94-A043-2E6554FA6187}"/>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xmlns="" id="{FAF9518B-0976-4819-BCDD-4BDD0FFA4BBE}"/>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1209787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FCE4B-A4B2-47FD-8993-52DA9007E03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6DAA8076-02BA-425C-8264-6B232AE543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xmlns="" id="{A7EE0812-50BF-414B-8F87-0EF6E23F1AD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63472A5-D9DF-439F-ABE1-ED8AEFD17AC0}"/>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6" name="Footer Placeholder 5">
            <a:extLst>
              <a:ext uri="{FF2B5EF4-FFF2-40B4-BE49-F238E27FC236}">
                <a16:creationId xmlns:a16="http://schemas.microsoft.com/office/drawing/2014/main" xmlns="" id="{155B98F9-004C-4104-B677-87E811A6DD2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D99C683B-59F4-4E51-A4A9-795FF7866A42}"/>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41304814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AAD6D-84D1-43E3-96B4-167122CBBA1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xmlns="" id="{226BE226-1731-4AD0-B55E-1CCA62D7420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xmlns="" id="{B6B519AC-7E74-4EEC-8596-2615865C9FA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8CEF2F1-5EC4-46B2-81F3-0F2A9CC6506F}"/>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6" name="Footer Placeholder 5">
            <a:extLst>
              <a:ext uri="{FF2B5EF4-FFF2-40B4-BE49-F238E27FC236}">
                <a16:creationId xmlns:a16="http://schemas.microsoft.com/office/drawing/2014/main" xmlns="" id="{AAE08B40-25F4-4DF2-AD51-79F770331FF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BD3A40B8-BCD9-4783-A998-30376EDB71A0}"/>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1362347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6E582B-C866-4027-8405-A010301DC3BC}"/>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F5610ADE-2C55-4CB9-8735-D792188F52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3CFE03B5-765A-4412-9B82-2FBE97D951B8}"/>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1848B545-3EA5-4C97-AABA-9349F74C535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BB4DE860-E0EF-4DBC-9CF0-0F319123F942}"/>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1853014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49BC6E0-3E3A-4FDB-B090-4D4DCF29111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04CDDF4E-6166-4012-A7F1-F7F9C58DBC46}"/>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4B560D30-10FE-48FB-93E2-E96C9F203136}"/>
              </a:ext>
            </a:extLst>
          </p:cNvPr>
          <p:cNvSpPr>
            <a:spLocks noGrp="1"/>
          </p:cNvSpPr>
          <p:nvPr>
            <p:ph type="dt" sz="half" idx="10"/>
          </p:nvPr>
        </p:nvSpPr>
        <p:spPr/>
        <p:txBody>
          <a:body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85DB99FA-3704-4A59-8C63-2111E709277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3F1AFB23-552D-4DA4-BBA9-1250AE3E7E32}"/>
              </a:ext>
            </a:extLst>
          </p:cNvPr>
          <p:cNvSpPr>
            <a:spLocks noGrp="1"/>
          </p:cNvSpPr>
          <p:nvPr>
            <p:ph type="sldNum" sz="quarter" idx="12"/>
          </p:nvPr>
        </p:nvSpPr>
        <p:spPr/>
        <p:txBody>
          <a:bodyPr/>
          <a:lstStyle/>
          <a:p>
            <a:fld id="{B5EE9C45-6BA9-4D97-879C-2DAEE5D7CE6B}" type="slidenum">
              <a:rPr lang="el-GR" smtClean="0"/>
              <a:t>‹#›</a:t>
            </a:fld>
            <a:endParaRPr lang="el-GR"/>
          </a:p>
        </p:txBody>
      </p:sp>
    </p:spTree>
    <p:extLst>
      <p:ext uri="{BB962C8B-B14F-4D97-AF65-F5344CB8AC3E}">
        <p14:creationId xmlns:p14="http://schemas.microsoft.com/office/powerpoint/2010/main" val="211391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Διαφάνεια απλή">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60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Διαφάνεια εικόνας &amp;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1907704" y="4800600"/>
            <a:ext cx="5370984"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1948010" y="1053753"/>
            <a:ext cx="5305769"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1907704" y="5367338"/>
            <a:ext cx="5370984"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218395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Διαφάνεια εικόνας &amp;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412565" y="1124744"/>
            <a:ext cx="4393689"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7" y="1053753"/>
            <a:ext cx="3744416" cy="48235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4412565" y="1691482"/>
            <a:ext cx="4393689" cy="41857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209944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Διαφάνεια εικόνας &amp;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395536" y="1124744"/>
            <a:ext cx="4320480"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5" name="Θέση κειμένου 3"/>
          <p:cNvSpPr>
            <a:spLocks noGrp="1"/>
          </p:cNvSpPr>
          <p:nvPr>
            <p:ph type="body" sz="half" idx="2"/>
          </p:nvPr>
        </p:nvSpPr>
        <p:spPr>
          <a:xfrm>
            <a:off x="395536" y="1691482"/>
            <a:ext cx="4263891" cy="41857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17" name="Θέση εικόνας 2"/>
          <p:cNvSpPr>
            <a:spLocks noGrp="1"/>
          </p:cNvSpPr>
          <p:nvPr>
            <p:ph type="pic" idx="10"/>
          </p:nvPr>
        </p:nvSpPr>
        <p:spPr>
          <a:xfrm>
            <a:off x="4859146" y="1053753"/>
            <a:ext cx="3817310" cy="48235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Tree>
    <p:extLst>
      <p:ext uri="{BB962C8B-B14F-4D97-AF65-F5344CB8AC3E}">
        <p14:creationId xmlns:p14="http://schemas.microsoft.com/office/powerpoint/2010/main" val="8769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Διαφάνεια εικόνας &amp;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412565" y="2347863"/>
            <a:ext cx="4393689"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7" y="2276872"/>
            <a:ext cx="3744416" cy="2735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4412565" y="2914601"/>
            <a:ext cx="4419461" cy="20975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8769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Διαφάνεια εικόνας &amp;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394169" y="4446438"/>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6" y="1052736"/>
            <a:ext cx="8410718" cy="33937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394169" y="5013176"/>
            <a:ext cx="8411961" cy="8744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308534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Τίτλος 1"/>
          <p:cNvSpPr txBox="1">
            <a:spLocks/>
          </p:cNvSpPr>
          <p:nvPr userDrawn="1"/>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7" name="Θέση κειμένου 3"/>
          <p:cNvSpPr>
            <a:spLocks noGrp="1"/>
          </p:cNvSpPr>
          <p:nvPr>
            <p:ph type="body" sz="half" idx="10"/>
          </p:nvPr>
        </p:nvSpPr>
        <p:spPr>
          <a:xfrm>
            <a:off x="394169" y="1619474"/>
            <a:ext cx="8411961" cy="42577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p14="http://schemas.microsoft.com/office/powerpoint/2010/main" val="305298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3C9DE-635A-4788-8888-6C334853B15B}" type="datetimeFigureOut">
              <a:rPr lang="el-GR" smtClean="0"/>
              <a:t>24/6/2021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6A8C1-6520-40D6-B638-30CA6EDDAAD7}" type="slidenum">
              <a:rPr lang="el-GR" smtClean="0"/>
              <a:t>‹#›</a:t>
            </a:fld>
            <a:endParaRPr lang="el-GR"/>
          </a:p>
        </p:txBody>
      </p:sp>
    </p:spTree>
    <p:extLst>
      <p:ext uri="{BB962C8B-B14F-4D97-AF65-F5344CB8AC3E}">
        <p14:creationId xmlns:p14="http://schemas.microsoft.com/office/powerpoint/2010/main" val="177192775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7" r:id="rId4"/>
    <p:sldLayoutId id="2147483671" r:id="rId5"/>
    <p:sldLayoutId id="2147483672" r:id="rId6"/>
    <p:sldLayoutId id="2147483673" r:id="rId7"/>
    <p:sldLayoutId id="2147483674" r:id="rId8"/>
    <p:sldLayoutId id="2147483675" r:id="rId9"/>
    <p:sldLayoutId id="2147483665" r:id="rId10"/>
    <p:sldLayoutId id="2147483664" r:id="rId11"/>
    <p:sldLayoutId id="2147483666" r:id="rId12"/>
    <p:sldLayoutId id="2147483668"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C9CDA37-061C-45B6-9151-29CB750221C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81CE1D4D-647A-4299-8AFD-03BDDA1264B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F07A9EAD-2CAA-4BBB-A286-5D1843CF3D1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F2A04-AF82-4879-A12C-9849A739A1A5}" type="datetimeFigureOut">
              <a:rPr lang="el-GR" smtClean="0"/>
              <a:t>24/6/2021</a:t>
            </a:fld>
            <a:endParaRPr lang="el-GR"/>
          </a:p>
        </p:txBody>
      </p:sp>
      <p:sp>
        <p:nvSpPr>
          <p:cNvPr id="5" name="Footer Placeholder 4">
            <a:extLst>
              <a:ext uri="{FF2B5EF4-FFF2-40B4-BE49-F238E27FC236}">
                <a16:creationId xmlns:a16="http://schemas.microsoft.com/office/drawing/2014/main" xmlns="" id="{0CED1010-5590-4276-95A2-E1D5FD89CB4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xmlns="" id="{69886758-5B8A-46C7-A92E-57DB074B438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E9C45-6BA9-4D97-879C-2DAEE5D7CE6B}" type="slidenum">
              <a:rPr lang="el-GR" smtClean="0"/>
              <a:t>‹#›</a:t>
            </a:fld>
            <a:endParaRPr lang="el-GR"/>
          </a:p>
        </p:txBody>
      </p:sp>
    </p:spTree>
    <p:extLst>
      <p:ext uri="{BB962C8B-B14F-4D97-AF65-F5344CB8AC3E}">
        <p14:creationId xmlns:p14="http://schemas.microsoft.com/office/powerpoint/2010/main" val="238461657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B83E84-BF90-40A7-B87F-6DAB7CED4E58}"/>
              </a:ext>
            </a:extLst>
          </p:cNvPr>
          <p:cNvSpPr>
            <a:spLocks noGrp="1"/>
          </p:cNvSpPr>
          <p:nvPr>
            <p:ph type="ctrTitle"/>
          </p:nvPr>
        </p:nvSpPr>
        <p:spPr/>
        <p:txBody>
          <a:bodyPr/>
          <a:lstStyle/>
          <a:p>
            <a:r>
              <a:rPr lang="el-GR" dirty="0"/>
              <a:t> </a:t>
            </a:r>
          </a:p>
        </p:txBody>
      </p:sp>
      <p:sp>
        <p:nvSpPr>
          <p:cNvPr id="3" name="Τίτλος 1">
            <a:extLst>
              <a:ext uri="{FF2B5EF4-FFF2-40B4-BE49-F238E27FC236}">
                <a16:creationId xmlns:a16="http://schemas.microsoft.com/office/drawing/2014/main" xmlns="" id="{09192A72-492A-46B5-A4F5-E4F3F5604934}"/>
              </a:ext>
            </a:extLst>
          </p:cNvPr>
          <p:cNvSpPr txBox="1">
            <a:spLocks/>
          </p:cNvSpPr>
          <p:nvPr/>
        </p:nvSpPr>
        <p:spPr>
          <a:xfrm>
            <a:off x="611560" y="3212976"/>
            <a:ext cx="7823922"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tx1"/>
                </a:solidFill>
                <a:latin typeface="+mj-lt"/>
                <a:ea typeface="+mj-ea"/>
                <a:cs typeface="+mj-cs"/>
              </a:defRPr>
            </a:lvl1pPr>
          </a:lstStyle>
          <a:p>
            <a:r>
              <a:rPr lang="el-GR"/>
              <a:t>ΘΡΗΣΚΕΥΤΙΚΑ</a:t>
            </a:r>
            <a:endParaRPr lang="el-GR" dirty="0"/>
          </a:p>
        </p:txBody>
      </p:sp>
      <p:sp>
        <p:nvSpPr>
          <p:cNvPr id="4" name="Υπότιτλος 2">
            <a:extLst>
              <a:ext uri="{FF2B5EF4-FFF2-40B4-BE49-F238E27FC236}">
                <a16:creationId xmlns:a16="http://schemas.microsoft.com/office/drawing/2014/main" xmlns="" id="{00F95760-CCCD-4C24-AF24-BBC9E550B09C}"/>
              </a:ext>
            </a:extLst>
          </p:cNvPr>
          <p:cNvSpPr txBox="1">
            <a:spLocks/>
          </p:cNvSpPr>
          <p:nvPr/>
        </p:nvSpPr>
        <p:spPr>
          <a:xfrm>
            <a:off x="611560" y="2420888"/>
            <a:ext cx="7823921" cy="504056"/>
          </a:xfrm>
          <a:prstGeom prst="rect">
            <a:avLst/>
          </a:prstGeom>
        </p:spPr>
        <p:txBody>
          <a:bodyPr>
            <a:normAutofit lnSpcReduction="10000"/>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a:t>ΕΠΙΜΟΡΦΩΤΙΚΟ ΠΡΟΓΡΑΜΜΑ </a:t>
            </a:r>
            <a:endParaRPr lang="el-GR" dirty="0"/>
          </a:p>
        </p:txBody>
      </p:sp>
      <p:pic>
        <p:nvPicPr>
          <p:cNvPr id="5" name="Εικόνα 6">
            <a:extLst>
              <a:ext uri="{FF2B5EF4-FFF2-40B4-BE49-F238E27FC236}">
                <a16:creationId xmlns:a16="http://schemas.microsoft.com/office/drawing/2014/main" xmlns="" id="{9D0F547E-0668-40B7-8968-400ED324D6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330535"/>
            <a:ext cx="2304256" cy="606146"/>
          </a:xfrm>
          <a:prstGeom prst="rect">
            <a:avLst/>
          </a:prstGeom>
        </p:spPr>
      </p:pic>
      <p:pic>
        <p:nvPicPr>
          <p:cNvPr id="6" name="Εικόνα 8">
            <a:extLst>
              <a:ext uri="{FF2B5EF4-FFF2-40B4-BE49-F238E27FC236}">
                <a16:creationId xmlns:a16="http://schemas.microsoft.com/office/drawing/2014/main" xmlns="" id="{8C611E12-142B-4170-81F1-D05BF21E9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4182" y="5949280"/>
            <a:ext cx="4730198" cy="650744"/>
          </a:xfrm>
          <a:prstGeom prst="rect">
            <a:avLst/>
          </a:prstGeom>
        </p:spPr>
      </p:pic>
      <p:pic>
        <p:nvPicPr>
          <p:cNvPr id="7" name="Εικόνα 10">
            <a:extLst>
              <a:ext uri="{FF2B5EF4-FFF2-40B4-BE49-F238E27FC236}">
                <a16:creationId xmlns:a16="http://schemas.microsoft.com/office/drawing/2014/main" xmlns="" id="{D55E3BCF-EDB2-4D7D-94BB-68E65D601D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83768" y="987389"/>
            <a:ext cx="3913632" cy="1146048"/>
          </a:xfrm>
          <a:prstGeom prst="rect">
            <a:avLst/>
          </a:prstGeom>
        </p:spPr>
      </p:pic>
      <p:sp>
        <p:nvSpPr>
          <p:cNvPr id="8" name="Τίτλος 1">
            <a:extLst>
              <a:ext uri="{FF2B5EF4-FFF2-40B4-BE49-F238E27FC236}">
                <a16:creationId xmlns:a16="http://schemas.microsoft.com/office/drawing/2014/main" xmlns="" id="{F050F597-CD7A-4DD0-932E-A4DAFBA6C24B}"/>
              </a:ext>
            </a:extLst>
          </p:cNvPr>
          <p:cNvSpPr txBox="1">
            <a:spLocks/>
          </p:cNvSpPr>
          <p:nvPr/>
        </p:nvSpPr>
        <p:spPr>
          <a:xfrm>
            <a:off x="611684" y="3933056"/>
            <a:ext cx="7823921"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a:t>ΓΥΜΝΑΣΙΟΥ</a:t>
            </a:r>
            <a:endParaRPr lang="el-GR" sz="3200" dirty="0"/>
          </a:p>
        </p:txBody>
      </p:sp>
      <p:sp>
        <p:nvSpPr>
          <p:cNvPr id="9" name="Υπότιτλος 2">
            <a:extLst>
              <a:ext uri="{FF2B5EF4-FFF2-40B4-BE49-F238E27FC236}">
                <a16:creationId xmlns:a16="http://schemas.microsoft.com/office/drawing/2014/main" xmlns="" id="{602D62A5-1DDD-4F2B-9327-43569542EC69}"/>
              </a:ext>
            </a:extLst>
          </p:cNvPr>
          <p:cNvSpPr txBox="1">
            <a:spLocks/>
          </p:cNvSpPr>
          <p:nvPr/>
        </p:nvSpPr>
        <p:spPr>
          <a:xfrm>
            <a:off x="663081" y="4869160"/>
            <a:ext cx="7772400" cy="8640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l-GR" sz="1400" dirty="0"/>
              <a:t>«Επιμόρφωση των εκπαιδευτικών στα Προγράμματα Σπουδών</a:t>
            </a:r>
          </a:p>
          <a:p>
            <a:pPr algn="ctr"/>
            <a:r>
              <a:rPr lang="el-GR" sz="1400" dirty="0"/>
              <a:t>και το εκπαιδευτικό υλικό Πρωτοβάθμιας και Δευτεροβάθμιας Εκπαίδευσης»</a:t>
            </a:r>
          </a:p>
          <a:p>
            <a:pPr algn="ctr"/>
            <a:r>
              <a:rPr lang="el-GR" sz="1400" dirty="0"/>
              <a:t> MIS: 5035543</a:t>
            </a:r>
            <a:endParaRPr lang="en-US" sz="1400" dirty="0"/>
          </a:p>
        </p:txBody>
      </p:sp>
    </p:spTree>
    <p:extLst>
      <p:ext uri="{BB962C8B-B14F-4D97-AF65-F5344CB8AC3E}">
        <p14:creationId xmlns:p14="http://schemas.microsoft.com/office/powerpoint/2010/main" val="80437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Τελική ή Αθροιστική  Αξιολόγηση</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sz="1600" dirty="0"/>
              <a:t>Αντίστοιχα με την αρχική αξιολόγηση, η τελική ή αθροιστική αξιολόγηση εφαρμόζεται είτε στο τέλος μιας Θεματικής Ενότητας είτε μετά την ολοκλήρωση ενός Θεματικού Πεδίου είτε μιας μεγαλύτερης διδακτικής περιόδου (π.χ. ολοκλήρωση ενός </a:t>
            </a:r>
            <a:r>
              <a:rPr lang="el-GR" sz="1600" dirty="0" err="1"/>
              <a:t>τετραμήνου</a:t>
            </a:r>
            <a:r>
              <a:rPr lang="el-GR" sz="1600" dirty="0"/>
              <a:t> ή όλης της σχολικής χρονιάς) είτε και στο τέλος κάθε διδακτικής ώρας. Οι τεχνικές για την τελική αξιολόγηση των μαθητών/τριών μπορεί να είναι πολλές και ποικίλες. Η τελική αξιολόγηση βασίζεται σε διαχρονικές διαδικασίες και συνδέεται με την ίδια την παιδαγωγική διαδικασία και τα ζητούμενά της. Στην καθημερινή διδασκαλία, στο πλαίσιο της Βιωματικής Μεθόδου, το τελευταίο στάδιο της «εφαρμογής» της νέας γνώσης στη ζωή των μαθητών/τριών προσφέρεται για μια τελική αξιολόγηση που εστιάζει στο να διαπιστωθεί κατά πόσον ο μαθητής/η μαθήτρια έχει κατακτήσει και μπορεί να εφαρμόσει τη γνώση που απέκτησε κατά τη διάρκεια του μαθήματος. Η τελική αξιολόγηση δεν μπορεί παρά να λαμβάνει υπόψη της την αρχική και τη διαμορφωτική αξιολόγηση, και να διαπιστώνει την πρόοδο του μαθητή/της μαθήτριας δυναμικά, σε σχέση με το σημείο εκκίνησής του/της.</a:t>
            </a:r>
          </a:p>
        </p:txBody>
      </p:sp>
    </p:spTree>
    <p:extLst>
      <p:ext uri="{BB962C8B-B14F-4D97-AF65-F5344CB8AC3E}">
        <p14:creationId xmlns:p14="http://schemas.microsoft.com/office/powerpoint/2010/main" val="226146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Ποιος αξιολογείται;</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dirty="0"/>
              <a:t>Αντίστοιχη της </a:t>
            </a:r>
            <a:r>
              <a:rPr lang="el-GR" dirty="0" err="1"/>
              <a:t>κονστρουκτιβιστικής</a:t>
            </a:r>
            <a:r>
              <a:rPr lang="el-GR" dirty="0"/>
              <a:t> μεθόδου μάθησης, είναι και η αξιολόγηση, η οποία άλλωστε πρέπει να λαμβάνει υπόψη της τον σκοπό της διδασκαλίας, τους επιμέρους στόχους αλλά και τα συγκεκριμένα Προσδοκώμενα Μαθησιακά Αποτελέσματα κάθε Θεματικής Ενότητας.</a:t>
            </a:r>
          </a:p>
          <a:p>
            <a:pPr algn="just"/>
            <a:r>
              <a:rPr lang="el-GR" dirty="0"/>
              <a:t>Η αξιολόγηση είναι </a:t>
            </a:r>
            <a:r>
              <a:rPr lang="el-GR" dirty="0" err="1"/>
              <a:t>πολυεπίπεδη</a:t>
            </a:r>
            <a:r>
              <a:rPr lang="el-GR" dirty="0"/>
              <a:t> και στενά συνδεδεμένη με την ίδια τη μαθησιακή διαδικασία. Ο/Η εκπαιδευτικός, ως αυτός/ή που αξιολογεί, οφείλει να γνωρίζει ότι και </a:t>
            </a:r>
            <a:r>
              <a:rPr lang="el-GR" i="1" dirty="0"/>
              <a:t>ο κρίνων κρίνεται</a:t>
            </a:r>
            <a:r>
              <a:rPr lang="el-GR" dirty="0"/>
              <a:t>. Και ως εκ τούτου είναι ταυτόχρονα κρίνων και κρινόμενος, υποκείμενο αλλά και αντικείμενο μιας κριτικής διαδικασίας. </a:t>
            </a:r>
          </a:p>
          <a:p>
            <a:pPr algn="just"/>
            <a:r>
              <a:rPr lang="el-GR" dirty="0"/>
              <a:t>Η </a:t>
            </a:r>
            <a:r>
              <a:rPr lang="el-GR" dirty="0" err="1"/>
              <a:t>αυτοαξιολόγηση</a:t>
            </a:r>
            <a:r>
              <a:rPr lang="el-GR" dirty="0"/>
              <a:t> του μαθητή/της μαθήτριας είναι εξάλλου σημαντικός πυλώνας αυτογνωσίας και συμβάλλει στη </a:t>
            </a:r>
            <a:r>
              <a:rPr lang="el-GR" dirty="0" err="1"/>
              <a:t>μεταγνωστική</a:t>
            </a:r>
            <a:r>
              <a:rPr lang="el-GR" dirty="0"/>
              <a:t> του/της επάρκεια. Αντικείμενο άλλωστε αξιολόγησης είναι και η ίδια η μαθησιακή διαδικασία, από το υλικό και τις δραστηριότητες ως τη λειτουργικότητα των ομάδων κατά τις </a:t>
            </a:r>
            <a:r>
              <a:rPr lang="el-GR" dirty="0" err="1"/>
              <a:t>ομαδοσυνεργασίες</a:t>
            </a:r>
            <a:r>
              <a:rPr lang="el-GR" dirty="0"/>
              <a:t> και τις σχέσεις ευρύτερα της κοινότητας μάθησης.</a:t>
            </a:r>
            <a:endParaRPr lang="el-GR" sz="1600" dirty="0"/>
          </a:p>
        </p:txBody>
      </p:sp>
    </p:spTree>
    <p:extLst>
      <p:ext uri="{BB962C8B-B14F-4D97-AF65-F5344CB8AC3E}">
        <p14:creationId xmlns:p14="http://schemas.microsoft.com/office/powerpoint/2010/main" val="61429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Τι αξιολογείται;</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dirty="0"/>
              <a:t>Στο πλαίσιο του Μαθήματος των Θρησκευτικών και μιας σύγχρονης ολιστικής αξιολόγησης δεν ενδιαφέρει μόνο η γνώση αλλά η ανάπτυξη της προσωπικότητας του μαθητή/της μαθήτριας και η δημιουργία προσωπικού νοήματος. Ενδιαφέρει η καλλιέργεια της αυτοπεποίθησης, </a:t>
            </a:r>
            <a:r>
              <a:rPr lang="el-GR" dirty="0" err="1"/>
              <a:t>συνεργατικότητας</a:t>
            </a:r>
            <a:r>
              <a:rPr lang="el-GR" dirty="0"/>
              <a:t>, </a:t>
            </a:r>
            <a:r>
              <a:rPr lang="el-GR" dirty="0" err="1"/>
              <a:t>ενσυναίσθησης</a:t>
            </a:r>
            <a:r>
              <a:rPr lang="el-GR" dirty="0"/>
              <a:t> και ανθεκτικότητας, η ικανότητα για κριτική σκέψη και ανάληψη πρωτοβουλίας, η προετοιμασία για ανάληψη καθηκόντων υπεύθυνου ατόμου, προσώπου ικανού για επικοινωνία και συνύπαρξη, χρήσιμου μέλους της κοινωνίας και συνειδητού πολίτη. Στο πλαίσιο της </a:t>
            </a:r>
            <a:r>
              <a:rPr lang="el-GR" dirty="0" err="1"/>
              <a:t>κονστρουκτιβιστικής</a:t>
            </a:r>
            <a:r>
              <a:rPr lang="el-GR" dirty="0"/>
              <a:t> προσέγγισης της μάθησης, καλλιεργούνται γνωστικές, </a:t>
            </a:r>
            <a:r>
              <a:rPr lang="el-GR" dirty="0" err="1"/>
              <a:t>μεταγνωστικές</a:t>
            </a:r>
            <a:r>
              <a:rPr lang="el-GR" dirty="0"/>
              <a:t> και άλλες δεξιότητες και ικανότητες.</a:t>
            </a:r>
          </a:p>
          <a:p>
            <a:pPr algn="just"/>
            <a:r>
              <a:rPr lang="el-GR" dirty="0"/>
              <a:t>Τα ΠΜΑ κάθε διδακτικής ενότητας υπηρετούν τους ειδικούς στόχους αλλά και τους γενικούς σκοπούς του </a:t>
            </a:r>
            <a:r>
              <a:rPr lang="el-GR" dirty="0" err="1"/>
              <a:t>ΜτΘ</a:t>
            </a:r>
            <a:r>
              <a:rPr lang="el-GR" dirty="0"/>
              <a:t> και συνάμα υπηρετούν το τρίπτυχο «γνώσεις, δεξιότητες και στάσεις». </a:t>
            </a:r>
          </a:p>
          <a:p>
            <a:pPr algn="just"/>
            <a:r>
              <a:rPr lang="el-GR" dirty="0"/>
              <a:t>Τα ρήματα που πολύ προσεκτικά έχουν επιλεγεί κατά τη διατύπωση των ΠΜΑ κατά τρόπο ώστε να προσβλέπουν σε μετρήσιμα και αξιολογήσιμα αποτελέσματα (και όχι απλώς ενδιάθετα, όπως τα ρήματα κατανοώ ή γνωρίζω) τα οποία αφορούν είτε τον συναισθηματικό είτε τον ψυχοκινητικό τομέα. Εξάλλου τα ρήματα που έχουν επιλεγεί στα ΠΜΑ προσδιορίζουν το επίπεδο της προσδοκώμενης μάθησης, ορίζοντας κάθε φορά χαμηλότερα ή συνθετότερα και υψηλότερα ζητούμενα, πάντα σε συνάρτηση με το στάδιο ανάπτυξης της προσωπικότητας των μαθητών και μαθητριών αλλά και την έμφαση στο εκάστοτε θέμα. </a:t>
            </a:r>
          </a:p>
        </p:txBody>
      </p:sp>
    </p:spTree>
    <p:extLst>
      <p:ext uri="{BB962C8B-B14F-4D97-AF65-F5344CB8AC3E}">
        <p14:creationId xmlns:p14="http://schemas.microsoft.com/office/powerpoint/2010/main" val="329948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Συμπερίληψη</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dirty="0"/>
              <a:t>Η δυναμική αξιολόγηση, με όλες τις πρόνοιες για την ισορροπία, τη </a:t>
            </a:r>
            <a:r>
              <a:rPr lang="el-GR" dirty="0" err="1"/>
              <a:t>μαθητοκεντρικότητα</a:t>
            </a:r>
            <a:r>
              <a:rPr lang="el-GR" dirty="0"/>
              <a:t> και την </a:t>
            </a:r>
            <a:r>
              <a:rPr lang="el-GR" dirty="0" err="1"/>
              <a:t>ολιστικότητα</a:t>
            </a:r>
            <a:r>
              <a:rPr lang="el-GR" dirty="0"/>
              <a:t> που αναφέρθηκαν πιο πάνω, είναι προφανές ότι επιτυγχάνει να συμπεριλάβει πολύ περισσότερους τύπους μαθητών/τριών, από ό,τι μια τυπική τελική αξιολόγηση ή μια αξιολόγηση που εξετάζει μόνο γνώσεις και κατά συνέπεια καλλιεργεί τη στείρα απομνημόνευση. Εδώ αξιοποιούνται όλα τα είδη νοημοσύνης, τα οποία σχετίζονται τόσο με το αριστερό όσο και με το δεξί μέρος του εγκεφάλου.</a:t>
            </a:r>
          </a:p>
          <a:p>
            <a:pPr algn="just"/>
            <a:r>
              <a:rPr lang="el-GR" dirty="0"/>
              <a:t>Αυτό είναι πάρα πολύ σημαντικό στην προσπάθεια για την εξάλειψη κάθε λογής διακρίσεων, δίνοντας το μήνυμα ότι η συμπερίληψη ξεκινά από το σχολείο. Σε περιπτώσεις μαθητών/τριών με ιδιαιτερότητες κάθε πιθανού τύπου (από μαθησιακές δυσκολίες, κάθε λογής αναπηρίες ή και σοβαρά κοινωνικά προβλήματα ή άλλα προβλήματα υγείας) μεγάλη σημασία έχει ο δυναμικός χαρακτήρας της αξιολόγησης και η συνάρτηση της τελικής αξιολόγησης με την αρχική.</a:t>
            </a:r>
          </a:p>
          <a:p>
            <a:pPr algn="just"/>
            <a:r>
              <a:rPr lang="el-GR" dirty="0"/>
              <a:t>Εξάλλου, η αξιολόγηση αποσκοπεί στην ενίσχυση της αυτοπεποίθησης όλων των μαθητών/τριών και συνεπώς στην εδραίωση της διάθεσή τους για πρόοδο. Το κλίμα του στείρου ανταγωνισμού και της βαθμοθηρίας, που κάποιες φορές είναι κενό περιεχομένου, αντικαθίσταται από συνεργασία και αλληλοβοήθεια σε κλίμα ευγενούς άμιλλας, αλλά και διάθεσης για συντροφικότητα και κοινή προκοπή.</a:t>
            </a:r>
          </a:p>
        </p:txBody>
      </p:sp>
    </p:spTree>
    <p:extLst>
      <p:ext uri="{BB962C8B-B14F-4D97-AF65-F5344CB8AC3E}">
        <p14:creationId xmlns:p14="http://schemas.microsoft.com/office/powerpoint/2010/main" val="427254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3681734"/>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Αρχική αξιολόγηση</a:t>
            </a:r>
          </a:p>
          <a:p>
            <a:endParaRPr lang="el-GR" dirty="0"/>
          </a:p>
          <a:p>
            <a:r>
              <a:rPr lang="el-GR" dirty="0"/>
              <a:t>Θεματικό Πεδίο: 4. Ενανθρώπηση-Χριστός (Α΄ Γυμνασίου)</a:t>
            </a:r>
          </a:p>
          <a:p>
            <a:r>
              <a:rPr lang="el-GR" dirty="0"/>
              <a:t>Θεματική Ενότητα: </a:t>
            </a:r>
            <a:r>
              <a:rPr lang="el-GR" dirty="0" smtClean="0"/>
              <a:t>11. </a:t>
            </a:r>
            <a:r>
              <a:rPr lang="el-GR" dirty="0"/>
              <a:t>Ο Θεός ανάμεσα στους ανθρώπους</a:t>
            </a:r>
          </a:p>
          <a:p>
            <a:r>
              <a:rPr lang="el-GR" dirty="0"/>
              <a:t>Γενικός τίτλος: </a:t>
            </a:r>
            <a:r>
              <a:rPr lang="el-GR" dirty="0" err="1"/>
              <a:t>Ιδεοθύελλα</a:t>
            </a:r>
            <a:r>
              <a:rPr lang="el-GR" dirty="0"/>
              <a:t> </a:t>
            </a:r>
          </a:p>
          <a:p>
            <a:r>
              <a:rPr lang="el-GR" dirty="0"/>
              <a:t>Τίτλος δραστηριότητας: Χριστούγεννα</a:t>
            </a:r>
          </a:p>
          <a:p>
            <a:r>
              <a:rPr lang="el-GR" dirty="0"/>
              <a:t>ΠΜΑ του ΠΣ που υπηρετούνται: </a:t>
            </a:r>
            <a:r>
              <a:rPr lang="el-GR" dirty="0" smtClean="0"/>
              <a:t>	Οι </a:t>
            </a:r>
            <a:r>
              <a:rPr lang="el-GR" dirty="0"/>
              <a:t>μαθητές/μαθήτριες είναι σε θέση να:  </a:t>
            </a:r>
          </a:p>
          <a:p>
            <a:r>
              <a:rPr lang="el-GR" dirty="0"/>
              <a:t>- συνδέουν την ενανθρώπηση του Υιού του Θεού με την υπόσχεση του Θεού για τη σωτηρία όλων των ανθρώπων. </a:t>
            </a:r>
          </a:p>
          <a:p>
            <a:r>
              <a:rPr lang="el-GR" dirty="0"/>
              <a:t>Χρονική διάρκεια: 15 λεπτά</a:t>
            </a:r>
          </a:p>
        </p:txBody>
      </p:sp>
    </p:spTree>
    <p:extLst>
      <p:ext uri="{BB962C8B-B14F-4D97-AF65-F5344CB8AC3E}">
        <p14:creationId xmlns:p14="http://schemas.microsoft.com/office/powerpoint/2010/main" val="61596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Αρχική αξιολόγηση</a:t>
            </a:r>
          </a:p>
          <a:p>
            <a:endParaRPr lang="el-GR" dirty="0"/>
          </a:p>
          <a:p>
            <a:r>
              <a:rPr lang="el-GR" dirty="0"/>
              <a:t>Θεματικό Πεδίο: 6. Βασιλεία του Θεού (Μεταμόρφωση-</a:t>
            </a:r>
            <a:r>
              <a:rPr lang="el-GR" dirty="0" err="1"/>
              <a:t>Εσχατολογί</a:t>
            </a:r>
            <a:r>
              <a:rPr lang="el-GR" dirty="0"/>
              <a:t>α) (Β΄ Γυμνασίου)</a:t>
            </a:r>
          </a:p>
          <a:p>
            <a:r>
              <a:rPr lang="el-GR" dirty="0"/>
              <a:t>Θεματική Ενότητα: 18. Μετάνοια και συγχώρηση</a:t>
            </a:r>
          </a:p>
          <a:p>
            <a:r>
              <a:rPr lang="el-GR" dirty="0"/>
              <a:t>Γενικός τίτλος: Θετικό – Αρνητικό</a:t>
            </a:r>
          </a:p>
          <a:p>
            <a:r>
              <a:rPr lang="el-GR" dirty="0"/>
              <a:t>Τίτλος δραστηριότητας: Η συγχώρηση </a:t>
            </a:r>
          </a:p>
          <a:p>
            <a:r>
              <a:rPr lang="el-GR" dirty="0"/>
              <a:t>ΠΜΑ του ΠΣ που </a:t>
            </a:r>
            <a:r>
              <a:rPr lang="el-GR" dirty="0" smtClean="0"/>
              <a:t>υπηρετούνται: 	Οι </a:t>
            </a:r>
            <a:r>
              <a:rPr lang="el-GR" dirty="0"/>
              <a:t>μαθητές/μαθήτριες είναι σε θέση να:  </a:t>
            </a:r>
          </a:p>
          <a:p>
            <a:r>
              <a:rPr lang="el-GR" dirty="0"/>
              <a:t>- προσδιορίζουν την έννοια της συγχώρησης μέσα από το παράδειγμα του Χριστού, τους βίους των αγίων και την ορθόδοξη εκκλησιαστική παράδοση.</a:t>
            </a:r>
          </a:p>
          <a:p>
            <a:r>
              <a:rPr lang="el-GR" dirty="0"/>
              <a:t>- εξετάζουν τον ρόλο της χριστιανικής </a:t>
            </a:r>
            <a:r>
              <a:rPr lang="el-GR" dirty="0" err="1"/>
              <a:t>συγχωρητικότητας</a:t>
            </a:r>
            <a:r>
              <a:rPr lang="el-GR" dirty="0"/>
              <a:t> στη ζωή και στην συνύπαρξη με τον συνάνθρωπο.</a:t>
            </a:r>
          </a:p>
          <a:p>
            <a:r>
              <a:rPr lang="el-GR" dirty="0"/>
              <a:t>Χρονική διάρκεια: 15 λεπτά</a:t>
            </a:r>
          </a:p>
        </p:txBody>
      </p:sp>
    </p:spTree>
    <p:extLst>
      <p:ext uri="{BB962C8B-B14F-4D97-AF65-F5344CB8AC3E}">
        <p14:creationId xmlns:p14="http://schemas.microsoft.com/office/powerpoint/2010/main" val="4073951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Αρχική αξιολόγηση</a:t>
            </a:r>
          </a:p>
          <a:p>
            <a:endParaRPr lang="el-GR" dirty="0"/>
          </a:p>
          <a:p>
            <a:r>
              <a:rPr lang="el-GR" dirty="0"/>
              <a:t>Θεματικό Πεδίο: 3. Θρησκείες στο σταυροδρόμι τριών ηπείρων (Γ΄ Γυμνασίου)</a:t>
            </a:r>
          </a:p>
          <a:p>
            <a:r>
              <a:rPr lang="el-GR" dirty="0"/>
              <a:t>Θεματική Ενότητα: 12. Ο Ιουδαϊσμός στην ιστορία και στο παρόν</a:t>
            </a:r>
          </a:p>
          <a:p>
            <a:r>
              <a:rPr lang="el-GR" dirty="0"/>
              <a:t>Γενικός τίτλος: Ανάλογη σκέψη</a:t>
            </a:r>
          </a:p>
          <a:p>
            <a:r>
              <a:rPr lang="el-GR" dirty="0"/>
              <a:t>Τίτλος δραστηριότητας: Ιουδαϊσμός</a:t>
            </a:r>
          </a:p>
          <a:p>
            <a:r>
              <a:rPr lang="el-GR" dirty="0"/>
              <a:t>ΠΜΑ του ΠΣ που υπηρετούνται: Οι μαθητές/μαθήτριες είναι σε θέση να:  </a:t>
            </a:r>
          </a:p>
          <a:p>
            <a:r>
              <a:rPr lang="el-GR" dirty="0"/>
              <a:t>- επισημαίνουν στοιχεία του Ιουδαϊσμού που γνωρίζουν από την Αγία Γραφή.</a:t>
            </a:r>
          </a:p>
          <a:p>
            <a:r>
              <a:rPr lang="el-GR" dirty="0"/>
              <a:t>Χρονική διάρκεια: 15 λεπτά</a:t>
            </a:r>
          </a:p>
        </p:txBody>
      </p:sp>
    </p:spTree>
    <p:extLst>
      <p:ext uri="{BB962C8B-B14F-4D97-AF65-F5344CB8AC3E}">
        <p14:creationId xmlns:p14="http://schemas.microsoft.com/office/powerpoint/2010/main" val="202949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Διαμορφωτική αξιολόγηση</a:t>
            </a:r>
          </a:p>
          <a:p>
            <a:endParaRPr lang="el-GR" dirty="0"/>
          </a:p>
          <a:p>
            <a:r>
              <a:rPr lang="el-GR" dirty="0"/>
              <a:t>Θεματικό Πεδίο: 2. Δημιουργία-Πτώση (Α΄ Γυμνασίου)</a:t>
            </a:r>
          </a:p>
          <a:p>
            <a:r>
              <a:rPr lang="el-GR" dirty="0"/>
              <a:t>Θεματική Ενότητα</a:t>
            </a:r>
            <a:r>
              <a:rPr lang="el-GR"/>
              <a:t>: </a:t>
            </a:r>
            <a:r>
              <a:rPr lang="el-GR" smtClean="0"/>
              <a:t>4. </a:t>
            </a:r>
            <a:r>
              <a:rPr lang="el-GR" dirty="0"/>
              <a:t>Ζωή με τον Θεό: Ο άνθρωπος δημιούργημα του Θεού</a:t>
            </a:r>
          </a:p>
          <a:p>
            <a:r>
              <a:rPr lang="el-GR" dirty="0"/>
              <a:t>Γενικός τίτλος: Θα σου πω μια ιστορία </a:t>
            </a:r>
          </a:p>
          <a:p>
            <a:r>
              <a:rPr lang="el-GR" dirty="0"/>
              <a:t>Τίτλος δραστηριότητας: Η Δημιουργία του ανθρώπου </a:t>
            </a:r>
          </a:p>
          <a:p>
            <a:r>
              <a:rPr lang="el-GR" dirty="0"/>
              <a:t>ΠΜΑ του ΠΣ που υπηρετούνται:	Οι μαθητές/μαθήτριες είναι σε θέση να:  </a:t>
            </a:r>
          </a:p>
          <a:p>
            <a:r>
              <a:rPr lang="el-GR" dirty="0"/>
              <a:t>-ορίζουν την ομοίωση του Θεού ως χριστιανικό ιδεώδες και προορισμό του ανθρώπου. </a:t>
            </a:r>
          </a:p>
          <a:p>
            <a:r>
              <a:rPr lang="el-GR" dirty="0"/>
              <a:t>Χρονική διάρκεια: 15 λεπτά</a:t>
            </a:r>
          </a:p>
        </p:txBody>
      </p:sp>
    </p:spTree>
    <p:extLst>
      <p:ext uri="{BB962C8B-B14F-4D97-AF65-F5344CB8AC3E}">
        <p14:creationId xmlns:p14="http://schemas.microsoft.com/office/powerpoint/2010/main" val="2063039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Διαμορφωτική αξιολόγηση</a:t>
            </a:r>
          </a:p>
          <a:p>
            <a:endParaRPr lang="el-GR" dirty="0"/>
          </a:p>
          <a:p>
            <a:r>
              <a:rPr lang="el-GR" dirty="0"/>
              <a:t>Θεματικό Πεδίο: 6. Βασιλεία του Θεού (Μεταμόρφωση-</a:t>
            </a:r>
            <a:r>
              <a:rPr lang="el-GR" dirty="0" err="1"/>
              <a:t>Εσχατολογί</a:t>
            </a:r>
            <a:r>
              <a:rPr lang="el-GR" dirty="0"/>
              <a:t>α) (Β΄ Γυμνασίου)</a:t>
            </a:r>
          </a:p>
          <a:p>
            <a:r>
              <a:rPr lang="el-GR" dirty="0"/>
              <a:t>Θεματική Ενότητα: 17. Γάμος το “Μυστήριο της αγάπης”</a:t>
            </a:r>
          </a:p>
          <a:p>
            <a:r>
              <a:rPr lang="el-GR" dirty="0"/>
              <a:t>Γενικός τίτλος: Δελτίο καιρού</a:t>
            </a:r>
          </a:p>
          <a:p>
            <a:r>
              <a:rPr lang="el-GR" dirty="0"/>
              <a:t>Τίτλος δραστηριότητας: Ο γάμος της Κανά </a:t>
            </a:r>
          </a:p>
          <a:p>
            <a:r>
              <a:rPr lang="el-GR" dirty="0"/>
              <a:t>ΠΜΑ του ΠΣ που υπηρετούνται:	Οι μαθητές/μαθήτριες είναι σε θέση να:  </a:t>
            </a:r>
          </a:p>
          <a:p>
            <a:r>
              <a:rPr lang="el-GR" dirty="0"/>
              <a:t>- διακρίνουν στους συμβολισμούς της ακολουθίας του γάμου τις ευχές της Εκκλησίας για κοινή πορεία των συζύγων στη Βασιλεία του Θεού</a:t>
            </a:r>
          </a:p>
          <a:p>
            <a:r>
              <a:rPr lang="el-GR" dirty="0"/>
              <a:t>- διατυπώνουν σκέψεις για τη σημασία του γάμου στη σύγχρονη πραγματικότητα.  </a:t>
            </a:r>
          </a:p>
          <a:p>
            <a:r>
              <a:rPr lang="el-GR" dirty="0"/>
              <a:t>Χρονική διάρκεια: 10 λεπτά</a:t>
            </a:r>
          </a:p>
        </p:txBody>
      </p:sp>
    </p:spTree>
    <p:extLst>
      <p:ext uri="{BB962C8B-B14F-4D97-AF65-F5344CB8AC3E}">
        <p14:creationId xmlns:p14="http://schemas.microsoft.com/office/powerpoint/2010/main" val="382074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Διαμορφωτική αξιολόγηση</a:t>
            </a:r>
          </a:p>
          <a:p>
            <a:endParaRPr lang="el-GR" dirty="0"/>
          </a:p>
          <a:p>
            <a:r>
              <a:rPr lang="el-GR" dirty="0"/>
              <a:t>Θεματικό Πεδίο: 4. Θρησκείες της Ανατολής (Γ΄ Γυμνασίου)</a:t>
            </a:r>
          </a:p>
          <a:p>
            <a:r>
              <a:rPr lang="el-GR" dirty="0"/>
              <a:t>Θεματική Ενότητα: 16. Παραδοσιακές μορφές του Βουδισμού</a:t>
            </a:r>
          </a:p>
          <a:p>
            <a:r>
              <a:rPr lang="el-GR" dirty="0"/>
              <a:t>Γενικός τίτλος: Παγωμένη εικόνα/Δυναμικές εικόνες:</a:t>
            </a:r>
          </a:p>
          <a:p>
            <a:r>
              <a:rPr lang="el-GR" dirty="0"/>
              <a:t>Τίτλος δραστηριότητας: Στιγμιότυπο από τις τέσσερις ευγενικές αλήθειες</a:t>
            </a:r>
          </a:p>
          <a:p>
            <a:r>
              <a:rPr lang="el-GR" dirty="0"/>
              <a:t>ΠΜΑ του ΠΣ που υπηρετούνται	Οι μαθητές/μαθήτριες είναι σε θέση να:  </a:t>
            </a:r>
          </a:p>
          <a:p>
            <a:r>
              <a:rPr lang="el-GR" dirty="0"/>
              <a:t>- εξετάζουν παραδείγματα της βουδιστικής πνευματικής παράδοσης και τη σημασία τους για έναν πιστό. </a:t>
            </a:r>
          </a:p>
          <a:p>
            <a:r>
              <a:rPr lang="el-GR" dirty="0"/>
              <a:t>Χρονική διάρκεια: 20 λεπτά</a:t>
            </a:r>
          </a:p>
        </p:txBody>
      </p:sp>
    </p:spTree>
    <p:extLst>
      <p:ext uri="{BB962C8B-B14F-4D97-AF65-F5344CB8AC3E}">
        <p14:creationId xmlns:p14="http://schemas.microsoft.com/office/powerpoint/2010/main" val="845479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xmlns="" id="{C0C099DC-15BA-4F2A-B34F-BE5D6E97A17A}"/>
              </a:ext>
            </a:extLst>
          </p:cNvPr>
          <p:cNvSpPr>
            <a:spLocks noGrp="1"/>
          </p:cNvSpPr>
          <p:nvPr>
            <p:ph type="ctrTitle"/>
          </p:nvPr>
        </p:nvSpPr>
        <p:spPr/>
        <p:txBody>
          <a:bodyPr>
            <a:normAutofit fontScale="90000"/>
          </a:bodyPr>
          <a:lstStyle/>
          <a:p>
            <a:r>
              <a:rPr lang="el-GR" dirty="0"/>
              <a:t>ΑΞΙΟΛΟΓΗΣΗ ΜΑΘΗΤΩΝ/ΜΑΘΗΤΡΙΩΝ ΚΑΙ ΔΙΔΑΚΤΙΚΗΣ ΜΑΘΗΣΙΑΚΗΣ ΔΙΑΔΙΚΑΣΙΑΣ</a:t>
            </a:r>
            <a:endParaRPr lang="en-US" dirty="0"/>
          </a:p>
        </p:txBody>
      </p:sp>
      <p:sp>
        <p:nvSpPr>
          <p:cNvPr id="4" name="Τίτλος 1">
            <a:extLst>
              <a:ext uri="{FF2B5EF4-FFF2-40B4-BE49-F238E27FC236}">
                <a16:creationId xmlns:a16="http://schemas.microsoft.com/office/drawing/2014/main" xmlns="" id="{D5081508-D5D0-4645-8850-5A30C91917BE}"/>
              </a:ext>
            </a:extLst>
          </p:cNvPr>
          <p:cNvSpPr txBox="1">
            <a:spLocks/>
          </p:cNvSpPr>
          <p:nvPr/>
        </p:nvSpPr>
        <p:spPr>
          <a:xfrm>
            <a:off x="611684" y="2060848"/>
            <a:ext cx="7823921"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ctr" defTabSz="914400" rtl="0" eaLnBrk="1" fontAlgn="auto" latinLnBrk="0" hangingPunct="1">
              <a:lnSpc>
                <a:spcPct val="100000"/>
              </a:lnSpc>
              <a:spcBef>
                <a:spcPct val="0"/>
              </a:spcBef>
              <a:spcAft>
                <a:spcPts val="0"/>
              </a:spcAft>
              <a:buClrTx/>
              <a:buSzTx/>
              <a:buFontTx/>
              <a:buNone/>
              <a:tabLst/>
              <a:defRPr/>
            </a:pPr>
            <a:endParaRPr lang="el-GR" sz="3200" b="1" dirty="0"/>
          </a:p>
        </p:txBody>
      </p:sp>
    </p:spTree>
    <p:extLst>
      <p:ext uri="{BB962C8B-B14F-4D97-AF65-F5344CB8AC3E}">
        <p14:creationId xmlns:p14="http://schemas.microsoft.com/office/powerpoint/2010/main" val="69993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Τελική αξιολόγηση</a:t>
            </a:r>
            <a:r>
              <a:rPr lang="el-GR" dirty="0"/>
              <a:t>: </a:t>
            </a:r>
          </a:p>
          <a:p>
            <a:r>
              <a:rPr lang="el-GR" dirty="0"/>
              <a:t> </a:t>
            </a:r>
          </a:p>
          <a:p>
            <a:r>
              <a:rPr lang="el-GR" dirty="0"/>
              <a:t>Θεματικό Πεδίο: 1. Θεός (Α΄ Γυμνασίου)</a:t>
            </a:r>
          </a:p>
          <a:p>
            <a:r>
              <a:rPr lang="el-GR" dirty="0"/>
              <a:t>Θεματική Ενότητα: Ο Θεός είναι αγάπη</a:t>
            </a:r>
          </a:p>
          <a:p>
            <a:r>
              <a:rPr lang="el-GR" dirty="0"/>
              <a:t>Γενικός τίτλος: ΑΒΓ</a:t>
            </a:r>
          </a:p>
          <a:p>
            <a:r>
              <a:rPr lang="el-GR" dirty="0"/>
              <a:t>Τίτλος δραστηριότητας: Γνωρίσματα του Θεού Πατέρα</a:t>
            </a:r>
          </a:p>
          <a:p>
            <a:r>
              <a:rPr lang="el-GR" dirty="0"/>
              <a:t>ΠΜΑ του ΠΣ που υπηρετούνται:	Οι μαθητές/μαθήτριες είναι σε θέση να:  </a:t>
            </a:r>
          </a:p>
          <a:p>
            <a:r>
              <a:rPr lang="el-GR" dirty="0"/>
              <a:t>- αναγνωρίζουν στον Θεό γνωρίσματα ιδανικού πατέρα και ιδανικής μητέρας. </a:t>
            </a:r>
          </a:p>
          <a:p>
            <a:r>
              <a:rPr lang="el-GR" dirty="0"/>
              <a:t>Χρονική διάρκεια: 15 λεπτά</a:t>
            </a:r>
          </a:p>
        </p:txBody>
      </p:sp>
    </p:spTree>
    <p:extLst>
      <p:ext uri="{BB962C8B-B14F-4D97-AF65-F5344CB8AC3E}">
        <p14:creationId xmlns:p14="http://schemas.microsoft.com/office/powerpoint/2010/main" val="326732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Παραδείγματα</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r>
              <a:rPr lang="el-GR" u="sng" dirty="0"/>
              <a:t>Τελική αξιολόγηση</a:t>
            </a:r>
            <a:r>
              <a:rPr lang="el-GR" dirty="0"/>
              <a:t>: </a:t>
            </a:r>
          </a:p>
          <a:p>
            <a:r>
              <a:rPr lang="el-GR" dirty="0"/>
              <a:t> </a:t>
            </a:r>
          </a:p>
          <a:p>
            <a:r>
              <a:rPr lang="el-GR" dirty="0"/>
              <a:t>Θεματικό Πεδίο: 5. Εκκλησία-Λατρεία-Αγία Γραφή (Β΄ Γυμνασίου)</a:t>
            </a:r>
          </a:p>
          <a:p>
            <a:r>
              <a:rPr lang="el-GR" dirty="0"/>
              <a:t>Θεματική Ενότητα: 6. Η Εκκλησία διαφυλάττει την ενότητα και την αλήθεια της</a:t>
            </a:r>
          </a:p>
          <a:p>
            <a:r>
              <a:rPr lang="el-GR" dirty="0"/>
              <a:t>Γενικός τίτλος: Δελτίο εξόδου... (Μαθησιακό ημερολόγιο/ερωτήσεις </a:t>
            </a:r>
            <a:r>
              <a:rPr lang="el-GR" dirty="0" err="1"/>
              <a:t>αναστοχασμού</a:t>
            </a:r>
            <a:r>
              <a:rPr lang="el-GR" dirty="0"/>
              <a:t>)</a:t>
            </a:r>
          </a:p>
          <a:p>
            <a:r>
              <a:rPr lang="el-GR" dirty="0"/>
              <a:t>Τίτλος δραστηριότητας: Η Εκκλησία διαφυλάττει την ενότητα και την αλήθεια της</a:t>
            </a:r>
          </a:p>
          <a:p>
            <a:r>
              <a:rPr lang="el-GR" dirty="0"/>
              <a:t>ΠΜΑ του ΠΣ που υπηρετούνται:	Όλα τα ΠΜΑ της Θεματικής Ενότητας </a:t>
            </a:r>
          </a:p>
          <a:p>
            <a:r>
              <a:rPr lang="el-GR" dirty="0"/>
              <a:t>Χρονική διάρκεια: 10 </a:t>
            </a:r>
            <a:r>
              <a:rPr lang="el-GR" dirty="0" smtClean="0"/>
              <a:t>λεπτά</a:t>
            </a:r>
          </a:p>
          <a:p>
            <a:endParaRPr lang="el-GR" dirty="0"/>
          </a:p>
          <a:p>
            <a:r>
              <a:rPr lang="el-GR" sz="1200" i="1" dirty="0"/>
              <a:t>Στον Οδηγό Σπουδών υπάρχει αναλυτικό παράδειγμα ανάπτυξης και ενός ενδεικτικού ωριαίου διαγωνίσματος με ερωτήματα διαφόρων τύπων.</a:t>
            </a:r>
          </a:p>
        </p:txBody>
      </p:sp>
    </p:spTree>
    <p:extLst>
      <p:ext uri="{BB962C8B-B14F-4D97-AF65-F5344CB8AC3E}">
        <p14:creationId xmlns:p14="http://schemas.microsoft.com/office/powerpoint/2010/main" val="284958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Σκοπός της </a:t>
            </a:r>
            <a:r>
              <a:rPr lang="en-US" dirty="0"/>
              <a:t>E</a:t>
            </a:r>
            <a:r>
              <a:rPr lang="el-GR" dirty="0" err="1"/>
              <a:t>νότητας</a:t>
            </a:r>
            <a:endParaRPr lang="el-GR" dirty="0"/>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411961"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l-GR" dirty="0"/>
          </a:p>
          <a:p>
            <a:endParaRPr lang="el-GR" dirty="0"/>
          </a:p>
          <a:p>
            <a:endParaRPr lang="el-GR" dirty="0"/>
          </a:p>
          <a:p>
            <a:pPr>
              <a:lnSpc>
                <a:spcPct val="120000"/>
              </a:lnSpc>
            </a:pPr>
            <a:r>
              <a:rPr lang="el-GR" sz="1600" dirty="0"/>
              <a:t>Σκοπός αυτής της ενότητας είναι οι </a:t>
            </a:r>
            <a:r>
              <a:rPr lang="el-GR" sz="1600" dirty="0" err="1"/>
              <a:t>επιμορφούμενοι</a:t>
            </a:r>
            <a:r>
              <a:rPr lang="el-GR" sz="1600" dirty="0"/>
              <a:t>/</a:t>
            </a:r>
            <a:r>
              <a:rPr lang="el-GR" sz="1600" dirty="0" err="1"/>
              <a:t>επιμορφούμενες</a:t>
            </a:r>
            <a:r>
              <a:rPr lang="el-GR" sz="1600" dirty="0"/>
              <a:t> να εξοικειωθούν με τη φιλοσοφία, τη μεθοδολογία, τις στρατηγικές και τεχνικές της αξιολόγησης τόσο των μαθητών/τριών όσο και συνολικότερα της διδακτικής μαθησιακής διαδικασίας</a:t>
            </a:r>
          </a:p>
        </p:txBody>
      </p:sp>
    </p:spTree>
    <p:extLst>
      <p:ext uri="{BB962C8B-B14F-4D97-AF65-F5344CB8AC3E}">
        <p14:creationId xmlns:p14="http://schemas.microsoft.com/office/powerpoint/2010/main" val="375015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Περιγραφή της </a:t>
            </a:r>
            <a:r>
              <a:rPr lang="en-US" dirty="0"/>
              <a:t>E</a:t>
            </a:r>
            <a:r>
              <a:rPr lang="el-GR" dirty="0" err="1"/>
              <a:t>νότητας</a:t>
            </a:r>
            <a:endParaRPr lang="el-GR" dirty="0"/>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411961"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l-GR" dirty="0"/>
          </a:p>
          <a:p>
            <a:pPr algn="just">
              <a:lnSpc>
                <a:spcPct val="120000"/>
              </a:lnSpc>
            </a:pPr>
            <a:r>
              <a:rPr lang="el-GR" sz="1600" dirty="0"/>
              <a:t>Στην ενότητα αυτή αναπτύσσεται η φιλοσοφία και η μεθοδολογία της αξιολόγησης ως μιας δυναμικής διαδικασίας συνδεδεμένης με τη μαθησιακή διαδικασία. Περιγράφεται ο χαρακτήρας και τα είδη της που αντιστοιχούν σε στάδια. Προσδιορίζεται το περιεχόμενό της (τι αξιολογείται) που αφορά σε γνώσεις, δεξιότητες και στάσεις, αλλά και πώς το περιεχόμενο της αξιολόγησης συνδέεται με τους γενικούς σκοπούς, τους στόχους κάθε τάξης και τα Προσδοκώμενα Μαθησιακά Αποτελέσματα κάθε διδακτικής ενότητας. Εξηγείται πώς η αξιολόγηση συνδέεται με κάθε δραστηριότητα και κάθε φάση της μαθησιακής διαδικασίας, πώς έχει ολιστικό χαρακτήρα και συμπεριλαμβάνει όλη την κοινότητα μάθησης αλλά και την ίδια τη μαθησιακή διαδικασία. Τονίζεται ο </a:t>
            </a:r>
            <a:r>
              <a:rPr lang="el-GR" sz="1600" dirty="0" err="1"/>
              <a:t>ανατροφοδοτικός</a:t>
            </a:r>
            <a:r>
              <a:rPr lang="el-GR" sz="1600" dirty="0"/>
              <a:t> χαρακτήρας της αξιολόγησης και αναπτύσσεται η σημασία της αξιολόγησης σε σχέση με τη συμπερίληψη. Τέλος δίνονται παραδείγματα και </a:t>
            </a:r>
            <a:r>
              <a:rPr lang="el-GR" sz="1600" dirty="0" err="1"/>
              <a:t>εφαρμοστικές</a:t>
            </a:r>
            <a:r>
              <a:rPr lang="el-GR" sz="1600" dirty="0"/>
              <a:t> ασκήσεις για την πλήρη οικειοποίηση της αξιολόγησης από τους </a:t>
            </a:r>
            <a:r>
              <a:rPr lang="el-GR" sz="1600" dirty="0" err="1"/>
              <a:t>επιμορφούμενους</a:t>
            </a:r>
            <a:r>
              <a:rPr lang="el-GR" sz="1600" dirty="0"/>
              <a:t>, όπως αυτή προβλέπεται στο Πρόγραμμα Σπουδών.</a:t>
            </a:r>
          </a:p>
        </p:txBody>
      </p:sp>
    </p:spTree>
    <p:extLst>
      <p:ext uri="{BB962C8B-B14F-4D97-AF65-F5344CB8AC3E}">
        <p14:creationId xmlns:p14="http://schemas.microsoft.com/office/powerpoint/2010/main" val="94112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Προσδοκώμενα </a:t>
            </a:r>
            <a:r>
              <a:rPr lang="en-US" dirty="0"/>
              <a:t>A</a:t>
            </a:r>
            <a:r>
              <a:rPr lang="el-GR" dirty="0" err="1"/>
              <a:t>ποτελέσματα</a:t>
            </a:r>
            <a:endParaRPr lang="el-GR" dirty="0"/>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411961"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l-GR" dirty="0"/>
          </a:p>
          <a:p>
            <a:endParaRPr lang="el-GR" dirty="0"/>
          </a:p>
          <a:p>
            <a:r>
              <a:rPr lang="el-GR" sz="1600" dirty="0"/>
              <a:t>Με την ολοκλήρωση της ενότητας, οι </a:t>
            </a:r>
            <a:r>
              <a:rPr lang="el-GR" sz="1600" dirty="0" err="1"/>
              <a:t>επιμορφούμενοι</a:t>
            </a:r>
            <a:r>
              <a:rPr lang="el-GR" sz="1600" dirty="0"/>
              <a:t>/</a:t>
            </a:r>
            <a:r>
              <a:rPr lang="el-GR" sz="1600" dirty="0" err="1"/>
              <a:t>επιμορφούμενες</a:t>
            </a:r>
            <a:r>
              <a:rPr lang="el-GR" sz="1600" dirty="0"/>
              <a:t> θα είναι σε θέση:</a:t>
            </a:r>
          </a:p>
          <a:p>
            <a:endParaRPr lang="el-GR" sz="1600" dirty="0"/>
          </a:p>
          <a:p>
            <a:pPr marL="285750" lvl="0" indent="-285750">
              <a:buFont typeface="Arial" panose="020B0604020202020204" pitchFamily="34" charset="0"/>
              <a:buChar char="•"/>
            </a:pPr>
            <a:r>
              <a:rPr lang="el-GR" sz="1600" dirty="0"/>
              <a:t>να περιγράφουν τον ολιστικό και δυναμικό χαρακτήρα της αξιολόγησης σε τρία στάδια (αρχική, διαμορφωτική και τελική)</a:t>
            </a:r>
          </a:p>
          <a:p>
            <a:pPr marL="285750" lvl="0" indent="-285750">
              <a:buFont typeface="Arial" panose="020B0604020202020204" pitchFamily="34" charset="0"/>
              <a:buChar char="•"/>
            </a:pPr>
            <a:r>
              <a:rPr lang="el-GR" sz="1600" dirty="0"/>
              <a:t>να συσχετίζουν την αξιολόγηση με τα ΠΜΑ κάθε διδακτικής ενότητας</a:t>
            </a:r>
          </a:p>
          <a:p>
            <a:pPr marL="285750" lvl="0" indent="-285750">
              <a:buFont typeface="Arial" panose="020B0604020202020204" pitchFamily="34" charset="0"/>
              <a:buChar char="•"/>
            </a:pPr>
            <a:r>
              <a:rPr lang="el-GR" sz="1600" dirty="0"/>
              <a:t>να σχεδιάζουν δραστηριότητες αξιολόγησης καλύπτοντας γνώσεις, δεξιότητες και στάσεις</a:t>
            </a:r>
          </a:p>
        </p:txBody>
      </p:sp>
    </p:spTree>
    <p:extLst>
      <p:ext uri="{BB962C8B-B14F-4D97-AF65-F5344CB8AC3E}">
        <p14:creationId xmlns:p14="http://schemas.microsoft.com/office/powerpoint/2010/main" val="101799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Εισαγωγικά </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4753895"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just"/>
            <a:r>
              <a:rPr lang="el-GR" sz="1600" dirty="0"/>
              <a:t>Συχνά διαπιστώνεται ότι αξιολογικές διαδικασίες είναι αιτία άγχους και κατάθλιψης. Μπορεί να γίνει κάτι γι’ αυτό;</a:t>
            </a:r>
          </a:p>
          <a:p>
            <a:pPr algn="just"/>
            <a:r>
              <a:rPr lang="el-GR" sz="1600" dirty="0"/>
              <a:t>Μπορεί η αξιολόγηση να μη γεννά άγχος, να μην έχει </a:t>
            </a:r>
            <a:r>
              <a:rPr lang="el-GR" sz="1600" dirty="0" err="1"/>
              <a:t>τιμωρητικό</a:t>
            </a:r>
            <a:r>
              <a:rPr lang="el-GR" sz="1600" dirty="0"/>
              <a:t> χαρακτήρα, να μην καλλιεργεί τον στείρο ανταγωνισμό, να έχει ανθρώπινο πρόσωπο; </a:t>
            </a:r>
          </a:p>
          <a:p>
            <a:pPr algn="just"/>
            <a:r>
              <a:rPr lang="el-GR" sz="1600" dirty="0"/>
              <a:t>Μπορεί μια περιγραφική αξιολόγηση να συμβάλλει στην πρόοδο της μαθησιακής διαδικασίας;</a:t>
            </a:r>
          </a:p>
          <a:p>
            <a:pPr algn="just"/>
            <a:r>
              <a:rPr lang="el-GR" sz="1600" dirty="0"/>
              <a:t>Μπορεί η αξιολόγηση να έχει ολιστικό και </a:t>
            </a:r>
            <a:r>
              <a:rPr lang="el-GR" sz="1600" dirty="0" err="1"/>
              <a:t>μαθητοκεντρικό</a:t>
            </a:r>
            <a:r>
              <a:rPr lang="el-GR" sz="1600" dirty="0"/>
              <a:t> χαρακτήρα; </a:t>
            </a:r>
          </a:p>
          <a:p>
            <a:pPr algn="just"/>
            <a:r>
              <a:rPr lang="el-GR" sz="1600" dirty="0"/>
              <a:t>Στο μάθημα των Θρησκευτικών επιθυμούμε να εντάξουμε όλα τα σύγχρονα πορίσματα της έρευνας, στο πλαίσιο του ευρύτερου θεσμικού πλαισίου για την Εκπαίδευση. </a:t>
            </a:r>
          </a:p>
        </p:txBody>
      </p:sp>
      <p:pic>
        <p:nvPicPr>
          <p:cNvPr id="3" name="Picture 2">
            <a:extLst>
              <a:ext uri="{FF2B5EF4-FFF2-40B4-BE49-F238E27FC236}">
                <a16:creationId xmlns:a16="http://schemas.microsoft.com/office/drawing/2014/main" xmlns="" id="{B8E705C5-8A87-4671-BE48-76E851C9B0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3103" y="836712"/>
            <a:ext cx="3377273" cy="5065414"/>
          </a:xfrm>
          <a:prstGeom prst="rect">
            <a:avLst/>
          </a:prstGeom>
        </p:spPr>
      </p:pic>
    </p:spTree>
    <p:extLst>
      <p:ext uri="{BB962C8B-B14F-4D97-AF65-F5344CB8AC3E}">
        <p14:creationId xmlns:p14="http://schemas.microsoft.com/office/powerpoint/2010/main" val="358521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Φυσιογνωμία και Είδη Αξιολόγησης</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just"/>
            <a:r>
              <a:rPr lang="el-GR" sz="1600" dirty="0"/>
              <a:t>Στο μάθημα των Θρησκευτικών προκρίνεται η «δυναμική αξιολόγηση», η οποία διακρίνεται σε τρία είδη και συναπαρτίζεται από τρία στάδια:</a:t>
            </a:r>
            <a:endParaRPr lang="en-US" sz="1600" dirty="0"/>
          </a:p>
          <a:p>
            <a:endParaRPr lang="en-US" sz="1600" dirty="0"/>
          </a:p>
          <a:p>
            <a:endParaRPr lang="en-US" sz="1600" dirty="0"/>
          </a:p>
          <a:p>
            <a:endParaRPr lang="en-US" sz="1600" dirty="0"/>
          </a:p>
          <a:p>
            <a:endParaRPr lang="el-GR" sz="1600" dirty="0"/>
          </a:p>
          <a:p>
            <a:r>
              <a:rPr lang="el-GR" sz="1600" dirty="0" smtClean="0"/>
              <a:t>1. Αρχική </a:t>
            </a:r>
            <a:r>
              <a:rPr lang="el-GR" sz="1600" dirty="0"/>
              <a:t>ή Διαγνωστική</a:t>
            </a:r>
          </a:p>
          <a:p>
            <a:r>
              <a:rPr lang="el-GR" sz="1600" dirty="0" smtClean="0"/>
              <a:t>2. Διαμορφωτική</a:t>
            </a:r>
            <a:endParaRPr lang="el-GR" sz="1600" dirty="0"/>
          </a:p>
          <a:p>
            <a:r>
              <a:rPr lang="el-GR" sz="1600" dirty="0" smtClean="0"/>
              <a:t>3. Τελική </a:t>
            </a:r>
            <a:r>
              <a:rPr lang="el-GR" sz="1600" dirty="0"/>
              <a:t>ή αθροιστική</a:t>
            </a:r>
          </a:p>
        </p:txBody>
      </p:sp>
      <p:pic>
        <p:nvPicPr>
          <p:cNvPr id="5" name="Picture 4">
            <a:extLst>
              <a:ext uri="{FF2B5EF4-FFF2-40B4-BE49-F238E27FC236}">
                <a16:creationId xmlns:a16="http://schemas.microsoft.com/office/drawing/2014/main" xmlns="" id="{92E88356-23C8-444C-A8FC-FD99997BF6D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16170" y="2564904"/>
            <a:ext cx="4363789" cy="2908777"/>
          </a:xfrm>
          <a:prstGeom prst="rect">
            <a:avLst/>
          </a:prstGeom>
        </p:spPr>
      </p:pic>
    </p:spTree>
    <p:extLst>
      <p:ext uri="{BB962C8B-B14F-4D97-AF65-F5344CB8AC3E}">
        <p14:creationId xmlns:p14="http://schemas.microsoft.com/office/powerpoint/2010/main" val="52726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Αρχική Αξιολόγηση</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sz="1600" dirty="0" smtClean="0"/>
              <a:t>Η </a:t>
            </a:r>
            <a:r>
              <a:rPr lang="el-GR" sz="1600" dirty="0"/>
              <a:t>αρχική αξιολόγηση έχει διαγνωστικό χαρακτήρα. Αποσκοπεί στον προσδιορισμό του επιπέδου των γνώσεων, την ανακάλυψη των ενδιαφερόντων και τον εντοπισμό πιθανών προβλημάτων και μαθησιακών ή άλλων δυσκολιών του μαθητή/της μαθήτριας. Βοηθάει να γνωρίζει ο διδάσκων/η διδάσκουσα ποιο είναι το στάδιο εκκίνησης κάθε μαθητή/</a:t>
            </a:r>
            <a:r>
              <a:rPr lang="el-GR" sz="1600" dirty="0" err="1"/>
              <a:t>τριας</a:t>
            </a:r>
            <a:r>
              <a:rPr lang="el-GR" sz="1600" dirty="0"/>
              <a:t>, αλλά και γενικότερα του τμήματος στο οποίο διδάσκει. Αυτό επιτρέπει να σημειώνει την πρόοδο, την προσπάθεια, την εξέλιξη αλλά και να προσαρμόζει τη διδασκαλία του με τρόπο κατάλληλο για το επίπεδο και τα ενδιαφέροντα της συγκεκριμένης κοινότητας μάθησης.</a:t>
            </a:r>
            <a:endParaRPr lang="en-US" sz="1600" dirty="0"/>
          </a:p>
          <a:p>
            <a:pPr algn="just"/>
            <a:r>
              <a:rPr lang="el-GR" sz="1600" dirty="0"/>
              <a:t>Η αρχική αξιολόγηση μπορεί και πρέπει να γίνεται σε κάθε αρχή. Αρχή σχολικής χρονιάς, αρχή κάποιου θεματικού πεδίου ή επιμέρους </a:t>
            </a:r>
            <a:r>
              <a:rPr lang="el-GR" sz="1600" dirty="0" err="1"/>
              <a:t>υπο</a:t>
            </a:r>
            <a:r>
              <a:rPr lang="el-GR" sz="1600" dirty="0"/>
              <a:t>-ενότητας ή απλής διδακτικής ώρας. Συνήθως δεν χρειάζεται κάποια ειδική δραστηριότητα για την αρχική αξιολόγηση, αλλά ο/η εκπαιδευτικός μπορεί να αξιοποιήσει κάθε δραστηριότητα που περιλαμβάνεται στον σχεδιασμό του μαθήματος.</a:t>
            </a:r>
          </a:p>
        </p:txBody>
      </p:sp>
    </p:spTree>
    <p:extLst>
      <p:ext uri="{BB962C8B-B14F-4D97-AF65-F5344CB8AC3E}">
        <p14:creationId xmlns:p14="http://schemas.microsoft.com/office/powerpoint/2010/main" val="369006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xmlns="" id="{A70C74E3-B3B0-43A4-8A52-C11A239F489C}"/>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solidFill>
                <a:schemeClr val="bg1">
                  <a:lumMod val="50000"/>
                </a:schemeClr>
              </a:solidFill>
            </a:endParaRPr>
          </a:p>
        </p:txBody>
      </p:sp>
      <p:sp>
        <p:nvSpPr>
          <p:cNvPr id="19" name="Τίτλος 1">
            <a:extLst>
              <a:ext uri="{FF2B5EF4-FFF2-40B4-BE49-F238E27FC236}">
                <a16:creationId xmlns:a16="http://schemas.microsoft.com/office/drawing/2014/main" xmlns="" id="{F211E08C-9F85-46E4-9E3A-14B2BC74105F}"/>
              </a:ext>
            </a:extLst>
          </p:cNvPr>
          <p:cNvSpPr txBox="1">
            <a:spLocks/>
          </p:cNvSpPr>
          <p:nvPr/>
        </p:nvSpPr>
        <p:spPr>
          <a:xfrm>
            <a:off x="398984"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bg1">
                    <a:lumMod val="50000"/>
                  </a:schemeClr>
                </a:solidFill>
                <a:latin typeface="+mj-lt"/>
                <a:ea typeface="+mj-ea"/>
                <a:cs typeface="+mj-cs"/>
              </a:defRPr>
            </a:lvl1pPr>
          </a:lstStyle>
          <a:p>
            <a:r>
              <a:rPr lang="el-GR" dirty="0"/>
              <a:t>ΑΞΙΟΛΟΓΗΣΗ ΜΑΘΗΤΩΝ/ΜΑΘΗΤΡΙΩΝ ΚΑΙ ΔΙΔΑΚΤΙΚΗΣ ΜΑΘΗΣΙΑΚΗΣ ΔΙΑΔΙΚΑΣΙΑΣ</a:t>
            </a:r>
          </a:p>
        </p:txBody>
      </p:sp>
      <p:grpSp>
        <p:nvGrpSpPr>
          <p:cNvPr id="20" name="Ομάδα 3">
            <a:extLst>
              <a:ext uri="{FF2B5EF4-FFF2-40B4-BE49-F238E27FC236}">
                <a16:creationId xmlns:a16="http://schemas.microsoft.com/office/drawing/2014/main" xmlns="" id="{E57C9AD8-BCEB-4E8B-A2E0-8814AB2B9000}"/>
              </a:ext>
            </a:extLst>
          </p:cNvPr>
          <p:cNvGrpSpPr/>
          <p:nvPr/>
        </p:nvGrpSpPr>
        <p:grpSpPr>
          <a:xfrm>
            <a:off x="395536" y="6060843"/>
            <a:ext cx="8436490" cy="635977"/>
            <a:chOff x="395536" y="6060843"/>
            <a:chExt cx="8436490" cy="635977"/>
          </a:xfrm>
        </p:grpSpPr>
        <p:pic>
          <p:nvPicPr>
            <p:cNvPr id="21" name="Εικόνα 6">
              <a:extLst>
                <a:ext uri="{FF2B5EF4-FFF2-40B4-BE49-F238E27FC236}">
                  <a16:creationId xmlns:a16="http://schemas.microsoft.com/office/drawing/2014/main" xmlns="" id="{A458530A-1DE8-4792-945D-AD32B3DCA1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22" name="Εικόνα 8">
              <a:extLst>
                <a:ext uri="{FF2B5EF4-FFF2-40B4-BE49-F238E27FC236}">
                  <a16:creationId xmlns:a16="http://schemas.microsoft.com/office/drawing/2014/main" xmlns="" id="{A999A7DD-62A9-425A-B786-20353F47ED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23" name="Εικόνα 10">
              <a:extLst>
                <a:ext uri="{FF2B5EF4-FFF2-40B4-BE49-F238E27FC236}">
                  <a16:creationId xmlns:a16="http://schemas.microsoft.com/office/drawing/2014/main" xmlns="" id="{4C26EAF0-370D-46EC-9587-365529E4134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24" name="Τίτλος 1">
            <a:extLst>
              <a:ext uri="{FF2B5EF4-FFF2-40B4-BE49-F238E27FC236}">
                <a16:creationId xmlns:a16="http://schemas.microsoft.com/office/drawing/2014/main" xmlns="" id="{96018B39-B457-4479-B79F-AC788F5B321F}"/>
              </a:ext>
            </a:extLst>
          </p:cNvPr>
          <p:cNvSpPr txBox="1">
            <a:spLocks/>
          </p:cNvSpPr>
          <p:nvPr/>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25" name="Ευθεία γραμμή σύνδεσης 4">
            <a:extLst>
              <a:ext uri="{FF2B5EF4-FFF2-40B4-BE49-F238E27FC236}">
                <a16:creationId xmlns:a16="http://schemas.microsoft.com/office/drawing/2014/main" xmlns="" id="{9798573D-401A-4A85-9132-DE7AB4D86A9A}"/>
              </a:ext>
            </a:extLst>
          </p:cNvPr>
          <p:cNvCxnSpPr/>
          <p:nvPr/>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11">
            <a:extLst>
              <a:ext uri="{FF2B5EF4-FFF2-40B4-BE49-F238E27FC236}">
                <a16:creationId xmlns:a16="http://schemas.microsoft.com/office/drawing/2014/main" xmlns="" id="{5682D84B-082C-4513-B485-8FCE1C5336CC}"/>
              </a:ext>
            </a:extLst>
          </p:cNvPr>
          <p:cNvCxnSpPr/>
          <p:nvPr/>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Τίτλος 1">
            <a:extLst>
              <a:ext uri="{FF2B5EF4-FFF2-40B4-BE49-F238E27FC236}">
                <a16:creationId xmlns:a16="http://schemas.microsoft.com/office/drawing/2014/main" xmlns="" id="{2C3AD972-BDC6-4989-AA3E-D4412AB036D3}"/>
              </a:ext>
            </a:extLst>
          </p:cNvPr>
          <p:cNvSpPr txBox="1">
            <a:spLocks/>
          </p:cNvSpPr>
          <p:nvPr/>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Διαμορφωτική ή </a:t>
            </a:r>
            <a:r>
              <a:rPr lang="en-US" dirty="0"/>
              <a:t>A</a:t>
            </a:r>
            <a:r>
              <a:rPr lang="el-GR" dirty="0" err="1"/>
              <a:t>νατροφοδοτική</a:t>
            </a:r>
            <a:r>
              <a:rPr lang="el-GR" dirty="0"/>
              <a:t>  Αξιολόγηση</a:t>
            </a:r>
          </a:p>
        </p:txBody>
      </p:sp>
      <p:sp>
        <p:nvSpPr>
          <p:cNvPr id="28" name="Θέση κειμένου 3">
            <a:extLst>
              <a:ext uri="{FF2B5EF4-FFF2-40B4-BE49-F238E27FC236}">
                <a16:creationId xmlns:a16="http://schemas.microsoft.com/office/drawing/2014/main" xmlns="" id="{F0F2719D-4B4C-4F34-8770-D850E6BF260D}"/>
              </a:ext>
            </a:extLst>
          </p:cNvPr>
          <p:cNvSpPr txBox="1">
            <a:spLocks/>
          </p:cNvSpPr>
          <p:nvPr/>
        </p:nvSpPr>
        <p:spPr>
          <a:xfrm>
            <a:off x="394169" y="1619474"/>
            <a:ext cx="8355662" cy="4257798"/>
          </a:xfrm>
          <a:prstGeom prst="rect">
            <a:avLst/>
          </a:prstGeom>
        </p:spPr>
        <p:txBody>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a:p>
            <a:pPr algn="just"/>
            <a:r>
              <a:rPr lang="el-GR" sz="1600" dirty="0"/>
              <a:t>Η διαμορφωτική ή </a:t>
            </a:r>
            <a:r>
              <a:rPr lang="el-GR" sz="1600" dirty="0" err="1"/>
              <a:t>ανατροφοδοτική</a:t>
            </a:r>
            <a:r>
              <a:rPr lang="el-GR" sz="1600" dirty="0"/>
              <a:t> αξιολόγηση συνοδεύει όλη τη διαδικασία οικοδόμησης της μάθησης. Στηρίζεται στην παρατήρηση από τον/την εκπαιδευτικό αλλά και στην </a:t>
            </a:r>
            <a:r>
              <a:rPr lang="el-GR" sz="1600" dirty="0" err="1"/>
              <a:t>αυτοαξιολόγηση</a:t>
            </a:r>
            <a:r>
              <a:rPr lang="el-GR" sz="1600" dirty="0"/>
              <a:t> των μαθητών/τριών, είτε ατομικά είτε </a:t>
            </a:r>
            <a:r>
              <a:rPr lang="el-GR" sz="1600" dirty="0" err="1"/>
              <a:t>ομαδοσυνεργατικά</a:t>
            </a:r>
            <a:r>
              <a:rPr lang="el-GR" sz="1600" dirty="0"/>
              <a:t>. Εδώ δεν αξιολογούνται μόνο οι γνώσεις, αλλά και οι επάρκειες, οι στάσεις, οι ικανότητες, οι δεξιότητες, η </a:t>
            </a:r>
            <a:r>
              <a:rPr lang="el-GR" sz="1600" dirty="0" err="1"/>
              <a:t>συνόλη</a:t>
            </a:r>
            <a:r>
              <a:rPr lang="el-GR" sz="1600" dirty="0"/>
              <a:t> προσπάθεια σε συνάρτηση ασφαλώς και με την αρχική, διαπιστωτική αξιολόγηση. Ενδιαφέρει δηλαδή η συνολική πορεία του μαθητή/</a:t>
            </a:r>
            <a:r>
              <a:rPr lang="el-GR" sz="1600" dirty="0" err="1"/>
              <a:t>τριας</a:t>
            </a:r>
            <a:r>
              <a:rPr lang="el-GR" sz="1600" dirty="0"/>
              <a:t>, η βελτίωσή του σε σχέση με το σημείο εκκίνησης, η προθυμία του, η ικανότητά του να συνεργαστεί δημιουργικά μέσα σε ομάδες, κ.λπ. Στη διαμορφωτική αξιολόγηση ο διδάσκων μπορεί να αποτιμήσει ποιοτικά στοιχεία που παρατηρεί ο ίδιος, ή αναφέρονται από τους μαθητές/τις μαθήτριες στις διαδικασίες </a:t>
            </a:r>
            <a:r>
              <a:rPr lang="el-GR" sz="1600" dirty="0" err="1"/>
              <a:t>αυτοαξιολόγησης</a:t>
            </a:r>
            <a:r>
              <a:rPr lang="el-GR" sz="1600" dirty="0"/>
              <a:t>. Η διαμορφωτική αξιολόγηση είναι η κατεξοχήν αξιολογική φάση, που επιτρέπει την προσωπική ανατροφοδότηση τόσο των μαθητών/τριών, ώστε να ενδυναμώσουν τα δυνατά τους σημεία, να επισημάνουν αδυναμίες ή να εστιάσουν περισσότερο την προσοχή τους σε ζητήματα που θα αναδυθούν από την αξιολόγηση, αλλά και του/της εκπαιδευτικού, που έτσι θα μπορεί να αναπροσαρμόσει τη διδασκαλία του/της.</a:t>
            </a:r>
          </a:p>
        </p:txBody>
      </p:sp>
    </p:spTree>
    <p:extLst>
      <p:ext uri="{BB962C8B-B14F-4D97-AF65-F5344CB8AC3E}">
        <p14:creationId xmlns:p14="http://schemas.microsoft.com/office/powerpoint/2010/main" val="34389647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4E083BE82D4C4B9027F460895BBAB8" ma:contentTypeVersion="6" ma:contentTypeDescription="Create a new document." ma:contentTypeScope="" ma:versionID="bd3a750679e0186230a0c027ef4afb0e">
  <xsd:schema xmlns:xsd="http://www.w3.org/2001/XMLSchema" xmlns:xs="http://www.w3.org/2001/XMLSchema" xmlns:p="http://schemas.microsoft.com/office/2006/metadata/properties" xmlns:ns2="ea0a55cd-ae1c-459e-820a-62ca6fe5004a" xmlns:ns3="e6921f4e-6864-4e6a-940a-9b465a3e021d" targetNamespace="http://schemas.microsoft.com/office/2006/metadata/properties" ma:root="true" ma:fieldsID="a6924ef7ec0dedbaad34921a8a63ae3f" ns2:_="" ns3:_="">
    <xsd:import namespace="ea0a55cd-ae1c-459e-820a-62ca6fe5004a"/>
    <xsd:import namespace="e6921f4e-6864-4e6a-940a-9b465a3e021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0a55cd-ae1c-459e-820a-62ca6fe5004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921f4e-6864-4e6a-940a-9b465a3e021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4B691-30B3-4135-8FE4-676F913BA789}"/>
</file>

<file path=customXml/itemProps2.xml><?xml version="1.0" encoding="utf-8"?>
<ds:datastoreItem xmlns:ds="http://schemas.openxmlformats.org/officeDocument/2006/customXml" ds:itemID="{1A990A1C-EFB4-4B71-AE9A-333B4A242EA0}"/>
</file>

<file path=customXml/itemProps3.xml><?xml version="1.0" encoding="utf-8"?>
<ds:datastoreItem xmlns:ds="http://schemas.openxmlformats.org/officeDocument/2006/customXml" ds:itemID="{F1029F25-E270-4865-8CA6-52C7660CED7D}"/>
</file>

<file path=docProps/app.xml><?xml version="1.0" encoding="utf-8"?>
<Properties xmlns="http://schemas.openxmlformats.org/officeDocument/2006/extended-properties" xmlns:vt="http://schemas.openxmlformats.org/officeDocument/2006/docPropsVTypes">
  <TotalTime>455</TotalTime>
  <Words>1898</Words>
  <Application>Microsoft Office PowerPoint</Application>
  <PresentationFormat>Προβολή στην οθόνη (4:3)</PresentationFormat>
  <Paragraphs>174</Paragraphs>
  <Slides>21</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21</vt:i4>
      </vt:variant>
    </vt:vector>
  </HeadingPairs>
  <TitlesOfParts>
    <vt:vector size="23" baseType="lpstr">
      <vt:lpstr>Θέμα του Office</vt:lpstr>
      <vt:lpstr>Custom Design</vt:lpstr>
      <vt:lpstr> </vt:lpstr>
      <vt:lpstr>ΑΞΙΟΛΟΓΗΣΗ ΜΑΘΗΤΩΝ/ΜΑΘΗΤΡΙΩΝ ΚΑΙ ΔΙΔΑΚΤΙΚΗΣ ΜΑΘΗΣΙΑΚΗΣ ΔΙΑΔΙΚΑΣΙΑΣ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32</cp:revision>
  <dcterms:created xsi:type="dcterms:W3CDTF">2021-05-16T09:56:02Z</dcterms:created>
  <dcterms:modified xsi:type="dcterms:W3CDTF">2021-06-24T07:04:06Z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0x010100E34E083BE82D4C4B9027F460895BBAB8</vt:lpwstr>
  </property>
</Properties>
</file>