
<file path=[Content_Types].xml><?xml version="1.0" encoding="utf-8"?>
<Types xmlns="http://schemas.openxmlformats.org/package/2006/content-types">
  <Default Extension="ashx" ContentType="image/jpeg"/>
  <Default Extension="fna&amp;_nc_gid=LMXd7cT_Sjxtk1S5eNnuGA&amp;_nc_ss=782a8&amp;oh=00_AQHnIPumiR95o90xn763kJ-xHJGmg1gIxQhiK8MhSWztPA&amp;oe=6A8F0AD9" ContentType="image/jpeg"/>
  <Default Extension="jpeg" ContentType="image/jpeg"/>
  <Default Extension="jpg" ContentType="image/jpeg"/>
  <Default Extension="org&amp;utm_campaign=index&amp;utm_content=original" ContentType="image/jpeg"/>
  <Default Extension="org&amp;utm_campaign=parser&amp;utm_content=thumbnail"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6"/>
  </p:notesMasterIdLst>
  <p:sldIdLst>
    <p:sldId id="256" r:id="rId2"/>
    <p:sldId id="257" r:id="rId3"/>
    <p:sldId id="361" r:id="rId4"/>
    <p:sldId id="324" r:id="rId5"/>
    <p:sldId id="258" r:id="rId6"/>
    <p:sldId id="260" r:id="rId7"/>
    <p:sldId id="259" r:id="rId8"/>
    <p:sldId id="366" r:id="rId9"/>
    <p:sldId id="290" r:id="rId10"/>
    <p:sldId id="351" r:id="rId11"/>
    <p:sldId id="365" r:id="rId12"/>
    <p:sldId id="346" r:id="rId13"/>
    <p:sldId id="321" r:id="rId14"/>
    <p:sldId id="356" r:id="rId15"/>
    <p:sldId id="364" r:id="rId16"/>
    <p:sldId id="298" r:id="rId17"/>
    <p:sldId id="312" r:id="rId18"/>
    <p:sldId id="353" r:id="rId19"/>
    <p:sldId id="360" r:id="rId20"/>
    <p:sldId id="297" r:id="rId21"/>
    <p:sldId id="325" r:id="rId22"/>
    <p:sldId id="340" r:id="rId23"/>
    <p:sldId id="339" r:id="rId24"/>
    <p:sldId id="336" r:id="rId25"/>
    <p:sldId id="349" r:id="rId26"/>
    <p:sldId id="337" r:id="rId27"/>
    <p:sldId id="338" r:id="rId28"/>
    <p:sldId id="341" r:id="rId29"/>
    <p:sldId id="348" r:id="rId30"/>
    <p:sldId id="333" r:id="rId31"/>
    <p:sldId id="334" r:id="rId32"/>
    <p:sldId id="335" r:id="rId33"/>
    <p:sldId id="281" r:id="rId34"/>
    <p:sldId id="282" r:id="rId35"/>
    <p:sldId id="283" r:id="rId36"/>
    <p:sldId id="284" r:id="rId37"/>
    <p:sldId id="332" r:id="rId38"/>
    <p:sldId id="331" r:id="rId39"/>
    <p:sldId id="347" r:id="rId40"/>
    <p:sldId id="342" r:id="rId41"/>
    <p:sldId id="311" r:id="rId42"/>
    <p:sldId id="301" r:id="rId43"/>
    <p:sldId id="285" r:id="rId44"/>
    <p:sldId id="327" r:id="rId45"/>
    <p:sldId id="314" r:id="rId46"/>
    <p:sldId id="286" r:id="rId47"/>
    <p:sldId id="330" r:id="rId48"/>
    <p:sldId id="306" r:id="rId49"/>
    <p:sldId id="307" r:id="rId50"/>
    <p:sldId id="310" r:id="rId51"/>
    <p:sldId id="323" r:id="rId52"/>
    <p:sldId id="343" r:id="rId53"/>
    <p:sldId id="322" r:id="rId54"/>
    <p:sldId id="352" r:id="rId55"/>
    <p:sldId id="288" r:id="rId56"/>
    <p:sldId id="304" r:id="rId57"/>
    <p:sldId id="355" r:id="rId58"/>
    <p:sldId id="326" r:id="rId59"/>
    <p:sldId id="354" r:id="rId60"/>
    <p:sldId id="305" r:id="rId61"/>
    <p:sldId id="303" r:id="rId62"/>
    <p:sldId id="300" r:id="rId63"/>
    <p:sldId id="302" r:id="rId64"/>
    <p:sldId id="344" r:id="rId65"/>
    <p:sldId id="261" r:id="rId66"/>
    <p:sldId id="299" r:id="rId67"/>
    <p:sldId id="329" r:id="rId68"/>
    <p:sldId id="362" r:id="rId69"/>
    <p:sldId id="289" r:id="rId70"/>
    <p:sldId id="292" r:id="rId71"/>
    <p:sldId id="293" r:id="rId72"/>
    <p:sldId id="291" r:id="rId73"/>
    <p:sldId id="358" r:id="rId74"/>
    <p:sldId id="359" r:id="rId75"/>
    <p:sldId id="295" r:id="rId76"/>
    <p:sldId id="350" r:id="rId77"/>
    <p:sldId id="363" r:id="rId78"/>
    <p:sldId id="345" r:id="rId79"/>
    <p:sldId id="287" r:id="rId80"/>
    <p:sldId id="315" r:id="rId81"/>
    <p:sldId id="316" r:id="rId82"/>
    <p:sldId id="317" r:id="rId83"/>
    <p:sldId id="318" r:id="rId84"/>
    <p:sldId id="279" r:id="rId85"/>
    <p:sldId id="319" r:id="rId86"/>
    <p:sldId id="265" r:id="rId87"/>
    <p:sldId id="320" r:id="rId88"/>
    <p:sldId id="270" r:id="rId89"/>
    <p:sldId id="266" r:id="rId90"/>
    <p:sldId id="268" r:id="rId91"/>
    <p:sldId id="267" r:id="rId92"/>
    <p:sldId id="269" r:id="rId93"/>
    <p:sldId id="272" r:id="rId94"/>
    <p:sldId id="273" r:id="rId95"/>
    <p:sldId id="274" r:id="rId96"/>
    <p:sldId id="275" r:id="rId97"/>
    <p:sldId id="277" r:id="rId98"/>
    <p:sldId id="276" r:id="rId99"/>
    <p:sldId id="280" r:id="rId100"/>
    <p:sldId id="308" r:id="rId101"/>
    <p:sldId id="309" r:id="rId102"/>
    <p:sldId id="328" r:id="rId103"/>
    <p:sldId id="294" r:id="rId104"/>
    <p:sldId id="357" r:id="rId105"/>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15F6F8-7F1B-407E-8BF8-0411F42EF4D7}" v="274" dt="2026-08-22T14:28:16.7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41" autoAdjust="0"/>
  </p:normalViewPr>
  <p:slideViewPr>
    <p:cSldViewPr snapToGrid="0">
      <p:cViewPr varScale="1">
        <p:scale>
          <a:sx n="78" d="100"/>
          <a:sy n="78" d="100"/>
        </p:scale>
        <p:origin x="878" y="62"/>
      </p:cViewPr>
      <p:guideLst/>
    </p:cSldViewPr>
  </p:slideViewPr>
  <p:outlineViewPr>
    <p:cViewPr>
      <p:scale>
        <a:sx n="33" d="100"/>
        <a:sy n="33" d="100"/>
      </p:scale>
      <p:origin x="0" y="-3381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microsoft.com/office/2015/10/relationships/revisionInfo" Target="revisionInfo.xml"/><Relationship Id="rId16" Type="http://schemas.openxmlformats.org/officeDocument/2006/relationships/slide" Target="slides/slide15.xml"/><Relationship Id="rId107" Type="http://schemas.openxmlformats.org/officeDocument/2006/relationships/presProps" Target="pres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tirios Despotis" userId="675ecd67-d539-4644-89de-f4ff11899b70" providerId="ADAL" clId="{10D18C31-27E4-4D4D-9ADF-6CCE1826D204}"/>
    <pc:docChg chg="undo custSel addSld delSld modSld sldOrd modNotesMaster">
      <pc:chgData name="Sotirios Despotis" userId="675ecd67-d539-4644-89de-f4ff11899b70" providerId="ADAL" clId="{10D18C31-27E4-4D4D-9ADF-6CCE1826D204}" dt="2026-08-22T14:33:31.156" v="13162" actId="20577"/>
      <pc:docMkLst>
        <pc:docMk/>
      </pc:docMkLst>
      <pc:sldChg chg="addSp delSp modSp mod delAnim">
        <pc:chgData name="Sotirios Despotis" userId="675ecd67-d539-4644-89de-f4ff11899b70" providerId="ADAL" clId="{10D18C31-27E4-4D4D-9ADF-6CCE1826D204}" dt="2026-08-21T09:46:52.376" v="12032" actId="26606"/>
        <pc:sldMkLst>
          <pc:docMk/>
          <pc:sldMk cId="3397078182" sldId="256"/>
        </pc:sldMkLst>
        <pc:spChg chg="mod">
          <ac:chgData name="Sotirios Despotis" userId="675ecd67-d539-4644-89de-f4ff11899b70" providerId="ADAL" clId="{10D18C31-27E4-4D4D-9ADF-6CCE1826D204}" dt="2026-08-21T09:46:52.376" v="12032" actId="26606"/>
          <ac:spMkLst>
            <pc:docMk/>
            <pc:sldMk cId="3397078182" sldId="256"/>
            <ac:spMk id="2" creationId="{60DC44EA-9856-3203-B2B7-0024C0E7AD75}"/>
          </ac:spMkLst>
        </pc:spChg>
        <pc:spChg chg="mod">
          <ac:chgData name="Sotirios Despotis" userId="675ecd67-d539-4644-89de-f4ff11899b70" providerId="ADAL" clId="{10D18C31-27E4-4D4D-9ADF-6CCE1826D204}" dt="2026-08-21T09:46:52.376" v="12032" actId="26606"/>
          <ac:spMkLst>
            <pc:docMk/>
            <pc:sldMk cId="3397078182" sldId="256"/>
            <ac:spMk id="3" creationId="{B1209087-4142-A8BA-D92B-20CE18F4A8B4}"/>
          </ac:spMkLst>
        </pc:spChg>
        <pc:spChg chg="add del">
          <ac:chgData name="Sotirios Despotis" userId="675ecd67-d539-4644-89de-f4ff11899b70" providerId="ADAL" clId="{10D18C31-27E4-4D4D-9ADF-6CCE1826D204}" dt="2026-08-21T09:46:52.376" v="12032" actId="26606"/>
          <ac:spMkLst>
            <pc:docMk/>
            <pc:sldMk cId="3397078182" sldId="256"/>
            <ac:spMk id="10" creationId="{A3363022-C969-41E9-8EB2-E4C94908C1FA}"/>
          </ac:spMkLst>
        </pc:spChg>
        <pc:spChg chg="add del">
          <ac:chgData name="Sotirios Despotis" userId="675ecd67-d539-4644-89de-f4ff11899b70" providerId="ADAL" clId="{10D18C31-27E4-4D4D-9ADF-6CCE1826D204}" dt="2026-08-21T09:46:52.376" v="12032" actId="26606"/>
          <ac:spMkLst>
            <pc:docMk/>
            <pc:sldMk cId="3397078182" sldId="256"/>
            <ac:spMk id="12" creationId="{8D1AD6B3-BE88-4CEB-BA17-790657CC4729}"/>
          </ac:spMkLst>
        </pc:spChg>
        <pc:spChg chg="add del">
          <ac:chgData name="Sotirios Despotis" userId="675ecd67-d539-4644-89de-f4ff11899b70" providerId="ADAL" clId="{10D18C31-27E4-4D4D-9ADF-6CCE1826D204}" dt="2026-08-21T09:46:52.368" v="12031" actId="26606"/>
          <ac:spMkLst>
            <pc:docMk/>
            <pc:sldMk cId="3397078182" sldId="256"/>
            <ac:spMk id="22" creationId="{8555C5B3-193A-4749-9AFD-682E53CDDE8F}"/>
          </ac:spMkLst>
        </pc:spChg>
        <pc:spChg chg="add del">
          <ac:chgData name="Sotirios Despotis" userId="675ecd67-d539-4644-89de-f4ff11899b70" providerId="ADAL" clId="{10D18C31-27E4-4D4D-9ADF-6CCE1826D204}" dt="2026-08-21T09:46:52.368" v="12031" actId="26606"/>
          <ac:spMkLst>
            <pc:docMk/>
            <pc:sldMk cId="3397078182" sldId="256"/>
            <ac:spMk id="24" creationId="{2EAE06A6-F76A-41C9-827A-C561B004485C}"/>
          </ac:spMkLst>
        </pc:spChg>
        <pc:spChg chg="add del">
          <ac:chgData name="Sotirios Despotis" userId="675ecd67-d539-4644-89de-f4ff11899b70" providerId="ADAL" clId="{10D18C31-27E4-4D4D-9ADF-6CCE1826D204}" dt="2026-08-21T09:46:52.368" v="12031" actId="26606"/>
          <ac:spMkLst>
            <pc:docMk/>
            <pc:sldMk cId="3397078182" sldId="256"/>
            <ac:spMk id="26" creationId="{89F9D4E8-0639-444B-949B-9518585061AF}"/>
          </ac:spMkLst>
        </pc:spChg>
        <pc:spChg chg="add del">
          <ac:chgData name="Sotirios Despotis" userId="675ecd67-d539-4644-89de-f4ff11899b70" providerId="ADAL" clId="{10D18C31-27E4-4D4D-9ADF-6CCE1826D204}" dt="2026-08-21T09:46:52.368" v="12031" actId="26606"/>
          <ac:spMkLst>
            <pc:docMk/>
            <pc:sldMk cId="3397078182" sldId="256"/>
            <ac:spMk id="28" creationId="{7E3DA7A2-ED70-4BBA-AB72-00AD461FA405}"/>
          </ac:spMkLst>
        </pc:spChg>
        <pc:spChg chg="add del">
          <ac:chgData name="Sotirios Despotis" userId="675ecd67-d539-4644-89de-f4ff11899b70" providerId="ADAL" clId="{10D18C31-27E4-4D4D-9ADF-6CCE1826D204}" dt="2026-08-21T09:46:52.368" v="12031" actId="26606"/>
          <ac:spMkLst>
            <pc:docMk/>
            <pc:sldMk cId="3397078182" sldId="256"/>
            <ac:spMk id="30" creationId="{FC485432-3647-4218-B5D3-15D3FA222B13}"/>
          </ac:spMkLst>
        </pc:spChg>
        <pc:spChg chg="add del">
          <ac:chgData name="Sotirios Despotis" userId="675ecd67-d539-4644-89de-f4ff11899b70" providerId="ADAL" clId="{10D18C31-27E4-4D4D-9ADF-6CCE1826D204}" dt="2026-08-21T09:46:52.368" v="12031" actId="26606"/>
          <ac:spMkLst>
            <pc:docMk/>
            <pc:sldMk cId="3397078182" sldId="256"/>
            <ac:spMk id="32" creationId="{F4AFDDCA-6ABA-4D23-8A5C-1BF0F4308148}"/>
          </ac:spMkLst>
        </pc:spChg>
        <pc:spChg chg="add">
          <ac:chgData name="Sotirios Despotis" userId="675ecd67-d539-4644-89de-f4ff11899b70" providerId="ADAL" clId="{10D18C31-27E4-4D4D-9ADF-6CCE1826D204}" dt="2026-08-21T09:46:52.376" v="12032" actId="26606"/>
          <ac:spMkLst>
            <pc:docMk/>
            <pc:sldMk cId="3397078182" sldId="256"/>
            <ac:spMk id="34" creationId="{93245F62-CCC4-49E4-B95B-EA6C1E790510}"/>
          </ac:spMkLst>
        </pc:spChg>
        <pc:spChg chg="add">
          <ac:chgData name="Sotirios Despotis" userId="675ecd67-d539-4644-89de-f4ff11899b70" providerId="ADAL" clId="{10D18C31-27E4-4D4D-9ADF-6CCE1826D204}" dt="2026-08-21T09:46:52.376" v="12032" actId="26606"/>
          <ac:spMkLst>
            <pc:docMk/>
            <pc:sldMk cId="3397078182" sldId="256"/>
            <ac:spMk id="35" creationId="{E6C0DD6B-6AA3-448F-9B99-8386295BC1B4}"/>
          </ac:spMkLst>
        </pc:spChg>
        <pc:grpChg chg="del">
          <ac:chgData name="Sotirios Despotis" userId="675ecd67-d539-4644-89de-f4ff11899b70" providerId="ADAL" clId="{10D18C31-27E4-4D4D-9ADF-6CCE1826D204}" dt="2026-08-21T09:46:52.376" v="12032" actId="26606"/>
          <ac:grpSpMkLst>
            <pc:docMk/>
            <pc:sldMk cId="3397078182" sldId="256"/>
            <ac:grpSpMk id="14" creationId="{89D1390B-7E13-4B4F-9CB2-391063412E54}"/>
          </ac:grpSpMkLst>
        </pc:grpChg>
        <pc:picChg chg="add mod">
          <ac:chgData name="Sotirios Despotis" userId="675ecd67-d539-4644-89de-f4ff11899b70" providerId="ADAL" clId="{10D18C31-27E4-4D4D-9ADF-6CCE1826D204}" dt="2026-08-21T09:46:52.376" v="12032" actId="26606"/>
          <ac:picMkLst>
            <pc:docMk/>
            <pc:sldMk cId="3397078182" sldId="256"/>
            <ac:picMk id="4" creationId="{1B9D37A5-D4BE-8695-6C43-F5F4B5AAB6F7}"/>
          </ac:picMkLst>
        </pc:picChg>
        <pc:picChg chg="del">
          <ac:chgData name="Sotirios Despotis" userId="675ecd67-d539-4644-89de-f4ff11899b70" providerId="ADAL" clId="{10D18C31-27E4-4D4D-9ADF-6CCE1826D204}" dt="2026-08-21T09:46:40.063" v="12028" actId="478"/>
          <ac:picMkLst>
            <pc:docMk/>
            <pc:sldMk cId="3397078182" sldId="256"/>
            <ac:picMk id="7" creationId="{2F5CCF20-5604-DC1E-679C-FA0831E8A5AC}"/>
          </ac:picMkLst>
        </pc:picChg>
      </pc:sldChg>
      <pc:sldChg chg="addSp modSp add mod setBg">
        <pc:chgData name="Sotirios Despotis" userId="675ecd67-d539-4644-89de-f4ff11899b70" providerId="ADAL" clId="{10D18C31-27E4-4D4D-9ADF-6CCE1826D204}" dt="2026-08-21T15:33:26.935" v="12255" actId="26606"/>
        <pc:sldMkLst>
          <pc:docMk/>
          <pc:sldMk cId="1761664923" sldId="257"/>
        </pc:sldMkLst>
        <pc:spChg chg="mod">
          <ac:chgData name="Sotirios Despotis" userId="675ecd67-d539-4644-89de-f4ff11899b70" providerId="ADAL" clId="{10D18C31-27E4-4D4D-9ADF-6CCE1826D204}" dt="2026-08-21T15:33:26.935" v="12255" actId="26606"/>
          <ac:spMkLst>
            <pc:docMk/>
            <pc:sldMk cId="1761664923" sldId="257"/>
            <ac:spMk id="2" creationId="{5DE17CDD-BDA8-4CCB-AA2F-C94A0920E98F}"/>
          </ac:spMkLst>
        </pc:spChg>
        <pc:spChg chg="add">
          <ac:chgData name="Sotirios Despotis" userId="675ecd67-d539-4644-89de-f4ff11899b70" providerId="ADAL" clId="{10D18C31-27E4-4D4D-9ADF-6CCE1826D204}" dt="2026-08-21T15:33:26.935" v="12255" actId="26606"/>
          <ac:spMkLst>
            <pc:docMk/>
            <pc:sldMk cId="1761664923" sldId="257"/>
            <ac:spMk id="11" creationId="{9F7D5CDA-D291-4307-BF55-1381FED29634}"/>
          </ac:spMkLst>
        </pc:spChg>
        <pc:spChg chg="add">
          <ac:chgData name="Sotirios Despotis" userId="675ecd67-d539-4644-89de-f4ff11899b70" providerId="ADAL" clId="{10D18C31-27E4-4D4D-9ADF-6CCE1826D204}" dt="2026-08-21T15:33:26.935" v="12255" actId="26606"/>
          <ac:spMkLst>
            <pc:docMk/>
            <pc:sldMk cId="1761664923" sldId="257"/>
            <ac:spMk id="13" creationId="{59B296B9-C5A5-4E4F-9B60-C907B5F1466C}"/>
          </ac:spMkLst>
        </pc:spChg>
        <pc:spChg chg="add">
          <ac:chgData name="Sotirios Despotis" userId="675ecd67-d539-4644-89de-f4ff11899b70" providerId="ADAL" clId="{10D18C31-27E4-4D4D-9ADF-6CCE1826D204}" dt="2026-08-21T15:33:26.935" v="12255" actId="26606"/>
          <ac:spMkLst>
            <pc:docMk/>
            <pc:sldMk cId="1761664923" sldId="257"/>
            <ac:spMk id="15" creationId="{D0300FD3-5AF1-6305-15FA-9078072672E2}"/>
          </ac:spMkLst>
        </pc:spChg>
        <pc:graphicFrameChg chg="mod modGraphic">
          <ac:chgData name="Sotirios Despotis" userId="675ecd67-d539-4644-89de-f4ff11899b70" providerId="ADAL" clId="{10D18C31-27E4-4D4D-9ADF-6CCE1826D204}" dt="2026-08-21T15:33:26.935" v="12255" actId="26606"/>
          <ac:graphicFrameMkLst>
            <pc:docMk/>
            <pc:sldMk cId="1761664923" sldId="257"/>
            <ac:graphicFrameMk id="5" creationId="{8458DCA8-609E-3F3C-5695-20C2A9B52BF4}"/>
          </ac:graphicFrameMkLst>
        </pc:graphicFrameChg>
        <pc:picChg chg="mod">
          <ac:chgData name="Sotirios Despotis" userId="675ecd67-d539-4644-89de-f4ff11899b70" providerId="ADAL" clId="{10D18C31-27E4-4D4D-9ADF-6CCE1826D204}" dt="2026-08-21T15:33:26.935" v="12255" actId="26606"/>
          <ac:picMkLst>
            <pc:docMk/>
            <pc:sldMk cId="1761664923" sldId="257"/>
            <ac:picMk id="6" creationId="{425E84FF-97E9-ACE7-A4DE-A5D88B3BEA91}"/>
          </ac:picMkLst>
        </pc:picChg>
      </pc:sldChg>
      <pc:sldChg chg="modSp add mod ord">
        <pc:chgData name="Sotirios Despotis" userId="675ecd67-d539-4644-89de-f4ff11899b70" providerId="ADAL" clId="{10D18C31-27E4-4D4D-9ADF-6CCE1826D204}" dt="2026-08-22T14:30:33.350" v="12990"/>
        <pc:sldMkLst>
          <pc:docMk/>
          <pc:sldMk cId="2532473769" sldId="258"/>
        </pc:sldMkLst>
        <pc:spChg chg="mod">
          <ac:chgData name="Sotirios Despotis" userId="675ecd67-d539-4644-89de-f4ff11899b70" providerId="ADAL" clId="{10D18C31-27E4-4D4D-9ADF-6CCE1826D204}" dt="2026-08-17T06:38:04.510" v="6336" actId="27636"/>
          <ac:spMkLst>
            <pc:docMk/>
            <pc:sldMk cId="2532473769" sldId="258"/>
            <ac:spMk id="2" creationId="{7D51E225-4BBB-6F25-23DD-28EC2CD4F91E}"/>
          </ac:spMkLst>
        </pc:spChg>
        <pc:spChg chg="mod">
          <ac:chgData name="Sotirios Despotis" userId="675ecd67-d539-4644-89de-f4ff11899b70" providerId="ADAL" clId="{10D18C31-27E4-4D4D-9ADF-6CCE1826D204}" dt="2026-08-21T09:48:18.794" v="12034" actId="114"/>
          <ac:spMkLst>
            <pc:docMk/>
            <pc:sldMk cId="2532473769" sldId="258"/>
            <ac:spMk id="3" creationId="{46393D57-818A-1649-1F78-65FAF41FC36F}"/>
          </ac:spMkLst>
        </pc:spChg>
      </pc:sldChg>
      <pc:sldChg chg="addSp modSp add mod ord setBg">
        <pc:chgData name="Sotirios Despotis" userId="675ecd67-d539-4644-89de-f4ff11899b70" providerId="ADAL" clId="{10D18C31-27E4-4D4D-9ADF-6CCE1826D204}" dt="2026-08-21T15:34:33.417" v="12273" actId="122"/>
        <pc:sldMkLst>
          <pc:docMk/>
          <pc:sldMk cId="2110327242" sldId="259"/>
        </pc:sldMkLst>
        <pc:spChg chg="mod">
          <ac:chgData name="Sotirios Despotis" userId="675ecd67-d539-4644-89de-f4ff11899b70" providerId="ADAL" clId="{10D18C31-27E4-4D4D-9ADF-6CCE1826D204}" dt="2026-08-21T15:33:55.511" v="12256" actId="122"/>
          <ac:spMkLst>
            <pc:docMk/>
            <pc:sldMk cId="2110327242" sldId="259"/>
            <ac:spMk id="2" creationId="{B56F93D7-5979-6A93-E1FE-C96A3A45A4FC}"/>
          </ac:spMkLst>
        </pc:spChg>
        <pc:spChg chg="mod">
          <ac:chgData name="Sotirios Despotis" userId="675ecd67-d539-4644-89de-f4ff11899b70" providerId="ADAL" clId="{10D18C31-27E4-4D4D-9ADF-6CCE1826D204}" dt="2026-08-21T15:34:33.417" v="12273" actId="122"/>
          <ac:spMkLst>
            <pc:docMk/>
            <pc:sldMk cId="2110327242" sldId="259"/>
            <ac:spMk id="3" creationId="{EC392532-5C49-3F03-DF11-74D5FA8D7E94}"/>
          </ac:spMkLst>
        </pc:spChg>
        <pc:spChg chg="add">
          <ac:chgData name="Sotirios Despotis" userId="675ecd67-d539-4644-89de-f4ff11899b70" providerId="ADAL" clId="{10D18C31-27E4-4D4D-9ADF-6CCE1826D204}" dt="2026-08-14T06:42:44.825" v="1427" actId="26606"/>
          <ac:spMkLst>
            <pc:docMk/>
            <pc:sldMk cId="2110327242" sldId="259"/>
            <ac:spMk id="9" creationId="{D93394DA-E684-47C2-9020-13225823F40A}"/>
          </ac:spMkLst>
        </pc:spChg>
        <pc:picChg chg="add mod">
          <ac:chgData name="Sotirios Despotis" userId="675ecd67-d539-4644-89de-f4ff11899b70" providerId="ADAL" clId="{10D18C31-27E4-4D4D-9ADF-6CCE1826D204}" dt="2026-08-14T06:42:44.825" v="1427" actId="26606"/>
          <ac:picMkLst>
            <pc:docMk/>
            <pc:sldMk cId="2110327242" sldId="259"/>
            <ac:picMk id="4" creationId="{4753419D-1C5B-91CD-DCB5-C7FBFB1F1154}"/>
          </ac:picMkLst>
        </pc:picChg>
      </pc:sldChg>
      <pc:sldChg chg="addSp modSp add mod ord setBg">
        <pc:chgData name="Sotirios Despotis" userId="675ecd67-d539-4644-89de-f4ff11899b70" providerId="ADAL" clId="{10D18C31-27E4-4D4D-9ADF-6CCE1826D204}" dt="2026-08-21T15:34:43.743" v="12275"/>
        <pc:sldMkLst>
          <pc:docMk/>
          <pc:sldMk cId="3237480800" sldId="260"/>
        </pc:sldMkLst>
        <pc:spChg chg="mod">
          <ac:chgData name="Sotirios Despotis" userId="675ecd67-d539-4644-89de-f4ff11899b70" providerId="ADAL" clId="{10D18C31-27E4-4D4D-9ADF-6CCE1826D204}" dt="2026-08-19T15:31:23.192" v="9843" actId="20577"/>
          <ac:spMkLst>
            <pc:docMk/>
            <pc:sldMk cId="3237480800" sldId="260"/>
            <ac:spMk id="2" creationId="{B7A26AA8-90F5-9622-DBFF-7C4FBAC07339}"/>
          </ac:spMkLst>
        </pc:spChg>
        <pc:spChg chg="mod">
          <ac:chgData name="Sotirios Despotis" userId="675ecd67-d539-4644-89de-f4ff11899b70" providerId="ADAL" clId="{10D18C31-27E4-4D4D-9ADF-6CCE1826D204}" dt="2026-08-21T09:48:53.279" v="12037" actId="14100"/>
          <ac:spMkLst>
            <pc:docMk/>
            <pc:sldMk cId="3237480800" sldId="260"/>
            <ac:spMk id="3" creationId="{00E3459D-865C-C5AB-4467-8FBD17CE5ADF}"/>
          </ac:spMkLst>
        </pc:spChg>
        <pc:spChg chg="add">
          <ac:chgData name="Sotirios Despotis" userId="675ecd67-d539-4644-89de-f4ff11899b70" providerId="ADAL" clId="{10D18C31-27E4-4D4D-9ADF-6CCE1826D204}" dt="2026-08-14T06:40:19.611" v="1316" actId="26606"/>
          <ac:spMkLst>
            <pc:docMk/>
            <pc:sldMk cId="3237480800" sldId="260"/>
            <ac:spMk id="9" creationId="{45D37F4E-DDB4-456B-97E0-9937730A039F}"/>
          </ac:spMkLst>
        </pc:spChg>
        <pc:spChg chg="add">
          <ac:chgData name="Sotirios Despotis" userId="675ecd67-d539-4644-89de-f4ff11899b70" providerId="ADAL" clId="{10D18C31-27E4-4D4D-9ADF-6CCE1826D204}" dt="2026-08-14T06:40:19.611" v="1316" actId="26606"/>
          <ac:spMkLst>
            <pc:docMk/>
            <pc:sldMk cId="3237480800" sldId="260"/>
            <ac:spMk id="11" creationId="{B2DD41CD-8F47-4F56-AD12-4E2FF7696987}"/>
          </ac:spMkLst>
        </pc:spChg>
        <pc:picChg chg="add mod">
          <ac:chgData name="Sotirios Despotis" userId="675ecd67-d539-4644-89de-f4ff11899b70" providerId="ADAL" clId="{10D18C31-27E4-4D4D-9ADF-6CCE1826D204}" dt="2026-08-14T06:40:19.611" v="1316" actId="26606"/>
          <ac:picMkLst>
            <pc:docMk/>
            <pc:sldMk cId="3237480800" sldId="260"/>
            <ac:picMk id="4" creationId="{F01FA6E7-288F-F930-CD70-42239462FE41}"/>
          </ac:picMkLst>
        </pc:picChg>
      </pc:sldChg>
      <pc:sldChg chg="addSp delSp modSp mod ord setBg">
        <pc:chgData name="Sotirios Despotis" userId="675ecd67-d539-4644-89de-f4ff11899b70" providerId="ADAL" clId="{10D18C31-27E4-4D4D-9ADF-6CCE1826D204}" dt="2026-08-22T11:38:03.393" v="12456" actId="20577"/>
        <pc:sldMkLst>
          <pc:docMk/>
          <pc:sldMk cId="1298870527" sldId="261"/>
        </pc:sldMkLst>
        <pc:spChg chg="mod">
          <ac:chgData name="Sotirios Despotis" userId="675ecd67-d539-4644-89de-f4ff11899b70" providerId="ADAL" clId="{10D18C31-27E4-4D4D-9ADF-6CCE1826D204}" dt="2026-08-22T09:55:49.685" v="12396" actId="26606"/>
          <ac:spMkLst>
            <pc:docMk/>
            <pc:sldMk cId="1298870527" sldId="261"/>
            <ac:spMk id="2" creationId="{ADDCDDA7-98C5-6296-83EA-F31629B3264F}"/>
          </ac:spMkLst>
        </pc:spChg>
        <pc:spChg chg="mod">
          <ac:chgData name="Sotirios Despotis" userId="675ecd67-d539-4644-89de-f4ff11899b70" providerId="ADAL" clId="{10D18C31-27E4-4D4D-9ADF-6CCE1826D204}" dt="2026-08-22T11:38:03.393" v="12456" actId="20577"/>
          <ac:spMkLst>
            <pc:docMk/>
            <pc:sldMk cId="1298870527" sldId="261"/>
            <ac:spMk id="3" creationId="{DB504416-233A-96A6-78A2-FCB60C7BAA6D}"/>
          </ac:spMkLst>
        </pc:spChg>
        <pc:spChg chg="add">
          <ac:chgData name="Sotirios Despotis" userId="675ecd67-d539-4644-89de-f4ff11899b70" providerId="ADAL" clId="{10D18C31-27E4-4D4D-9ADF-6CCE1826D204}" dt="2026-08-22T09:55:49.685" v="12396" actId="26606"/>
          <ac:spMkLst>
            <pc:docMk/>
            <pc:sldMk cId="1298870527" sldId="261"/>
            <ac:spMk id="8" creationId="{907EF6B7-1338-4443-8C46-6A318D952DFD}"/>
          </ac:spMkLst>
        </pc:spChg>
        <pc:spChg chg="add">
          <ac:chgData name="Sotirios Despotis" userId="675ecd67-d539-4644-89de-f4ff11899b70" providerId="ADAL" clId="{10D18C31-27E4-4D4D-9ADF-6CCE1826D204}" dt="2026-08-22T09:55:49.685" v="12396" actId="26606"/>
          <ac:spMkLst>
            <pc:docMk/>
            <pc:sldMk cId="1298870527" sldId="261"/>
            <ac:spMk id="10" creationId="{DAAE4CDD-124C-4DCF-9584-B6033B545DD5}"/>
          </ac:spMkLst>
        </pc:spChg>
        <pc:spChg chg="add">
          <ac:chgData name="Sotirios Despotis" userId="675ecd67-d539-4644-89de-f4ff11899b70" providerId="ADAL" clId="{10D18C31-27E4-4D4D-9ADF-6CCE1826D204}" dt="2026-08-22T09:55:49.685" v="12396" actId="26606"/>
          <ac:spMkLst>
            <pc:docMk/>
            <pc:sldMk cId="1298870527" sldId="261"/>
            <ac:spMk id="12" creationId="{081E4A58-353D-44AE-B2FC-2A74E2E400F7}"/>
          </ac:spMkLst>
        </pc:spChg>
      </pc:sldChg>
      <pc:sldChg chg="add ord">
        <pc:chgData name="Sotirios Despotis" userId="675ecd67-d539-4644-89de-f4ff11899b70" providerId="ADAL" clId="{10D18C31-27E4-4D4D-9ADF-6CCE1826D204}" dt="2026-08-17T06:52:08.978" v="6690"/>
        <pc:sldMkLst>
          <pc:docMk/>
          <pc:sldMk cId="1173870471" sldId="265"/>
        </pc:sldMkLst>
      </pc:sldChg>
      <pc:sldChg chg="add">
        <pc:chgData name="Sotirios Despotis" userId="675ecd67-d539-4644-89de-f4ff11899b70" providerId="ADAL" clId="{10D18C31-27E4-4D4D-9ADF-6CCE1826D204}" dt="2026-08-14T14:28:28.036" v="2319"/>
        <pc:sldMkLst>
          <pc:docMk/>
          <pc:sldMk cId="3837145010" sldId="266"/>
        </pc:sldMkLst>
      </pc:sldChg>
      <pc:sldChg chg="add">
        <pc:chgData name="Sotirios Despotis" userId="675ecd67-d539-4644-89de-f4ff11899b70" providerId="ADAL" clId="{10D18C31-27E4-4D4D-9ADF-6CCE1826D204}" dt="2026-08-14T14:28:28.036" v="2319"/>
        <pc:sldMkLst>
          <pc:docMk/>
          <pc:sldMk cId="2017825895" sldId="267"/>
        </pc:sldMkLst>
      </pc:sldChg>
      <pc:sldChg chg="add">
        <pc:chgData name="Sotirios Despotis" userId="675ecd67-d539-4644-89de-f4ff11899b70" providerId="ADAL" clId="{10D18C31-27E4-4D4D-9ADF-6CCE1826D204}" dt="2026-08-14T14:28:28.036" v="2319"/>
        <pc:sldMkLst>
          <pc:docMk/>
          <pc:sldMk cId="1603357768" sldId="268"/>
        </pc:sldMkLst>
      </pc:sldChg>
      <pc:sldChg chg="add">
        <pc:chgData name="Sotirios Despotis" userId="675ecd67-d539-4644-89de-f4ff11899b70" providerId="ADAL" clId="{10D18C31-27E4-4D4D-9ADF-6CCE1826D204}" dt="2026-08-14T14:28:28.036" v="2319"/>
        <pc:sldMkLst>
          <pc:docMk/>
          <pc:sldMk cId="2005740856" sldId="269"/>
        </pc:sldMkLst>
      </pc:sldChg>
      <pc:sldChg chg="add">
        <pc:chgData name="Sotirios Despotis" userId="675ecd67-d539-4644-89de-f4ff11899b70" providerId="ADAL" clId="{10D18C31-27E4-4D4D-9ADF-6CCE1826D204}" dt="2026-08-14T14:26:34.587" v="2315"/>
        <pc:sldMkLst>
          <pc:docMk/>
          <pc:sldMk cId="1194053819" sldId="270"/>
        </pc:sldMkLst>
      </pc:sldChg>
      <pc:sldChg chg="add">
        <pc:chgData name="Sotirios Despotis" userId="675ecd67-d539-4644-89de-f4ff11899b70" providerId="ADAL" clId="{10D18C31-27E4-4D4D-9ADF-6CCE1826D204}" dt="2026-08-14T14:28:28.036" v="2319"/>
        <pc:sldMkLst>
          <pc:docMk/>
          <pc:sldMk cId="2392452830" sldId="272"/>
        </pc:sldMkLst>
      </pc:sldChg>
      <pc:sldChg chg="delSp add setBg delDesignElem">
        <pc:chgData name="Sotirios Despotis" userId="675ecd67-d539-4644-89de-f4ff11899b70" providerId="ADAL" clId="{10D18C31-27E4-4D4D-9ADF-6CCE1826D204}" dt="2026-08-14T14:28:28.036" v="2319"/>
        <pc:sldMkLst>
          <pc:docMk/>
          <pc:sldMk cId="3967227105" sldId="273"/>
        </pc:sldMkLst>
      </pc:sldChg>
      <pc:sldChg chg="add">
        <pc:chgData name="Sotirios Despotis" userId="675ecd67-d539-4644-89de-f4ff11899b70" providerId="ADAL" clId="{10D18C31-27E4-4D4D-9ADF-6CCE1826D204}" dt="2026-08-14T14:28:28.036" v="2319"/>
        <pc:sldMkLst>
          <pc:docMk/>
          <pc:sldMk cId="3240612113" sldId="274"/>
        </pc:sldMkLst>
      </pc:sldChg>
      <pc:sldChg chg="add">
        <pc:chgData name="Sotirios Despotis" userId="675ecd67-d539-4644-89de-f4ff11899b70" providerId="ADAL" clId="{10D18C31-27E4-4D4D-9ADF-6CCE1826D204}" dt="2026-08-14T14:28:28.036" v="2319"/>
        <pc:sldMkLst>
          <pc:docMk/>
          <pc:sldMk cId="1751361306" sldId="275"/>
        </pc:sldMkLst>
      </pc:sldChg>
      <pc:sldChg chg="add">
        <pc:chgData name="Sotirios Despotis" userId="675ecd67-d539-4644-89de-f4ff11899b70" providerId="ADAL" clId="{10D18C31-27E4-4D4D-9ADF-6CCE1826D204}" dt="2026-08-14T14:28:28.036" v="2319"/>
        <pc:sldMkLst>
          <pc:docMk/>
          <pc:sldMk cId="1610093468" sldId="276"/>
        </pc:sldMkLst>
      </pc:sldChg>
      <pc:sldChg chg="add">
        <pc:chgData name="Sotirios Despotis" userId="675ecd67-d539-4644-89de-f4ff11899b70" providerId="ADAL" clId="{10D18C31-27E4-4D4D-9ADF-6CCE1826D204}" dt="2026-08-14T14:28:28.036" v="2319"/>
        <pc:sldMkLst>
          <pc:docMk/>
          <pc:sldMk cId="3686305466" sldId="277"/>
        </pc:sldMkLst>
      </pc:sldChg>
      <pc:sldChg chg="add setBg">
        <pc:chgData name="Sotirios Despotis" userId="675ecd67-d539-4644-89de-f4ff11899b70" providerId="ADAL" clId="{10D18C31-27E4-4D4D-9ADF-6CCE1826D204}" dt="2026-08-14T14:26:34.587" v="2315"/>
        <pc:sldMkLst>
          <pc:docMk/>
          <pc:sldMk cId="3891670181" sldId="279"/>
        </pc:sldMkLst>
      </pc:sldChg>
      <pc:sldChg chg="add setBg">
        <pc:chgData name="Sotirios Despotis" userId="675ecd67-d539-4644-89de-f4ff11899b70" providerId="ADAL" clId="{10D18C31-27E4-4D4D-9ADF-6CCE1826D204}" dt="2026-08-14T14:28:28.036" v="2319"/>
        <pc:sldMkLst>
          <pc:docMk/>
          <pc:sldMk cId="2508179810" sldId="280"/>
        </pc:sldMkLst>
      </pc:sldChg>
      <pc:sldChg chg="add">
        <pc:chgData name="Sotirios Despotis" userId="675ecd67-d539-4644-89de-f4ff11899b70" providerId="ADAL" clId="{10D18C31-27E4-4D4D-9ADF-6CCE1826D204}" dt="2026-08-18T06:36:05.404" v="7932"/>
        <pc:sldMkLst>
          <pc:docMk/>
          <pc:sldMk cId="3259580529" sldId="281"/>
        </pc:sldMkLst>
      </pc:sldChg>
      <pc:sldChg chg="add">
        <pc:chgData name="Sotirios Despotis" userId="675ecd67-d539-4644-89de-f4ff11899b70" providerId="ADAL" clId="{10D18C31-27E4-4D4D-9ADF-6CCE1826D204}" dt="2026-08-18T06:36:05.404" v="7932"/>
        <pc:sldMkLst>
          <pc:docMk/>
          <pc:sldMk cId="3685386107" sldId="282"/>
        </pc:sldMkLst>
      </pc:sldChg>
      <pc:sldChg chg="add">
        <pc:chgData name="Sotirios Despotis" userId="675ecd67-d539-4644-89de-f4ff11899b70" providerId="ADAL" clId="{10D18C31-27E4-4D4D-9ADF-6CCE1826D204}" dt="2026-08-18T06:36:05.404" v="7932"/>
        <pc:sldMkLst>
          <pc:docMk/>
          <pc:sldMk cId="1826922612" sldId="283"/>
        </pc:sldMkLst>
      </pc:sldChg>
      <pc:sldChg chg="add">
        <pc:chgData name="Sotirios Despotis" userId="675ecd67-d539-4644-89de-f4ff11899b70" providerId="ADAL" clId="{10D18C31-27E4-4D4D-9ADF-6CCE1826D204}" dt="2026-08-18T06:36:05.404" v="7932"/>
        <pc:sldMkLst>
          <pc:docMk/>
          <pc:sldMk cId="3869448502" sldId="284"/>
        </pc:sldMkLst>
      </pc:sldChg>
      <pc:sldChg chg="addSp modSp add mod ord setBg">
        <pc:chgData name="Sotirios Despotis" userId="675ecd67-d539-4644-89de-f4ff11899b70" providerId="ADAL" clId="{10D18C31-27E4-4D4D-9ADF-6CCE1826D204}" dt="2026-08-16T08:19:26.089" v="4982" actId="14100"/>
        <pc:sldMkLst>
          <pc:docMk/>
          <pc:sldMk cId="1545926269" sldId="285"/>
        </pc:sldMkLst>
        <pc:spChg chg="mod">
          <ac:chgData name="Sotirios Despotis" userId="675ecd67-d539-4644-89de-f4ff11899b70" providerId="ADAL" clId="{10D18C31-27E4-4D4D-9ADF-6CCE1826D204}" dt="2026-08-16T07:45:19.402" v="4534" actId="26606"/>
          <ac:spMkLst>
            <pc:docMk/>
            <pc:sldMk cId="1545926269" sldId="285"/>
            <ac:spMk id="2" creationId="{784DF2EC-8632-4C5B-2FF3-E23CEF3B4A32}"/>
          </ac:spMkLst>
        </pc:spChg>
        <pc:spChg chg="mod">
          <ac:chgData name="Sotirios Despotis" userId="675ecd67-d539-4644-89de-f4ff11899b70" providerId="ADAL" clId="{10D18C31-27E4-4D4D-9ADF-6CCE1826D204}" dt="2026-08-16T08:19:26.089" v="4982" actId="14100"/>
          <ac:spMkLst>
            <pc:docMk/>
            <pc:sldMk cId="1545926269" sldId="285"/>
            <ac:spMk id="3" creationId="{E0B09873-DB84-9748-8FBE-21FB94B9C962}"/>
          </ac:spMkLst>
        </pc:spChg>
        <pc:spChg chg="add">
          <ac:chgData name="Sotirios Despotis" userId="675ecd67-d539-4644-89de-f4ff11899b70" providerId="ADAL" clId="{10D18C31-27E4-4D4D-9ADF-6CCE1826D204}" dt="2026-08-16T07:45:19.402" v="4534" actId="26606"/>
          <ac:spMkLst>
            <pc:docMk/>
            <pc:sldMk cId="1545926269" sldId="285"/>
            <ac:spMk id="8" creationId="{100EDD19-6802-4EC3-95CE-CFFAB042CFD6}"/>
          </ac:spMkLst>
        </pc:spChg>
        <pc:spChg chg="add">
          <ac:chgData name="Sotirios Despotis" userId="675ecd67-d539-4644-89de-f4ff11899b70" providerId="ADAL" clId="{10D18C31-27E4-4D4D-9ADF-6CCE1826D204}" dt="2026-08-16T07:45:19.402" v="4534" actId="26606"/>
          <ac:spMkLst>
            <pc:docMk/>
            <pc:sldMk cId="1545926269" sldId="285"/>
            <ac:spMk id="10" creationId="{DB17E863-922E-4C26-BD64-E8FD41D28661}"/>
          </ac:spMkLst>
        </pc:spChg>
      </pc:sldChg>
      <pc:sldChg chg="delSp modSp add setBg delDesignElem">
        <pc:chgData name="Sotirios Despotis" userId="675ecd67-d539-4644-89de-f4ff11899b70" providerId="ADAL" clId="{10D18C31-27E4-4D4D-9ADF-6CCE1826D204}" dt="2026-08-18T07:12:59.977" v="8060" actId="113"/>
        <pc:sldMkLst>
          <pc:docMk/>
          <pc:sldMk cId="316703032" sldId="286"/>
        </pc:sldMkLst>
        <pc:graphicFrameChg chg="mod">
          <ac:chgData name="Sotirios Despotis" userId="675ecd67-d539-4644-89de-f4ff11899b70" providerId="ADAL" clId="{10D18C31-27E4-4D4D-9ADF-6CCE1826D204}" dt="2026-08-18T07:12:59.977" v="8060" actId="113"/>
          <ac:graphicFrameMkLst>
            <pc:docMk/>
            <pc:sldMk cId="316703032" sldId="286"/>
            <ac:graphicFrameMk id="5" creationId="{4D8247AA-49C3-4AC1-E514-335DB2D6C2EB}"/>
          </ac:graphicFrameMkLst>
        </pc:graphicFrameChg>
      </pc:sldChg>
      <pc:sldChg chg="add">
        <pc:chgData name="Sotirios Despotis" userId="675ecd67-d539-4644-89de-f4ff11899b70" providerId="ADAL" clId="{10D18C31-27E4-4D4D-9ADF-6CCE1826D204}" dt="2026-08-14T14:25:09.236" v="2314"/>
        <pc:sldMkLst>
          <pc:docMk/>
          <pc:sldMk cId="1912167022" sldId="287"/>
        </pc:sldMkLst>
      </pc:sldChg>
      <pc:sldChg chg="addSp modSp add mod ord setBg">
        <pc:chgData name="Sotirios Despotis" userId="675ecd67-d539-4644-89de-f4ff11899b70" providerId="ADAL" clId="{10D18C31-27E4-4D4D-9ADF-6CCE1826D204}" dt="2026-08-19T08:37:00.070" v="9487" actId="27636"/>
        <pc:sldMkLst>
          <pc:docMk/>
          <pc:sldMk cId="138908692" sldId="288"/>
        </pc:sldMkLst>
        <pc:spChg chg="mod">
          <ac:chgData name="Sotirios Despotis" userId="675ecd67-d539-4644-89de-f4ff11899b70" providerId="ADAL" clId="{10D18C31-27E4-4D4D-9ADF-6CCE1826D204}" dt="2026-08-18T06:27:03.905" v="7790" actId="20577"/>
          <ac:spMkLst>
            <pc:docMk/>
            <pc:sldMk cId="138908692" sldId="288"/>
            <ac:spMk id="2" creationId="{B456829F-5EFA-D162-0D15-43CEDDCB4764}"/>
          </ac:spMkLst>
        </pc:spChg>
        <pc:spChg chg="mod">
          <ac:chgData name="Sotirios Despotis" userId="675ecd67-d539-4644-89de-f4ff11899b70" providerId="ADAL" clId="{10D18C31-27E4-4D4D-9ADF-6CCE1826D204}" dt="2026-08-19T08:37:00.070" v="9487" actId="27636"/>
          <ac:spMkLst>
            <pc:docMk/>
            <pc:sldMk cId="138908692" sldId="288"/>
            <ac:spMk id="3" creationId="{022E5156-8B85-924B-C423-A0004B1DC281}"/>
          </ac:spMkLst>
        </pc:spChg>
        <pc:spChg chg="add">
          <ac:chgData name="Sotirios Despotis" userId="675ecd67-d539-4644-89de-f4ff11899b70" providerId="ADAL" clId="{10D18C31-27E4-4D4D-9ADF-6CCE1826D204}" dt="2026-08-16T08:06:01.317" v="4772" actId="26606"/>
          <ac:spMkLst>
            <pc:docMk/>
            <pc:sldMk cId="138908692" sldId="288"/>
            <ac:spMk id="9" creationId="{04812C46-200A-4DEB-A05E-3ED6C68C2387}"/>
          </ac:spMkLst>
        </pc:spChg>
        <pc:spChg chg="add">
          <ac:chgData name="Sotirios Despotis" userId="675ecd67-d539-4644-89de-f4ff11899b70" providerId="ADAL" clId="{10D18C31-27E4-4D4D-9ADF-6CCE1826D204}" dt="2026-08-16T08:06:01.317" v="4772" actId="26606"/>
          <ac:spMkLst>
            <pc:docMk/>
            <pc:sldMk cId="138908692" sldId="288"/>
            <ac:spMk id="11" creationId="{D1EA859B-E555-4109-94F3-6700E046E008}"/>
          </ac:spMkLst>
        </pc:spChg>
        <pc:picChg chg="add mod ord">
          <ac:chgData name="Sotirios Despotis" userId="675ecd67-d539-4644-89de-f4ff11899b70" providerId="ADAL" clId="{10D18C31-27E4-4D4D-9ADF-6CCE1826D204}" dt="2026-08-16T08:06:09.712" v="4773" actId="14100"/>
          <ac:picMkLst>
            <pc:docMk/>
            <pc:sldMk cId="138908692" sldId="288"/>
            <ac:picMk id="4" creationId="{85C90B9E-FAD8-4550-08E7-B92212F62ABC}"/>
          </ac:picMkLst>
        </pc:picChg>
      </pc:sldChg>
      <pc:sldChg chg="addSp delSp modSp new mod setBg">
        <pc:chgData name="Sotirios Despotis" userId="675ecd67-d539-4644-89de-f4ff11899b70" providerId="ADAL" clId="{10D18C31-27E4-4D4D-9ADF-6CCE1826D204}" dt="2026-08-22T11:38:32.217" v="12460" actId="20577"/>
        <pc:sldMkLst>
          <pc:docMk/>
          <pc:sldMk cId="973422491" sldId="289"/>
        </pc:sldMkLst>
        <pc:spChg chg="mod">
          <ac:chgData name="Sotirios Despotis" userId="675ecd67-d539-4644-89de-f4ff11899b70" providerId="ADAL" clId="{10D18C31-27E4-4D4D-9ADF-6CCE1826D204}" dt="2026-08-22T11:38:32.217" v="12460" actId="20577"/>
          <ac:spMkLst>
            <pc:docMk/>
            <pc:sldMk cId="973422491" sldId="289"/>
            <ac:spMk id="2" creationId="{D77F254F-56C3-EAF0-0D12-0A5E3212EA66}"/>
          </ac:spMkLst>
        </pc:spChg>
        <pc:spChg chg="mod">
          <ac:chgData name="Sotirios Despotis" userId="675ecd67-d539-4644-89de-f4ff11899b70" providerId="ADAL" clId="{10D18C31-27E4-4D4D-9ADF-6CCE1826D204}" dt="2026-08-22T11:38:20.405" v="12457" actId="20577"/>
          <ac:spMkLst>
            <pc:docMk/>
            <pc:sldMk cId="973422491" sldId="289"/>
            <ac:spMk id="3" creationId="{AAA5E410-60F8-A488-9C32-424386F6967E}"/>
          </ac:spMkLst>
        </pc:spChg>
        <pc:spChg chg="add">
          <ac:chgData name="Sotirios Despotis" userId="675ecd67-d539-4644-89de-f4ff11899b70" providerId="ADAL" clId="{10D18C31-27E4-4D4D-9ADF-6CCE1826D204}" dt="2026-08-16T18:03:27.312" v="5938" actId="26606"/>
          <ac:spMkLst>
            <pc:docMk/>
            <pc:sldMk cId="973422491" sldId="289"/>
            <ac:spMk id="11" creationId="{D4974D33-8DC5-464E-8C6D-BE58F0669C17}"/>
          </ac:spMkLst>
        </pc:spChg>
        <pc:spChg chg="add">
          <ac:chgData name="Sotirios Despotis" userId="675ecd67-d539-4644-89de-f4ff11899b70" providerId="ADAL" clId="{10D18C31-27E4-4D4D-9ADF-6CCE1826D204}" dt="2026-08-16T18:03:27.312" v="5938" actId="26606"/>
          <ac:spMkLst>
            <pc:docMk/>
            <pc:sldMk cId="973422491" sldId="289"/>
            <ac:spMk id="12" creationId="{F13C74B1-5B17-4795-BED0-7140497B445A}"/>
          </ac:spMkLst>
        </pc:spChg>
        <pc:picChg chg="add mod">
          <ac:chgData name="Sotirios Despotis" userId="675ecd67-d539-4644-89de-f4ff11899b70" providerId="ADAL" clId="{10D18C31-27E4-4D4D-9ADF-6CCE1826D204}" dt="2026-08-16T18:03:27.312" v="5938" actId="26606"/>
          <ac:picMkLst>
            <pc:docMk/>
            <pc:sldMk cId="973422491" sldId="289"/>
            <ac:picMk id="4" creationId="{1C5F27E5-BC4C-887B-6A2E-93696505BF8B}"/>
          </ac:picMkLst>
        </pc:picChg>
      </pc:sldChg>
      <pc:sldChg chg="addSp delSp modSp add mod setBg">
        <pc:chgData name="Sotirios Despotis" userId="675ecd67-d539-4644-89de-f4ff11899b70" providerId="ADAL" clId="{10D18C31-27E4-4D4D-9ADF-6CCE1826D204}" dt="2026-08-20T06:01:28.587" v="10379" actId="20577"/>
        <pc:sldMkLst>
          <pc:docMk/>
          <pc:sldMk cId="339747168" sldId="290"/>
        </pc:sldMkLst>
        <pc:spChg chg="mod">
          <ac:chgData name="Sotirios Despotis" userId="675ecd67-d539-4644-89de-f4ff11899b70" providerId="ADAL" clId="{10D18C31-27E4-4D4D-9ADF-6CCE1826D204}" dt="2026-08-14T06:40:28.620" v="1317" actId="26606"/>
          <ac:spMkLst>
            <pc:docMk/>
            <pc:sldMk cId="339747168" sldId="290"/>
            <ac:spMk id="2" creationId="{E63306C7-EF3C-4A98-3660-06A6CF25D056}"/>
          </ac:spMkLst>
        </pc:spChg>
        <pc:spChg chg="add">
          <ac:chgData name="Sotirios Despotis" userId="675ecd67-d539-4644-89de-f4ff11899b70" providerId="ADAL" clId="{10D18C31-27E4-4D4D-9ADF-6CCE1826D204}" dt="2026-08-14T06:40:28.620" v="1317" actId="26606"/>
          <ac:spMkLst>
            <pc:docMk/>
            <pc:sldMk cId="339747168" sldId="290"/>
            <ac:spMk id="10" creationId="{D93394DA-E684-47C2-9020-13225823F40A}"/>
          </ac:spMkLst>
        </pc:spChg>
        <pc:graphicFrameChg chg="add mod modGraphic">
          <ac:chgData name="Sotirios Despotis" userId="675ecd67-d539-4644-89de-f4ff11899b70" providerId="ADAL" clId="{10D18C31-27E4-4D4D-9ADF-6CCE1826D204}" dt="2026-08-20T06:01:28.587" v="10379" actId="20577"/>
          <ac:graphicFrameMkLst>
            <pc:docMk/>
            <pc:sldMk cId="339747168" sldId="290"/>
            <ac:graphicFrameMk id="5" creationId="{46A57D6A-158B-9250-C6CB-D2EBB051379A}"/>
          </ac:graphicFrameMkLst>
        </pc:graphicFrameChg>
        <pc:picChg chg="add">
          <ac:chgData name="Sotirios Despotis" userId="675ecd67-d539-4644-89de-f4ff11899b70" providerId="ADAL" clId="{10D18C31-27E4-4D4D-9ADF-6CCE1826D204}" dt="2026-08-14T06:40:28.620" v="1317" actId="26606"/>
          <ac:picMkLst>
            <pc:docMk/>
            <pc:sldMk cId="339747168" sldId="290"/>
            <ac:picMk id="6" creationId="{E5D7BFDC-FA2E-E8EB-5793-8D8B47AE2566}"/>
          </ac:picMkLst>
        </pc:picChg>
      </pc:sldChg>
      <pc:sldChg chg="modSp new mod">
        <pc:chgData name="Sotirios Despotis" userId="675ecd67-d539-4644-89de-f4ff11899b70" providerId="ADAL" clId="{10D18C31-27E4-4D4D-9ADF-6CCE1826D204}" dt="2026-08-22T11:39:17.814" v="12482" actId="20577"/>
        <pc:sldMkLst>
          <pc:docMk/>
          <pc:sldMk cId="2371264031" sldId="291"/>
        </pc:sldMkLst>
        <pc:spChg chg="mod">
          <ac:chgData name="Sotirios Despotis" userId="675ecd67-d539-4644-89de-f4ff11899b70" providerId="ADAL" clId="{10D18C31-27E4-4D4D-9ADF-6CCE1826D204}" dt="2026-08-12T06:21:11.644" v="1124" actId="20577"/>
          <ac:spMkLst>
            <pc:docMk/>
            <pc:sldMk cId="2371264031" sldId="291"/>
            <ac:spMk id="2" creationId="{33611A69-6D0E-F0C1-B261-A378AEC6F1F0}"/>
          </ac:spMkLst>
        </pc:spChg>
        <pc:spChg chg="mod">
          <ac:chgData name="Sotirios Despotis" userId="675ecd67-d539-4644-89de-f4ff11899b70" providerId="ADAL" clId="{10D18C31-27E4-4D4D-9ADF-6CCE1826D204}" dt="2026-08-22T11:39:17.814" v="12482" actId="20577"/>
          <ac:spMkLst>
            <pc:docMk/>
            <pc:sldMk cId="2371264031" sldId="291"/>
            <ac:spMk id="3" creationId="{E8593961-5220-7D05-DD16-76B3798664E7}"/>
          </ac:spMkLst>
        </pc:spChg>
      </pc:sldChg>
      <pc:sldChg chg="modSp new mod ord">
        <pc:chgData name="Sotirios Despotis" userId="675ecd67-d539-4644-89de-f4ff11899b70" providerId="ADAL" clId="{10D18C31-27E4-4D4D-9ADF-6CCE1826D204}" dt="2026-08-22T11:38:56.497" v="12476" actId="20577"/>
        <pc:sldMkLst>
          <pc:docMk/>
          <pc:sldMk cId="3783488229" sldId="292"/>
        </pc:sldMkLst>
        <pc:spChg chg="mod">
          <ac:chgData name="Sotirios Despotis" userId="675ecd67-d539-4644-89de-f4ff11899b70" providerId="ADAL" clId="{10D18C31-27E4-4D4D-9ADF-6CCE1826D204}" dt="2026-08-12T06:22:03.286" v="1155" actId="20577"/>
          <ac:spMkLst>
            <pc:docMk/>
            <pc:sldMk cId="3783488229" sldId="292"/>
            <ac:spMk id="2" creationId="{ECC665B2-1E0F-E836-EAAB-C03D9BE115D5}"/>
          </ac:spMkLst>
        </pc:spChg>
        <pc:spChg chg="mod">
          <ac:chgData name="Sotirios Despotis" userId="675ecd67-d539-4644-89de-f4ff11899b70" providerId="ADAL" clId="{10D18C31-27E4-4D4D-9ADF-6CCE1826D204}" dt="2026-08-22T11:38:56.497" v="12476" actId="20577"/>
          <ac:spMkLst>
            <pc:docMk/>
            <pc:sldMk cId="3783488229" sldId="292"/>
            <ac:spMk id="3" creationId="{C7A313AE-BD51-2F14-266C-E6E7C2C8D00E}"/>
          </ac:spMkLst>
        </pc:spChg>
      </pc:sldChg>
      <pc:sldChg chg="modSp new mod ord">
        <pc:chgData name="Sotirios Despotis" userId="675ecd67-d539-4644-89de-f4ff11899b70" providerId="ADAL" clId="{10D18C31-27E4-4D4D-9ADF-6CCE1826D204}" dt="2026-08-22T11:39:11.999" v="12480" actId="20577"/>
        <pc:sldMkLst>
          <pc:docMk/>
          <pc:sldMk cId="4133658380" sldId="293"/>
        </pc:sldMkLst>
        <pc:spChg chg="mod">
          <ac:chgData name="Sotirios Despotis" userId="675ecd67-d539-4644-89de-f4ff11899b70" providerId="ADAL" clId="{10D18C31-27E4-4D4D-9ADF-6CCE1826D204}" dt="2026-08-12T06:22:09.331" v="1160" actId="20577"/>
          <ac:spMkLst>
            <pc:docMk/>
            <pc:sldMk cId="4133658380" sldId="293"/>
            <ac:spMk id="2" creationId="{40896B49-AE78-4F4D-EF6A-3FA5EDDC8F29}"/>
          </ac:spMkLst>
        </pc:spChg>
        <pc:spChg chg="mod">
          <ac:chgData name="Sotirios Despotis" userId="675ecd67-d539-4644-89de-f4ff11899b70" providerId="ADAL" clId="{10D18C31-27E4-4D4D-9ADF-6CCE1826D204}" dt="2026-08-22T11:39:11.999" v="12480" actId="20577"/>
          <ac:spMkLst>
            <pc:docMk/>
            <pc:sldMk cId="4133658380" sldId="293"/>
            <ac:spMk id="3" creationId="{2077A4FB-1BEF-2285-CEBF-EC9A40DD4412}"/>
          </ac:spMkLst>
        </pc:spChg>
      </pc:sldChg>
      <pc:sldChg chg="add">
        <pc:chgData name="Sotirios Despotis" userId="675ecd67-d539-4644-89de-f4ff11899b70" providerId="ADAL" clId="{10D18C31-27E4-4D4D-9ADF-6CCE1826D204}" dt="2026-08-20T06:18:26.046" v="10600"/>
        <pc:sldMkLst>
          <pc:docMk/>
          <pc:sldMk cId="1438124730" sldId="294"/>
        </pc:sldMkLst>
      </pc:sldChg>
      <pc:sldChg chg="addSp modSp new mod setBg">
        <pc:chgData name="Sotirios Despotis" userId="675ecd67-d539-4644-89de-f4ff11899b70" providerId="ADAL" clId="{10D18C31-27E4-4D4D-9ADF-6CCE1826D204}" dt="2026-08-20T06:17:41.566" v="10597" actId="26606"/>
        <pc:sldMkLst>
          <pc:docMk/>
          <pc:sldMk cId="3886087078" sldId="295"/>
        </pc:sldMkLst>
        <pc:spChg chg="mod">
          <ac:chgData name="Sotirios Despotis" userId="675ecd67-d539-4644-89de-f4ff11899b70" providerId="ADAL" clId="{10D18C31-27E4-4D4D-9ADF-6CCE1826D204}" dt="2026-08-20T06:17:41.566" v="10597" actId="26606"/>
          <ac:spMkLst>
            <pc:docMk/>
            <pc:sldMk cId="3886087078" sldId="295"/>
            <ac:spMk id="2" creationId="{871EEC6C-BF8C-BBC5-5AAC-3237114D4FEF}"/>
          </ac:spMkLst>
        </pc:spChg>
        <pc:spChg chg="mod">
          <ac:chgData name="Sotirios Despotis" userId="675ecd67-d539-4644-89de-f4ff11899b70" providerId="ADAL" clId="{10D18C31-27E4-4D4D-9ADF-6CCE1826D204}" dt="2026-08-20T06:17:41.566" v="10597" actId="26606"/>
          <ac:spMkLst>
            <pc:docMk/>
            <pc:sldMk cId="3886087078" sldId="295"/>
            <ac:spMk id="3" creationId="{76C26CF6-6F1A-9F7A-471A-BDF9B710778E}"/>
          </ac:spMkLst>
        </pc:spChg>
        <pc:spChg chg="add">
          <ac:chgData name="Sotirios Despotis" userId="675ecd67-d539-4644-89de-f4ff11899b70" providerId="ADAL" clId="{10D18C31-27E4-4D4D-9ADF-6CCE1826D204}" dt="2026-08-20T06:17:41.566" v="10597" actId="26606"/>
          <ac:spMkLst>
            <pc:docMk/>
            <pc:sldMk cId="3886087078" sldId="295"/>
            <ac:spMk id="8" creationId="{777A147A-9ED8-46B4-8660-1B3C2AA880B5}"/>
          </ac:spMkLst>
        </pc:spChg>
        <pc:spChg chg="add">
          <ac:chgData name="Sotirios Despotis" userId="675ecd67-d539-4644-89de-f4ff11899b70" providerId="ADAL" clId="{10D18C31-27E4-4D4D-9ADF-6CCE1826D204}" dt="2026-08-20T06:17:41.566" v="10597" actId="26606"/>
          <ac:spMkLst>
            <pc:docMk/>
            <pc:sldMk cId="3886087078" sldId="295"/>
            <ac:spMk id="10" creationId="{5D6C15A0-C087-4593-8414-2B4EC1CDC3DE}"/>
          </ac:spMkLst>
        </pc:spChg>
      </pc:sldChg>
      <pc:sldChg chg="delSp modSp add mod ord setBg delDesignElem">
        <pc:chgData name="Sotirios Despotis" userId="675ecd67-d539-4644-89de-f4ff11899b70" providerId="ADAL" clId="{10D18C31-27E4-4D4D-9ADF-6CCE1826D204}" dt="2026-08-20T06:09:04.546" v="10510" actId="20577"/>
        <pc:sldMkLst>
          <pc:docMk/>
          <pc:sldMk cId="2755423581" sldId="297"/>
        </pc:sldMkLst>
        <pc:spChg chg="mod">
          <ac:chgData name="Sotirios Despotis" userId="675ecd67-d539-4644-89de-f4ff11899b70" providerId="ADAL" clId="{10D18C31-27E4-4D4D-9ADF-6CCE1826D204}" dt="2026-08-18T05:54:10.175" v="7373" actId="20577"/>
          <ac:spMkLst>
            <pc:docMk/>
            <pc:sldMk cId="2755423581" sldId="297"/>
            <ac:spMk id="2" creationId="{96A1DC3A-1947-53FF-1F31-CA2C327D191C}"/>
          </ac:spMkLst>
        </pc:spChg>
        <pc:spChg chg="mod">
          <ac:chgData name="Sotirios Despotis" userId="675ecd67-d539-4644-89de-f4ff11899b70" providerId="ADAL" clId="{10D18C31-27E4-4D4D-9ADF-6CCE1826D204}" dt="2026-08-20T06:09:04.546" v="10510" actId="20577"/>
          <ac:spMkLst>
            <pc:docMk/>
            <pc:sldMk cId="2755423581" sldId="297"/>
            <ac:spMk id="3" creationId="{F4EAC2C9-1FDB-4073-56D0-23F55A5DC45B}"/>
          </ac:spMkLst>
        </pc:spChg>
      </pc:sldChg>
      <pc:sldChg chg="modSp add mod ord">
        <pc:chgData name="Sotirios Despotis" userId="675ecd67-d539-4644-89de-f4ff11899b70" providerId="ADAL" clId="{10D18C31-27E4-4D4D-9ADF-6CCE1826D204}" dt="2026-08-22T08:07:48.774" v="12395"/>
        <pc:sldMkLst>
          <pc:docMk/>
          <pc:sldMk cId="3417475993" sldId="298"/>
        </pc:sldMkLst>
        <pc:spChg chg="mod">
          <ac:chgData name="Sotirios Despotis" userId="675ecd67-d539-4644-89de-f4ff11899b70" providerId="ADAL" clId="{10D18C31-27E4-4D4D-9ADF-6CCE1826D204}" dt="2026-08-20T06:15:45.421" v="10594" actId="20577"/>
          <ac:spMkLst>
            <pc:docMk/>
            <pc:sldMk cId="3417475993" sldId="298"/>
            <ac:spMk id="2" creationId="{11C1BCAF-3DA9-7B68-CFFA-ACEFCD40B755}"/>
          </ac:spMkLst>
        </pc:spChg>
      </pc:sldChg>
      <pc:sldChg chg="modSp new mod ord">
        <pc:chgData name="Sotirios Despotis" userId="675ecd67-d539-4644-89de-f4ff11899b70" providerId="ADAL" clId="{10D18C31-27E4-4D4D-9ADF-6CCE1826D204}" dt="2026-08-16T08:38:31.474" v="5206" actId="20577"/>
        <pc:sldMkLst>
          <pc:docMk/>
          <pc:sldMk cId="2213906065" sldId="299"/>
        </pc:sldMkLst>
        <pc:spChg chg="mod">
          <ac:chgData name="Sotirios Despotis" userId="675ecd67-d539-4644-89de-f4ff11899b70" providerId="ADAL" clId="{10D18C31-27E4-4D4D-9ADF-6CCE1826D204}" dt="2026-08-16T08:38:23.416" v="5205" actId="20577"/>
          <ac:spMkLst>
            <pc:docMk/>
            <pc:sldMk cId="2213906065" sldId="299"/>
            <ac:spMk id="2" creationId="{EA3198BB-E9A1-7055-26C3-517DFE66D4D9}"/>
          </ac:spMkLst>
        </pc:spChg>
        <pc:spChg chg="mod">
          <ac:chgData name="Sotirios Despotis" userId="675ecd67-d539-4644-89de-f4ff11899b70" providerId="ADAL" clId="{10D18C31-27E4-4D4D-9ADF-6CCE1826D204}" dt="2026-08-16T08:38:31.474" v="5206" actId="20577"/>
          <ac:spMkLst>
            <pc:docMk/>
            <pc:sldMk cId="2213906065" sldId="299"/>
            <ac:spMk id="3" creationId="{2D3E3869-CB5D-DC0E-06FF-24FE0BD99324}"/>
          </ac:spMkLst>
        </pc:spChg>
      </pc:sldChg>
      <pc:sldChg chg="modSp add mod">
        <pc:chgData name="Sotirios Despotis" userId="675ecd67-d539-4644-89de-f4ff11899b70" providerId="ADAL" clId="{10D18C31-27E4-4D4D-9ADF-6CCE1826D204}" dt="2026-08-18T07:15:17.694" v="8089" actId="27636"/>
        <pc:sldMkLst>
          <pc:docMk/>
          <pc:sldMk cId="3518453095" sldId="300"/>
        </pc:sldMkLst>
        <pc:spChg chg="mod">
          <ac:chgData name="Sotirios Despotis" userId="675ecd67-d539-4644-89de-f4ff11899b70" providerId="ADAL" clId="{10D18C31-27E4-4D4D-9ADF-6CCE1826D204}" dt="2026-08-18T07:15:17.694" v="8089" actId="27636"/>
          <ac:spMkLst>
            <pc:docMk/>
            <pc:sldMk cId="3518453095" sldId="300"/>
            <ac:spMk id="3" creationId="{2749A3A1-7E37-5B1F-F986-E128B0A27352}"/>
          </ac:spMkLst>
        </pc:spChg>
      </pc:sldChg>
      <pc:sldChg chg="addSp modSp new mod ord setBg">
        <pc:chgData name="Sotirios Despotis" userId="675ecd67-d539-4644-89de-f4ff11899b70" providerId="ADAL" clId="{10D18C31-27E4-4D4D-9ADF-6CCE1826D204}" dt="2026-08-16T08:36:39.865" v="5163" actId="20577"/>
        <pc:sldMkLst>
          <pc:docMk/>
          <pc:sldMk cId="1532218731" sldId="301"/>
        </pc:sldMkLst>
        <pc:spChg chg="mod">
          <ac:chgData name="Sotirios Despotis" userId="675ecd67-d539-4644-89de-f4ff11899b70" providerId="ADAL" clId="{10D18C31-27E4-4D4D-9ADF-6CCE1826D204}" dt="2026-08-16T08:36:39.865" v="5163" actId="20577"/>
          <ac:spMkLst>
            <pc:docMk/>
            <pc:sldMk cId="1532218731" sldId="301"/>
            <ac:spMk id="2" creationId="{59A4EB61-9316-ABB7-E44D-6AF9C37C3709}"/>
          </ac:spMkLst>
        </pc:spChg>
        <pc:spChg chg="mod">
          <ac:chgData name="Sotirios Despotis" userId="675ecd67-d539-4644-89de-f4ff11899b70" providerId="ADAL" clId="{10D18C31-27E4-4D4D-9ADF-6CCE1826D204}" dt="2026-08-14T06:46:14.100" v="1542" actId="20577"/>
          <ac:spMkLst>
            <pc:docMk/>
            <pc:sldMk cId="1532218731" sldId="301"/>
            <ac:spMk id="3" creationId="{48550C13-63A3-C7FE-DCF7-81CA9A10A63E}"/>
          </ac:spMkLst>
        </pc:spChg>
        <pc:spChg chg="add">
          <ac:chgData name="Sotirios Despotis" userId="675ecd67-d539-4644-89de-f4ff11899b70" providerId="ADAL" clId="{10D18C31-27E4-4D4D-9ADF-6CCE1826D204}" dt="2026-08-14T06:42:54.812" v="1428" actId="26606"/>
          <ac:spMkLst>
            <pc:docMk/>
            <pc:sldMk cId="1532218731" sldId="301"/>
            <ac:spMk id="8" creationId="{777A147A-9ED8-46B4-8660-1B3C2AA880B5}"/>
          </ac:spMkLst>
        </pc:spChg>
        <pc:spChg chg="add">
          <ac:chgData name="Sotirios Despotis" userId="675ecd67-d539-4644-89de-f4ff11899b70" providerId="ADAL" clId="{10D18C31-27E4-4D4D-9ADF-6CCE1826D204}" dt="2026-08-14T06:42:54.812" v="1428" actId="26606"/>
          <ac:spMkLst>
            <pc:docMk/>
            <pc:sldMk cId="1532218731" sldId="301"/>
            <ac:spMk id="10" creationId="{5D6C15A0-C087-4593-8414-2B4EC1CDC3DE}"/>
          </ac:spMkLst>
        </pc:spChg>
      </pc:sldChg>
      <pc:sldChg chg="add">
        <pc:chgData name="Sotirios Despotis" userId="675ecd67-d539-4644-89de-f4ff11899b70" providerId="ADAL" clId="{10D18C31-27E4-4D4D-9ADF-6CCE1826D204}" dt="2026-08-18T06:29:19.254" v="7837"/>
        <pc:sldMkLst>
          <pc:docMk/>
          <pc:sldMk cId="662662553" sldId="302"/>
        </pc:sldMkLst>
      </pc:sldChg>
      <pc:sldChg chg="add">
        <pc:chgData name="Sotirios Despotis" userId="675ecd67-d539-4644-89de-f4ff11899b70" providerId="ADAL" clId="{10D18C31-27E4-4D4D-9ADF-6CCE1826D204}" dt="2026-08-18T06:29:19.254" v="7837"/>
        <pc:sldMkLst>
          <pc:docMk/>
          <pc:sldMk cId="2197692878" sldId="303"/>
        </pc:sldMkLst>
      </pc:sldChg>
      <pc:sldChg chg="addSp delSp modSp new mod setBg">
        <pc:chgData name="Sotirios Despotis" userId="675ecd67-d539-4644-89de-f4ff11899b70" providerId="ADAL" clId="{10D18C31-27E4-4D4D-9ADF-6CCE1826D204}" dt="2026-08-18T06:27:44.004" v="7817" actId="20577"/>
        <pc:sldMkLst>
          <pc:docMk/>
          <pc:sldMk cId="3155875580" sldId="304"/>
        </pc:sldMkLst>
        <pc:spChg chg="mod">
          <ac:chgData name="Sotirios Despotis" userId="675ecd67-d539-4644-89de-f4ff11899b70" providerId="ADAL" clId="{10D18C31-27E4-4D4D-9ADF-6CCE1826D204}" dt="2026-08-16T18:34:31.058" v="6294" actId="26606"/>
          <ac:spMkLst>
            <pc:docMk/>
            <pc:sldMk cId="3155875580" sldId="304"/>
            <ac:spMk id="2" creationId="{0E8CFCE3-32A7-D33F-18B1-CFB9AC5CB38D}"/>
          </ac:spMkLst>
        </pc:spChg>
        <pc:spChg chg="mod">
          <ac:chgData name="Sotirios Despotis" userId="675ecd67-d539-4644-89de-f4ff11899b70" providerId="ADAL" clId="{10D18C31-27E4-4D4D-9ADF-6CCE1826D204}" dt="2026-08-18T06:27:44.004" v="7817" actId="20577"/>
          <ac:spMkLst>
            <pc:docMk/>
            <pc:sldMk cId="3155875580" sldId="304"/>
            <ac:spMk id="3" creationId="{EC63BCD9-4E1D-193D-E8D7-78CC906925FD}"/>
          </ac:spMkLst>
        </pc:spChg>
        <pc:spChg chg="add">
          <ac:chgData name="Sotirios Despotis" userId="675ecd67-d539-4644-89de-f4ff11899b70" providerId="ADAL" clId="{10D18C31-27E4-4D4D-9ADF-6CCE1826D204}" dt="2026-08-16T18:34:31.058" v="6294" actId="26606"/>
          <ac:spMkLst>
            <pc:docMk/>
            <pc:sldMk cId="3155875580" sldId="304"/>
            <ac:spMk id="12" creationId="{D4974D33-8DC5-464E-8C6D-BE58F0669C17}"/>
          </ac:spMkLst>
        </pc:spChg>
        <pc:spChg chg="add">
          <ac:chgData name="Sotirios Despotis" userId="675ecd67-d539-4644-89de-f4ff11899b70" providerId="ADAL" clId="{10D18C31-27E4-4D4D-9ADF-6CCE1826D204}" dt="2026-08-16T18:34:31.058" v="6294" actId="26606"/>
          <ac:spMkLst>
            <pc:docMk/>
            <pc:sldMk cId="3155875580" sldId="304"/>
            <ac:spMk id="13" creationId="{F13C74B1-5B17-4795-BED0-7140497B445A}"/>
          </ac:spMkLst>
        </pc:spChg>
        <pc:picChg chg="add mod">
          <ac:chgData name="Sotirios Despotis" userId="675ecd67-d539-4644-89de-f4ff11899b70" providerId="ADAL" clId="{10D18C31-27E4-4D4D-9ADF-6CCE1826D204}" dt="2026-08-16T18:34:31.058" v="6294" actId="26606"/>
          <ac:picMkLst>
            <pc:docMk/>
            <pc:sldMk cId="3155875580" sldId="304"/>
            <ac:picMk id="5" creationId="{F422D479-41CA-3701-358B-2CE66F0A8909}"/>
          </ac:picMkLst>
        </pc:picChg>
      </pc:sldChg>
      <pc:sldChg chg="addSp modSp new mod setBg">
        <pc:chgData name="Sotirios Despotis" userId="675ecd67-d539-4644-89de-f4ff11899b70" providerId="ADAL" clId="{10D18C31-27E4-4D4D-9ADF-6CCE1826D204}" dt="2026-08-18T07:14:56.660" v="8085" actId="123"/>
        <pc:sldMkLst>
          <pc:docMk/>
          <pc:sldMk cId="4237313750" sldId="305"/>
        </pc:sldMkLst>
        <pc:spChg chg="mod">
          <ac:chgData name="Sotirios Despotis" userId="675ecd67-d539-4644-89de-f4ff11899b70" providerId="ADAL" clId="{10D18C31-27E4-4D4D-9ADF-6CCE1826D204}" dt="2026-08-18T07:14:50.448" v="8084" actId="26606"/>
          <ac:spMkLst>
            <pc:docMk/>
            <pc:sldMk cId="4237313750" sldId="305"/>
            <ac:spMk id="2" creationId="{F0C09926-C1F8-55CF-63D8-621F7223DBB1}"/>
          </ac:spMkLst>
        </pc:spChg>
        <pc:spChg chg="mod">
          <ac:chgData name="Sotirios Despotis" userId="675ecd67-d539-4644-89de-f4ff11899b70" providerId="ADAL" clId="{10D18C31-27E4-4D4D-9ADF-6CCE1826D204}" dt="2026-08-18T07:14:56.660" v="8085" actId="123"/>
          <ac:spMkLst>
            <pc:docMk/>
            <pc:sldMk cId="4237313750" sldId="305"/>
            <ac:spMk id="3" creationId="{9C5B2323-0C84-DE24-8367-4AF52BF298AE}"/>
          </ac:spMkLst>
        </pc:spChg>
        <pc:spChg chg="add">
          <ac:chgData name="Sotirios Despotis" userId="675ecd67-d539-4644-89de-f4ff11899b70" providerId="ADAL" clId="{10D18C31-27E4-4D4D-9ADF-6CCE1826D204}" dt="2026-08-18T07:14:50.448" v="8084" actId="26606"/>
          <ac:spMkLst>
            <pc:docMk/>
            <pc:sldMk cId="4237313750" sldId="305"/>
            <ac:spMk id="8" creationId="{87BF42CA-AD55-48B4-8949-C4DCA60A6AEE}"/>
          </ac:spMkLst>
        </pc:spChg>
        <pc:spChg chg="add">
          <ac:chgData name="Sotirios Despotis" userId="675ecd67-d539-4644-89de-f4ff11899b70" providerId="ADAL" clId="{10D18C31-27E4-4D4D-9ADF-6CCE1826D204}" dt="2026-08-18T07:14:50.448" v="8084" actId="26606"/>
          <ac:spMkLst>
            <pc:docMk/>
            <pc:sldMk cId="4237313750" sldId="305"/>
            <ac:spMk id="10" creationId="{66AE1D3D-3106-4CB2-AA7C-0C1642AC0F2E}"/>
          </ac:spMkLst>
        </pc:spChg>
        <pc:grpChg chg="add">
          <ac:chgData name="Sotirios Despotis" userId="675ecd67-d539-4644-89de-f4ff11899b70" providerId="ADAL" clId="{10D18C31-27E4-4D4D-9ADF-6CCE1826D204}" dt="2026-08-18T07:14:50.448" v="8084" actId="26606"/>
          <ac:grpSpMkLst>
            <pc:docMk/>
            <pc:sldMk cId="4237313750" sldId="305"/>
            <ac:grpSpMk id="12" creationId="{0A31B6AF-B711-4CDB-8C2B-16E963DDC4C5}"/>
          </ac:grpSpMkLst>
        </pc:grpChg>
      </pc:sldChg>
      <pc:sldChg chg="delSp add setBg delDesignElem">
        <pc:chgData name="Sotirios Despotis" userId="675ecd67-d539-4644-89de-f4ff11899b70" providerId="ADAL" clId="{10D18C31-27E4-4D4D-9ADF-6CCE1826D204}" dt="2026-08-18T07:13:14.686" v="8062"/>
        <pc:sldMkLst>
          <pc:docMk/>
          <pc:sldMk cId="1393544330" sldId="306"/>
        </pc:sldMkLst>
      </pc:sldChg>
      <pc:sldChg chg="add">
        <pc:chgData name="Sotirios Despotis" userId="675ecd67-d539-4644-89de-f4ff11899b70" providerId="ADAL" clId="{10D18C31-27E4-4D4D-9ADF-6CCE1826D204}" dt="2026-08-17T06:50:17.915" v="6675"/>
        <pc:sldMkLst>
          <pc:docMk/>
          <pc:sldMk cId="291787984" sldId="307"/>
        </pc:sldMkLst>
      </pc:sldChg>
      <pc:sldChg chg="add">
        <pc:chgData name="Sotirios Despotis" userId="675ecd67-d539-4644-89de-f4ff11899b70" providerId="ADAL" clId="{10D18C31-27E4-4D4D-9ADF-6CCE1826D204}" dt="2026-08-15T18:03:51.040" v="4205"/>
        <pc:sldMkLst>
          <pc:docMk/>
          <pc:sldMk cId="364480727" sldId="308"/>
        </pc:sldMkLst>
      </pc:sldChg>
      <pc:sldChg chg="add">
        <pc:chgData name="Sotirios Despotis" userId="675ecd67-d539-4644-89de-f4ff11899b70" providerId="ADAL" clId="{10D18C31-27E4-4D4D-9ADF-6CCE1826D204}" dt="2026-08-15T18:03:51.040" v="4205"/>
        <pc:sldMkLst>
          <pc:docMk/>
          <pc:sldMk cId="3783937069" sldId="309"/>
        </pc:sldMkLst>
      </pc:sldChg>
      <pc:sldChg chg="addSp modSp add mod setBg">
        <pc:chgData name="Sotirios Despotis" userId="675ecd67-d539-4644-89de-f4ff11899b70" providerId="ADAL" clId="{10D18C31-27E4-4D4D-9ADF-6CCE1826D204}" dt="2026-08-19T06:30:10.018" v="9000" actId="20577"/>
        <pc:sldMkLst>
          <pc:docMk/>
          <pc:sldMk cId="2562528599" sldId="310"/>
        </pc:sldMkLst>
        <pc:spChg chg="add mod">
          <ac:chgData name="Sotirios Despotis" userId="675ecd67-d539-4644-89de-f4ff11899b70" providerId="ADAL" clId="{10D18C31-27E4-4D4D-9ADF-6CCE1826D204}" dt="2026-08-19T06:30:10.018" v="9000" actId="20577"/>
          <ac:spMkLst>
            <pc:docMk/>
            <pc:sldMk cId="2562528599" sldId="310"/>
            <ac:spMk id="2" creationId="{45BAAFD8-A26A-D694-68CF-779483165C44}"/>
          </ac:spMkLst>
        </pc:spChg>
      </pc:sldChg>
      <pc:sldChg chg="addSp delSp modSp new mod setBg">
        <pc:chgData name="Sotirios Despotis" userId="675ecd67-d539-4644-89de-f4ff11899b70" providerId="ADAL" clId="{10D18C31-27E4-4D4D-9ADF-6CCE1826D204}" dt="2026-08-18T06:35:12.246" v="7928" actId="14100"/>
        <pc:sldMkLst>
          <pc:docMk/>
          <pc:sldMk cId="2270695175" sldId="311"/>
        </pc:sldMkLst>
        <pc:spChg chg="mod">
          <ac:chgData name="Sotirios Despotis" userId="675ecd67-d539-4644-89de-f4ff11899b70" providerId="ADAL" clId="{10D18C31-27E4-4D4D-9ADF-6CCE1826D204}" dt="2026-08-18T06:34:58.432" v="7925" actId="26606"/>
          <ac:spMkLst>
            <pc:docMk/>
            <pc:sldMk cId="2270695175" sldId="311"/>
            <ac:spMk id="2" creationId="{CBAD8FC0-1A82-945D-372E-9A62DB10B1DE}"/>
          </ac:spMkLst>
        </pc:spChg>
        <pc:spChg chg="mod ord">
          <ac:chgData name="Sotirios Despotis" userId="675ecd67-d539-4644-89de-f4ff11899b70" providerId="ADAL" clId="{10D18C31-27E4-4D4D-9ADF-6CCE1826D204}" dt="2026-08-18T06:35:12.246" v="7928" actId="14100"/>
          <ac:spMkLst>
            <pc:docMk/>
            <pc:sldMk cId="2270695175" sldId="311"/>
            <ac:spMk id="3" creationId="{7DDA776A-01A1-4D39-8A75-1CD064280DF8}"/>
          </ac:spMkLst>
        </pc:spChg>
        <pc:spChg chg="add">
          <ac:chgData name="Sotirios Despotis" userId="675ecd67-d539-4644-89de-f4ff11899b70" providerId="ADAL" clId="{10D18C31-27E4-4D4D-9ADF-6CCE1826D204}" dt="2026-08-18T06:34:58.432" v="7925" actId="26606"/>
          <ac:spMkLst>
            <pc:docMk/>
            <pc:sldMk cId="2270695175" sldId="311"/>
            <ac:spMk id="21" creationId="{F821940F-7A1D-4ACC-85B4-A932898ABB37}"/>
          </ac:spMkLst>
        </pc:spChg>
        <pc:spChg chg="add">
          <ac:chgData name="Sotirios Despotis" userId="675ecd67-d539-4644-89de-f4ff11899b70" providerId="ADAL" clId="{10D18C31-27E4-4D4D-9ADF-6CCE1826D204}" dt="2026-08-18T06:34:58.432" v="7925" actId="26606"/>
          <ac:spMkLst>
            <pc:docMk/>
            <pc:sldMk cId="2270695175" sldId="311"/>
            <ac:spMk id="23" creationId="{16674508-81D3-48CF-96BF-7FC60EAA572A}"/>
          </ac:spMkLst>
        </pc:spChg>
        <pc:picChg chg="add mod">
          <ac:chgData name="Sotirios Despotis" userId="675ecd67-d539-4644-89de-f4ff11899b70" providerId="ADAL" clId="{10D18C31-27E4-4D4D-9ADF-6CCE1826D204}" dt="2026-08-18T06:34:58.432" v="7925" actId="26606"/>
          <ac:picMkLst>
            <pc:docMk/>
            <pc:sldMk cId="2270695175" sldId="311"/>
            <ac:picMk id="4" creationId="{D758FC05-2E60-E444-72C2-8788FF3175DB}"/>
          </ac:picMkLst>
        </pc:picChg>
      </pc:sldChg>
      <pc:sldChg chg="addSp delSp modSp new mod ord setBg">
        <pc:chgData name="Sotirios Despotis" userId="675ecd67-d539-4644-89de-f4ff11899b70" providerId="ADAL" clId="{10D18C31-27E4-4D4D-9ADF-6CCE1826D204}" dt="2026-08-20T06:09:21.017" v="10512"/>
        <pc:sldMkLst>
          <pc:docMk/>
          <pc:sldMk cId="4169108905" sldId="312"/>
        </pc:sldMkLst>
        <pc:spChg chg="mod">
          <ac:chgData name="Sotirios Despotis" userId="675ecd67-d539-4644-89de-f4ff11899b70" providerId="ADAL" clId="{10D18C31-27E4-4D4D-9ADF-6CCE1826D204}" dt="2026-08-19T06:18:52.090" v="8894" actId="26606"/>
          <ac:spMkLst>
            <pc:docMk/>
            <pc:sldMk cId="4169108905" sldId="312"/>
            <ac:spMk id="2" creationId="{4D62BCD4-8C7C-5DC8-E954-93A8B2B736F1}"/>
          </ac:spMkLst>
        </pc:spChg>
        <pc:spChg chg="mod">
          <ac:chgData name="Sotirios Despotis" userId="675ecd67-d539-4644-89de-f4ff11899b70" providerId="ADAL" clId="{10D18C31-27E4-4D4D-9ADF-6CCE1826D204}" dt="2026-08-20T06:05:29.827" v="10437" actId="27636"/>
          <ac:spMkLst>
            <pc:docMk/>
            <pc:sldMk cId="4169108905" sldId="312"/>
            <ac:spMk id="3" creationId="{B0057200-E800-3B05-341A-8FF14B74875C}"/>
          </ac:spMkLst>
        </pc:spChg>
        <pc:spChg chg="add">
          <ac:chgData name="Sotirios Despotis" userId="675ecd67-d539-4644-89de-f4ff11899b70" providerId="ADAL" clId="{10D18C31-27E4-4D4D-9ADF-6CCE1826D204}" dt="2026-08-19T06:18:52.090" v="8894" actId="26606"/>
          <ac:spMkLst>
            <pc:docMk/>
            <pc:sldMk cId="4169108905" sldId="312"/>
            <ac:spMk id="21" creationId="{907EF6B7-1338-4443-8C46-6A318D952DFD}"/>
          </ac:spMkLst>
        </pc:spChg>
        <pc:spChg chg="add">
          <ac:chgData name="Sotirios Despotis" userId="675ecd67-d539-4644-89de-f4ff11899b70" providerId="ADAL" clId="{10D18C31-27E4-4D4D-9ADF-6CCE1826D204}" dt="2026-08-19T06:18:52.090" v="8894" actId="26606"/>
          <ac:spMkLst>
            <pc:docMk/>
            <pc:sldMk cId="4169108905" sldId="312"/>
            <ac:spMk id="23" creationId="{DAAE4CDD-124C-4DCF-9584-B6033B545DD5}"/>
          </ac:spMkLst>
        </pc:spChg>
        <pc:spChg chg="add">
          <ac:chgData name="Sotirios Despotis" userId="675ecd67-d539-4644-89de-f4ff11899b70" providerId="ADAL" clId="{10D18C31-27E4-4D4D-9ADF-6CCE1826D204}" dt="2026-08-19T06:18:52.090" v="8894" actId="26606"/>
          <ac:spMkLst>
            <pc:docMk/>
            <pc:sldMk cId="4169108905" sldId="312"/>
            <ac:spMk id="25" creationId="{081E4A58-353D-44AE-B2FC-2A74E2E400F7}"/>
          </ac:spMkLst>
        </pc:spChg>
      </pc:sldChg>
      <pc:sldChg chg="addSp delSp modSp new mod setBg">
        <pc:chgData name="Sotirios Despotis" userId="675ecd67-d539-4644-89de-f4ff11899b70" providerId="ADAL" clId="{10D18C31-27E4-4D4D-9ADF-6CCE1826D204}" dt="2026-08-19T06:29:19.575" v="8972" actId="20577"/>
        <pc:sldMkLst>
          <pc:docMk/>
          <pc:sldMk cId="3945667019" sldId="314"/>
        </pc:sldMkLst>
        <pc:spChg chg="mod">
          <ac:chgData name="Sotirios Despotis" userId="675ecd67-d539-4644-89de-f4ff11899b70" providerId="ADAL" clId="{10D18C31-27E4-4D4D-9ADF-6CCE1826D204}" dt="2026-08-16T07:50:36.283" v="4579" actId="26606"/>
          <ac:spMkLst>
            <pc:docMk/>
            <pc:sldMk cId="3945667019" sldId="314"/>
            <ac:spMk id="2" creationId="{307B94FE-C49F-6FA9-4E46-C9700BD94399}"/>
          </ac:spMkLst>
        </pc:spChg>
        <pc:spChg chg="mod">
          <ac:chgData name="Sotirios Despotis" userId="675ecd67-d539-4644-89de-f4ff11899b70" providerId="ADAL" clId="{10D18C31-27E4-4D4D-9ADF-6CCE1826D204}" dt="2026-08-19T06:29:19.575" v="8972" actId="20577"/>
          <ac:spMkLst>
            <pc:docMk/>
            <pc:sldMk cId="3945667019" sldId="314"/>
            <ac:spMk id="3" creationId="{D3678686-20DF-5854-32FF-5D95D203DDD7}"/>
          </ac:spMkLst>
        </pc:spChg>
        <pc:spChg chg="add">
          <ac:chgData name="Sotirios Despotis" userId="675ecd67-d539-4644-89de-f4ff11899b70" providerId="ADAL" clId="{10D18C31-27E4-4D4D-9ADF-6CCE1826D204}" dt="2026-08-16T07:50:36.283" v="4579" actId="26606"/>
          <ac:spMkLst>
            <pc:docMk/>
            <pc:sldMk cId="3945667019" sldId="314"/>
            <ac:spMk id="9" creationId="{D1D34770-47A8-402C-AF23-2B653F2D88C1}"/>
          </ac:spMkLst>
        </pc:spChg>
        <pc:picChg chg="add mod">
          <ac:chgData name="Sotirios Despotis" userId="675ecd67-d539-4644-89de-f4ff11899b70" providerId="ADAL" clId="{10D18C31-27E4-4D4D-9ADF-6CCE1826D204}" dt="2026-08-16T07:50:36.283" v="4579" actId="26606"/>
          <ac:picMkLst>
            <pc:docMk/>
            <pc:sldMk cId="3945667019" sldId="314"/>
            <ac:picMk id="4" creationId="{7E1F5D75-0053-1A77-3D73-77360D15BFF4}"/>
          </ac:picMkLst>
        </pc:picChg>
      </pc:sldChg>
      <pc:sldChg chg="add setBg">
        <pc:chgData name="Sotirios Despotis" userId="675ecd67-d539-4644-89de-f4ff11899b70" providerId="ADAL" clId="{10D18C31-27E4-4D4D-9ADF-6CCE1826D204}" dt="2026-08-14T14:26:34.587" v="2315"/>
        <pc:sldMkLst>
          <pc:docMk/>
          <pc:sldMk cId="2876375338" sldId="315"/>
        </pc:sldMkLst>
      </pc:sldChg>
      <pc:sldChg chg="add setBg">
        <pc:chgData name="Sotirios Despotis" userId="675ecd67-d539-4644-89de-f4ff11899b70" providerId="ADAL" clId="{10D18C31-27E4-4D4D-9ADF-6CCE1826D204}" dt="2026-08-14T14:26:34.587" v="2315"/>
        <pc:sldMkLst>
          <pc:docMk/>
          <pc:sldMk cId="3784413346" sldId="316"/>
        </pc:sldMkLst>
      </pc:sldChg>
      <pc:sldChg chg="modSp add mod setBg">
        <pc:chgData name="Sotirios Despotis" userId="675ecd67-d539-4644-89de-f4ff11899b70" providerId="ADAL" clId="{10D18C31-27E4-4D4D-9ADF-6CCE1826D204}" dt="2026-08-17T06:52:42.995" v="6691" actId="207"/>
        <pc:sldMkLst>
          <pc:docMk/>
          <pc:sldMk cId="3908451977" sldId="317"/>
        </pc:sldMkLst>
        <pc:spChg chg="mod">
          <ac:chgData name="Sotirios Despotis" userId="675ecd67-d539-4644-89de-f4ff11899b70" providerId="ADAL" clId="{10D18C31-27E4-4D4D-9ADF-6CCE1826D204}" dt="2026-08-17T06:52:42.995" v="6691" actId="207"/>
          <ac:spMkLst>
            <pc:docMk/>
            <pc:sldMk cId="3908451977" sldId="317"/>
            <ac:spMk id="6" creationId="{137EAFD4-0F66-5860-EF84-0B7995F6E7C8}"/>
          </ac:spMkLst>
        </pc:spChg>
      </pc:sldChg>
      <pc:sldChg chg="add setBg">
        <pc:chgData name="Sotirios Despotis" userId="675ecd67-d539-4644-89de-f4ff11899b70" providerId="ADAL" clId="{10D18C31-27E4-4D4D-9ADF-6CCE1826D204}" dt="2026-08-14T14:26:34.587" v="2315"/>
        <pc:sldMkLst>
          <pc:docMk/>
          <pc:sldMk cId="2247439316" sldId="318"/>
        </pc:sldMkLst>
      </pc:sldChg>
      <pc:sldChg chg="add setBg">
        <pc:chgData name="Sotirios Despotis" userId="675ecd67-d539-4644-89de-f4ff11899b70" providerId="ADAL" clId="{10D18C31-27E4-4D4D-9ADF-6CCE1826D204}" dt="2026-08-14T14:26:34.587" v="2315"/>
        <pc:sldMkLst>
          <pc:docMk/>
          <pc:sldMk cId="260528096" sldId="319"/>
        </pc:sldMkLst>
      </pc:sldChg>
      <pc:sldChg chg="add">
        <pc:chgData name="Sotirios Despotis" userId="675ecd67-d539-4644-89de-f4ff11899b70" providerId="ADAL" clId="{10D18C31-27E4-4D4D-9ADF-6CCE1826D204}" dt="2026-08-14T14:26:34.587" v="2315"/>
        <pc:sldMkLst>
          <pc:docMk/>
          <pc:sldMk cId="1550799332" sldId="320"/>
        </pc:sldMkLst>
      </pc:sldChg>
      <pc:sldChg chg="addSp delSp modSp new mod ord setBg">
        <pc:chgData name="Sotirios Despotis" userId="675ecd67-d539-4644-89de-f4ff11899b70" providerId="ADAL" clId="{10D18C31-27E4-4D4D-9ADF-6CCE1826D204}" dt="2026-08-20T06:03:49.486" v="10408" actId="27636"/>
        <pc:sldMkLst>
          <pc:docMk/>
          <pc:sldMk cId="225567847" sldId="321"/>
        </pc:sldMkLst>
        <pc:spChg chg="mod">
          <ac:chgData name="Sotirios Despotis" userId="675ecd67-d539-4644-89de-f4ff11899b70" providerId="ADAL" clId="{10D18C31-27E4-4D4D-9ADF-6CCE1826D204}" dt="2026-08-20T06:03:49.486" v="10408" actId="27636"/>
          <ac:spMkLst>
            <pc:docMk/>
            <pc:sldMk cId="225567847" sldId="321"/>
            <ac:spMk id="2" creationId="{26CD75F2-8D6B-CD91-D74B-6038646C8255}"/>
          </ac:spMkLst>
        </pc:spChg>
        <pc:spChg chg="mod">
          <ac:chgData name="Sotirios Despotis" userId="675ecd67-d539-4644-89de-f4ff11899b70" providerId="ADAL" clId="{10D18C31-27E4-4D4D-9ADF-6CCE1826D204}" dt="2026-08-19T06:18:35.651" v="8893" actId="20577"/>
          <ac:spMkLst>
            <pc:docMk/>
            <pc:sldMk cId="225567847" sldId="321"/>
            <ac:spMk id="3" creationId="{1BEC1723-8CCC-5BE1-D4B0-F5C21E2F5F39}"/>
          </ac:spMkLst>
        </pc:spChg>
        <pc:spChg chg="add mod">
          <ac:chgData name="Sotirios Despotis" userId="675ecd67-d539-4644-89de-f4ff11899b70" providerId="ADAL" clId="{10D18C31-27E4-4D4D-9ADF-6CCE1826D204}" dt="2026-08-17T06:44:09.081" v="6510" actId="115"/>
          <ac:spMkLst>
            <pc:docMk/>
            <pc:sldMk cId="225567847" sldId="321"/>
            <ac:spMk id="6" creationId="{1319CD68-E1CE-FBC1-B0D1-C7AC17D01B3C}"/>
          </ac:spMkLst>
        </pc:spChg>
        <pc:spChg chg="add">
          <ac:chgData name="Sotirios Despotis" userId="675ecd67-d539-4644-89de-f4ff11899b70" providerId="ADAL" clId="{10D18C31-27E4-4D4D-9ADF-6CCE1826D204}" dt="2026-08-16T08:34:25.140" v="5112" actId="26606"/>
          <ac:spMkLst>
            <pc:docMk/>
            <pc:sldMk cId="225567847" sldId="321"/>
            <ac:spMk id="20" creationId="{5EF17487-C386-4F99-B5EB-4FD3DF4236B2}"/>
          </ac:spMkLst>
        </pc:spChg>
        <pc:spChg chg="add">
          <ac:chgData name="Sotirios Despotis" userId="675ecd67-d539-4644-89de-f4ff11899b70" providerId="ADAL" clId="{10D18C31-27E4-4D4D-9ADF-6CCE1826D204}" dt="2026-08-16T08:34:25.140" v="5112" actId="26606"/>
          <ac:spMkLst>
            <pc:docMk/>
            <pc:sldMk cId="225567847" sldId="321"/>
            <ac:spMk id="22" creationId="{A0DE92DF-4769-4DE9-93FD-EE31271850CA}"/>
          </ac:spMkLst>
        </pc:spChg>
        <pc:picChg chg="add mod">
          <ac:chgData name="Sotirios Despotis" userId="675ecd67-d539-4644-89de-f4ff11899b70" providerId="ADAL" clId="{10D18C31-27E4-4D4D-9ADF-6CCE1826D204}" dt="2026-08-16T10:50:34.180" v="5794" actId="14100"/>
          <ac:picMkLst>
            <pc:docMk/>
            <pc:sldMk cId="225567847" sldId="321"/>
            <ac:picMk id="4" creationId="{BA2D16D6-0529-58B1-A6B2-A135B32ECA94}"/>
          </ac:picMkLst>
        </pc:picChg>
        <pc:picChg chg="add mod">
          <ac:chgData name="Sotirios Despotis" userId="675ecd67-d539-4644-89de-f4ff11899b70" providerId="ADAL" clId="{10D18C31-27E4-4D4D-9ADF-6CCE1826D204}" dt="2026-08-16T10:50:36.825" v="5795" actId="1076"/>
          <ac:picMkLst>
            <pc:docMk/>
            <pc:sldMk cId="225567847" sldId="321"/>
            <ac:picMk id="5" creationId="{D81DEBF9-248F-8680-9721-0DCCC03AA828}"/>
          </ac:picMkLst>
        </pc:picChg>
      </pc:sldChg>
      <pc:sldChg chg="addSp modSp new mod ord setBg">
        <pc:chgData name="Sotirios Despotis" userId="675ecd67-d539-4644-89de-f4ff11899b70" providerId="ADAL" clId="{10D18C31-27E4-4D4D-9ADF-6CCE1826D204}" dt="2026-08-19T08:25:32.799" v="9264" actId="20577"/>
        <pc:sldMkLst>
          <pc:docMk/>
          <pc:sldMk cId="1607006628" sldId="322"/>
        </pc:sldMkLst>
        <pc:spChg chg="mod">
          <ac:chgData name="Sotirios Despotis" userId="675ecd67-d539-4644-89de-f4ff11899b70" providerId="ADAL" clId="{10D18C31-27E4-4D4D-9ADF-6CCE1826D204}" dt="2026-08-16T18:04:15.893" v="5948" actId="27636"/>
          <ac:spMkLst>
            <pc:docMk/>
            <pc:sldMk cId="1607006628" sldId="322"/>
            <ac:spMk id="2" creationId="{466CD9BF-D33D-9370-67CA-EFA4C5A0FFFC}"/>
          </ac:spMkLst>
        </pc:spChg>
        <pc:spChg chg="mod">
          <ac:chgData name="Sotirios Despotis" userId="675ecd67-d539-4644-89de-f4ff11899b70" providerId="ADAL" clId="{10D18C31-27E4-4D4D-9ADF-6CCE1826D204}" dt="2026-08-19T08:25:32.799" v="9264" actId="20577"/>
          <ac:spMkLst>
            <pc:docMk/>
            <pc:sldMk cId="1607006628" sldId="322"/>
            <ac:spMk id="3" creationId="{0C509757-522D-6449-E556-7BED9C3963DB}"/>
          </ac:spMkLst>
        </pc:spChg>
        <pc:spChg chg="add">
          <ac:chgData name="Sotirios Despotis" userId="675ecd67-d539-4644-89de-f4ff11899b70" providerId="ADAL" clId="{10D18C31-27E4-4D4D-9ADF-6CCE1826D204}" dt="2026-08-16T08:02:04.610" v="4721" actId="26606"/>
          <ac:spMkLst>
            <pc:docMk/>
            <pc:sldMk cId="1607006628" sldId="322"/>
            <ac:spMk id="9" creationId="{DB304A14-32D0-4873-B914-423ED7B8DAFD}"/>
          </ac:spMkLst>
        </pc:spChg>
        <pc:spChg chg="add">
          <ac:chgData name="Sotirios Despotis" userId="675ecd67-d539-4644-89de-f4ff11899b70" providerId="ADAL" clId="{10D18C31-27E4-4D4D-9ADF-6CCE1826D204}" dt="2026-08-16T08:02:04.610" v="4721" actId="26606"/>
          <ac:spMkLst>
            <pc:docMk/>
            <pc:sldMk cId="1607006628" sldId="322"/>
            <ac:spMk id="11" creationId="{1D460C86-854F-4FB3-ABC2-E823D8FEB9DB}"/>
          </ac:spMkLst>
        </pc:spChg>
        <pc:spChg chg="add">
          <ac:chgData name="Sotirios Despotis" userId="675ecd67-d539-4644-89de-f4ff11899b70" providerId="ADAL" clId="{10D18C31-27E4-4D4D-9ADF-6CCE1826D204}" dt="2026-08-16T08:02:04.610" v="4721" actId="26606"/>
          <ac:spMkLst>
            <pc:docMk/>
            <pc:sldMk cId="1607006628" sldId="322"/>
            <ac:spMk id="13" creationId="{BB48116A-278A-4CC5-89D3-9DE8E8FF1245}"/>
          </ac:spMkLst>
        </pc:spChg>
        <pc:picChg chg="add mod">
          <ac:chgData name="Sotirios Despotis" userId="675ecd67-d539-4644-89de-f4ff11899b70" providerId="ADAL" clId="{10D18C31-27E4-4D4D-9ADF-6CCE1826D204}" dt="2026-08-16T08:25:30.008" v="5064" actId="14100"/>
          <ac:picMkLst>
            <pc:docMk/>
            <pc:sldMk cId="1607006628" sldId="322"/>
            <ac:picMk id="4" creationId="{CC0CB217-D5FD-03F9-0AC8-C65E53801BB2}"/>
          </ac:picMkLst>
        </pc:picChg>
      </pc:sldChg>
      <pc:sldChg chg="delSp modSp add mod ord setBg delDesignElem">
        <pc:chgData name="Sotirios Despotis" userId="675ecd67-d539-4644-89de-f4ff11899b70" providerId="ADAL" clId="{10D18C31-27E4-4D4D-9ADF-6CCE1826D204}" dt="2026-08-18T12:10:48.996" v="8161" actId="20577"/>
        <pc:sldMkLst>
          <pc:docMk/>
          <pc:sldMk cId="507420156" sldId="323"/>
        </pc:sldMkLst>
        <pc:spChg chg="mod">
          <ac:chgData name="Sotirios Despotis" userId="675ecd67-d539-4644-89de-f4ff11899b70" providerId="ADAL" clId="{10D18C31-27E4-4D4D-9ADF-6CCE1826D204}" dt="2026-08-18T07:13:38.022" v="8080" actId="20577"/>
          <ac:spMkLst>
            <pc:docMk/>
            <pc:sldMk cId="507420156" sldId="323"/>
            <ac:spMk id="2" creationId="{135299A0-9FE9-870B-8825-671D8060A91D}"/>
          </ac:spMkLst>
        </pc:spChg>
        <pc:spChg chg="mod">
          <ac:chgData name="Sotirios Despotis" userId="675ecd67-d539-4644-89de-f4ff11899b70" providerId="ADAL" clId="{10D18C31-27E4-4D4D-9ADF-6CCE1826D204}" dt="2026-08-18T12:10:48.996" v="8161" actId="20577"/>
          <ac:spMkLst>
            <pc:docMk/>
            <pc:sldMk cId="507420156" sldId="323"/>
            <ac:spMk id="3" creationId="{E21F3100-9BE9-3F23-CE14-B12330C0B766}"/>
          </ac:spMkLst>
        </pc:spChg>
      </pc:sldChg>
      <pc:sldChg chg="addSp delSp modSp new mod ord setBg">
        <pc:chgData name="Sotirios Despotis" userId="675ecd67-d539-4644-89de-f4ff11899b70" providerId="ADAL" clId="{10D18C31-27E4-4D4D-9ADF-6CCE1826D204}" dt="2026-08-21T15:32:53.410" v="12254" actId="21"/>
        <pc:sldMkLst>
          <pc:docMk/>
          <pc:sldMk cId="973886967" sldId="324"/>
        </pc:sldMkLst>
        <pc:spChg chg="mod">
          <ac:chgData name="Sotirios Despotis" userId="675ecd67-d539-4644-89de-f4ff11899b70" providerId="ADAL" clId="{10D18C31-27E4-4D4D-9ADF-6CCE1826D204}" dt="2026-08-21T15:32:53.410" v="12254" actId="21"/>
          <ac:spMkLst>
            <pc:docMk/>
            <pc:sldMk cId="973886967" sldId="324"/>
            <ac:spMk id="2" creationId="{73902B3A-F311-453D-8E38-8E74F0D69C13}"/>
          </ac:spMkLst>
        </pc:spChg>
        <pc:spChg chg="mod">
          <ac:chgData name="Sotirios Despotis" userId="675ecd67-d539-4644-89de-f4ff11899b70" providerId="ADAL" clId="{10D18C31-27E4-4D4D-9ADF-6CCE1826D204}" dt="2026-08-21T15:32:31.845" v="12252" actId="27636"/>
          <ac:spMkLst>
            <pc:docMk/>
            <pc:sldMk cId="973886967" sldId="324"/>
            <ac:spMk id="3" creationId="{5049E52B-419C-76F1-3F51-611E3840522E}"/>
          </ac:spMkLst>
        </pc:spChg>
        <pc:spChg chg="add mod">
          <ac:chgData name="Sotirios Despotis" userId="675ecd67-d539-4644-89de-f4ff11899b70" providerId="ADAL" clId="{10D18C31-27E4-4D4D-9ADF-6CCE1826D204}" dt="2026-08-17T06:44:56.215" v="6518"/>
          <ac:spMkLst>
            <pc:docMk/>
            <pc:sldMk cId="973886967" sldId="324"/>
            <ac:spMk id="5" creationId="{6F63060D-C7CB-86C9-09B8-DE2145F5E0A8}"/>
          </ac:spMkLst>
        </pc:spChg>
        <pc:spChg chg="add">
          <ac:chgData name="Sotirios Despotis" userId="675ecd67-d539-4644-89de-f4ff11899b70" providerId="ADAL" clId="{10D18C31-27E4-4D4D-9ADF-6CCE1826D204}" dt="2026-08-16T08:30:36.301" v="5098" actId="26606"/>
          <ac:spMkLst>
            <pc:docMk/>
            <pc:sldMk cId="973886967" sldId="324"/>
            <ac:spMk id="16" creationId="{637B2035-1FCB-439A-B421-095E136C7E07}"/>
          </ac:spMkLst>
        </pc:spChg>
        <pc:spChg chg="add">
          <ac:chgData name="Sotirios Despotis" userId="675ecd67-d539-4644-89de-f4ff11899b70" providerId="ADAL" clId="{10D18C31-27E4-4D4D-9ADF-6CCE1826D204}" dt="2026-08-16T08:30:36.301" v="5098" actId="26606"/>
          <ac:spMkLst>
            <pc:docMk/>
            <pc:sldMk cId="973886967" sldId="324"/>
            <ac:spMk id="18" creationId="{676D6CDF-C512-4739-B158-55EE955EFA39}"/>
          </ac:spMkLst>
        </pc:spChg>
        <pc:picChg chg="add mod ord">
          <ac:chgData name="Sotirios Despotis" userId="675ecd67-d539-4644-89de-f4ff11899b70" providerId="ADAL" clId="{10D18C31-27E4-4D4D-9ADF-6CCE1826D204}" dt="2026-08-17T06:44:45.526" v="6516" actId="1076"/>
          <ac:picMkLst>
            <pc:docMk/>
            <pc:sldMk cId="973886967" sldId="324"/>
            <ac:picMk id="4" creationId="{C436294E-2C9C-B7D9-6FFE-CF06CE050942}"/>
          </ac:picMkLst>
        </pc:picChg>
      </pc:sldChg>
      <pc:sldChg chg="addSp modSp new mod ord setBg">
        <pc:chgData name="Sotirios Despotis" userId="675ecd67-d539-4644-89de-f4ff11899b70" providerId="ADAL" clId="{10D18C31-27E4-4D4D-9ADF-6CCE1826D204}" dt="2026-08-20T06:06:31.519" v="10456" actId="20577"/>
        <pc:sldMkLst>
          <pc:docMk/>
          <pc:sldMk cId="1209851948" sldId="325"/>
        </pc:sldMkLst>
        <pc:spChg chg="mod">
          <ac:chgData name="Sotirios Despotis" userId="675ecd67-d539-4644-89de-f4ff11899b70" providerId="ADAL" clId="{10D18C31-27E4-4D4D-9ADF-6CCE1826D204}" dt="2026-08-16T07:38:45.903" v="4499" actId="26606"/>
          <ac:spMkLst>
            <pc:docMk/>
            <pc:sldMk cId="1209851948" sldId="325"/>
            <ac:spMk id="2" creationId="{36489ED6-8CBF-1927-DCA5-137A5B3829BF}"/>
          </ac:spMkLst>
        </pc:spChg>
        <pc:spChg chg="mod">
          <ac:chgData name="Sotirios Despotis" userId="675ecd67-d539-4644-89de-f4ff11899b70" providerId="ADAL" clId="{10D18C31-27E4-4D4D-9ADF-6CCE1826D204}" dt="2026-08-20T06:06:31.519" v="10456" actId="20577"/>
          <ac:spMkLst>
            <pc:docMk/>
            <pc:sldMk cId="1209851948" sldId="325"/>
            <ac:spMk id="3" creationId="{08A4D3F3-920C-1C87-77FD-E96D216DF1A0}"/>
          </ac:spMkLst>
        </pc:spChg>
        <pc:spChg chg="add">
          <ac:chgData name="Sotirios Despotis" userId="675ecd67-d539-4644-89de-f4ff11899b70" providerId="ADAL" clId="{10D18C31-27E4-4D4D-9ADF-6CCE1826D204}" dt="2026-08-16T07:38:45.903" v="4499" actId="26606"/>
          <ac:spMkLst>
            <pc:docMk/>
            <pc:sldMk cId="1209851948" sldId="325"/>
            <ac:spMk id="9" creationId="{201CC55D-ED54-4C5C-95E6-10947BD1103B}"/>
          </ac:spMkLst>
        </pc:spChg>
        <pc:spChg chg="add">
          <ac:chgData name="Sotirios Despotis" userId="675ecd67-d539-4644-89de-f4ff11899b70" providerId="ADAL" clId="{10D18C31-27E4-4D4D-9ADF-6CCE1826D204}" dt="2026-08-16T07:38:45.903" v="4499" actId="26606"/>
          <ac:spMkLst>
            <pc:docMk/>
            <pc:sldMk cId="1209851948" sldId="325"/>
            <ac:spMk id="15" creationId="{3873B707-463F-40B0-8227-E8CC6C67EB25}"/>
          </ac:spMkLst>
        </pc:spChg>
        <pc:spChg chg="add">
          <ac:chgData name="Sotirios Despotis" userId="675ecd67-d539-4644-89de-f4ff11899b70" providerId="ADAL" clId="{10D18C31-27E4-4D4D-9ADF-6CCE1826D204}" dt="2026-08-16T07:38:45.903" v="4499" actId="26606"/>
          <ac:spMkLst>
            <pc:docMk/>
            <pc:sldMk cId="1209851948" sldId="325"/>
            <ac:spMk id="17" creationId="{C13237C8-E62C-4F0D-A318-BD6FB6C2D138}"/>
          </ac:spMkLst>
        </pc:spChg>
        <pc:spChg chg="add">
          <ac:chgData name="Sotirios Despotis" userId="675ecd67-d539-4644-89de-f4ff11899b70" providerId="ADAL" clId="{10D18C31-27E4-4D4D-9ADF-6CCE1826D204}" dt="2026-08-16T07:38:45.903" v="4499" actId="26606"/>
          <ac:spMkLst>
            <pc:docMk/>
            <pc:sldMk cId="1209851948" sldId="325"/>
            <ac:spMk id="19" creationId="{19C9EAEA-39D0-4B0E-A0EB-51E7B26740B1}"/>
          </ac:spMkLst>
        </pc:spChg>
        <pc:grpChg chg="add">
          <ac:chgData name="Sotirios Despotis" userId="675ecd67-d539-4644-89de-f4ff11899b70" providerId="ADAL" clId="{10D18C31-27E4-4D4D-9ADF-6CCE1826D204}" dt="2026-08-16T07:38:45.903" v="4499" actId="26606"/>
          <ac:grpSpMkLst>
            <pc:docMk/>
            <pc:sldMk cId="1209851948" sldId="325"/>
            <ac:grpSpMk id="11" creationId="{1DE889C7-FAD6-4397-98E2-05D503484459}"/>
          </ac:grpSpMkLst>
        </pc:grpChg>
        <pc:picChg chg="add mod">
          <ac:chgData name="Sotirios Despotis" userId="675ecd67-d539-4644-89de-f4ff11899b70" providerId="ADAL" clId="{10D18C31-27E4-4D4D-9ADF-6CCE1826D204}" dt="2026-08-16T07:38:45.903" v="4499" actId="26606"/>
          <ac:picMkLst>
            <pc:docMk/>
            <pc:sldMk cId="1209851948" sldId="325"/>
            <ac:picMk id="4" creationId="{26ECB1C2-B8BD-8E8C-722F-30A275B25F0D}"/>
          </ac:picMkLst>
        </pc:picChg>
      </pc:sldChg>
      <pc:sldChg chg="addSp delSp modSp new mod setBg">
        <pc:chgData name="Sotirios Despotis" userId="675ecd67-d539-4644-89de-f4ff11899b70" providerId="ADAL" clId="{10D18C31-27E4-4D4D-9ADF-6CCE1826D204}" dt="2026-08-19T15:45:26.793" v="10165" actId="26606"/>
        <pc:sldMkLst>
          <pc:docMk/>
          <pc:sldMk cId="4259592966" sldId="326"/>
        </pc:sldMkLst>
        <pc:spChg chg="mod">
          <ac:chgData name="Sotirios Despotis" userId="675ecd67-d539-4644-89de-f4ff11899b70" providerId="ADAL" clId="{10D18C31-27E4-4D4D-9ADF-6CCE1826D204}" dt="2026-08-19T15:45:26.793" v="10165" actId="26606"/>
          <ac:spMkLst>
            <pc:docMk/>
            <pc:sldMk cId="4259592966" sldId="326"/>
            <ac:spMk id="2" creationId="{96FFE353-5AAA-3340-D090-3D95E44B006A}"/>
          </ac:spMkLst>
        </pc:spChg>
        <pc:spChg chg="mod">
          <ac:chgData name="Sotirios Despotis" userId="675ecd67-d539-4644-89de-f4ff11899b70" providerId="ADAL" clId="{10D18C31-27E4-4D4D-9ADF-6CCE1826D204}" dt="2026-08-19T15:45:26.793" v="10165" actId="26606"/>
          <ac:spMkLst>
            <pc:docMk/>
            <pc:sldMk cId="4259592966" sldId="326"/>
            <ac:spMk id="3" creationId="{47DEC52A-7A96-1C5A-088A-86EB9DC3BEF8}"/>
          </ac:spMkLst>
        </pc:spChg>
        <pc:spChg chg="add">
          <ac:chgData name="Sotirios Despotis" userId="675ecd67-d539-4644-89de-f4ff11899b70" providerId="ADAL" clId="{10D18C31-27E4-4D4D-9ADF-6CCE1826D204}" dt="2026-08-19T15:45:26.793" v="10165" actId="26606"/>
          <ac:spMkLst>
            <pc:docMk/>
            <pc:sldMk cId="4259592966" sldId="326"/>
            <ac:spMk id="25" creationId="{327D73B4-9F5C-4A64-A179-51B9500CB8B5}"/>
          </ac:spMkLst>
        </pc:spChg>
        <pc:spChg chg="add">
          <ac:chgData name="Sotirios Despotis" userId="675ecd67-d539-4644-89de-f4ff11899b70" providerId="ADAL" clId="{10D18C31-27E4-4D4D-9ADF-6CCE1826D204}" dt="2026-08-19T15:45:26.793" v="10165" actId="26606"/>
          <ac:spMkLst>
            <pc:docMk/>
            <pc:sldMk cId="4259592966" sldId="326"/>
            <ac:spMk id="29" creationId="{6CB927A4-E432-4310-9CD5-E89FF5063179}"/>
          </ac:spMkLst>
        </pc:spChg>
        <pc:spChg chg="add">
          <ac:chgData name="Sotirios Despotis" userId="675ecd67-d539-4644-89de-f4ff11899b70" providerId="ADAL" clId="{10D18C31-27E4-4D4D-9ADF-6CCE1826D204}" dt="2026-08-19T15:45:26.793" v="10165" actId="26606"/>
          <ac:spMkLst>
            <pc:docMk/>
            <pc:sldMk cId="4259592966" sldId="326"/>
            <ac:spMk id="31" creationId="{1453BF6C-B012-48B7-B4E8-6D7AC7C27D02}"/>
          </ac:spMkLst>
        </pc:spChg>
        <pc:spChg chg="add">
          <ac:chgData name="Sotirios Despotis" userId="675ecd67-d539-4644-89de-f4ff11899b70" providerId="ADAL" clId="{10D18C31-27E4-4D4D-9ADF-6CCE1826D204}" dt="2026-08-19T15:45:26.793" v="10165" actId="26606"/>
          <ac:spMkLst>
            <pc:docMk/>
            <pc:sldMk cId="4259592966" sldId="326"/>
            <ac:spMk id="33" creationId="{E3020543-B24B-4EC4-8FFC-8DD88EEA91A8}"/>
          </ac:spMkLst>
        </pc:spChg>
      </pc:sldChg>
      <pc:sldChg chg="addSp modSp new mod setBg">
        <pc:chgData name="Sotirios Despotis" userId="675ecd67-d539-4644-89de-f4ff11899b70" providerId="ADAL" clId="{10D18C31-27E4-4D4D-9ADF-6CCE1826D204}" dt="2026-08-19T06:28:49.207" v="8947" actId="123"/>
        <pc:sldMkLst>
          <pc:docMk/>
          <pc:sldMk cId="2367355431" sldId="327"/>
        </pc:sldMkLst>
        <pc:spChg chg="mod">
          <ac:chgData name="Sotirios Despotis" userId="675ecd67-d539-4644-89de-f4ff11899b70" providerId="ADAL" clId="{10D18C31-27E4-4D4D-9ADF-6CCE1826D204}" dt="2026-08-19T06:28:43.335" v="8946" actId="26606"/>
          <ac:spMkLst>
            <pc:docMk/>
            <pc:sldMk cId="2367355431" sldId="327"/>
            <ac:spMk id="2" creationId="{63C60EAF-63FF-CB17-9F5B-37D33B8ADBAE}"/>
          </ac:spMkLst>
        </pc:spChg>
        <pc:spChg chg="mod">
          <ac:chgData name="Sotirios Despotis" userId="675ecd67-d539-4644-89de-f4ff11899b70" providerId="ADAL" clId="{10D18C31-27E4-4D4D-9ADF-6CCE1826D204}" dt="2026-08-19T06:28:49.207" v="8947" actId="123"/>
          <ac:spMkLst>
            <pc:docMk/>
            <pc:sldMk cId="2367355431" sldId="327"/>
            <ac:spMk id="3" creationId="{6BE0D863-D923-873C-FAED-0EA9B7882BCF}"/>
          </ac:spMkLst>
        </pc:spChg>
        <pc:spChg chg="add">
          <ac:chgData name="Sotirios Despotis" userId="675ecd67-d539-4644-89de-f4ff11899b70" providerId="ADAL" clId="{10D18C31-27E4-4D4D-9ADF-6CCE1826D204}" dt="2026-08-19T06:28:43.335" v="8946" actId="26606"/>
          <ac:spMkLst>
            <pc:docMk/>
            <pc:sldMk cId="2367355431" sldId="327"/>
            <ac:spMk id="8" creationId="{907EF6B7-1338-4443-8C46-6A318D952DFD}"/>
          </ac:spMkLst>
        </pc:spChg>
        <pc:spChg chg="add">
          <ac:chgData name="Sotirios Despotis" userId="675ecd67-d539-4644-89de-f4ff11899b70" providerId="ADAL" clId="{10D18C31-27E4-4D4D-9ADF-6CCE1826D204}" dt="2026-08-19T06:28:43.335" v="8946" actId="26606"/>
          <ac:spMkLst>
            <pc:docMk/>
            <pc:sldMk cId="2367355431" sldId="327"/>
            <ac:spMk id="10" creationId="{DAAE4CDD-124C-4DCF-9584-B6033B545DD5}"/>
          </ac:spMkLst>
        </pc:spChg>
        <pc:spChg chg="add">
          <ac:chgData name="Sotirios Despotis" userId="675ecd67-d539-4644-89de-f4ff11899b70" providerId="ADAL" clId="{10D18C31-27E4-4D4D-9ADF-6CCE1826D204}" dt="2026-08-19T06:28:43.335" v="8946" actId="26606"/>
          <ac:spMkLst>
            <pc:docMk/>
            <pc:sldMk cId="2367355431" sldId="327"/>
            <ac:spMk id="12" creationId="{081E4A58-353D-44AE-B2FC-2A74E2E400F7}"/>
          </ac:spMkLst>
        </pc:spChg>
      </pc:sldChg>
      <pc:sldChg chg="modSp new">
        <pc:chgData name="Sotirios Despotis" userId="675ecd67-d539-4644-89de-f4ff11899b70" providerId="ADAL" clId="{10D18C31-27E4-4D4D-9ADF-6CCE1826D204}" dt="2026-08-16T08:22:59.922" v="5045"/>
        <pc:sldMkLst>
          <pc:docMk/>
          <pc:sldMk cId="3579642025" sldId="328"/>
        </pc:sldMkLst>
        <pc:spChg chg="mod">
          <ac:chgData name="Sotirios Despotis" userId="675ecd67-d539-4644-89de-f4ff11899b70" providerId="ADAL" clId="{10D18C31-27E4-4D4D-9ADF-6CCE1826D204}" dt="2026-08-16T08:22:59.922" v="5045"/>
          <ac:spMkLst>
            <pc:docMk/>
            <pc:sldMk cId="3579642025" sldId="328"/>
            <ac:spMk id="3" creationId="{37D8919E-14EC-37EF-C04D-1141FD6E366E}"/>
          </ac:spMkLst>
        </pc:spChg>
      </pc:sldChg>
      <pc:sldChg chg="addSp delSp modSp new mod ord setBg">
        <pc:chgData name="Sotirios Despotis" userId="675ecd67-d539-4644-89de-f4ff11899b70" providerId="ADAL" clId="{10D18C31-27E4-4D4D-9ADF-6CCE1826D204}" dt="2026-08-22T11:45:44.452" v="12608" actId="20577"/>
        <pc:sldMkLst>
          <pc:docMk/>
          <pc:sldMk cId="2363661438" sldId="329"/>
        </pc:sldMkLst>
        <pc:spChg chg="mod">
          <ac:chgData name="Sotirios Despotis" userId="675ecd67-d539-4644-89de-f4ff11899b70" providerId="ADAL" clId="{10D18C31-27E4-4D4D-9ADF-6CCE1826D204}" dt="2026-08-22T11:45:44.452" v="12608" actId="20577"/>
          <ac:spMkLst>
            <pc:docMk/>
            <pc:sldMk cId="2363661438" sldId="329"/>
            <ac:spMk id="2" creationId="{3224A572-C006-5239-BA6C-1FAA01DBD6CF}"/>
          </ac:spMkLst>
        </pc:spChg>
        <pc:spChg chg="add mod">
          <ac:chgData name="Sotirios Despotis" userId="675ecd67-d539-4644-89de-f4ff11899b70" providerId="ADAL" clId="{10D18C31-27E4-4D4D-9ADF-6CCE1826D204}" dt="2026-08-16T15:37:16.276" v="5837" actId="1076"/>
          <ac:spMkLst>
            <pc:docMk/>
            <pc:sldMk cId="2363661438" sldId="329"/>
            <ac:spMk id="9" creationId="{EA554402-512A-98C3-4335-741E9CBB618B}"/>
          </ac:spMkLst>
        </pc:spChg>
        <pc:spChg chg="add">
          <ac:chgData name="Sotirios Despotis" userId="675ecd67-d539-4644-89de-f4ff11899b70" providerId="ADAL" clId="{10D18C31-27E4-4D4D-9ADF-6CCE1826D204}" dt="2026-08-16T15:37:02.264" v="5829" actId="26606"/>
          <ac:spMkLst>
            <pc:docMk/>
            <pc:sldMk cId="2363661438" sldId="329"/>
            <ac:spMk id="12" creationId="{F13C74B1-5B17-4795-BED0-7140497B445A}"/>
          </ac:spMkLst>
        </pc:spChg>
        <pc:spChg chg="add">
          <ac:chgData name="Sotirios Despotis" userId="675ecd67-d539-4644-89de-f4ff11899b70" providerId="ADAL" clId="{10D18C31-27E4-4D4D-9ADF-6CCE1826D204}" dt="2026-08-16T15:37:02.264" v="5829" actId="26606"/>
          <ac:spMkLst>
            <pc:docMk/>
            <pc:sldMk cId="2363661438" sldId="329"/>
            <ac:spMk id="14" creationId="{D4974D33-8DC5-464E-8C6D-BE58F0669C17}"/>
          </ac:spMkLst>
        </pc:spChg>
        <pc:picChg chg="add mod ord">
          <ac:chgData name="Sotirios Despotis" userId="675ecd67-d539-4644-89de-f4ff11899b70" providerId="ADAL" clId="{10D18C31-27E4-4D4D-9ADF-6CCE1826D204}" dt="2026-08-16T15:37:02.264" v="5829" actId="26606"/>
          <ac:picMkLst>
            <pc:docMk/>
            <pc:sldMk cId="2363661438" sldId="329"/>
            <ac:picMk id="5" creationId="{17D27C64-2970-969C-6A94-50B8481822A2}"/>
          </ac:picMkLst>
        </pc:picChg>
      </pc:sldChg>
      <pc:sldChg chg="delSp add setBg delDesignElem">
        <pc:chgData name="Sotirios Despotis" userId="675ecd67-d539-4644-89de-f4ff11899b70" providerId="ADAL" clId="{10D18C31-27E4-4D4D-9ADF-6CCE1826D204}" dt="2026-08-18T07:11:36.923" v="8055"/>
        <pc:sldMkLst>
          <pc:docMk/>
          <pc:sldMk cId="4026241237" sldId="330"/>
        </pc:sldMkLst>
      </pc:sldChg>
      <pc:sldChg chg="add">
        <pc:chgData name="Sotirios Despotis" userId="675ecd67-d539-4644-89de-f4ff11899b70" providerId="ADAL" clId="{10D18C31-27E4-4D4D-9ADF-6CCE1826D204}" dt="2026-08-18T07:04:40.249" v="8025"/>
        <pc:sldMkLst>
          <pc:docMk/>
          <pc:sldMk cId="1665076931" sldId="331"/>
        </pc:sldMkLst>
      </pc:sldChg>
      <pc:sldChg chg="add">
        <pc:chgData name="Sotirios Despotis" userId="675ecd67-d539-4644-89de-f4ff11899b70" providerId="ADAL" clId="{10D18C31-27E4-4D4D-9ADF-6CCE1826D204}" dt="2026-08-18T07:04:12.223" v="8023"/>
        <pc:sldMkLst>
          <pc:docMk/>
          <pc:sldMk cId="1486630206" sldId="332"/>
        </pc:sldMkLst>
      </pc:sldChg>
      <pc:sldChg chg="add">
        <pc:chgData name="Sotirios Despotis" userId="675ecd67-d539-4644-89de-f4ff11899b70" providerId="ADAL" clId="{10D18C31-27E4-4D4D-9ADF-6CCE1826D204}" dt="2026-08-20T06:16:59.476" v="10596"/>
        <pc:sldMkLst>
          <pc:docMk/>
          <pc:sldMk cId="2832212" sldId="333"/>
        </pc:sldMkLst>
      </pc:sldChg>
      <pc:sldChg chg="add">
        <pc:chgData name="Sotirios Despotis" userId="675ecd67-d539-4644-89de-f4ff11899b70" providerId="ADAL" clId="{10D18C31-27E4-4D4D-9ADF-6CCE1826D204}" dt="2026-08-20T06:16:59.476" v="10596"/>
        <pc:sldMkLst>
          <pc:docMk/>
          <pc:sldMk cId="2732326426" sldId="334"/>
        </pc:sldMkLst>
      </pc:sldChg>
      <pc:sldChg chg="add">
        <pc:chgData name="Sotirios Despotis" userId="675ecd67-d539-4644-89de-f4ff11899b70" providerId="ADAL" clId="{10D18C31-27E4-4D4D-9ADF-6CCE1826D204}" dt="2026-08-18T12:11:34.865" v="8166"/>
        <pc:sldMkLst>
          <pc:docMk/>
          <pc:sldMk cId="140183663" sldId="335"/>
        </pc:sldMkLst>
      </pc:sldChg>
      <pc:sldChg chg="addSp delSp modSp new mod setBg">
        <pc:chgData name="Sotirios Despotis" userId="675ecd67-d539-4644-89de-f4ff11899b70" providerId="ADAL" clId="{10D18C31-27E4-4D4D-9ADF-6CCE1826D204}" dt="2026-08-20T06:10:16.526" v="10545" actId="122"/>
        <pc:sldMkLst>
          <pc:docMk/>
          <pc:sldMk cId="1684665124" sldId="336"/>
        </pc:sldMkLst>
        <pc:spChg chg="mod">
          <ac:chgData name="Sotirios Despotis" userId="675ecd67-d539-4644-89de-f4ff11899b70" providerId="ADAL" clId="{10D18C31-27E4-4D4D-9ADF-6CCE1826D204}" dt="2026-08-18T06:01:54.230" v="7510" actId="26606"/>
          <ac:spMkLst>
            <pc:docMk/>
            <pc:sldMk cId="1684665124" sldId="336"/>
            <ac:spMk id="2" creationId="{387F7B62-A0A7-ABF5-7483-6F334C6BE6E6}"/>
          </ac:spMkLst>
        </pc:spChg>
        <pc:spChg chg="mod ord">
          <ac:chgData name="Sotirios Despotis" userId="675ecd67-d539-4644-89de-f4ff11899b70" providerId="ADAL" clId="{10D18C31-27E4-4D4D-9ADF-6CCE1826D204}" dt="2026-08-20T06:10:16.526" v="10545" actId="122"/>
          <ac:spMkLst>
            <pc:docMk/>
            <pc:sldMk cId="1684665124" sldId="336"/>
            <ac:spMk id="3" creationId="{57246305-FEA0-BE6B-4082-EFC653708539}"/>
          </ac:spMkLst>
        </pc:spChg>
        <pc:picChg chg="add mod ord">
          <ac:chgData name="Sotirios Despotis" userId="675ecd67-d539-4644-89de-f4ff11899b70" providerId="ADAL" clId="{10D18C31-27E4-4D4D-9ADF-6CCE1826D204}" dt="2026-08-18T06:01:54.230" v="7510" actId="26606"/>
          <ac:picMkLst>
            <pc:docMk/>
            <pc:sldMk cId="1684665124" sldId="336"/>
            <ac:picMk id="4" creationId="{14B4D1F1-0E5F-8783-0EE9-7D2176FAC6EB}"/>
          </ac:picMkLst>
        </pc:picChg>
      </pc:sldChg>
      <pc:sldChg chg="addSp delSp modSp new mod setBg">
        <pc:chgData name="Sotirios Despotis" userId="675ecd67-d539-4644-89de-f4ff11899b70" providerId="ADAL" clId="{10D18C31-27E4-4D4D-9ADF-6CCE1826D204}" dt="2026-08-20T06:12:08.116" v="10563" actId="27636"/>
        <pc:sldMkLst>
          <pc:docMk/>
          <pc:sldMk cId="3144751623" sldId="337"/>
        </pc:sldMkLst>
        <pc:spChg chg="mod">
          <ac:chgData name="Sotirios Despotis" userId="675ecd67-d539-4644-89de-f4ff11899b70" providerId="ADAL" clId="{10D18C31-27E4-4D4D-9ADF-6CCE1826D204}" dt="2026-08-18T06:17:59.196" v="7623" actId="27636"/>
          <ac:spMkLst>
            <pc:docMk/>
            <pc:sldMk cId="3144751623" sldId="337"/>
            <ac:spMk id="2" creationId="{A859AC98-7707-86CD-96D2-DA21DB43FED7}"/>
          </ac:spMkLst>
        </pc:spChg>
        <pc:spChg chg="mod">
          <ac:chgData name="Sotirios Despotis" userId="675ecd67-d539-4644-89de-f4ff11899b70" providerId="ADAL" clId="{10D18C31-27E4-4D4D-9ADF-6CCE1826D204}" dt="2026-08-20T06:12:08.116" v="10563" actId="27636"/>
          <ac:spMkLst>
            <pc:docMk/>
            <pc:sldMk cId="3144751623" sldId="337"/>
            <ac:spMk id="3" creationId="{651B6438-C47B-C88A-3199-CAAF38ACEBC5}"/>
          </ac:spMkLst>
        </pc:spChg>
        <pc:spChg chg="add">
          <ac:chgData name="Sotirios Despotis" userId="675ecd67-d539-4644-89de-f4ff11899b70" providerId="ADAL" clId="{10D18C31-27E4-4D4D-9ADF-6CCE1826D204}" dt="2026-08-18T06:08:35.408" v="7566" actId="26606"/>
          <ac:spMkLst>
            <pc:docMk/>
            <pc:sldMk cId="3144751623" sldId="337"/>
            <ac:spMk id="11" creationId="{D4974D33-8DC5-464E-8C6D-BE58F0669C17}"/>
          </ac:spMkLst>
        </pc:spChg>
        <pc:spChg chg="add">
          <ac:chgData name="Sotirios Despotis" userId="675ecd67-d539-4644-89de-f4ff11899b70" providerId="ADAL" clId="{10D18C31-27E4-4D4D-9ADF-6CCE1826D204}" dt="2026-08-18T06:08:35.408" v="7566" actId="26606"/>
          <ac:spMkLst>
            <pc:docMk/>
            <pc:sldMk cId="3144751623" sldId="337"/>
            <ac:spMk id="12" creationId="{F13C74B1-5B17-4795-BED0-7140497B445A}"/>
          </ac:spMkLst>
        </pc:spChg>
        <pc:picChg chg="add mod">
          <ac:chgData name="Sotirios Despotis" userId="675ecd67-d539-4644-89de-f4ff11899b70" providerId="ADAL" clId="{10D18C31-27E4-4D4D-9ADF-6CCE1826D204}" dt="2026-08-18T06:17:26.611" v="7612" actId="14100"/>
          <ac:picMkLst>
            <pc:docMk/>
            <pc:sldMk cId="3144751623" sldId="337"/>
            <ac:picMk id="4" creationId="{A7137E11-EAE5-F58C-0B67-3700BA7AFC91}"/>
          </ac:picMkLst>
        </pc:picChg>
      </pc:sldChg>
      <pc:sldChg chg="addSp delSp modSp new mod setBg modClrScheme setClrOvrMap chgLayout">
        <pc:chgData name="Sotirios Despotis" userId="675ecd67-d539-4644-89de-f4ff11899b70" providerId="ADAL" clId="{10D18C31-27E4-4D4D-9ADF-6CCE1826D204}" dt="2026-08-18T12:09:15.944" v="8136" actId="20577"/>
        <pc:sldMkLst>
          <pc:docMk/>
          <pc:sldMk cId="3099810980" sldId="338"/>
        </pc:sldMkLst>
        <pc:spChg chg="mod ord">
          <ac:chgData name="Sotirios Despotis" userId="675ecd67-d539-4644-89de-f4ff11899b70" providerId="ADAL" clId="{10D18C31-27E4-4D4D-9ADF-6CCE1826D204}" dt="2026-08-18T12:09:15.944" v="8136" actId="20577"/>
          <ac:spMkLst>
            <pc:docMk/>
            <pc:sldMk cId="3099810980" sldId="338"/>
            <ac:spMk id="2" creationId="{5D9D052D-EA4B-9E75-F457-86F42F99C17B}"/>
          </ac:spMkLst>
        </pc:spChg>
        <pc:spChg chg="mod ord">
          <ac:chgData name="Sotirios Despotis" userId="675ecd67-d539-4644-89de-f4ff11899b70" providerId="ADAL" clId="{10D18C31-27E4-4D4D-9ADF-6CCE1826D204}" dt="2026-08-18T07:00:36.638" v="7948" actId="14100"/>
          <ac:spMkLst>
            <pc:docMk/>
            <pc:sldMk cId="3099810980" sldId="338"/>
            <ac:spMk id="3" creationId="{2FFDCFD4-118A-D1F7-0094-9AADA87839F0}"/>
          </ac:spMkLst>
        </pc:spChg>
        <pc:spChg chg="add">
          <ac:chgData name="Sotirios Despotis" userId="675ecd67-d539-4644-89de-f4ff11899b70" providerId="ADAL" clId="{10D18C31-27E4-4D4D-9ADF-6CCE1826D204}" dt="2026-08-18T06:58:38.527" v="7944" actId="26606"/>
          <ac:spMkLst>
            <pc:docMk/>
            <pc:sldMk cId="3099810980" sldId="338"/>
            <ac:spMk id="14" creationId="{19C052EA-05E2-403D-965E-52D1BFFA24DF}"/>
          </ac:spMkLst>
        </pc:spChg>
        <pc:spChg chg="add">
          <ac:chgData name="Sotirios Despotis" userId="675ecd67-d539-4644-89de-f4ff11899b70" providerId="ADAL" clId="{10D18C31-27E4-4D4D-9ADF-6CCE1826D204}" dt="2026-08-18T06:58:38.527" v="7944" actId="26606"/>
          <ac:spMkLst>
            <pc:docMk/>
            <pc:sldMk cId="3099810980" sldId="338"/>
            <ac:spMk id="15" creationId="{4C1936B8-2FFB-4F78-8388-B8C282B8A5BC}"/>
          </ac:spMkLst>
        </pc:spChg>
        <pc:picChg chg="add mod">
          <ac:chgData name="Sotirios Despotis" userId="675ecd67-d539-4644-89de-f4ff11899b70" providerId="ADAL" clId="{10D18C31-27E4-4D4D-9ADF-6CCE1826D204}" dt="2026-08-18T07:00:17.107" v="7946"/>
          <ac:picMkLst>
            <pc:docMk/>
            <pc:sldMk cId="3099810980" sldId="338"/>
            <ac:picMk id="6" creationId="{82752E03-5F61-3478-8611-D8005A96C6F9}"/>
          </ac:picMkLst>
        </pc:picChg>
      </pc:sldChg>
      <pc:sldChg chg="addSp modSp add mod setBg">
        <pc:chgData name="Sotirios Despotis" userId="675ecd67-d539-4644-89de-f4ff11899b70" providerId="ADAL" clId="{10D18C31-27E4-4D4D-9ADF-6CCE1826D204}" dt="2026-08-22T14:20:23.470" v="12672" actId="26606"/>
        <pc:sldMkLst>
          <pc:docMk/>
          <pc:sldMk cId="439804759" sldId="339"/>
        </pc:sldMkLst>
        <pc:spChg chg="mod">
          <ac:chgData name="Sotirios Despotis" userId="675ecd67-d539-4644-89de-f4ff11899b70" providerId="ADAL" clId="{10D18C31-27E4-4D4D-9ADF-6CCE1826D204}" dt="2026-08-22T14:20:23.470" v="12672" actId="26606"/>
          <ac:spMkLst>
            <pc:docMk/>
            <pc:sldMk cId="439804759" sldId="339"/>
            <ac:spMk id="2" creationId="{E3B5CA7D-40AD-A23E-0ADB-95EC9AABC8BE}"/>
          </ac:spMkLst>
        </pc:spChg>
        <pc:spChg chg="mod">
          <ac:chgData name="Sotirios Despotis" userId="675ecd67-d539-4644-89de-f4ff11899b70" providerId="ADAL" clId="{10D18C31-27E4-4D4D-9ADF-6CCE1826D204}" dt="2026-08-22T14:20:23.470" v="12672" actId="26606"/>
          <ac:spMkLst>
            <pc:docMk/>
            <pc:sldMk cId="439804759" sldId="339"/>
            <ac:spMk id="3" creationId="{6C452A9A-0B83-379D-D3CE-66813579B54E}"/>
          </ac:spMkLst>
        </pc:spChg>
        <pc:spChg chg="add">
          <ac:chgData name="Sotirios Despotis" userId="675ecd67-d539-4644-89de-f4ff11899b70" providerId="ADAL" clId="{10D18C31-27E4-4D4D-9ADF-6CCE1826D204}" dt="2026-08-22T14:20:23.470" v="12672" actId="26606"/>
          <ac:spMkLst>
            <pc:docMk/>
            <pc:sldMk cId="439804759" sldId="339"/>
            <ac:spMk id="8" creationId="{DEE2AD96-B495-4E06-9291-B71706F728CB}"/>
          </ac:spMkLst>
        </pc:spChg>
        <pc:spChg chg="add">
          <ac:chgData name="Sotirios Despotis" userId="675ecd67-d539-4644-89de-f4ff11899b70" providerId="ADAL" clId="{10D18C31-27E4-4D4D-9ADF-6CCE1826D204}" dt="2026-08-22T14:20:23.470" v="12672" actId="26606"/>
          <ac:spMkLst>
            <pc:docMk/>
            <pc:sldMk cId="439804759" sldId="339"/>
            <ac:spMk id="10" creationId="{53CF6D67-C5A8-4ADD-9E8E-1E38CA1D3166}"/>
          </ac:spMkLst>
        </pc:spChg>
        <pc:spChg chg="add">
          <ac:chgData name="Sotirios Despotis" userId="675ecd67-d539-4644-89de-f4ff11899b70" providerId="ADAL" clId="{10D18C31-27E4-4D4D-9ADF-6CCE1826D204}" dt="2026-08-22T14:20:23.470" v="12672" actId="26606"/>
          <ac:spMkLst>
            <pc:docMk/>
            <pc:sldMk cId="439804759" sldId="339"/>
            <ac:spMk id="12" creationId="{86909FA0-B515-4681-B7A8-FA281D133B94}"/>
          </ac:spMkLst>
        </pc:spChg>
        <pc:spChg chg="add">
          <ac:chgData name="Sotirios Despotis" userId="675ecd67-d539-4644-89de-f4ff11899b70" providerId="ADAL" clId="{10D18C31-27E4-4D4D-9ADF-6CCE1826D204}" dt="2026-08-22T14:20:23.470" v="12672" actId="26606"/>
          <ac:spMkLst>
            <pc:docMk/>
            <pc:sldMk cId="439804759" sldId="339"/>
            <ac:spMk id="14" creationId="{21C9FE86-FCC3-4A31-AA1C-C882262B7FE7}"/>
          </ac:spMkLst>
        </pc:spChg>
        <pc:spChg chg="add">
          <ac:chgData name="Sotirios Despotis" userId="675ecd67-d539-4644-89de-f4ff11899b70" providerId="ADAL" clId="{10D18C31-27E4-4D4D-9ADF-6CCE1826D204}" dt="2026-08-22T14:20:23.470" v="12672" actId="26606"/>
          <ac:spMkLst>
            <pc:docMk/>
            <pc:sldMk cId="439804759" sldId="339"/>
            <ac:spMk id="16" creationId="{7D96243B-ECED-4B71-8E06-AE9A285EAD20}"/>
          </ac:spMkLst>
        </pc:spChg>
        <pc:spChg chg="add">
          <ac:chgData name="Sotirios Despotis" userId="675ecd67-d539-4644-89de-f4ff11899b70" providerId="ADAL" clId="{10D18C31-27E4-4D4D-9ADF-6CCE1826D204}" dt="2026-08-22T14:20:23.470" v="12672" actId="26606"/>
          <ac:spMkLst>
            <pc:docMk/>
            <pc:sldMk cId="439804759" sldId="339"/>
            <ac:spMk id="18" creationId="{A09989E4-EFDC-4A90-A633-E0525FB4139E}"/>
          </ac:spMkLst>
        </pc:spChg>
      </pc:sldChg>
      <pc:sldChg chg="delSp modSp add del mod ord setBg delDesignElem">
        <pc:chgData name="Sotirios Despotis" userId="675ecd67-d539-4644-89de-f4ff11899b70" providerId="ADAL" clId="{10D18C31-27E4-4D4D-9ADF-6CCE1826D204}" dt="2026-08-22T14:19:34.321" v="12632" actId="2696"/>
        <pc:sldMkLst>
          <pc:docMk/>
          <pc:sldMk cId="2687649901" sldId="339"/>
        </pc:sldMkLst>
        <pc:spChg chg="mod">
          <ac:chgData name="Sotirios Despotis" userId="675ecd67-d539-4644-89de-f4ff11899b70" providerId="ADAL" clId="{10D18C31-27E4-4D4D-9ADF-6CCE1826D204}" dt="2026-08-22T14:19:31.234" v="12631" actId="20577"/>
          <ac:spMkLst>
            <pc:docMk/>
            <pc:sldMk cId="2687649901" sldId="339"/>
            <ac:spMk id="2" creationId="{E3B5CA7D-40AD-A23E-0ADB-95EC9AABC8BE}"/>
          </ac:spMkLst>
        </pc:spChg>
        <pc:spChg chg="mod">
          <ac:chgData name="Sotirios Despotis" userId="675ecd67-d539-4644-89de-f4ff11899b70" providerId="ADAL" clId="{10D18C31-27E4-4D4D-9ADF-6CCE1826D204}" dt="2026-08-21T15:32:06.354" v="12246" actId="14100"/>
          <ac:spMkLst>
            <pc:docMk/>
            <pc:sldMk cId="2687649901" sldId="339"/>
            <ac:spMk id="3" creationId="{6C452A9A-0B83-379D-D3CE-66813579B54E}"/>
          </ac:spMkLst>
        </pc:spChg>
        <pc:spChg chg="del">
          <ac:chgData name="Sotirios Despotis" userId="675ecd67-d539-4644-89de-f4ff11899b70" providerId="ADAL" clId="{10D18C31-27E4-4D4D-9ADF-6CCE1826D204}" dt="2026-08-21T15:31:21.305" v="12244"/>
          <ac:spMkLst>
            <pc:docMk/>
            <pc:sldMk cId="2687649901" sldId="339"/>
            <ac:spMk id="8" creationId="{777A147A-9ED8-46B4-8660-1B3C2AA880B5}"/>
          </ac:spMkLst>
        </pc:spChg>
        <pc:spChg chg="del">
          <ac:chgData name="Sotirios Despotis" userId="675ecd67-d539-4644-89de-f4ff11899b70" providerId="ADAL" clId="{10D18C31-27E4-4D4D-9ADF-6CCE1826D204}" dt="2026-08-21T15:31:21.305" v="12244"/>
          <ac:spMkLst>
            <pc:docMk/>
            <pc:sldMk cId="2687649901" sldId="339"/>
            <ac:spMk id="10" creationId="{5D6C15A0-C087-4593-8414-2B4EC1CDC3DE}"/>
          </ac:spMkLst>
        </pc:spChg>
      </pc:sldChg>
      <pc:sldChg chg="addSp modSp new del mod setBg">
        <pc:chgData name="Sotirios Despotis" userId="675ecd67-d539-4644-89de-f4ff11899b70" providerId="ADAL" clId="{10D18C31-27E4-4D4D-9ADF-6CCE1826D204}" dt="2026-08-21T15:31:12.734" v="12242" actId="2696"/>
        <pc:sldMkLst>
          <pc:docMk/>
          <pc:sldMk cId="2821918921" sldId="339"/>
        </pc:sldMkLst>
      </pc:sldChg>
      <pc:sldChg chg="addSp modSp new mod setBg">
        <pc:chgData name="Sotirios Despotis" userId="675ecd67-d539-4644-89de-f4ff11899b70" providerId="ADAL" clId="{10D18C31-27E4-4D4D-9ADF-6CCE1826D204}" dt="2026-08-20T06:10:46.391" v="10548" actId="27636"/>
        <pc:sldMkLst>
          <pc:docMk/>
          <pc:sldMk cId="3741520930" sldId="340"/>
        </pc:sldMkLst>
        <pc:spChg chg="mod">
          <ac:chgData name="Sotirios Despotis" userId="675ecd67-d539-4644-89de-f4ff11899b70" providerId="ADAL" clId="{10D18C31-27E4-4D4D-9ADF-6CCE1826D204}" dt="2026-08-19T13:24:17.628" v="9611" actId="20577"/>
          <ac:spMkLst>
            <pc:docMk/>
            <pc:sldMk cId="3741520930" sldId="340"/>
            <ac:spMk id="2" creationId="{ABAF857C-7B1B-9624-892F-C216B654F37B}"/>
          </ac:spMkLst>
        </pc:spChg>
        <pc:spChg chg="mod">
          <ac:chgData name="Sotirios Despotis" userId="675ecd67-d539-4644-89de-f4ff11899b70" providerId="ADAL" clId="{10D18C31-27E4-4D4D-9ADF-6CCE1826D204}" dt="2026-08-20T06:10:46.391" v="10548" actId="27636"/>
          <ac:spMkLst>
            <pc:docMk/>
            <pc:sldMk cId="3741520930" sldId="340"/>
            <ac:spMk id="3" creationId="{8310999F-F69A-FC37-4778-3CD6B21C1C4B}"/>
          </ac:spMkLst>
        </pc:spChg>
        <pc:spChg chg="add">
          <ac:chgData name="Sotirios Despotis" userId="675ecd67-d539-4644-89de-f4ff11899b70" providerId="ADAL" clId="{10D18C31-27E4-4D4D-9ADF-6CCE1826D204}" dt="2026-08-18T06:09:14.990" v="7578" actId="26606"/>
          <ac:spMkLst>
            <pc:docMk/>
            <pc:sldMk cId="3741520930" sldId="340"/>
            <ac:spMk id="8" creationId="{100EDD19-6802-4EC3-95CE-CFFAB042CFD6}"/>
          </ac:spMkLst>
        </pc:spChg>
        <pc:spChg chg="add">
          <ac:chgData name="Sotirios Despotis" userId="675ecd67-d539-4644-89de-f4ff11899b70" providerId="ADAL" clId="{10D18C31-27E4-4D4D-9ADF-6CCE1826D204}" dt="2026-08-18T06:09:14.990" v="7578" actId="26606"/>
          <ac:spMkLst>
            <pc:docMk/>
            <pc:sldMk cId="3741520930" sldId="340"/>
            <ac:spMk id="10" creationId="{DB17E863-922E-4C26-BD64-E8FD41D28661}"/>
          </ac:spMkLst>
        </pc:spChg>
      </pc:sldChg>
      <pc:sldChg chg="addSp delSp modSp new mod setBg addAnim delAnim">
        <pc:chgData name="Sotirios Despotis" userId="675ecd67-d539-4644-89de-f4ff11899b70" providerId="ADAL" clId="{10D18C31-27E4-4D4D-9ADF-6CCE1826D204}" dt="2026-08-18T06:20:03.238" v="7635" actId="26606"/>
        <pc:sldMkLst>
          <pc:docMk/>
          <pc:sldMk cId="2040445026" sldId="341"/>
        </pc:sldMkLst>
        <pc:spChg chg="mod">
          <ac:chgData name="Sotirios Despotis" userId="675ecd67-d539-4644-89de-f4ff11899b70" providerId="ADAL" clId="{10D18C31-27E4-4D4D-9ADF-6CCE1826D204}" dt="2026-08-18T06:20:03.238" v="7635" actId="26606"/>
          <ac:spMkLst>
            <pc:docMk/>
            <pc:sldMk cId="2040445026" sldId="341"/>
            <ac:spMk id="2" creationId="{531A798F-EB04-7F4B-7038-1EC380209DCC}"/>
          </ac:spMkLst>
        </pc:spChg>
        <pc:spChg chg="add mod">
          <ac:chgData name="Sotirios Despotis" userId="675ecd67-d539-4644-89de-f4ff11899b70" providerId="ADAL" clId="{10D18C31-27E4-4D4D-9ADF-6CCE1826D204}" dt="2026-08-18T06:20:03.238" v="7635" actId="26606"/>
          <ac:spMkLst>
            <pc:docMk/>
            <pc:sldMk cId="2040445026" sldId="341"/>
            <ac:spMk id="8" creationId="{347DCC22-1666-2844-E8A8-3498C47DA0ED}"/>
          </ac:spMkLst>
        </pc:spChg>
        <pc:spChg chg="add">
          <ac:chgData name="Sotirios Despotis" userId="675ecd67-d539-4644-89de-f4ff11899b70" providerId="ADAL" clId="{10D18C31-27E4-4D4D-9ADF-6CCE1826D204}" dt="2026-08-18T06:20:03.238" v="7635" actId="26606"/>
          <ac:spMkLst>
            <pc:docMk/>
            <pc:sldMk cId="2040445026" sldId="341"/>
            <ac:spMk id="22" creationId="{C7163242-6303-46DC-BAC1-2A204F061321}"/>
          </ac:spMkLst>
        </pc:spChg>
        <pc:spChg chg="add">
          <ac:chgData name="Sotirios Despotis" userId="675ecd67-d539-4644-89de-f4ff11899b70" providerId="ADAL" clId="{10D18C31-27E4-4D4D-9ADF-6CCE1826D204}" dt="2026-08-18T06:20:03.238" v="7635" actId="26606"/>
          <ac:spMkLst>
            <pc:docMk/>
            <pc:sldMk cId="2040445026" sldId="341"/>
            <ac:spMk id="23" creationId="{AC8EEB0F-BA72-49AC-956F-331B60FDE79E}"/>
          </ac:spMkLst>
        </pc:spChg>
        <pc:spChg chg="add">
          <ac:chgData name="Sotirios Despotis" userId="675ecd67-d539-4644-89de-f4ff11899b70" providerId="ADAL" clId="{10D18C31-27E4-4D4D-9ADF-6CCE1826D204}" dt="2026-08-18T06:20:03.238" v="7635" actId="26606"/>
          <ac:spMkLst>
            <pc:docMk/>
            <pc:sldMk cId="2040445026" sldId="341"/>
            <ac:spMk id="24" creationId="{805C4C40-D70E-4C4F-B228-98A0A6132603}"/>
          </ac:spMkLst>
        </pc:spChg>
        <pc:spChg chg="add">
          <ac:chgData name="Sotirios Despotis" userId="675ecd67-d539-4644-89de-f4ff11899b70" providerId="ADAL" clId="{10D18C31-27E4-4D4D-9ADF-6CCE1826D204}" dt="2026-08-18T06:20:03.238" v="7635" actId="26606"/>
          <ac:spMkLst>
            <pc:docMk/>
            <pc:sldMk cId="2040445026" sldId="341"/>
            <ac:spMk id="25" creationId="{8CC700D5-9809-43F4-89D5-7DBBCB0DCC10}"/>
          </ac:spMkLst>
        </pc:spChg>
        <pc:picChg chg="add mod ord">
          <ac:chgData name="Sotirios Despotis" userId="675ecd67-d539-4644-89de-f4ff11899b70" providerId="ADAL" clId="{10D18C31-27E4-4D4D-9ADF-6CCE1826D204}" dt="2026-08-18T06:20:03.238" v="7635" actId="26606"/>
          <ac:picMkLst>
            <pc:docMk/>
            <pc:sldMk cId="2040445026" sldId="341"/>
            <ac:picMk id="4" creationId="{C69CE269-E6D2-B40D-B4B8-5EAC8E852A6C}"/>
          </ac:picMkLst>
        </pc:picChg>
        <pc:picChg chg="add mod">
          <ac:chgData name="Sotirios Despotis" userId="675ecd67-d539-4644-89de-f4ff11899b70" providerId="ADAL" clId="{10D18C31-27E4-4D4D-9ADF-6CCE1826D204}" dt="2026-08-18T06:20:03.238" v="7635" actId="26606"/>
          <ac:picMkLst>
            <pc:docMk/>
            <pc:sldMk cId="2040445026" sldId="341"/>
            <ac:picMk id="5" creationId="{787A0AC1-6FBC-83B1-035C-13205A2B717D}"/>
          </ac:picMkLst>
        </pc:picChg>
      </pc:sldChg>
      <pc:sldChg chg="addSp modSp new mod ord setBg">
        <pc:chgData name="Sotirios Despotis" userId="675ecd67-d539-4644-89de-f4ff11899b70" providerId="ADAL" clId="{10D18C31-27E4-4D4D-9ADF-6CCE1826D204}" dt="2026-08-19T08:14:26.525" v="9138" actId="313"/>
        <pc:sldMkLst>
          <pc:docMk/>
          <pc:sldMk cId="1394410026" sldId="342"/>
        </pc:sldMkLst>
        <pc:spChg chg="mod">
          <ac:chgData name="Sotirios Despotis" userId="675ecd67-d539-4644-89de-f4ff11899b70" providerId="ADAL" clId="{10D18C31-27E4-4D4D-9ADF-6CCE1826D204}" dt="2026-08-19T08:14:26.525" v="9138" actId="313"/>
          <ac:spMkLst>
            <pc:docMk/>
            <pc:sldMk cId="1394410026" sldId="342"/>
            <ac:spMk id="2" creationId="{F8284D53-BCFD-9C02-C5E3-883751A334A0}"/>
          </ac:spMkLst>
        </pc:spChg>
        <pc:spChg chg="mod">
          <ac:chgData name="Sotirios Despotis" userId="675ecd67-d539-4644-89de-f4ff11899b70" providerId="ADAL" clId="{10D18C31-27E4-4D4D-9ADF-6CCE1826D204}" dt="2026-08-18T06:24:46.630" v="7744" actId="20577"/>
          <ac:spMkLst>
            <pc:docMk/>
            <pc:sldMk cId="1394410026" sldId="342"/>
            <ac:spMk id="3" creationId="{1670EAB3-AAD5-B2A2-206F-5F40DCB508AE}"/>
          </ac:spMkLst>
        </pc:spChg>
        <pc:spChg chg="add">
          <ac:chgData name="Sotirios Despotis" userId="675ecd67-d539-4644-89de-f4ff11899b70" providerId="ADAL" clId="{10D18C31-27E4-4D4D-9ADF-6CCE1826D204}" dt="2026-08-18T06:22:16.963" v="7658" actId="26606"/>
          <ac:spMkLst>
            <pc:docMk/>
            <pc:sldMk cId="1394410026" sldId="342"/>
            <ac:spMk id="8" creationId="{6F5A5072-7B47-4D32-B52A-4EBBF590B8A5}"/>
          </ac:spMkLst>
        </pc:spChg>
        <pc:spChg chg="add">
          <ac:chgData name="Sotirios Despotis" userId="675ecd67-d539-4644-89de-f4ff11899b70" providerId="ADAL" clId="{10D18C31-27E4-4D4D-9ADF-6CCE1826D204}" dt="2026-08-18T06:22:16.963" v="7658" actId="26606"/>
          <ac:spMkLst>
            <pc:docMk/>
            <pc:sldMk cId="1394410026" sldId="342"/>
            <ac:spMk id="10" creationId="{9715DAF0-AE1B-46C9-8A6B-DB2AA05AB91D}"/>
          </ac:spMkLst>
        </pc:spChg>
        <pc:spChg chg="add">
          <ac:chgData name="Sotirios Despotis" userId="675ecd67-d539-4644-89de-f4ff11899b70" providerId="ADAL" clId="{10D18C31-27E4-4D4D-9ADF-6CCE1826D204}" dt="2026-08-18T06:22:16.963" v="7658" actId="26606"/>
          <ac:spMkLst>
            <pc:docMk/>
            <pc:sldMk cId="1394410026" sldId="342"/>
            <ac:spMk id="12" creationId="{6016219D-510E-4184-9090-6D5578A87BD1}"/>
          </ac:spMkLst>
        </pc:spChg>
        <pc:spChg chg="add">
          <ac:chgData name="Sotirios Despotis" userId="675ecd67-d539-4644-89de-f4ff11899b70" providerId="ADAL" clId="{10D18C31-27E4-4D4D-9ADF-6CCE1826D204}" dt="2026-08-18T06:22:16.963" v="7658" actId="26606"/>
          <ac:spMkLst>
            <pc:docMk/>
            <pc:sldMk cId="1394410026" sldId="342"/>
            <ac:spMk id="14" creationId="{AFF4A713-7B75-4B21-90D7-5AB19547C728}"/>
          </ac:spMkLst>
        </pc:spChg>
        <pc:spChg chg="add">
          <ac:chgData name="Sotirios Despotis" userId="675ecd67-d539-4644-89de-f4ff11899b70" providerId="ADAL" clId="{10D18C31-27E4-4D4D-9ADF-6CCE1826D204}" dt="2026-08-18T06:22:16.963" v="7658" actId="26606"/>
          <ac:spMkLst>
            <pc:docMk/>
            <pc:sldMk cId="1394410026" sldId="342"/>
            <ac:spMk id="16" creationId="{DC631C0B-6DA6-4E57-8231-CE32B3434A7E}"/>
          </ac:spMkLst>
        </pc:spChg>
        <pc:spChg chg="add">
          <ac:chgData name="Sotirios Despotis" userId="675ecd67-d539-4644-89de-f4ff11899b70" providerId="ADAL" clId="{10D18C31-27E4-4D4D-9ADF-6CCE1826D204}" dt="2026-08-18T06:22:16.963" v="7658" actId="26606"/>
          <ac:spMkLst>
            <pc:docMk/>
            <pc:sldMk cId="1394410026" sldId="342"/>
            <ac:spMk id="18" creationId="{C29501E6-A978-4A61-9689-9085AF97A53A}"/>
          </ac:spMkLst>
        </pc:spChg>
      </pc:sldChg>
      <pc:sldChg chg="addSp delSp modSp new mod setBg addAnim">
        <pc:chgData name="Sotirios Despotis" userId="675ecd67-d539-4644-89de-f4ff11899b70" providerId="ADAL" clId="{10D18C31-27E4-4D4D-9ADF-6CCE1826D204}" dt="2026-08-18T07:13:46.883" v="8081" actId="26606"/>
        <pc:sldMkLst>
          <pc:docMk/>
          <pc:sldMk cId="820160861" sldId="343"/>
        </pc:sldMkLst>
        <pc:spChg chg="mod">
          <ac:chgData name="Sotirios Despotis" userId="675ecd67-d539-4644-89de-f4ff11899b70" providerId="ADAL" clId="{10D18C31-27E4-4D4D-9ADF-6CCE1826D204}" dt="2026-08-18T07:13:46.883" v="8081" actId="26606"/>
          <ac:spMkLst>
            <pc:docMk/>
            <pc:sldMk cId="820160861" sldId="343"/>
            <ac:spMk id="2" creationId="{25B9CD6F-FF54-DB17-3B80-76F1D1B5C6F3}"/>
          </ac:spMkLst>
        </pc:spChg>
        <pc:spChg chg="add">
          <ac:chgData name="Sotirios Despotis" userId="675ecd67-d539-4644-89de-f4ff11899b70" providerId="ADAL" clId="{10D18C31-27E4-4D4D-9ADF-6CCE1826D204}" dt="2026-08-18T07:13:46.883" v="8081" actId="26606"/>
          <ac:spMkLst>
            <pc:docMk/>
            <pc:sldMk cId="820160861" sldId="343"/>
            <ac:spMk id="26" creationId="{A8DB9CD9-59B1-4D73-BC4C-98796A48EF9B}"/>
          </ac:spMkLst>
        </pc:spChg>
        <pc:spChg chg="add">
          <ac:chgData name="Sotirios Despotis" userId="675ecd67-d539-4644-89de-f4ff11899b70" providerId="ADAL" clId="{10D18C31-27E4-4D4D-9ADF-6CCE1826D204}" dt="2026-08-18T07:13:46.883" v="8081" actId="26606"/>
          <ac:spMkLst>
            <pc:docMk/>
            <pc:sldMk cId="820160861" sldId="343"/>
            <ac:spMk id="28" creationId="{8874A6A9-41FF-4E33-AFA8-F9F81436A59E}"/>
          </ac:spMkLst>
        </pc:spChg>
      </pc:sldChg>
      <pc:sldChg chg="addSp modSp new mod setBg">
        <pc:chgData name="Sotirios Despotis" userId="675ecd67-d539-4644-89de-f4ff11899b70" providerId="ADAL" clId="{10D18C31-27E4-4D4D-9ADF-6CCE1826D204}" dt="2026-08-18T06:28:43.025" v="7833" actId="26606"/>
        <pc:sldMkLst>
          <pc:docMk/>
          <pc:sldMk cId="1346700882" sldId="344"/>
        </pc:sldMkLst>
        <pc:spChg chg="mod">
          <ac:chgData name="Sotirios Despotis" userId="675ecd67-d539-4644-89de-f4ff11899b70" providerId="ADAL" clId="{10D18C31-27E4-4D4D-9ADF-6CCE1826D204}" dt="2026-08-18T06:28:43.025" v="7833" actId="26606"/>
          <ac:spMkLst>
            <pc:docMk/>
            <pc:sldMk cId="1346700882" sldId="344"/>
            <ac:spMk id="2" creationId="{C746756F-E119-3E61-6338-6D9382B889D9}"/>
          </ac:spMkLst>
        </pc:spChg>
        <pc:spChg chg="add">
          <ac:chgData name="Sotirios Despotis" userId="675ecd67-d539-4644-89de-f4ff11899b70" providerId="ADAL" clId="{10D18C31-27E4-4D4D-9ADF-6CCE1826D204}" dt="2026-08-18T06:28:43.025" v="7833" actId="26606"/>
          <ac:spMkLst>
            <pc:docMk/>
            <pc:sldMk cId="1346700882" sldId="344"/>
            <ac:spMk id="7" creationId="{9095C1F4-AE7F-44E4-8693-40D3D6831140}"/>
          </ac:spMkLst>
        </pc:spChg>
        <pc:spChg chg="add">
          <ac:chgData name="Sotirios Despotis" userId="675ecd67-d539-4644-89de-f4ff11899b70" providerId="ADAL" clId="{10D18C31-27E4-4D4D-9ADF-6CCE1826D204}" dt="2026-08-18T06:28:43.025" v="7833" actId="26606"/>
          <ac:spMkLst>
            <pc:docMk/>
            <pc:sldMk cId="1346700882" sldId="344"/>
            <ac:spMk id="13" creationId="{871AEA07-1E14-44B4-8E55-64EF049CD66F}"/>
          </ac:spMkLst>
        </pc:spChg>
        <pc:grpChg chg="add">
          <ac:chgData name="Sotirios Despotis" userId="675ecd67-d539-4644-89de-f4ff11899b70" providerId="ADAL" clId="{10D18C31-27E4-4D4D-9ADF-6CCE1826D204}" dt="2026-08-18T06:28:43.025" v="7833" actId="26606"/>
          <ac:grpSpMkLst>
            <pc:docMk/>
            <pc:sldMk cId="1346700882" sldId="344"/>
            <ac:grpSpMk id="9" creationId="{8734DDD3-F723-4DD3-8ABE-EC0B2AC87D74}"/>
          </ac:grpSpMkLst>
        </pc:grpChg>
      </pc:sldChg>
      <pc:sldChg chg="addSp delSp modSp new mod setBg">
        <pc:chgData name="Sotirios Despotis" userId="675ecd67-d539-4644-89de-f4ff11899b70" providerId="ADAL" clId="{10D18C31-27E4-4D4D-9ADF-6CCE1826D204}" dt="2026-08-22T11:43:51.684" v="12600" actId="20577"/>
        <pc:sldMkLst>
          <pc:docMk/>
          <pc:sldMk cId="1988639689" sldId="345"/>
        </pc:sldMkLst>
        <pc:spChg chg="mod">
          <ac:chgData name="Sotirios Despotis" userId="675ecd67-d539-4644-89de-f4ff11899b70" providerId="ADAL" clId="{10D18C31-27E4-4D4D-9ADF-6CCE1826D204}" dt="2026-08-22T11:43:51.684" v="12600" actId="20577"/>
          <ac:spMkLst>
            <pc:docMk/>
            <pc:sldMk cId="1988639689" sldId="345"/>
            <ac:spMk id="2" creationId="{20F69D6C-5202-214B-8E5E-0B419B949F7B}"/>
          </ac:spMkLst>
        </pc:spChg>
        <pc:spChg chg="add">
          <ac:chgData name="Sotirios Despotis" userId="675ecd67-d539-4644-89de-f4ff11899b70" providerId="ADAL" clId="{10D18C31-27E4-4D4D-9ADF-6CCE1826D204}" dt="2026-08-18T06:30:42.692" v="7850" actId="26606"/>
          <ac:spMkLst>
            <pc:docMk/>
            <pc:sldMk cId="1988639689" sldId="345"/>
            <ac:spMk id="19" creationId="{A8DB9CD9-59B1-4D73-BC4C-98796A48EF9B}"/>
          </ac:spMkLst>
        </pc:spChg>
        <pc:spChg chg="add">
          <ac:chgData name="Sotirios Despotis" userId="675ecd67-d539-4644-89de-f4ff11899b70" providerId="ADAL" clId="{10D18C31-27E4-4D4D-9ADF-6CCE1826D204}" dt="2026-08-18T06:30:42.692" v="7850" actId="26606"/>
          <ac:spMkLst>
            <pc:docMk/>
            <pc:sldMk cId="1988639689" sldId="345"/>
            <ac:spMk id="20" creationId="{8874A6A9-41FF-4E33-AFA8-F9F81436A59E}"/>
          </ac:spMkLst>
        </pc:spChg>
        <pc:grpChg chg="add">
          <ac:chgData name="Sotirios Despotis" userId="675ecd67-d539-4644-89de-f4ff11899b70" providerId="ADAL" clId="{10D18C31-27E4-4D4D-9ADF-6CCE1826D204}" dt="2026-08-18T06:30:42.692" v="7850" actId="26606"/>
          <ac:grpSpMkLst>
            <pc:docMk/>
            <pc:sldMk cId="1988639689" sldId="345"/>
            <ac:grpSpMk id="21" creationId="{721D730E-1F97-4071-B143-B05E6D2599BC}"/>
          </ac:grpSpMkLst>
        </pc:grpChg>
      </pc:sldChg>
      <pc:sldChg chg="addSp delSp modSp new mod ord setBg">
        <pc:chgData name="Sotirios Despotis" userId="675ecd67-d539-4644-89de-f4ff11899b70" providerId="ADAL" clId="{10D18C31-27E4-4D4D-9ADF-6CCE1826D204}" dt="2026-08-22T08:07:06.594" v="12391"/>
        <pc:sldMkLst>
          <pc:docMk/>
          <pc:sldMk cId="1023511756" sldId="346"/>
        </pc:sldMkLst>
        <pc:spChg chg="mod">
          <ac:chgData name="Sotirios Despotis" userId="675ecd67-d539-4644-89de-f4ff11899b70" providerId="ADAL" clId="{10D18C31-27E4-4D4D-9ADF-6CCE1826D204}" dt="2026-08-19T16:05:04.204" v="10257" actId="20577"/>
          <ac:spMkLst>
            <pc:docMk/>
            <pc:sldMk cId="1023511756" sldId="346"/>
            <ac:spMk id="2" creationId="{B3BBDDC4-FBF5-9BE4-6F5B-DBBD09FCB333}"/>
          </ac:spMkLst>
        </pc:spChg>
        <pc:spChg chg="mod">
          <ac:chgData name="Sotirios Despotis" userId="675ecd67-d539-4644-89de-f4ff11899b70" providerId="ADAL" clId="{10D18C31-27E4-4D4D-9ADF-6CCE1826D204}" dt="2026-08-18T06:34:18.478" v="7898" actId="20577"/>
          <ac:spMkLst>
            <pc:docMk/>
            <pc:sldMk cId="1023511756" sldId="346"/>
            <ac:spMk id="3" creationId="{EA612B35-747F-B1B4-3058-FD64CDD99F85}"/>
          </ac:spMkLst>
        </pc:spChg>
        <pc:spChg chg="add mod">
          <ac:chgData name="Sotirios Despotis" userId="675ecd67-d539-4644-89de-f4ff11899b70" providerId="ADAL" clId="{10D18C31-27E4-4D4D-9ADF-6CCE1826D204}" dt="2026-08-20T06:07:52.322" v="10469" actId="20577"/>
          <ac:spMkLst>
            <pc:docMk/>
            <pc:sldMk cId="1023511756" sldId="346"/>
            <ac:spMk id="5" creationId="{99648F8C-AC50-4B7D-B348-70DF43217B04}"/>
          </ac:spMkLst>
        </pc:spChg>
        <pc:spChg chg="add">
          <ac:chgData name="Sotirios Despotis" userId="675ecd67-d539-4644-89de-f4ff11899b70" providerId="ADAL" clId="{10D18C31-27E4-4D4D-9ADF-6CCE1826D204}" dt="2026-08-18T06:33:54.920" v="7883" actId="26606"/>
          <ac:spMkLst>
            <pc:docMk/>
            <pc:sldMk cId="1023511756" sldId="346"/>
            <ac:spMk id="8" creationId="{A8DB9CD9-59B1-4D73-BC4C-98796A48EF9B}"/>
          </ac:spMkLst>
        </pc:spChg>
        <pc:spChg chg="add">
          <ac:chgData name="Sotirios Despotis" userId="675ecd67-d539-4644-89de-f4ff11899b70" providerId="ADAL" clId="{10D18C31-27E4-4D4D-9ADF-6CCE1826D204}" dt="2026-08-18T06:33:54.920" v="7883" actId="26606"/>
          <ac:spMkLst>
            <pc:docMk/>
            <pc:sldMk cId="1023511756" sldId="346"/>
            <ac:spMk id="10" creationId="{8874A6A9-41FF-4E33-AFA8-F9F81436A59E}"/>
          </ac:spMkLst>
        </pc:spChg>
        <pc:grpChg chg="add">
          <ac:chgData name="Sotirios Despotis" userId="675ecd67-d539-4644-89de-f4ff11899b70" providerId="ADAL" clId="{10D18C31-27E4-4D4D-9ADF-6CCE1826D204}" dt="2026-08-18T06:33:54.920" v="7883" actId="26606"/>
          <ac:grpSpMkLst>
            <pc:docMk/>
            <pc:sldMk cId="1023511756" sldId="346"/>
            <ac:grpSpMk id="12" creationId="{721D730E-1F97-4071-B143-B05E6D2599BC}"/>
          </ac:grpSpMkLst>
        </pc:grpChg>
      </pc:sldChg>
      <pc:sldChg chg="addSp modSp new mod setBg">
        <pc:chgData name="Sotirios Despotis" userId="675ecd67-d539-4644-89de-f4ff11899b70" providerId="ADAL" clId="{10D18C31-27E4-4D4D-9ADF-6CCE1826D204}" dt="2026-08-18T07:10:04.076" v="8045" actId="20577"/>
        <pc:sldMkLst>
          <pc:docMk/>
          <pc:sldMk cId="4131561799" sldId="347"/>
        </pc:sldMkLst>
        <pc:spChg chg="mod">
          <ac:chgData name="Sotirios Despotis" userId="675ecd67-d539-4644-89de-f4ff11899b70" providerId="ADAL" clId="{10D18C31-27E4-4D4D-9ADF-6CCE1826D204}" dt="2026-08-18T07:08:20.293" v="8042" actId="26606"/>
          <ac:spMkLst>
            <pc:docMk/>
            <pc:sldMk cId="4131561799" sldId="347"/>
            <ac:spMk id="2" creationId="{6CF5A3C5-4F0C-45CD-F6D8-DC68A4CB2ECA}"/>
          </ac:spMkLst>
        </pc:spChg>
        <pc:spChg chg="mod">
          <ac:chgData name="Sotirios Despotis" userId="675ecd67-d539-4644-89de-f4ff11899b70" providerId="ADAL" clId="{10D18C31-27E4-4D4D-9ADF-6CCE1826D204}" dt="2026-08-18T07:10:04.076" v="8045" actId="20577"/>
          <ac:spMkLst>
            <pc:docMk/>
            <pc:sldMk cId="4131561799" sldId="347"/>
            <ac:spMk id="3" creationId="{A8AE8D4C-F52C-76BB-B3FF-4F5AC09D3D10}"/>
          </ac:spMkLst>
        </pc:spChg>
        <pc:spChg chg="add">
          <ac:chgData name="Sotirios Despotis" userId="675ecd67-d539-4644-89de-f4ff11899b70" providerId="ADAL" clId="{10D18C31-27E4-4D4D-9ADF-6CCE1826D204}" dt="2026-08-18T07:08:20.293" v="8042" actId="26606"/>
          <ac:spMkLst>
            <pc:docMk/>
            <pc:sldMk cId="4131561799" sldId="347"/>
            <ac:spMk id="8" creationId="{6F5A5072-7B47-4D32-B52A-4EBBF590B8A5}"/>
          </ac:spMkLst>
        </pc:spChg>
        <pc:spChg chg="add">
          <ac:chgData name="Sotirios Despotis" userId="675ecd67-d539-4644-89de-f4ff11899b70" providerId="ADAL" clId="{10D18C31-27E4-4D4D-9ADF-6CCE1826D204}" dt="2026-08-18T07:08:20.293" v="8042" actId="26606"/>
          <ac:spMkLst>
            <pc:docMk/>
            <pc:sldMk cId="4131561799" sldId="347"/>
            <ac:spMk id="10" creationId="{9715DAF0-AE1B-46C9-8A6B-DB2AA05AB91D}"/>
          </ac:spMkLst>
        </pc:spChg>
        <pc:spChg chg="add">
          <ac:chgData name="Sotirios Despotis" userId="675ecd67-d539-4644-89de-f4ff11899b70" providerId="ADAL" clId="{10D18C31-27E4-4D4D-9ADF-6CCE1826D204}" dt="2026-08-18T07:08:20.293" v="8042" actId="26606"/>
          <ac:spMkLst>
            <pc:docMk/>
            <pc:sldMk cId="4131561799" sldId="347"/>
            <ac:spMk id="12" creationId="{6016219D-510E-4184-9090-6D5578A87BD1}"/>
          </ac:spMkLst>
        </pc:spChg>
        <pc:spChg chg="add">
          <ac:chgData name="Sotirios Despotis" userId="675ecd67-d539-4644-89de-f4ff11899b70" providerId="ADAL" clId="{10D18C31-27E4-4D4D-9ADF-6CCE1826D204}" dt="2026-08-18T07:08:20.293" v="8042" actId="26606"/>
          <ac:spMkLst>
            <pc:docMk/>
            <pc:sldMk cId="4131561799" sldId="347"/>
            <ac:spMk id="14" creationId="{AFF4A713-7B75-4B21-90D7-5AB19547C728}"/>
          </ac:spMkLst>
        </pc:spChg>
        <pc:spChg chg="add">
          <ac:chgData name="Sotirios Despotis" userId="675ecd67-d539-4644-89de-f4ff11899b70" providerId="ADAL" clId="{10D18C31-27E4-4D4D-9ADF-6CCE1826D204}" dt="2026-08-18T07:08:20.293" v="8042" actId="26606"/>
          <ac:spMkLst>
            <pc:docMk/>
            <pc:sldMk cId="4131561799" sldId="347"/>
            <ac:spMk id="16" creationId="{DC631C0B-6DA6-4E57-8231-CE32B3434A7E}"/>
          </ac:spMkLst>
        </pc:spChg>
        <pc:spChg chg="add">
          <ac:chgData name="Sotirios Despotis" userId="675ecd67-d539-4644-89de-f4ff11899b70" providerId="ADAL" clId="{10D18C31-27E4-4D4D-9ADF-6CCE1826D204}" dt="2026-08-18T07:08:20.293" v="8042" actId="26606"/>
          <ac:spMkLst>
            <pc:docMk/>
            <pc:sldMk cId="4131561799" sldId="347"/>
            <ac:spMk id="18" creationId="{C29501E6-A978-4A61-9689-9085AF97A53A}"/>
          </ac:spMkLst>
        </pc:spChg>
      </pc:sldChg>
      <pc:sldChg chg="addSp delSp modSp new mod setBg">
        <pc:chgData name="Sotirios Despotis" userId="675ecd67-d539-4644-89de-f4ff11899b70" providerId="ADAL" clId="{10D18C31-27E4-4D4D-9ADF-6CCE1826D204}" dt="2026-08-21T15:35:53.331" v="12320" actId="20577"/>
        <pc:sldMkLst>
          <pc:docMk/>
          <pc:sldMk cId="3346736014" sldId="348"/>
        </pc:sldMkLst>
        <pc:spChg chg="mod">
          <ac:chgData name="Sotirios Despotis" userId="675ecd67-d539-4644-89de-f4ff11899b70" providerId="ADAL" clId="{10D18C31-27E4-4D4D-9ADF-6CCE1826D204}" dt="2026-08-21T15:35:53.331" v="12320" actId="20577"/>
          <ac:spMkLst>
            <pc:docMk/>
            <pc:sldMk cId="3346736014" sldId="348"/>
            <ac:spMk id="3" creationId="{56C10373-9238-D70A-C83C-1A930DA191DC}"/>
          </ac:spMkLst>
        </pc:spChg>
        <pc:spChg chg="add">
          <ac:chgData name="Sotirios Despotis" userId="675ecd67-d539-4644-89de-f4ff11899b70" providerId="ADAL" clId="{10D18C31-27E4-4D4D-9ADF-6CCE1826D204}" dt="2026-08-19T06:27:01.962" v="8930" actId="26606"/>
          <ac:spMkLst>
            <pc:docMk/>
            <pc:sldMk cId="3346736014" sldId="348"/>
            <ac:spMk id="10" creationId="{21AC6A30-4F22-4C0F-B278-19C5B8A80C55}"/>
          </ac:spMkLst>
        </pc:spChg>
        <pc:spChg chg="add">
          <ac:chgData name="Sotirios Despotis" userId="675ecd67-d539-4644-89de-f4ff11899b70" providerId="ADAL" clId="{10D18C31-27E4-4D4D-9ADF-6CCE1826D204}" dt="2026-08-19T06:27:01.962" v="8930" actId="26606"/>
          <ac:spMkLst>
            <pc:docMk/>
            <pc:sldMk cId="3346736014" sldId="348"/>
            <ac:spMk id="12" creationId="{BB4335AD-65B1-44E4-90AF-264024FE4BD2}"/>
          </ac:spMkLst>
        </pc:spChg>
        <pc:picChg chg="add mod ord">
          <ac:chgData name="Sotirios Despotis" userId="675ecd67-d539-4644-89de-f4ff11899b70" providerId="ADAL" clId="{10D18C31-27E4-4D4D-9ADF-6CCE1826D204}" dt="2026-08-19T06:27:01.962" v="8930" actId="26606"/>
          <ac:picMkLst>
            <pc:docMk/>
            <pc:sldMk cId="3346736014" sldId="348"/>
            <ac:picMk id="4" creationId="{0CA2B44A-D367-0FF4-130F-B92F4CD2A591}"/>
          </ac:picMkLst>
        </pc:picChg>
        <pc:picChg chg="add mod ord">
          <ac:chgData name="Sotirios Despotis" userId="675ecd67-d539-4644-89de-f4ff11899b70" providerId="ADAL" clId="{10D18C31-27E4-4D4D-9ADF-6CCE1826D204}" dt="2026-08-19T06:27:01.962" v="8930" actId="26606"/>
          <ac:picMkLst>
            <pc:docMk/>
            <pc:sldMk cId="3346736014" sldId="348"/>
            <ac:picMk id="5" creationId="{87F008B5-D2A9-E636-D59D-429010E516FC}"/>
          </ac:picMkLst>
        </pc:picChg>
      </pc:sldChg>
      <pc:sldChg chg="addSp delSp modSp new mod setBg">
        <pc:chgData name="Sotirios Despotis" userId="675ecd67-d539-4644-89de-f4ff11899b70" providerId="ADAL" clId="{10D18C31-27E4-4D4D-9ADF-6CCE1826D204}" dt="2026-08-20T06:11:11.046" v="10559" actId="20577"/>
        <pc:sldMkLst>
          <pc:docMk/>
          <pc:sldMk cId="3038022777" sldId="349"/>
        </pc:sldMkLst>
        <pc:spChg chg="mod">
          <ac:chgData name="Sotirios Despotis" userId="675ecd67-d539-4644-89de-f4ff11899b70" providerId="ADAL" clId="{10D18C31-27E4-4D4D-9ADF-6CCE1826D204}" dt="2026-08-20T06:10:59.019" v="10549" actId="123"/>
          <ac:spMkLst>
            <pc:docMk/>
            <pc:sldMk cId="3038022777" sldId="349"/>
            <ac:spMk id="2" creationId="{E36F2F08-EEFE-203E-3BE2-EC54366F1AB7}"/>
          </ac:spMkLst>
        </pc:spChg>
        <pc:spChg chg="mod">
          <ac:chgData name="Sotirios Despotis" userId="675ecd67-d539-4644-89de-f4ff11899b70" providerId="ADAL" clId="{10D18C31-27E4-4D4D-9ADF-6CCE1826D204}" dt="2026-08-20T06:11:11.046" v="10559" actId="20577"/>
          <ac:spMkLst>
            <pc:docMk/>
            <pc:sldMk cId="3038022777" sldId="349"/>
            <ac:spMk id="3" creationId="{3A39C606-9E11-01C8-6142-7CD16CDF7D7B}"/>
          </ac:spMkLst>
        </pc:spChg>
        <pc:spChg chg="add">
          <ac:chgData name="Sotirios Despotis" userId="675ecd67-d539-4644-89de-f4ff11899b70" providerId="ADAL" clId="{10D18C31-27E4-4D4D-9ADF-6CCE1826D204}" dt="2026-08-18T14:26:25.743" v="8569" actId="26606"/>
          <ac:spMkLst>
            <pc:docMk/>
            <pc:sldMk cId="3038022777" sldId="349"/>
            <ac:spMk id="29" creationId="{04812C46-200A-4DEB-A05E-3ED6C68C2387}"/>
          </ac:spMkLst>
        </pc:spChg>
        <pc:spChg chg="add">
          <ac:chgData name="Sotirios Despotis" userId="675ecd67-d539-4644-89de-f4ff11899b70" providerId="ADAL" clId="{10D18C31-27E4-4D4D-9ADF-6CCE1826D204}" dt="2026-08-18T14:26:25.743" v="8569" actId="26606"/>
          <ac:spMkLst>
            <pc:docMk/>
            <pc:sldMk cId="3038022777" sldId="349"/>
            <ac:spMk id="31" creationId="{D1EA859B-E555-4109-94F3-6700E046E008}"/>
          </ac:spMkLst>
        </pc:spChg>
        <pc:picChg chg="add mod ord">
          <ac:chgData name="Sotirios Despotis" userId="675ecd67-d539-4644-89de-f4ff11899b70" providerId="ADAL" clId="{10D18C31-27E4-4D4D-9ADF-6CCE1826D204}" dt="2026-08-18T14:26:25.743" v="8569" actId="26606"/>
          <ac:picMkLst>
            <pc:docMk/>
            <pc:sldMk cId="3038022777" sldId="349"/>
            <ac:picMk id="4" creationId="{822F4225-1D0E-AA2D-23E3-DE5494A389A1}"/>
          </ac:picMkLst>
        </pc:picChg>
      </pc:sldChg>
      <pc:sldChg chg="addSp delSp modSp add mod setBg delDesignElem">
        <pc:chgData name="Sotirios Despotis" userId="675ecd67-d539-4644-89de-f4ff11899b70" providerId="ADAL" clId="{10D18C31-27E4-4D4D-9ADF-6CCE1826D204}" dt="2026-08-22T11:42:13.319" v="12587" actId="313"/>
        <pc:sldMkLst>
          <pc:docMk/>
          <pc:sldMk cId="185873412" sldId="350"/>
        </pc:sldMkLst>
        <pc:spChg chg="mod">
          <ac:chgData name="Sotirios Despotis" userId="675ecd67-d539-4644-89de-f4ff11899b70" providerId="ADAL" clId="{10D18C31-27E4-4D4D-9ADF-6CCE1826D204}" dt="2026-08-22T11:42:13.319" v="12587" actId="313"/>
          <ac:spMkLst>
            <pc:docMk/>
            <pc:sldMk cId="185873412" sldId="350"/>
            <ac:spMk id="2" creationId="{AC6546D8-4597-2019-5FEC-B5DB7AC25B3A}"/>
          </ac:spMkLst>
        </pc:spChg>
        <pc:spChg chg="mod">
          <ac:chgData name="Sotirios Despotis" userId="675ecd67-d539-4644-89de-f4ff11899b70" providerId="ADAL" clId="{10D18C31-27E4-4D4D-9ADF-6CCE1826D204}" dt="2026-08-22T11:42:03.386" v="12568" actId="255"/>
          <ac:spMkLst>
            <pc:docMk/>
            <pc:sldMk cId="185873412" sldId="350"/>
            <ac:spMk id="3" creationId="{D3D190FD-1BD1-6E3E-04E4-B0641BA011AB}"/>
          </ac:spMkLst>
        </pc:spChg>
        <pc:spChg chg="add del">
          <ac:chgData name="Sotirios Despotis" userId="675ecd67-d539-4644-89de-f4ff11899b70" providerId="ADAL" clId="{10D18C31-27E4-4D4D-9ADF-6CCE1826D204}" dt="2026-08-21T15:30:09.972" v="12237" actId="26606"/>
          <ac:spMkLst>
            <pc:docMk/>
            <pc:sldMk cId="185873412" sldId="350"/>
            <ac:spMk id="5" creationId="{09588DA8-065E-4F6F-8EFD-43104AB2E0CF}"/>
          </ac:spMkLst>
        </pc:spChg>
        <pc:spChg chg="add del">
          <ac:chgData name="Sotirios Despotis" userId="675ecd67-d539-4644-89de-f4ff11899b70" providerId="ADAL" clId="{10D18C31-27E4-4D4D-9ADF-6CCE1826D204}" dt="2026-08-21T15:30:09.972" v="12237" actId="26606"/>
          <ac:spMkLst>
            <pc:docMk/>
            <pc:sldMk cId="185873412" sldId="350"/>
            <ac:spMk id="6" creationId="{C4285719-470E-454C-AF62-8323075F1F5B}"/>
          </ac:spMkLst>
        </pc:spChg>
        <pc:spChg chg="add del">
          <ac:chgData name="Sotirios Despotis" userId="675ecd67-d539-4644-89de-f4ff11899b70" providerId="ADAL" clId="{10D18C31-27E4-4D4D-9ADF-6CCE1826D204}" dt="2026-08-21T15:30:09.972" v="12237" actId="26606"/>
          <ac:spMkLst>
            <pc:docMk/>
            <pc:sldMk cId="185873412" sldId="350"/>
            <ac:spMk id="7" creationId="{CD9FE4EF-C4D8-49A0-B2FF-81D8DB7D8A24}"/>
          </ac:spMkLst>
        </pc:spChg>
        <pc:spChg chg="add del">
          <ac:chgData name="Sotirios Despotis" userId="675ecd67-d539-4644-89de-f4ff11899b70" providerId="ADAL" clId="{10D18C31-27E4-4D4D-9ADF-6CCE1826D204}" dt="2026-08-21T15:30:09.972" v="12237" actId="26606"/>
          <ac:spMkLst>
            <pc:docMk/>
            <pc:sldMk cId="185873412" sldId="350"/>
            <ac:spMk id="9" creationId="{4300840D-0A0B-4512-BACA-B439D5B9C57C}"/>
          </ac:spMkLst>
        </pc:spChg>
        <pc:spChg chg="add del">
          <ac:chgData name="Sotirios Despotis" userId="675ecd67-d539-4644-89de-f4ff11899b70" providerId="ADAL" clId="{10D18C31-27E4-4D4D-9ADF-6CCE1826D204}" dt="2026-08-21T15:30:09.972" v="12237" actId="26606"/>
          <ac:spMkLst>
            <pc:docMk/>
            <pc:sldMk cId="185873412" sldId="350"/>
            <ac:spMk id="11" creationId="{D2B78728-A580-49A7-84F9-6EF6F583ADE0}"/>
          </ac:spMkLst>
        </pc:spChg>
        <pc:spChg chg="add del">
          <ac:chgData name="Sotirios Despotis" userId="675ecd67-d539-4644-89de-f4ff11899b70" providerId="ADAL" clId="{10D18C31-27E4-4D4D-9ADF-6CCE1826D204}" dt="2026-08-21T15:30:09.972" v="12237" actId="26606"/>
          <ac:spMkLst>
            <pc:docMk/>
            <pc:sldMk cId="185873412" sldId="350"/>
            <ac:spMk id="18" creationId="{38FAA1A1-D861-433F-88FA-1E9D6FD31D11}"/>
          </ac:spMkLst>
        </pc:spChg>
        <pc:spChg chg="add del">
          <ac:chgData name="Sotirios Despotis" userId="675ecd67-d539-4644-89de-f4ff11899b70" providerId="ADAL" clId="{10D18C31-27E4-4D4D-9ADF-6CCE1826D204}" dt="2026-08-21T15:30:09.972" v="12237" actId="26606"/>
          <ac:spMkLst>
            <pc:docMk/>
            <pc:sldMk cId="185873412" sldId="350"/>
            <ac:spMk id="20" creationId="{8D71EDA1-87BF-4D5D-AB79-F346FD19278A}"/>
          </ac:spMkLst>
        </pc:spChg>
        <pc:spChg chg="add">
          <ac:chgData name="Sotirios Despotis" userId="675ecd67-d539-4644-89de-f4ff11899b70" providerId="ADAL" clId="{10D18C31-27E4-4D4D-9ADF-6CCE1826D204}" dt="2026-08-21T15:30:09.972" v="12237" actId="26606"/>
          <ac:spMkLst>
            <pc:docMk/>
            <pc:sldMk cId="185873412" sldId="350"/>
            <ac:spMk id="25" creationId="{D009D6D5-DAC2-4A8B-A17A-E206B9012D09}"/>
          </ac:spMkLst>
        </pc:spChg>
        <pc:picChg chg="add">
          <ac:chgData name="Sotirios Despotis" userId="675ecd67-d539-4644-89de-f4ff11899b70" providerId="ADAL" clId="{10D18C31-27E4-4D4D-9ADF-6CCE1826D204}" dt="2026-08-21T15:30:05.674" v="12236"/>
          <ac:picMkLst>
            <pc:docMk/>
            <pc:sldMk cId="185873412" sldId="350"/>
            <ac:picMk id="4" creationId="{FB443502-63C5-5009-A836-460657B0C13D}"/>
          </ac:picMkLst>
        </pc:picChg>
      </pc:sldChg>
      <pc:sldChg chg="addSp delSp modSp new mod setBg">
        <pc:chgData name="Sotirios Despotis" userId="675ecd67-d539-4644-89de-f4ff11899b70" providerId="ADAL" clId="{10D18C31-27E4-4D4D-9ADF-6CCE1826D204}" dt="2026-08-22T11:45:00.520" v="12605" actId="20577"/>
        <pc:sldMkLst>
          <pc:docMk/>
          <pc:sldMk cId="247059433" sldId="351"/>
        </pc:sldMkLst>
        <pc:spChg chg="mod">
          <ac:chgData name="Sotirios Despotis" userId="675ecd67-d539-4644-89de-f4ff11899b70" providerId="ADAL" clId="{10D18C31-27E4-4D4D-9ADF-6CCE1826D204}" dt="2026-08-19T06:17:22.136" v="8865" actId="20577"/>
          <ac:spMkLst>
            <pc:docMk/>
            <pc:sldMk cId="247059433" sldId="351"/>
            <ac:spMk id="2" creationId="{C12B9DF6-35BD-25E8-C260-7245BB41023F}"/>
          </ac:spMkLst>
        </pc:spChg>
        <pc:spChg chg="mod ord">
          <ac:chgData name="Sotirios Despotis" userId="675ecd67-d539-4644-89de-f4ff11899b70" providerId="ADAL" clId="{10D18C31-27E4-4D4D-9ADF-6CCE1826D204}" dt="2026-08-22T11:45:00.520" v="12605" actId="20577"/>
          <ac:spMkLst>
            <pc:docMk/>
            <pc:sldMk cId="247059433" sldId="351"/>
            <ac:spMk id="3" creationId="{9C8D9B53-8866-8068-00AD-FF844564428D}"/>
          </ac:spMkLst>
        </pc:spChg>
        <pc:spChg chg="add">
          <ac:chgData name="Sotirios Despotis" userId="675ecd67-d539-4644-89de-f4ff11899b70" providerId="ADAL" clId="{10D18C31-27E4-4D4D-9ADF-6CCE1826D204}" dt="2026-08-19T06:17:17.185" v="8864" actId="26606"/>
          <ac:spMkLst>
            <pc:docMk/>
            <pc:sldMk cId="247059433" sldId="351"/>
            <ac:spMk id="13" creationId="{AEDD7960-4866-4399-BEF6-DD1431AB4E34}"/>
          </ac:spMkLst>
        </pc:spChg>
        <pc:spChg chg="add">
          <ac:chgData name="Sotirios Despotis" userId="675ecd67-d539-4644-89de-f4ff11899b70" providerId="ADAL" clId="{10D18C31-27E4-4D4D-9ADF-6CCE1826D204}" dt="2026-08-19T06:17:17.185" v="8864" actId="26606"/>
          <ac:spMkLst>
            <pc:docMk/>
            <pc:sldMk cId="247059433" sldId="351"/>
            <ac:spMk id="14" creationId="{6B5E2835-4E47-45B3-9CFE-732FF7B05472}"/>
          </ac:spMkLst>
        </pc:spChg>
        <pc:spChg chg="add">
          <ac:chgData name="Sotirios Despotis" userId="675ecd67-d539-4644-89de-f4ff11899b70" providerId="ADAL" clId="{10D18C31-27E4-4D4D-9ADF-6CCE1826D204}" dt="2026-08-19T06:17:17.185" v="8864" actId="26606"/>
          <ac:spMkLst>
            <pc:docMk/>
            <pc:sldMk cId="247059433" sldId="351"/>
            <ac:spMk id="15" creationId="{55D4142C-5077-457F-A6AD-3FECFDB39685}"/>
          </ac:spMkLst>
        </pc:spChg>
        <pc:spChg chg="add">
          <ac:chgData name="Sotirios Despotis" userId="675ecd67-d539-4644-89de-f4ff11899b70" providerId="ADAL" clId="{10D18C31-27E4-4D4D-9ADF-6CCE1826D204}" dt="2026-08-19T06:17:17.185" v="8864" actId="26606"/>
          <ac:spMkLst>
            <pc:docMk/>
            <pc:sldMk cId="247059433" sldId="351"/>
            <ac:spMk id="16" creationId="{5B45AD5D-AA52-4F7B-9362-576A39AD9E09}"/>
          </ac:spMkLst>
        </pc:spChg>
        <pc:spChg chg="add">
          <ac:chgData name="Sotirios Despotis" userId="675ecd67-d539-4644-89de-f4ff11899b70" providerId="ADAL" clId="{10D18C31-27E4-4D4D-9ADF-6CCE1826D204}" dt="2026-08-19T06:17:17.185" v="8864" actId="26606"/>
          <ac:spMkLst>
            <pc:docMk/>
            <pc:sldMk cId="247059433" sldId="351"/>
            <ac:spMk id="17" creationId="{7A5F0580-5EE9-419F-96EE-B6529EF6E7D0}"/>
          </ac:spMkLst>
        </pc:spChg>
        <pc:picChg chg="add mod ord">
          <ac:chgData name="Sotirios Despotis" userId="675ecd67-d539-4644-89de-f4ff11899b70" providerId="ADAL" clId="{10D18C31-27E4-4D4D-9ADF-6CCE1826D204}" dt="2026-08-19T06:17:17.185" v="8864" actId="26606"/>
          <ac:picMkLst>
            <pc:docMk/>
            <pc:sldMk cId="247059433" sldId="351"/>
            <ac:picMk id="4" creationId="{630FFAB6-8C30-E6D4-518B-587FB801ED92}"/>
          </ac:picMkLst>
        </pc:picChg>
      </pc:sldChg>
      <pc:sldChg chg="delSp add setBg delDesignElem">
        <pc:chgData name="Sotirios Despotis" userId="675ecd67-d539-4644-89de-f4ff11899b70" providerId="ADAL" clId="{10D18C31-27E4-4D4D-9ADF-6CCE1826D204}" dt="2026-08-19T08:36:17.780" v="9437"/>
        <pc:sldMkLst>
          <pc:docMk/>
          <pc:sldMk cId="310648881" sldId="352"/>
        </pc:sldMkLst>
      </pc:sldChg>
      <pc:sldChg chg="addSp delSp modSp new mod ord setBg">
        <pc:chgData name="Sotirios Despotis" userId="675ecd67-d539-4644-89de-f4ff11899b70" providerId="ADAL" clId="{10D18C31-27E4-4D4D-9ADF-6CCE1826D204}" dt="2026-08-22T08:07:30.995" v="12393"/>
        <pc:sldMkLst>
          <pc:docMk/>
          <pc:sldMk cId="2215379582" sldId="353"/>
        </pc:sldMkLst>
        <pc:spChg chg="mod">
          <ac:chgData name="Sotirios Despotis" userId="675ecd67-d539-4644-89de-f4ff11899b70" providerId="ADAL" clId="{10D18C31-27E4-4D4D-9ADF-6CCE1826D204}" dt="2026-08-20T06:06:01.152" v="10454" actId="20577"/>
          <ac:spMkLst>
            <pc:docMk/>
            <pc:sldMk cId="2215379582" sldId="353"/>
            <ac:spMk id="2" creationId="{00EFC666-1560-1542-3AF2-190FF1C609A4}"/>
          </ac:spMkLst>
        </pc:spChg>
        <pc:spChg chg="add mod">
          <ac:chgData name="Sotirios Despotis" userId="675ecd67-d539-4644-89de-f4ff11899b70" providerId="ADAL" clId="{10D18C31-27E4-4D4D-9ADF-6CCE1826D204}" dt="2026-08-19T13:21:15.335" v="9540" actId="20577"/>
          <ac:spMkLst>
            <pc:docMk/>
            <pc:sldMk cId="2215379582" sldId="353"/>
            <ac:spMk id="9" creationId="{D5E0E6B0-F9F7-83E0-CEA8-021F0FFC71A6}"/>
          </ac:spMkLst>
        </pc:spChg>
        <pc:spChg chg="add">
          <ac:chgData name="Sotirios Despotis" userId="675ecd67-d539-4644-89de-f4ff11899b70" providerId="ADAL" clId="{10D18C31-27E4-4D4D-9ADF-6CCE1826D204}" dt="2026-08-19T13:20:11.060" v="9494" actId="26606"/>
          <ac:spMkLst>
            <pc:docMk/>
            <pc:sldMk cId="2215379582" sldId="353"/>
            <ac:spMk id="14" creationId="{90C0C0D1-E79A-41FF-8322-256F6DD1499B}"/>
          </ac:spMkLst>
        </pc:spChg>
        <pc:spChg chg="add">
          <ac:chgData name="Sotirios Despotis" userId="675ecd67-d539-4644-89de-f4ff11899b70" providerId="ADAL" clId="{10D18C31-27E4-4D4D-9ADF-6CCE1826D204}" dt="2026-08-19T13:20:11.060" v="9494" actId="26606"/>
          <ac:spMkLst>
            <pc:docMk/>
            <pc:sldMk cId="2215379582" sldId="353"/>
            <ac:spMk id="15" creationId="{21516CB1-E8C8-4751-B6A6-46B2D1E72A61}"/>
          </ac:spMkLst>
        </pc:spChg>
        <pc:spChg chg="add">
          <ac:chgData name="Sotirios Despotis" userId="675ecd67-d539-4644-89de-f4ff11899b70" providerId="ADAL" clId="{10D18C31-27E4-4D4D-9ADF-6CCE1826D204}" dt="2026-08-19T13:20:11.060" v="9494" actId="26606"/>
          <ac:spMkLst>
            <pc:docMk/>
            <pc:sldMk cId="2215379582" sldId="353"/>
            <ac:spMk id="16" creationId="{395FA420-5595-49D1-9D5F-79EC43B55574}"/>
          </ac:spMkLst>
        </pc:spChg>
        <pc:picChg chg="add mod ord">
          <ac:chgData name="Sotirios Despotis" userId="675ecd67-d539-4644-89de-f4ff11899b70" providerId="ADAL" clId="{10D18C31-27E4-4D4D-9ADF-6CCE1826D204}" dt="2026-08-19T13:20:11.060" v="9494" actId="26606"/>
          <ac:picMkLst>
            <pc:docMk/>
            <pc:sldMk cId="2215379582" sldId="353"/>
            <ac:picMk id="4" creationId="{650136F5-7611-F81C-1883-BE0299E7E556}"/>
          </ac:picMkLst>
        </pc:picChg>
        <pc:picChg chg="add mod">
          <ac:chgData name="Sotirios Despotis" userId="675ecd67-d539-4644-89de-f4ff11899b70" providerId="ADAL" clId="{10D18C31-27E4-4D4D-9ADF-6CCE1826D204}" dt="2026-08-19T13:20:11.060" v="9494" actId="26606"/>
          <ac:picMkLst>
            <pc:docMk/>
            <pc:sldMk cId="2215379582" sldId="353"/>
            <ac:picMk id="5" creationId="{3E9D8644-24B4-81B1-1B3A-0FA9F3FDB382}"/>
          </ac:picMkLst>
        </pc:picChg>
      </pc:sldChg>
      <pc:sldChg chg="addSp delSp modSp new mod setBg">
        <pc:chgData name="Sotirios Despotis" userId="675ecd67-d539-4644-89de-f4ff11899b70" providerId="ADAL" clId="{10D18C31-27E4-4D4D-9ADF-6CCE1826D204}" dt="2026-08-19T15:47:27.261" v="10219" actId="14100"/>
        <pc:sldMkLst>
          <pc:docMk/>
          <pc:sldMk cId="1754302681" sldId="354"/>
        </pc:sldMkLst>
        <pc:spChg chg="mod">
          <ac:chgData name="Sotirios Despotis" userId="675ecd67-d539-4644-89de-f4ff11899b70" providerId="ADAL" clId="{10D18C31-27E4-4D4D-9ADF-6CCE1826D204}" dt="2026-08-19T15:47:17.107" v="10218" actId="20577"/>
          <ac:spMkLst>
            <pc:docMk/>
            <pc:sldMk cId="1754302681" sldId="354"/>
            <ac:spMk id="2" creationId="{D3886E74-4C0C-08AF-FD0C-5C61755BB3BD}"/>
          </ac:spMkLst>
        </pc:spChg>
        <pc:spChg chg="add">
          <ac:chgData name="Sotirios Despotis" userId="675ecd67-d539-4644-89de-f4ff11899b70" providerId="ADAL" clId="{10D18C31-27E4-4D4D-9ADF-6CCE1826D204}" dt="2026-08-19T15:47:04.424" v="10206" actId="26606"/>
          <ac:spMkLst>
            <pc:docMk/>
            <pc:sldMk cId="1754302681" sldId="354"/>
            <ac:spMk id="24" creationId="{1B15ED52-F352-441B-82BF-E0EA34836D08}"/>
          </ac:spMkLst>
        </pc:spChg>
        <pc:spChg chg="add">
          <ac:chgData name="Sotirios Despotis" userId="675ecd67-d539-4644-89de-f4ff11899b70" providerId="ADAL" clId="{10D18C31-27E4-4D4D-9ADF-6CCE1826D204}" dt="2026-08-19T15:47:04.424" v="10206" actId="26606"/>
          <ac:spMkLst>
            <pc:docMk/>
            <pc:sldMk cId="1754302681" sldId="354"/>
            <ac:spMk id="28" creationId="{BC4C4868-CB8F-4AF9-9CDB-8108F2C19B67}"/>
          </ac:spMkLst>
        </pc:spChg>
        <pc:spChg chg="add">
          <ac:chgData name="Sotirios Despotis" userId="675ecd67-d539-4644-89de-f4ff11899b70" providerId="ADAL" clId="{10D18C31-27E4-4D4D-9ADF-6CCE1826D204}" dt="2026-08-19T15:47:04.424" v="10206" actId="26606"/>
          <ac:spMkLst>
            <pc:docMk/>
            <pc:sldMk cId="1754302681" sldId="354"/>
            <ac:spMk id="29" creationId="{3B2E3793-BFE6-45A2-9B7B-E18844431C99}"/>
          </ac:spMkLst>
        </pc:spChg>
        <pc:spChg chg="add">
          <ac:chgData name="Sotirios Despotis" userId="675ecd67-d539-4644-89de-f4ff11899b70" providerId="ADAL" clId="{10D18C31-27E4-4D4D-9ADF-6CCE1826D204}" dt="2026-08-19T15:47:04.424" v="10206" actId="26606"/>
          <ac:spMkLst>
            <pc:docMk/>
            <pc:sldMk cId="1754302681" sldId="354"/>
            <ac:spMk id="30" creationId="{375E0459-6403-40CD-989D-56A4407CA12E}"/>
          </ac:spMkLst>
        </pc:spChg>
        <pc:spChg chg="add mod">
          <ac:chgData name="Sotirios Despotis" userId="675ecd67-d539-4644-89de-f4ff11899b70" providerId="ADAL" clId="{10D18C31-27E4-4D4D-9ADF-6CCE1826D204}" dt="2026-08-19T15:47:27.261" v="10219" actId="14100"/>
          <ac:spMkLst>
            <pc:docMk/>
            <pc:sldMk cId="1754302681" sldId="354"/>
            <ac:spMk id="31" creationId="{46990969-3DAE-B81C-3F0C-F5A1D8677D9A}"/>
          </ac:spMkLst>
        </pc:spChg>
        <pc:spChg chg="add">
          <ac:chgData name="Sotirios Despotis" userId="675ecd67-d539-4644-89de-f4ff11899b70" providerId="ADAL" clId="{10D18C31-27E4-4D4D-9ADF-6CCE1826D204}" dt="2026-08-19T15:47:04.424" v="10206" actId="26606"/>
          <ac:spMkLst>
            <pc:docMk/>
            <pc:sldMk cId="1754302681" sldId="354"/>
            <ac:spMk id="32" creationId="{53E5B1A8-3AC9-4BD1-9BBC-78CA94F2D1BA}"/>
          </ac:spMkLst>
        </pc:spChg>
      </pc:sldChg>
      <pc:sldChg chg="addSp delSp modSp new mod setBg">
        <pc:chgData name="Sotirios Despotis" userId="675ecd67-d539-4644-89de-f4ff11899b70" providerId="ADAL" clId="{10D18C31-27E4-4D4D-9ADF-6CCE1826D204}" dt="2026-08-19T15:43:57.053" v="10164" actId="26606"/>
        <pc:sldMkLst>
          <pc:docMk/>
          <pc:sldMk cId="827789534" sldId="355"/>
        </pc:sldMkLst>
        <pc:spChg chg="add">
          <ac:chgData name="Sotirios Despotis" userId="675ecd67-d539-4644-89de-f4ff11899b70" providerId="ADAL" clId="{10D18C31-27E4-4D4D-9ADF-6CCE1826D204}" dt="2026-08-19T15:43:57.053" v="10164" actId="26606"/>
          <ac:spMkLst>
            <pc:docMk/>
            <pc:sldMk cId="827789534" sldId="355"/>
            <ac:spMk id="9" creationId="{8950AD4C-6AF3-49F8-94E1-DBCAFB39478B}"/>
          </ac:spMkLst>
        </pc:spChg>
        <pc:spChg chg="add">
          <ac:chgData name="Sotirios Despotis" userId="675ecd67-d539-4644-89de-f4ff11899b70" providerId="ADAL" clId="{10D18C31-27E4-4D4D-9ADF-6CCE1826D204}" dt="2026-08-19T15:43:57.053" v="10164" actId="26606"/>
          <ac:spMkLst>
            <pc:docMk/>
            <pc:sldMk cId="827789534" sldId="355"/>
            <ac:spMk id="11" creationId="{DEAEE08D-A745-4391-9073-9E99767E09D4}"/>
          </ac:spMkLst>
        </pc:spChg>
        <pc:spChg chg="add">
          <ac:chgData name="Sotirios Despotis" userId="675ecd67-d539-4644-89de-f4ff11899b70" providerId="ADAL" clId="{10D18C31-27E4-4D4D-9ADF-6CCE1826D204}" dt="2026-08-19T15:43:57.053" v="10164" actId="26606"/>
          <ac:spMkLst>
            <pc:docMk/>
            <pc:sldMk cId="827789534" sldId="355"/>
            <ac:spMk id="13" creationId="{7E862DF0-097D-4BBD-A1A1-35B522C5EB97}"/>
          </ac:spMkLst>
        </pc:spChg>
        <pc:picChg chg="add mod">
          <ac:chgData name="Sotirios Despotis" userId="675ecd67-d539-4644-89de-f4ff11899b70" providerId="ADAL" clId="{10D18C31-27E4-4D4D-9ADF-6CCE1826D204}" dt="2026-08-19T15:43:57.053" v="10164" actId="26606"/>
          <ac:picMkLst>
            <pc:docMk/>
            <pc:sldMk cId="827789534" sldId="355"/>
            <ac:picMk id="4" creationId="{E90C1232-B2F4-C439-2D31-C8ABD5C27C02}"/>
          </ac:picMkLst>
        </pc:picChg>
      </pc:sldChg>
      <pc:sldChg chg="addSp modSp new mod setBg">
        <pc:chgData name="Sotirios Despotis" userId="675ecd67-d539-4644-89de-f4ff11899b70" providerId="ADAL" clId="{10D18C31-27E4-4D4D-9ADF-6CCE1826D204}" dt="2026-08-20T06:04:19.479" v="10413" actId="123"/>
        <pc:sldMkLst>
          <pc:docMk/>
          <pc:sldMk cId="2108161748" sldId="356"/>
        </pc:sldMkLst>
        <pc:spChg chg="mod">
          <ac:chgData name="Sotirios Despotis" userId="675ecd67-d539-4644-89de-f4ff11899b70" providerId="ADAL" clId="{10D18C31-27E4-4D4D-9ADF-6CCE1826D204}" dt="2026-08-19T16:21:45.888" v="10354" actId="26606"/>
          <ac:spMkLst>
            <pc:docMk/>
            <pc:sldMk cId="2108161748" sldId="356"/>
            <ac:spMk id="2" creationId="{C5810B05-8BC5-8611-2061-886B66D0DAC8}"/>
          </ac:spMkLst>
        </pc:spChg>
        <pc:spChg chg="mod">
          <ac:chgData name="Sotirios Despotis" userId="675ecd67-d539-4644-89de-f4ff11899b70" providerId="ADAL" clId="{10D18C31-27E4-4D4D-9ADF-6CCE1826D204}" dt="2026-08-20T06:04:19.479" v="10413" actId="123"/>
          <ac:spMkLst>
            <pc:docMk/>
            <pc:sldMk cId="2108161748" sldId="356"/>
            <ac:spMk id="3" creationId="{56A47A86-9E38-5CE8-A43B-C8F2B8E01D83}"/>
          </ac:spMkLst>
        </pc:spChg>
        <pc:spChg chg="add">
          <ac:chgData name="Sotirios Despotis" userId="675ecd67-d539-4644-89de-f4ff11899b70" providerId="ADAL" clId="{10D18C31-27E4-4D4D-9ADF-6CCE1826D204}" dt="2026-08-19T16:21:45.888" v="10354" actId="26606"/>
          <ac:spMkLst>
            <pc:docMk/>
            <pc:sldMk cId="2108161748" sldId="356"/>
            <ac:spMk id="9" creationId="{45D37F4E-DDB4-456B-97E0-9937730A039F}"/>
          </ac:spMkLst>
        </pc:spChg>
        <pc:spChg chg="add">
          <ac:chgData name="Sotirios Despotis" userId="675ecd67-d539-4644-89de-f4ff11899b70" providerId="ADAL" clId="{10D18C31-27E4-4D4D-9ADF-6CCE1826D204}" dt="2026-08-19T16:21:45.888" v="10354" actId="26606"/>
          <ac:spMkLst>
            <pc:docMk/>
            <pc:sldMk cId="2108161748" sldId="356"/>
            <ac:spMk id="11" creationId="{B2DD41CD-8F47-4F56-AD12-4E2FF7696987}"/>
          </ac:spMkLst>
        </pc:spChg>
        <pc:picChg chg="add mod">
          <ac:chgData name="Sotirios Despotis" userId="675ecd67-d539-4644-89de-f4ff11899b70" providerId="ADAL" clId="{10D18C31-27E4-4D4D-9ADF-6CCE1826D204}" dt="2026-08-19T16:21:45.888" v="10354" actId="26606"/>
          <ac:picMkLst>
            <pc:docMk/>
            <pc:sldMk cId="2108161748" sldId="356"/>
            <ac:picMk id="4" creationId="{B2375CCF-56F6-B73A-F24C-E4AD9320624A}"/>
          </ac:picMkLst>
        </pc:picChg>
      </pc:sldChg>
      <pc:sldChg chg="add">
        <pc:chgData name="Sotirios Despotis" userId="675ecd67-d539-4644-89de-f4ff11899b70" providerId="ADAL" clId="{10D18C31-27E4-4D4D-9ADF-6CCE1826D204}" dt="2026-08-22T10:00:41.749" v="12427"/>
        <pc:sldMkLst>
          <pc:docMk/>
          <pc:sldMk cId="1425608405" sldId="357"/>
        </pc:sldMkLst>
      </pc:sldChg>
      <pc:sldChg chg="delSp modSp add del mod setBg delDesignElem">
        <pc:chgData name="Sotirios Despotis" userId="675ecd67-d539-4644-89de-f4ff11899b70" providerId="ADAL" clId="{10D18C31-27E4-4D4D-9ADF-6CCE1826D204}" dt="2026-08-22T10:00:32.385" v="12426" actId="2696"/>
        <pc:sldMkLst>
          <pc:docMk/>
          <pc:sldMk cId="1774928300" sldId="357"/>
        </pc:sldMkLst>
      </pc:sldChg>
      <pc:sldChg chg="addSp modSp new mod setBg">
        <pc:chgData name="Sotirios Despotis" userId="675ecd67-d539-4644-89de-f4ff11899b70" providerId="ADAL" clId="{10D18C31-27E4-4D4D-9ADF-6CCE1826D204}" dt="2026-08-22T11:40:31.745" v="12518" actId="313"/>
        <pc:sldMkLst>
          <pc:docMk/>
          <pc:sldMk cId="3577632994" sldId="358"/>
        </pc:sldMkLst>
        <pc:spChg chg="mod">
          <ac:chgData name="Sotirios Despotis" userId="675ecd67-d539-4644-89de-f4ff11899b70" providerId="ADAL" clId="{10D18C31-27E4-4D4D-9ADF-6CCE1826D204}" dt="2026-08-22T11:39:38.132" v="12508" actId="313"/>
          <ac:spMkLst>
            <pc:docMk/>
            <pc:sldMk cId="3577632994" sldId="358"/>
            <ac:spMk id="2" creationId="{870F045C-A3B4-FBF9-BC4D-DB6BA1FAEF04}"/>
          </ac:spMkLst>
        </pc:spChg>
        <pc:spChg chg="mod">
          <ac:chgData name="Sotirios Despotis" userId="675ecd67-d539-4644-89de-f4ff11899b70" providerId="ADAL" clId="{10D18C31-27E4-4D4D-9ADF-6CCE1826D204}" dt="2026-08-22T11:40:31.745" v="12518" actId="313"/>
          <ac:spMkLst>
            <pc:docMk/>
            <pc:sldMk cId="3577632994" sldId="358"/>
            <ac:spMk id="3" creationId="{BD8296FB-0D94-E691-54C5-CA687DE34630}"/>
          </ac:spMkLst>
        </pc:spChg>
        <pc:spChg chg="add">
          <ac:chgData name="Sotirios Despotis" userId="675ecd67-d539-4644-89de-f4ff11899b70" providerId="ADAL" clId="{10D18C31-27E4-4D4D-9ADF-6CCE1826D204}" dt="2026-08-22T09:57:30.907" v="12405" actId="26606"/>
          <ac:spMkLst>
            <pc:docMk/>
            <pc:sldMk cId="3577632994" sldId="358"/>
            <ac:spMk id="8" creationId="{389575E1-3389-451A-A5F7-27854C25C599}"/>
          </ac:spMkLst>
        </pc:spChg>
        <pc:spChg chg="add">
          <ac:chgData name="Sotirios Despotis" userId="675ecd67-d539-4644-89de-f4ff11899b70" providerId="ADAL" clId="{10D18C31-27E4-4D4D-9ADF-6CCE1826D204}" dt="2026-08-22T09:57:30.907" v="12405" actId="26606"/>
          <ac:spMkLst>
            <pc:docMk/>
            <pc:sldMk cId="3577632994" sldId="358"/>
            <ac:spMk id="10" creationId="{A53CCC5C-D88E-40FB-B30B-23DCDBD01D37}"/>
          </ac:spMkLst>
        </pc:spChg>
        <pc:spChg chg="add">
          <ac:chgData name="Sotirios Despotis" userId="675ecd67-d539-4644-89de-f4ff11899b70" providerId="ADAL" clId="{10D18C31-27E4-4D4D-9ADF-6CCE1826D204}" dt="2026-08-22T09:57:30.907" v="12405" actId="26606"/>
          <ac:spMkLst>
            <pc:docMk/>
            <pc:sldMk cId="3577632994" sldId="358"/>
            <ac:spMk id="12" creationId="{081E4A58-353D-44AE-B2FC-2A74E2E400F7}"/>
          </ac:spMkLst>
        </pc:spChg>
      </pc:sldChg>
      <pc:sldChg chg="addSp modSp new mod setBg">
        <pc:chgData name="Sotirios Despotis" userId="675ecd67-d539-4644-89de-f4ff11899b70" providerId="ADAL" clId="{10D18C31-27E4-4D4D-9ADF-6CCE1826D204}" dt="2026-08-22T11:41:46.970" v="12567" actId="113"/>
        <pc:sldMkLst>
          <pc:docMk/>
          <pc:sldMk cId="2981196757" sldId="359"/>
        </pc:sldMkLst>
        <pc:spChg chg="mod">
          <ac:chgData name="Sotirios Despotis" userId="675ecd67-d539-4644-89de-f4ff11899b70" providerId="ADAL" clId="{10D18C31-27E4-4D4D-9ADF-6CCE1826D204}" dt="2026-08-22T10:01:36.599" v="12428" actId="26606"/>
          <ac:spMkLst>
            <pc:docMk/>
            <pc:sldMk cId="2981196757" sldId="359"/>
            <ac:spMk id="2" creationId="{F2E538C0-389E-B36E-EA25-10F758CB7D3E}"/>
          </ac:spMkLst>
        </pc:spChg>
        <pc:spChg chg="mod">
          <ac:chgData name="Sotirios Despotis" userId="675ecd67-d539-4644-89de-f4ff11899b70" providerId="ADAL" clId="{10D18C31-27E4-4D4D-9ADF-6CCE1826D204}" dt="2026-08-22T11:41:46.970" v="12567" actId="113"/>
          <ac:spMkLst>
            <pc:docMk/>
            <pc:sldMk cId="2981196757" sldId="359"/>
            <ac:spMk id="3" creationId="{131A2C86-C37A-426D-A595-0DF0E4A7B79A}"/>
          </ac:spMkLst>
        </pc:spChg>
        <pc:spChg chg="add">
          <ac:chgData name="Sotirios Despotis" userId="675ecd67-d539-4644-89de-f4ff11899b70" providerId="ADAL" clId="{10D18C31-27E4-4D4D-9ADF-6CCE1826D204}" dt="2026-08-22T10:01:36.599" v="12428" actId="26606"/>
          <ac:spMkLst>
            <pc:docMk/>
            <pc:sldMk cId="2981196757" sldId="359"/>
            <ac:spMk id="8" creationId="{389575E1-3389-451A-A5F7-27854C25C599}"/>
          </ac:spMkLst>
        </pc:spChg>
        <pc:spChg chg="add">
          <ac:chgData name="Sotirios Despotis" userId="675ecd67-d539-4644-89de-f4ff11899b70" providerId="ADAL" clId="{10D18C31-27E4-4D4D-9ADF-6CCE1826D204}" dt="2026-08-22T10:01:36.599" v="12428" actId="26606"/>
          <ac:spMkLst>
            <pc:docMk/>
            <pc:sldMk cId="2981196757" sldId="359"/>
            <ac:spMk id="10" creationId="{A53CCC5C-D88E-40FB-B30B-23DCDBD01D37}"/>
          </ac:spMkLst>
        </pc:spChg>
        <pc:spChg chg="add">
          <ac:chgData name="Sotirios Despotis" userId="675ecd67-d539-4644-89de-f4ff11899b70" providerId="ADAL" clId="{10D18C31-27E4-4D4D-9ADF-6CCE1826D204}" dt="2026-08-22T10:01:36.599" v="12428" actId="26606"/>
          <ac:spMkLst>
            <pc:docMk/>
            <pc:sldMk cId="2981196757" sldId="359"/>
            <ac:spMk id="12" creationId="{081E4A58-353D-44AE-B2FC-2A74E2E400F7}"/>
          </ac:spMkLst>
        </pc:spChg>
      </pc:sldChg>
      <pc:sldChg chg="new del">
        <pc:chgData name="Sotirios Despotis" userId="675ecd67-d539-4644-89de-f4ff11899b70" providerId="ADAL" clId="{10D18C31-27E4-4D4D-9ADF-6CCE1826D204}" dt="2026-08-21T10:04:38.876" v="12039" actId="680"/>
        <pc:sldMkLst>
          <pc:docMk/>
          <pc:sldMk cId="1925553655" sldId="360"/>
        </pc:sldMkLst>
      </pc:sldChg>
      <pc:sldChg chg="addSp delSp modSp new mod ord setBg">
        <pc:chgData name="Sotirios Despotis" userId="675ecd67-d539-4644-89de-f4ff11899b70" providerId="ADAL" clId="{10D18C31-27E4-4D4D-9ADF-6CCE1826D204}" dt="2026-08-21T10:05:44.219" v="12044"/>
        <pc:sldMkLst>
          <pc:docMk/>
          <pc:sldMk cId="3933585383" sldId="360"/>
        </pc:sldMkLst>
        <pc:spChg chg="del">
          <ac:chgData name="Sotirios Despotis" userId="675ecd67-d539-4644-89de-f4ff11899b70" providerId="ADAL" clId="{10D18C31-27E4-4D4D-9ADF-6CCE1826D204}" dt="2026-08-21T10:05:31.153" v="12042" actId="26606"/>
          <ac:spMkLst>
            <pc:docMk/>
            <pc:sldMk cId="3933585383" sldId="360"/>
            <ac:spMk id="2" creationId="{96CFC21A-8B92-2FC4-DB9A-30106124DB1D}"/>
          </ac:spMkLst>
        </pc:spChg>
        <pc:spChg chg="del">
          <ac:chgData name="Sotirios Despotis" userId="675ecd67-d539-4644-89de-f4ff11899b70" providerId="ADAL" clId="{10D18C31-27E4-4D4D-9ADF-6CCE1826D204}" dt="2026-08-21T10:05:26.328" v="12041" actId="931"/>
          <ac:spMkLst>
            <pc:docMk/>
            <pc:sldMk cId="3933585383" sldId="360"/>
            <ac:spMk id="3" creationId="{CDA88C45-F7DB-AE99-37C6-644B77F72E79}"/>
          </ac:spMkLst>
        </pc:spChg>
        <pc:picChg chg="add mod ord">
          <ac:chgData name="Sotirios Despotis" userId="675ecd67-d539-4644-89de-f4ff11899b70" providerId="ADAL" clId="{10D18C31-27E4-4D4D-9ADF-6CCE1826D204}" dt="2026-08-21T10:05:31.153" v="12042" actId="26606"/>
          <ac:picMkLst>
            <pc:docMk/>
            <pc:sldMk cId="3933585383" sldId="360"/>
            <ac:picMk id="5" creationId="{D50542AA-E436-B31E-CC07-29EAF2AA70AA}"/>
          </ac:picMkLst>
        </pc:picChg>
      </pc:sldChg>
      <pc:sldChg chg="addSp delSp modSp new mod ord setBg">
        <pc:chgData name="Sotirios Despotis" userId="675ecd67-d539-4644-89de-f4ff11899b70" providerId="ADAL" clId="{10D18C31-27E4-4D4D-9ADF-6CCE1826D204}" dt="2026-08-21T15:32:18.805" v="12248"/>
        <pc:sldMkLst>
          <pc:docMk/>
          <pc:sldMk cId="2574303394" sldId="361"/>
        </pc:sldMkLst>
        <pc:spChg chg="mod">
          <ac:chgData name="Sotirios Despotis" userId="675ecd67-d539-4644-89de-f4ff11899b70" providerId="ADAL" clId="{10D18C31-27E4-4D4D-9ADF-6CCE1826D204}" dt="2026-08-21T15:28:11.836" v="12235" actId="20577"/>
          <ac:spMkLst>
            <pc:docMk/>
            <pc:sldMk cId="2574303394" sldId="361"/>
            <ac:spMk id="2" creationId="{A2A0F971-5CE1-A7E2-FD46-B9ED6F809DBD}"/>
          </ac:spMkLst>
        </pc:spChg>
        <pc:spChg chg="del mod">
          <ac:chgData name="Sotirios Despotis" userId="675ecd67-d539-4644-89de-f4ff11899b70" providerId="ADAL" clId="{10D18C31-27E4-4D4D-9ADF-6CCE1826D204}" dt="2026-08-21T15:27:57.564" v="12220" actId="26606"/>
          <ac:spMkLst>
            <pc:docMk/>
            <pc:sldMk cId="2574303394" sldId="361"/>
            <ac:spMk id="3" creationId="{DF250AF5-B963-C038-1651-E09DEE30308E}"/>
          </ac:spMkLst>
        </pc:spChg>
        <pc:spChg chg="add">
          <ac:chgData name="Sotirios Despotis" userId="675ecd67-d539-4644-89de-f4ff11899b70" providerId="ADAL" clId="{10D18C31-27E4-4D4D-9ADF-6CCE1826D204}" dt="2026-08-21T15:27:57.564" v="12220" actId="26606"/>
          <ac:spMkLst>
            <pc:docMk/>
            <pc:sldMk cId="2574303394" sldId="361"/>
            <ac:spMk id="9" creationId="{BACC6370-2D7E-4714-9D71-7542949D7D5D}"/>
          </ac:spMkLst>
        </pc:spChg>
        <pc:spChg chg="add">
          <ac:chgData name="Sotirios Despotis" userId="675ecd67-d539-4644-89de-f4ff11899b70" providerId="ADAL" clId="{10D18C31-27E4-4D4D-9ADF-6CCE1826D204}" dt="2026-08-21T15:27:57.564" v="12220" actId="26606"/>
          <ac:spMkLst>
            <pc:docMk/>
            <pc:sldMk cId="2574303394" sldId="361"/>
            <ac:spMk id="11" creationId="{256B2C21-A230-48C0-8DF1-C46611373C44}"/>
          </ac:spMkLst>
        </pc:spChg>
        <pc:spChg chg="add">
          <ac:chgData name="Sotirios Despotis" userId="675ecd67-d539-4644-89de-f4ff11899b70" providerId="ADAL" clId="{10D18C31-27E4-4D4D-9ADF-6CCE1826D204}" dt="2026-08-21T15:27:57.564" v="12220" actId="26606"/>
          <ac:spMkLst>
            <pc:docMk/>
            <pc:sldMk cId="2574303394" sldId="361"/>
            <ac:spMk id="13" creationId="{3847E18C-932D-4C95-AABA-FEC7C9499AD7}"/>
          </ac:spMkLst>
        </pc:spChg>
        <pc:spChg chg="add">
          <ac:chgData name="Sotirios Despotis" userId="675ecd67-d539-4644-89de-f4ff11899b70" providerId="ADAL" clId="{10D18C31-27E4-4D4D-9ADF-6CCE1826D204}" dt="2026-08-21T15:27:57.564" v="12220" actId="26606"/>
          <ac:spMkLst>
            <pc:docMk/>
            <pc:sldMk cId="2574303394" sldId="361"/>
            <ac:spMk id="15" creationId="{3150CB11-0C61-439E-910F-5787759E72A0}"/>
          </ac:spMkLst>
        </pc:spChg>
        <pc:spChg chg="add">
          <ac:chgData name="Sotirios Despotis" userId="675ecd67-d539-4644-89de-f4ff11899b70" providerId="ADAL" clId="{10D18C31-27E4-4D4D-9ADF-6CCE1826D204}" dt="2026-08-21T15:27:57.564" v="12220" actId="26606"/>
          <ac:spMkLst>
            <pc:docMk/>
            <pc:sldMk cId="2574303394" sldId="361"/>
            <ac:spMk id="17" creationId="{43F8A58B-5155-44CE-A5FF-7647B47D0A7A}"/>
          </ac:spMkLst>
        </pc:spChg>
        <pc:spChg chg="add">
          <ac:chgData name="Sotirios Despotis" userId="675ecd67-d539-4644-89de-f4ff11899b70" providerId="ADAL" clId="{10D18C31-27E4-4D4D-9ADF-6CCE1826D204}" dt="2026-08-21T15:27:57.564" v="12220" actId="26606"/>
          <ac:spMkLst>
            <pc:docMk/>
            <pc:sldMk cId="2574303394" sldId="361"/>
            <ac:spMk id="19" creationId="{443F2ACA-E6D6-4028-82DD-F03C262D5DE6}"/>
          </ac:spMkLst>
        </pc:spChg>
        <pc:graphicFrameChg chg="add">
          <ac:chgData name="Sotirios Despotis" userId="675ecd67-d539-4644-89de-f4ff11899b70" providerId="ADAL" clId="{10D18C31-27E4-4D4D-9ADF-6CCE1826D204}" dt="2026-08-21T15:27:57.564" v="12220" actId="26606"/>
          <ac:graphicFrameMkLst>
            <pc:docMk/>
            <pc:sldMk cId="2574303394" sldId="361"/>
            <ac:graphicFrameMk id="5" creationId="{3398BFE0-BC7B-8947-132E-28A59C6ADC44}"/>
          </ac:graphicFrameMkLst>
        </pc:graphicFrameChg>
      </pc:sldChg>
      <pc:sldChg chg="addSp delSp modSp new mod setBg">
        <pc:chgData name="Sotirios Despotis" userId="675ecd67-d539-4644-89de-f4ff11899b70" providerId="ADAL" clId="{10D18C31-27E4-4D4D-9ADF-6CCE1826D204}" dt="2026-08-21T15:39:09.276" v="12325" actId="26606"/>
        <pc:sldMkLst>
          <pc:docMk/>
          <pc:sldMk cId="3080329419" sldId="362"/>
        </pc:sldMkLst>
        <pc:spChg chg="del">
          <ac:chgData name="Sotirios Despotis" userId="675ecd67-d539-4644-89de-f4ff11899b70" providerId="ADAL" clId="{10D18C31-27E4-4D4D-9ADF-6CCE1826D204}" dt="2026-08-21T15:39:09.276" v="12325" actId="26606"/>
          <ac:spMkLst>
            <pc:docMk/>
            <pc:sldMk cId="3080329419" sldId="362"/>
            <ac:spMk id="2" creationId="{BF3B0BD8-D635-D51C-0D24-21277C42BF58}"/>
          </ac:spMkLst>
        </pc:spChg>
        <pc:spChg chg="del mod">
          <ac:chgData name="Sotirios Despotis" userId="675ecd67-d539-4644-89de-f4ff11899b70" providerId="ADAL" clId="{10D18C31-27E4-4D4D-9ADF-6CCE1826D204}" dt="2026-08-21T15:39:02.405" v="12324" actId="22"/>
          <ac:spMkLst>
            <pc:docMk/>
            <pc:sldMk cId="3080329419" sldId="362"/>
            <ac:spMk id="3" creationId="{C43F7342-A84B-2D4E-934C-349B7054BC60}"/>
          </ac:spMkLst>
        </pc:spChg>
        <pc:grpChg chg="add">
          <ac:chgData name="Sotirios Despotis" userId="675ecd67-d539-4644-89de-f4ff11899b70" providerId="ADAL" clId="{10D18C31-27E4-4D4D-9ADF-6CCE1826D204}" dt="2026-08-21T15:39:09.276" v="12325" actId="26606"/>
          <ac:grpSpMkLst>
            <pc:docMk/>
            <pc:sldMk cId="3080329419" sldId="362"/>
            <ac:grpSpMk id="10" creationId="{26176824-7946-6969-3841-DD5C101DF42D}"/>
          </ac:grpSpMkLst>
        </pc:grpChg>
        <pc:picChg chg="add mod ord">
          <ac:chgData name="Sotirios Despotis" userId="675ecd67-d539-4644-89de-f4ff11899b70" providerId="ADAL" clId="{10D18C31-27E4-4D4D-9ADF-6CCE1826D204}" dt="2026-08-21T15:39:09.276" v="12325" actId="26606"/>
          <ac:picMkLst>
            <pc:docMk/>
            <pc:sldMk cId="3080329419" sldId="362"/>
            <ac:picMk id="5" creationId="{C7D3FF22-6D88-DFFF-E867-BE24AEBD8315}"/>
          </ac:picMkLst>
        </pc:picChg>
      </pc:sldChg>
      <pc:sldChg chg="addSp modSp new mod setBg">
        <pc:chgData name="Sotirios Despotis" userId="675ecd67-d539-4644-89de-f4ff11899b70" providerId="ADAL" clId="{10D18C31-27E4-4D4D-9ADF-6CCE1826D204}" dt="2026-08-22T11:43:36.692" v="12599" actId="113"/>
        <pc:sldMkLst>
          <pc:docMk/>
          <pc:sldMk cId="1577169172" sldId="363"/>
        </pc:sldMkLst>
        <pc:spChg chg="mod">
          <ac:chgData name="Sotirios Despotis" userId="675ecd67-d539-4644-89de-f4ff11899b70" providerId="ADAL" clId="{10D18C31-27E4-4D4D-9ADF-6CCE1826D204}" dt="2026-08-22T07:06:16.358" v="12356" actId="26606"/>
          <ac:spMkLst>
            <pc:docMk/>
            <pc:sldMk cId="1577169172" sldId="363"/>
            <ac:spMk id="2" creationId="{AFD85D66-090D-D4F9-4CC2-47A0900A8C6F}"/>
          </ac:spMkLst>
        </pc:spChg>
        <pc:spChg chg="mod">
          <ac:chgData name="Sotirios Despotis" userId="675ecd67-d539-4644-89de-f4ff11899b70" providerId="ADAL" clId="{10D18C31-27E4-4D4D-9ADF-6CCE1826D204}" dt="2026-08-22T11:43:36.692" v="12599" actId="113"/>
          <ac:spMkLst>
            <pc:docMk/>
            <pc:sldMk cId="1577169172" sldId="363"/>
            <ac:spMk id="3" creationId="{9EFF1B3D-1F1E-B353-73E9-4BD3608585A5}"/>
          </ac:spMkLst>
        </pc:spChg>
        <pc:spChg chg="add">
          <ac:chgData name="Sotirios Despotis" userId="675ecd67-d539-4644-89de-f4ff11899b70" providerId="ADAL" clId="{10D18C31-27E4-4D4D-9ADF-6CCE1826D204}" dt="2026-08-22T07:06:16.358" v="12356" actId="26606"/>
          <ac:spMkLst>
            <pc:docMk/>
            <pc:sldMk cId="1577169172" sldId="363"/>
            <ac:spMk id="10" creationId="{9F7D5CDA-D291-4307-BF55-1381FED29634}"/>
          </ac:spMkLst>
        </pc:spChg>
        <pc:spChg chg="add">
          <ac:chgData name="Sotirios Despotis" userId="675ecd67-d539-4644-89de-f4ff11899b70" providerId="ADAL" clId="{10D18C31-27E4-4D4D-9ADF-6CCE1826D204}" dt="2026-08-22T07:06:16.358" v="12356" actId="26606"/>
          <ac:spMkLst>
            <pc:docMk/>
            <pc:sldMk cId="1577169172" sldId="363"/>
            <ac:spMk id="12" creationId="{59B296B9-C5A5-4E4F-9B60-C907B5F1466C}"/>
          </ac:spMkLst>
        </pc:spChg>
        <pc:spChg chg="add">
          <ac:chgData name="Sotirios Despotis" userId="675ecd67-d539-4644-89de-f4ff11899b70" providerId="ADAL" clId="{10D18C31-27E4-4D4D-9ADF-6CCE1826D204}" dt="2026-08-22T07:06:16.358" v="12356" actId="26606"/>
          <ac:spMkLst>
            <pc:docMk/>
            <pc:sldMk cId="1577169172" sldId="363"/>
            <ac:spMk id="14" creationId="{D0300FD3-5AF1-6305-15FA-9078072672E2}"/>
          </ac:spMkLst>
        </pc:spChg>
        <pc:picChg chg="add mod ord">
          <ac:chgData name="Sotirios Despotis" userId="675ecd67-d539-4644-89de-f4ff11899b70" providerId="ADAL" clId="{10D18C31-27E4-4D4D-9ADF-6CCE1826D204}" dt="2026-08-22T07:06:16.358" v="12356" actId="26606"/>
          <ac:picMkLst>
            <pc:docMk/>
            <pc:sldMk cId="1577169172" sldId="363"/>
            <ac:picMk id="5" creationId="{C9AB9854-D700-23A0-AEA5-D277C99AD6CA}"/>
          </ac:picMkLst>
        </pc:picChg>
      </pc:sldChg>
      <pc:sldChg chg="addSp delSp modSp new mod setBg">
        <pc:chgData name="Sotirios Despotis" userId="675ecd67-d539-4644-89de-f4ff11899b70" providerId="ADAL" clId="{10D18C31-27E4-4D4D-9ADF-6CCE1826D204}" dt="2026-08-22T07:25:12.084" v="12389" actId="26606"/>
        <pc:sldMkLst>
          <pc:docMk/>
          <pc:sldMk cId="2687925132" sldId="364"/>
        </pc:sldMkLst>
        <pc:spChg chg="mod">
          <ac:chgData name="Sotirios Despotis" userId="675ecd67-d539-4644-89de-f4ff11899b70" providerId="ADAL" clId="{10D18C31-27E4-4D4D-9ADF-6CCE1826D204}" dt="2026-08-22T07:25:12.084" v="12389" actId="26606"/>
          <ac:spMkLst>
            <pc:docMk/>
            <pc:sldMk cId="2687925132" sldId="364"/>
            <ac:spMk id="2" creationId="{5323C7A0-EE48-F262-F145-D21FD182587C}"/>
          </ac:spMkLst>
        </pc:spChg>
        <pc:spChg chg="mod">
          <ac:chgData name="Sotirios Despotis" userId="675ecd67-d539-4644-89de-f4ff11899b70" providerId="ADAL" clId="{10D18C31-27E4-4D4D-9ADF-6CCE1826D204}" dt="2026-08-22T07:25:12.084" v="12389" actId="26606"/>
          <ac:spMkLst>
            <pc:docMk/>
            <pc:sldMk cId="2687925132" sldId="364"/>
            <ac:spMk id="3" creationId="{AF3C7FFE-1D5D-2E1E-52D1-73253B2B6548}"/>
          </ac:spMkLst>
        </pc:spChg>
        <pc:spChg chg="add del">
          <ac:chgData name="Sotirios Despotis" userId="675ecd67-d539-4644-89de-f4ff11899b70" providerId="ADAL" clId="{10D18C31-27E4-4D4D-9ADF-6CCE1826D204}" dt="2026-08-22T07:25:12.084" v="12389" actId="26606"/>
          <ac:spMkLst>
            <pc:docMk/>
            <pc:sldMk cId="2687925132" sldId="364"/>
            <ac:spMk id="9" creationId="{9F7D5CDA-D291-4307-BF55-1381FED29634}"/>
          </ac:spMkLst>
        </pc:spChg>
        <pc:spChg chg="add del">
          <ac:chgData name="Sotirios Despotis" userId="675ecd67-d539-4644-89de-f4ff11899b70" providerId="ADAL" clId="{10D18C31-27E4-4D4D-9ADF-6CCE1826D204}" dt="2026-08-22T07:25:12.084" v="12389" actId="26606"/>
          <ac:spMkLst>
            <pc:docMk/>
            <pc:sldMk cId="2687925132" sldId="364"/>
            <ac:spMk id="11" creationId="{59B296B9-C5A5-4E4F-9B60-C907B5F1466C}"/>
          </ac:spMkLst>
        </pc:spChg>
        <pc:spChg chg="add del">
          <ac:chgData name="Sotirios Despotis" userId="675ecd67-d539-4644-89de-f4ff11899b70" providerId="ADAL" clId="{10D18C31-27E4-4D4D-9ADF-6CCE1826D204}" dt="2026-08-22T07:25:12.084" v="12389" actId="26606"/>
          <ac:spMkLst>
            <pc:docMk/>
            <pc:sldMk cId="2687925132" sldId="364"/>
            <ac:spMk id="13" creationId="{D0300FD3-5AF1-6305-15FA-9078072672E2}"/>
          </ac:spMkLst>
        </pc:spChg>
        <pc:spChg chg="add">
          <ac:chgData name="Sotirios Despotis" userId="675ecd67-d539-4644-89de-f4ff11899b70" providerId="ADAL" clId="{10D18C31-27E4-4D4D-9ADF-6CCE1826D204}" dt="2026-08-22T07:25:12.084" v="12389" actId="26606"/>
          <ac:spMkLst>
            <pc:docMk/>
            <pc:sldMk cId="2687925132" sldId="364"/>
            <ac:spMk id="18" creationId="{9F7D5CDA-D291-4307-BF55-1381FED29634}"/>
          </ac:spMkLst>
        </pc:spChg>
        <pc:picChg chg="add mod ord">
          <ac:chgData name="Sotirios Despotis" userId="675ecd67-d539-4644-89de-f4ff11899b70" providerId="ADAL" clId="{10D18C31-27E4-4D4D-9ADF-6CCE1826D204}" dt="2026-08-22T07:25:12.084" v="12389" actId="26606"/>
          <ac:picMkLst>
            <pc:docMk/>
            <pc:sldMk cId="2687925132" sldId="364"/>
            <ac:picMk id="4" creationId="{F650548A-0F38-6849-8D10-CA52EA9B67A6}"/>
          </ac:picMkLst>
        </pc:picChg>
      </pc:sldChg>
      <pc:sldChg chg="addSp modSp new mod setBg">
        <pc:chgData name="Sotirios Despotis" userId="675ecd67-d539-4644-89de-f4ff11899b70" providerId="ADAL" clId="{10D18C31-27E4-4D4D-9ADF-6CCE1826D204}" dt="2026-08-22T14:33:31.156" v="13162" actId="20577"/>
        <pc:sldMkLst>
          <pc:docMk/>
          <pc:sldMk cId="1989930914" sldId="365"/>
        </pc:sldMkLst>
        <pc:spChg chg="mod">
          <ac:chgData name="Sotirios Despotis" userId="675ecd67-d539-4644-89de-f4ff11899b70" providerId="ADAL" clId="{10D18C31-27E4-4D4D-9ADF-6CCE1826D204}" dt="2026-08-22T14:33:31.156" v="13162" actId="20577"/>
          <ac:spMkLst>
            <pc:docMk/>
            <pc:sldMk cId="1989930914" sldId="365"/>
            <ac:spMk id="2" creationId="{B02D25AF-4A71-0F11-5621-4AC671EC4F28}"/>
          </ac:spMkLst>
        </pc:spChg>
        <pc:spChg chg="mod">
          <ac:chgData name="Sotirios Despotis" userId="675ecd67-d539-4644-89de-f4ff11899b70" providerId="ADAL" clId="{10D18C31-27E4-4D4D-9ADF-6CCE1826D204}" dt="2026-08-22T14:33:15.095" v="13159" actId="20577"/>
          <ac:spMkLst>
            <pc:docMk/>
            <pc:sldMk cId="1989930914" sldId="365"/>
            <ac:spMk id="3" creationId="{0922034D-66DF-73B6-A2A3-5FB375E55E2E}"/>
          </ac:spMkLst>
        </pc:spChg>
        <pc:spChg chg="add">
          <ac:chgData name="Sotirios Despotis" userId="675ecd67-d539-4644-89de-f4ff11899b70" providerId="ADAL" clId="{10D18C31-27E4-4D4D-9ADF-6CCE1826D204}" dt="2026-08-22T14:29:07.986" v="12966" actId="26606"/>
          <ac:spMkLst>
            <pc:docMk/>
            <pc:sldMk cId="1989930914" sldId="365"/>
            <ac:spMk id="8" creationId="{09588DA8-065E-4F6F-8EFD-43104AB2E0CF}"/>
          </ac:spMkLst>
        </pc:spChg>
        <pc:spChg chg="add">
          <ac:chgData name="Sotirios Despotis" userId="675ecd67-d539-4644-89de-f4ff11899b70" providerId="ADAL" clId="{10D18C31-27E4-4D4D-9ADF-6CCE1826D204}" dt="2026-08-22T14:29:07.986" v="12966" actId="26606"/>
          <ac:spMkLst>
            <pc:docMk/>
            <pc:sldMk cId="1989930914" sldId="365"/>
            <ac:spMk id="10" creationId="{C4285719-470E-454C-AF62-8323075F1F5B}"/>
          </ac:spMkLst>
        </pc:spChg>
        <pc:spChg chg="add">
          <ac:chgData name="Sotirios Despotis" userId="675ecd67-d539-4644-89de-f4ff11899b70" providerId="ADAL" clId="{10D18C31-27E4-4D4D-9ADF-6CCE1826D204}" dt="2026-08-22T14:29:07.986" v="12966" actId="26606"/>
          <ac:spMkLst>
            <pc:docMk/>
            <pc:sldMk cId="1989930914" sldId="365"/>
            <ac:spMk id="12" creationId="{CD9FE4EF-C4D8-49A0-B2FF-81D8DB7D8A24}"/>
          </ac:spMkLst>
        </pc:spChg>
        <pc:spChg chg="add">
          <ac:chgData name="Sotirios Despotis" userId="675ecd67-d539-4644-89de-f4ff11899b70" providerId="ADAL" clId="{10D18C31-27E4-4D4D-9ADF-6CCE1826D204}" dt="2026-08-22T14:29:07.986" v="12966" actId="26606"/>
          <ac:spMkLst>
            <pc:docMk/>
            <pc:sldMk cId="1989930914" sldId="365"/>
            <ac:spMk id="14" creationId="{4300840D-0A0B-4512-BACA-B439D5B9C57C}"/>
          </ac:spMkLst>
        </pc:spChg>
        <pc:spChg chg="add">
          <ac:chgData name="Sotirios Despotis" userId="675ecd67-d539-4644-89de-f4ff11899b70" providerId="ADAL" clId="{10D18C31-27E4-4D4D-9ADF-6CCE1826D204}" dt="2026-08-22T14:29:07.986" v="12966" actId="26606"/>
          <ac:spMkLst>
            <pc:docMk/>
            <pc:sldMk cId="1989930914" sldId="365"/>
            <ac:spMk id="16" creationId="{D2B78728-A580-49A7-84F9-6EF6F583ADE0}"/>
          </ac:spMkLst>
        </pc:spChg>
        <pc:spChg chg="add">
          <ac:chgData name="Sotirios Despotis" userId="675ecd67-d539-4644-89de-f4ff11899b70" providerId="ADAL" clId="{10D18C31-27E4-4D4D-9ADF-6CCE1826D204}" dt="2026-08-22T14:29:07.986" v="12966" actId="26606"/>
          <ac:spMkLst>
            <pc:docMk/>
            <pc:sldMk cId="1989930914" sldId="365"/>
            <ac:spMk id="18" creationId="{38FAA1A1-D861-433F-88FA-1E9D6FD31D11}"/>
          </ac:spMkLst>
        </pc:spChg>
        <pc:spChg chg="add">
          <ac:chgData name="Sotirios Despotis" userId="675ecd67-d539-4644-89de-f4ff11899b70" providerId="ADAL" clId="{10D18C31-27E4-4D4D-9ADF-6CCE1826D204}" dt="2026-08-22T14:29:07.986" v="12966" actId="26606"/>
          <ac:spMkLst>
            <pc:docMk/>
            <pc:sldMk cId="1989930914" sldId="365"/>
            <ac:spMk id="20" creationId="{8D71EDA1-87BF-4D5D-AB79-F346FD19278A}"/>
          </ac:spMkLst>
        </pc:spChg>
      </pc:sldChg>
      <pc:sldChg chg="addSp new mod ord modNotesTx">
        <pc:chgData name="Sotirios Despotis" userId="675ecd67-d539-4644-89de-f4ff11899b70" providerId="ADAL" clId="{10D18C31-27E4-4D4D-9ADF-6CCE1826D204}" dt="2026-08-22T14:30:27.565" v="12988"/>
        <pc:sldMkLst>
          <pc:docMk/>
          <pc:sldMk cId="3604652999" sldId="366"/>
        </pc:sldMkLst>
        <pc:picChg chg="add">
          <ac:chgData name="Sotirios Despotis" userId="675ecd67-d539-4644-89de-f4ff11899b70" providerId="ADAL" clId="{10D18C31-27E4-4D4D-9ADF-6CCE1826D204}" dt="2026-08-22T14:29:56.611" v="12968" actId="22"/>
          <ac:picMkLst>
            <pc:docMk/>
            <pc:sldMk cId="3604652999" sldId="366"/>
            <ac:picMk id="5" creationId="{BD31D90D-9CEE-B000-B10E-64237FCD0942}"/>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D41E36-14AA-4CC5-8475-2E05E4EAD968}" type="doc">
      <dgm:prSet loTypeId="urn:microsoft.com/office/officeart/2005/8/layout/default" loCatId="list" qsTypeId="urn:microsoft.com/office/officeart/2005/8/quickstyle/simple5#1" qsCatId="simple" csTypeId="urn:microsoft.com/office/officeart/2005/8/colors/colorful5#1" csCatId="colorful" phldr="1"/>
      <dgm:spPr/>
      <dgm:t>
        <a:bodyPr/>
        <a:lstStyle/>
        <a:p>
          <a:endParaRPr lang="en-US"/>
        </a:p>
      </dgm:t>
    </dgm:pt>
    <dgm:pt modelId="{4843CEAB-2032-480D-8D33-9880EEC476DE}">
      <dgm:prSet/>
      <dgm:spPr/>
      <dgm:t>
        <a:bodyPr/>
        <a:lstStyle/>
        <a:p>
          <a:endParaRPr lang="en-US" dirty="0"/>
        </a:p>
      </dgm:t>
    </dgm:pt>
    <dgm:pt modelId="{399B0B4D-E6C6-40D0-91C2-EA3DA0254E88}" type="parTrans" cxnId="{970233D6-5B90-4DA7-BD30-D581C860D232}">
      <dgm:prSet/>
      <dgm:spPr/>
      <dgm:t>
        <a:bodyPr/>
        <a:lstStyle/>
        <a:p>
          <a:endParaRPr lang="en-US"/>
        </a:p>
      </dgm:t>
    </dgm:pt>
    <dgm:pt modelId="{D7E48702-78FC-4E2B-A78B-8B44C9F41116}" type="sibTrans" cxnId="{970233D6-5B90-4DA7-BD30-D581C860D232}">
      <dgm:prSet/>
      <dgm:spPr/>
      <dgm:t>
        <a:bodyPr/>
        <a:lstStyle/>
        <a:p>
          <a:endParaRPr lang="en-US"/>
        </a:p>
      </dgm:t>
    </dgm:pt>
    <dgm:pt modelId="{A4BA1F68-C2FE-4E93-95DB-2F62AF644BC2}">
      <dgm:prSet/>
      <dgm:spPr/>
      <dgm:t>
        <a:bodyPr/>
        <a:lstStyle/>
        <a:p>
          <a:r>
            <a:rPr lang="el-GR" dirty="0"/>
            <a:t>Πλέξιμο </a:t>
          </a:r>
          <a:r>
            <a:rPr lang="en-US" dirty="0"/>
            <a:t>K</a:t>
          </a:r>
          <a:r>
            <a:rPr lang="el-GR" dirty="0" err="1"/>
            <a:t>ομποσκοινιού</a:t>
          </a:r>
          <a:r>
            <a:rPr lang="el-GR" dirty="0"/>
            <a:t>  </a:t>
          </a:r>
          <a:endParaRPr lang="en-US" dirty="0"/>
        </a:p>
      </dgm:t>
    </dgm:pt>
    <dgm:pt modelId="{21E25E5F-792A-42C1-878F-D9E0779E1C29}" type="parTrans" cxnId="{AC52F65B-08A9-499E-9395-02DAC62B865E}">
      <dgm:prSet/>
      <dgm:spPr/>
      <dgm:t>
        <a:bodyPr/>
        <a:lstStyle/>
        <a:p>
          <a:endParaRPr lang="en-US"/>
        </a:p>
      </dgm:t>
    </dgm:pt>
    <dgm:pt modelId="{5B7104F3-A1FA-45E1-9C93-BCE98B6D38E8}" type="sibTrans" cxnId="{AC52F65B-08A9-499E-9395-02DAC62B865E}">
      <dgm:prSet/>
      <dgm:spPr/>
      <dgm:t>
        <a:bodyPr/>
        <a:lstStyle/>
        <a:p>
          <a:endParaRPr lang="en-US"/>
        </a:p>
      </dgm:t>
    </dgm:pt>
    <dgm:pt modelId="{DAF99BB8-6BEA-4E93-9ECB-A5D9824347AE}">
      <dgm:prSet/>
      <dgm:spPr/>
      <dgm:t>
        <a:bodyPr/>
        <a:lstStyle/>
        <a:p>
          <a:r>
            <a:rPr lang="en-US" dirty="0"/>
            <a:t>B</a:t>
          </a:r>
          <a:r>
            <a:rPr lang="el-GR" dirty="0" err="1"/>
            <a:t>ιωματική</a:t>
          </a:r>
          <a:r>
            <a:rPr lang="el-GR" dirty="0"/>
            <a:t> παρασκευή λιβανιού με αρώματα των Αστερουσίων.</a:t>
          </a:r>
          <a:endParaRPr lang="en-US" dirty="0"/>
        </a:p>
      </dgm:t>
    </dgm:pt>
    <dgm:pt modelId="{5D014AAD-84F5-4637-876C-AF18023DD25F}" type="parTrans" cxnId="{0077ED9F-1CE2-4F1E-A494-01ACB4908441}">
      <dgm:prSet/>
      <dgm:spPr/>
      <dgm:t>
        <a:bodyPr/>
        <a:lstStyle/>
        <a:p>
          <a:endParaRPr lang="en-US"/>
        </a:p>
      </dgm:t>
    </dgm:pt>
    <dgm:pt modelId="{299E06F0-CD82-42CE-85FD-7D157CE802DE}" type="sibTrans" cxnId="{0077ED9F-1CE2-4F1E-A494-01ACB4908441}">
      <dgm:prSet/>
      <dgm:spPr/>
      <dgm:t>
        <a:bodyPr/>
        <a:lstStyle/>
        <a:p>
          <a:endParaRPr lang="en-US"/>
        </a:p>
      </dgm:t>
    </dgm:pt>
    <dgm:pt modelId="{AF03A86E-BEF7-45E2-ACF8-E964103BC61D}">
      <dgm:prSet/>
      <dgm:spPr/>
      <dgm:t>
        <a:bodyPr/>
        <a:lstStyle/>
        <a:p>
          <a:r>
            <a:rPr lang="el-GR" dirty="0"/>
            <a:t>Νοερά </a:t>
          </a:r>
          <a:r>
            <a:rPr lang="el-GR" dirty="0" err="1"/>
            <a:t>Προσ</a:t>
          </a:r>
          <a:r>
            <a:rPr lang="en-US" dirty="0"/>
            <a:t>+E</a:t>
          </a:r>
          <a:r>
            <a:rPr lang="el-GR" dirty="0" err="1"/>
            <a:t>υχή</a:t>
          </a:r>
          <a:endParaRPr lang="en-US" dirty="0"/>
        </a:p>
      </dgm:t>
    </dgm:pt>
    <dgm:pt modelId="{AD3407D3-A8B4-4152-8754-AADDC3179F99}" type="parTrans" cxnId="{37C46F78-E3AF-4F4F-ACE2-275CBF910E05}">
      <dgm:prSet/>
      <dgm:spPr/>
      <dgm:t>
        <a:bodyPr/>
        <a:lstStyle/>
        <a:p>
          <a:endParaRPr lang="en-US"/>
        </a:p>
      </dgm:t>
    </dgm:pt>
    <dgm:pt modelId="{71CB95DC-69BB-4F62-8658-2077D21AE7DE}" type="sibTrans" cxnId="{37C46F78-E3AF-4F4F-ACE2-275CBF910E05}">
      <dgm:prSet/>
      <dgm:spPr/>
      <dgm:t>
        <a:bodyPr/>
        <a:lstStyle/>
        <a:p>
          <a:endParaRPr lang="en-US"/>
        </a:p>
      </dgm:t>
    </dgm:pt>
    <dgm:pt modelId="{2B89E8E0-037D-4B81-B936-38DEAC56DCD1}" type="pres">
      <dgm:prSet presAssocID="{8ED41E36-14AA-4CC5-8475-2E05E4EAD968}" presName="diagram" presStyleCnt="0">
        <dgm:presLayoutVars>
          <dgm:dir/>
          <dgm:resizeHandles val="exact"/>
        </dgm:presLayoutVars>
      </dgm:prSet>
      <dgm:spPr/>
    </dgm:pt>
    <dgm:pt modelId="{ABCB77C3-BB0E-49F9-B8A7-66624AD4F774}" type="pres">
      <dgm:prSet presAssocID="{4843CEAB-2032-480D-8D33-9880EEC476DE}" presName="node" presStyleLbl="node1" presStyleIdx="0" presStyleCnt="4">
        <dgm:presLayoutVars>
          <dgm:bulletEnabled val="1"/>
        </dgm:presLayoutVars>
      </dgm:prSet>
      <dgm:spPr/>
    </dgm:pt>
    <dgm:pt modelId="{8219D88E-B410-4B37-A66A-9C30DE0299B9}" type="pres">
      <dgm:prSet presAssocID="{D7E48702-78FC-4E2B-A78B-8B44C9F41116}" presName="sibTrans" presStyleCnt="0"/>
      <dgm:spPr/>
    </dgm:pt>
    <dgm:pt modelId="{10789CFF-7324-465F-8111-3C9AA39028D8}" type="pres">
      <dgm:prSet presAssocID="{AF03A86E-BEF7-45E2-ACF8-E964103BC61D}" presName="node" presStyleLbl="node1" presStyleIdx="1" presStyleCnt="4">
        <dgm:presLayoutVars>
          <dgm:bulletEnabled val="1"/>
        </dgm:presLayoutVars>
      </dgm:prSet>
      <dgm:spPr/>
    </dgm:pt>
    <dgm:pt modelId="{89870CF6-01E8-4827-80E5-82B816EBEBB9}" type="pres">
      <dgm:prSet presAssocID="{71CB95DC-69BB-4F62-8658-2077D21AE7DE}" presName="sibTrans" presStyleCnt="0"/>
      <dgm:spPr/>
    </dgm:pt>
    <dgm:pt modelId="{1A59CCAB-6815-402E-89CA-A86F1D5F09D5}" type="pres">
      <dgm:prSet presAssocID="{A4BA1F68-C2FE-4E93-95DB-2F62AF644BC2}" presName="node" presStyleLbl="node1" presStyleIdx="2" presStyleCnt="4">
        <dgm:presLayoutVars>
          <dgm:bulletEnabled val="1"/>
        </dgm:presLayoutVars>
      </dgm:prSet>
      <dgm:spPr/>
    </dgm:pt>
    <dgm:pt modelId="{784F5B36-56D5-433D-B5E2-57F7E618F8C9}" type="pres">
      <dgm:prSet presAssocID="{5B7104F3-A1FA-45E1-9C93-BCE98B6D38E8}" presName="sibTrans" presStyleCnt="0"/>
      <dgm:spPr/>
    </dgm:pt>
    <dgm:pt modelId="{918D0653-54CE-4079-ADDA-FD33FA3BD816}" type="pres">
      <dgm:prSet presAssocID="{DAF99BB8-6BEA-4E93-9ECB-A5D9824347AE}" presName="node" presStyleLbl="node1" presStyleIdx="3" presStyleCnt="4">
        <dgm:presLayoutVars>
          <dgm:bulletEnabled val="1"/>
        </dgm:presLayoutVars>
      </dgm:prSet>
      <dgm:spPr/>
    </dgm:pt>
  </dgm:ptLst>
  <dgm:cxnLst>
    <dgm:cxn modelId="{C1C4132F-A61B-4666-A462-2C7B859E180F}" type="presOf" srcId="{4843CEAB-2032-480D-8D33-9880EEC476DE}" destId="{ABCB77C3-BB0E-49F9-B8A7-66624AD4F774}" srcOrd="0" destOrd="0" presId="urn:microsoft.com/office/officeart/2005/8/layout/default"/>
    <dgm:cxn modelId="{98FE383D-57C2-4202-9167-8B5BCAC62360}" type="presOf" srcId="{DAF99BB8-6BEA-4E93-9ECB-A5D9824347AE}" destId="{918D0653-54CE-4079-ADDA-FD33FA3BD816}" srcOrd="0" destOrd="0" presId="urn:microsoft.com/office/officeart/2005/8/layout/default"/>
    <dgm:cxn modelId="{6C733740-BAD8-4F18-97E4-F13D8DC62AE2}" type="presOf" srcId="{8ED41E36-14AA-4CC5-8475-2E05E4EAD968}" destId="{2B89E8E0-037D-4B81-B936-38DEAC56DCD1}" srcOrd="0" destOrd="0" presId="urn:microsoft.com/office/officeart/2005/8/layout/default"/>
    <dgm:cxn modelId="{AC52F65B-08A9-499E-9395-02DAC62B865E}" srcId="{8ED41E36-14AA-4CC5-8475-2E05E4EAD968}" destId="{A4BA1F68-C2FE-4E93-95DB-2F62AF644BC2}" srcOrd="2" destOrd="0" parTransId="{21E25E5F-792A-42C1-878F-D9E0779E1C29}" sibTransId="{5B7104F3-A1FA-45E1-9C93-BCE98B6D38E8}"/>
    <dgm:cxn modelId="{37C46F78-E3AF-4F4F-ACE2-275CBF910E05}" srcId="{8ED41E36-14AA-4CC5-8475-2E05E4EAD968}" destId="{AF03A86E-BEF7-45E2-ACF8-E964103BC61D}" srcOrd="1" destOrd="0" parTransId="{AD3407D3-A8B4-4152-8754-AADDC3179F99}" sibTransId="{71CB95DC-69BB-4F62-8658-2077D21AE7DE}"/>
    <dgm:cxn modelId="{0077ED9F-1CE2-4F1E-A494-01ACB4908441}" srcId="{8ED41E36-14AA-4CC5-8475-2E05E4EAD968}" destId="{DAF99BB8-6BEA-4E93-9ECB-A5D9824347AE}" srcOrd="3" destOrd="0" parTransId="{5D014AAD-84F5-4637-876C-AF18023DD25F}" sibTransId="{299E06F0-CD82-42CE-85FD-7D157CE802DE}"/>
    <dgm:cxn modelId="{970233D6-5B90-4DA7-BD30-D581C860D232}" srcId="{8ED41E36-14AA-4CC5-8475-2E05E4EAD968}" destId="{4843CEAB-2032-480D-8D33-9880EEC476DE}" srcOrd="0" destOrd="0" parTransId="{399B0B4D-E6C6-40D0-91C2-EA3DA0254E88}" sibTransId="{D7E48702-78FC-4E2B-A78B-8B44C9F41116}"/>
    <dgm:cxn modelId="{4B4BB1F6-D3E4-42D7-9A5C-7E39EB20098E}" type="presOf" srcId="{AF03A86E-BEF7-45E2-ACF8-E964103BC61D}" destId="{10789CFF-7324-465F-8111-3C9AA39028D8}" srcOrd="0" destOrd="0" presId="urn:microsoft.com/office/officeart/2005/8/layout/default"/>
    <dgm:cxn modelId="{B7E9A0F9-BCE4-4AF3-9691-BD5865CE037C}" type="presOf" srcId="{A4BA1F68-C2FE-4E93-95DB-2F62AF644BC2}" destId="{1A59CCAB-6815-402E-89CA-A86F1D5F09D5}" srcOrd="0" destOrd="0" presId="urn:microsoft.com/office/officeart/2005/8/layout/default"/>
    <dgm:cxn modelId="{33DB3191-D9DC-45DF-85D5-47FCED19ED75}" type="presParOf" srcId="{2B89E8E0-037D-4B81-B936-38DEAC56DCD1}" destId="{ABCB77C3-BB0E-49F9-B8A7-66624AD4F774}" srcOrd="0" destOrd="0" presId="urn:microsoft.com/office/officeart/2005/8/layout/default"/>
    <dgm:cxn modelId="{6203E827-DA2B-48A6-BC93-874C9162E137}" type="presParOf" srcId="{2B89E8E0-037D-4B81-B936-38DEAC56DCD1}" destId="{8219D88E-B410-4B37-A66A-9C30DE0299B9}" srcOrd="1" destOrd="0" presId="urn:microsoft.com/office/officeart/2005/8/layout/default"/>
    <dgm:cxn modelId="{92E2948A-FBD6-4450-A33E-4C6E7F34BA3B}" type="presParOf" srcId="{2B89E8E0-037D-4B81-B936-38DEAC56DCD1}" destId="{10789CFF-7324-465F-8111-3C9AA39028D8}" srcOrd="2" destOrd="0" presId="urn:microsoft.com/office/officeart/2005/8/layout/default"/>
    <dgm:cxn modelId="{1895990D-79AD-44B5-AFEA-5272726D8EA7}" type="presParOf" srcId="{2B89E8E0-037D-4B81-B936-38DEAC56DCD1}" destId="{89870CF6-01E8-4827-80E5-82B816EBEBB9}" srcOrd="3" destOrd="0" presId="urn:microsoft.com/office/officeart/2005/8/layout/default"/>
    <dgm:cxn modelId="{9F98D606-6D84-482B-BD24-1D3F3AB9A7AD}" type="presParOf" srcId="{2B89E8E0-037D-4B81-B936-38DEAC56DCD1}" destId="{1A59CCAB-6815-402E-89CA-A86F1D5F09D5}" srcOrd="4" destOrd="0" presId="urn:microsoft.com/office/officeart/2005/8/layout/default"/>
    <dgm:cxn modelId="{F4D198D6-5E2C-45F1-9279-DB14A9464BE9}" type="presParOf" srcId="{2B89E8E0-037D-4B81-B936-38DEAC56DCD1}" destId="{784F5B36-56D5-433D-B5E2-57F7E618F8C9}" srcOrd="5" destOrd="0" presId="urn:microsoft.com/office/officeart/2005/8/layout/default"/>
    <dgm:cxn modelId="{A9149C59-4843-427A-91A8-35B9291D3E4D}" type="presParOf" srcId="{2B89E8E0-037D-4B81-B936-38DEAC56DCD1}" destId="{918D0653-54CE-4079-ADDA-FD33FA3BD816}"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33DF765-C1BE-4357-B2B6-4699120A9A9B}" type="doc">
      <dgm:prSet loTypeId="urn:microsoft.com/office/officeart/2005/8/layout/matrix3" loCatId="matrix" qsTypeId="urn:microsoft.com/office/officeart/2005/8/quickstyle/simple4#1" qsCatId="simple" csTypeId="urn:microsoft.com/office/officeart/2005/8/colors/colorful1#1" csCatId="colorful"/>
      <dgm:spPr/>
      <dgm:t>
        <a:bodyPr/>
        <a:lstStyle/>
        <a:p>
          <a:endParaRPr lang="en-US"/>
        </a:p>
      </dgm:t>
    </dgm:pt>
    <dgm:pt modelId="{798BE493-4E64-4B8B-AD63-087598460AE0}">
      <dgm:prSet/>
      <dgm:spPr/>
      <dgm:t>
        <a:bodyPr/>
        <a:lstStyle/>
        <a:p>
          <a:r>
            <a:rPr lang="en-US"/>
            <a:t>1. </a:t>
          </a:r>
          <a:r>
            <a:rPr lang="el-GR"/>
            <a:t>Οσμή και Μύρα</a:t>
          </a:r>
          <a:endParaRPr lang="en-US"/>
        </a:p>
      </dgm:t>
    </dgm:pt>
    <dgm:pt modelId="{EF13E4B3-2285-4712-97BA-438ED5A32879}" type="parTrans" cxnId="{D472990C-386F-41B5-9B4D-4868F16D9AA1}">
      <dgm:prSet/>
      <dgm:spPr/>
      <dgm:t>
        <a:bodyPr/>
        <a:lstStyle/>
        <a:p>
          <a:endParaRPr lang="en-US"/>
        </a:p>
      </dgm:t>
    </dgm:pt>
    <dgm:pt modelId="{AD2750BB-D9F7-445F-A7CD-F52955947E26}" type="sibTrans" cxnId="{D472990C-386F-41B5-9B4D-4868F16D9AA1}">
      <dgm:prSet/>
      <dgm:spPr/>
      <dgm:t>
        <a:bodyPr/>
        <a:lstStyle/>
        <a:p>
          <a:endParaRPr lang="en-US"/>
        </a:p>
      </dgm:t>
    </dgm:pt>
    <dgm:pt modelId="{A7C5DA5D-FA9A-44D0-A219-811EAECF00B3}">
      <dgm:prSet/>
      <dgm:spPr/>
      <dgm:t>
        <a:bodyPr/>
        <a:lstStyle/>
        <a:p>
          <a:r>
            <a:rPr lang="el-GR"/>
            <a:t>2. Πρώτη Διαθήκη και Θυμιάματα</a:t>
          </a:r>
          <a:endParaRPr lang="en-US"/>
        </a:p>
      </dgm:t>
    </dgm:pt>
    <dgm:pt modelId="{8F65FC31-0C81-4657-98B5-E8092A8264E7}" type="parTrans" cxnId="{04468880-0322-47A3-86AD-394E94B5EF91}">
      <dgm:prSet/>
      <dgm:spPr/>
      <dgm:t>
        <a:bodyPr/>
        <a:lstStyle/>
        <a:p>
          <a:endParaRPr lang="en-US"/>
        </a:p>
      </dgm:t>
    </dgm:pt>
    <dgm:pt modelId="{AB97B418-1D53-48A1-A7EB-73FC5CD79EAB}" type="sibTrans" cxnId="{04468880-0322-47A3-86AD-394E94B5EF91}">
      <dgm:prSet/>
      <dgm:spPr/>
      <dgm:t>
        <a:bodyPr/>
        <a:lstStyle/>
        <a:p>
          <a:endParaRPr lang="en-US"/>
        </a:p>
      </dgm:t>
    </dgm:pt>
    <dgm:pt modelId="{D1B75CD3-C494-4F9D-BC28-9129B8D75DB6}">
      <dgm:prSet/>
      <dgm:spPr/>
      <dgm:t>
        <a:bodyPr/>
        <a:lstStyle/>
        <a:p>
          <a:r>
            <a:rPr lang="el-GR"/>
            <a:t>3. Καινή Διαθήκη και Θυμιάματα</a:t>
          </a:r>
          <a:endParaRPr lang="en-US"/>
        </a:p>
      </dgm:t>
    </dgm:pt>
    <dgm:pt modelId="{115B2601-F626-43F8-B9E7-D8A09FEC7087}" type="parTrans" cxnId="{82405B6F-FEF5-4A61-B8B4-0ED9E63D439E}">
      <dgm:prSet/>
      <dgm:spPr/>
      <dgm:t>
        <a:bodyPr/>
        <a:lstStyle/>
        <a:p>
          <a:endParaRPr lang="en-US"/>
        </a:p>
      </dgm:t>
    </dgm:pt>
    <dgm:pt modelId="{C7DC8CBE-D22A-44D7-B08F-4987CAB0477E}" type="sibTrans" cxnId="{82405B6F-FEF5-4A61-B8B4-0ED9E63D439E}">
      <dgm:prSet/>
      <dgm:spPr/>
      <dgm:t>
        <a:bodyPr/>
        <a:lstStyle/>
        <a:p>
          <a:endParaRPr lang="en-US"/>
        </a:p>
      </dgm:t>
    </dgm:pt>
    <dgm:pt modelId="{A0108172-40CD-48D5-AF91-60A62F3E9348}">
      <dgm:prSet/>
      <dgm:spPr/>
      <dgm:t>
        <a:bodyPr/>
        <a:lstStyle/>
        <a:p>
          <a:r>
            <a:rPr lang="el-GR"/>
            <a:t>4. Κοινότητα, «Τεχνολογία της Ευχής»</a:t>
          </a:r>
          <a:endParaRPr lang="en-US"/>
        </a:p>
      </dgm:t>
    </dgm:pt>
    <dgm:pt modelId="{3CB63035-55E8-4B3C-8500-59676E56A270}" type="parTrans" cxnId="{63C22E85-E24C-4D33-AD35-A26CB94A67BF}">
      <dgm:prSet/>
      <dgm:spPr/>
      <dgm:t>
        <a:bodyPr/>
        <a:lstStyle/>
        <a:p>
          <a:endParaRPr lang="en-US"/>
        </a:p>
      </dgm:t>
    </dgm:pt>
    <dgm:pt modelId="{4FFBAA20-4905-42AB-A00F-52AD7690BDC5}" type="sibTrans" cxnId="{63C22E85-E24C-4D33-AD35-A26CB94A67BF}">
      <dgm:prSet/>
      <dgm:spPr/>
      <dgm:t>
        <a:bodyPr/>
        <a:lstStyle/>
        <a:p>
          <a:endParaRPr lang="en-US"/>
        </a:p>
      </dgm:t>
    </dgm:pt>
    <dgm:pt modelId="{75210338-2F1B-40E6-A6F2-FE61A4448BB8}" type="pres">
      <dgm:prSet presAssocID="{833DF765-C1BE-4357-B2B6-4699120A9A9B}" presName="matrix" presStyleCnt="0">
        <dgm:presLayoutVars>
          <dgm:chMax val="1"/>
          <dgm:dir/>
          <dgm:resizeHandles val="exact"/>
        </dgm:presLayoutVars>
      </dgm:prSet>
      <dgm:spPr/>
    </dgm:pt>
    <dgm:pt modelId="{9699A9DF-3A1F-4196-9907-D56A1842CF22}" type="pres">
      <dgm:prSet presAssocID="{833DF765-C1BE-4357-B2B6-4699120A9A9B}" presName="diamond" presStyleLbl="bgShp" presStyleIdx="0" presStyleCnt="1"/>
      <dgm:spPr/>
    </dgm:pt>
    <dgm:pt modelId="{683F3551-0D67-42AA-88F6-C7DF1D63E666}" type="pres">
      <dgm:prSet presAssocID="{833DF765-C1BE-4357-B2B6-4699120A9A9B}" presName="quad1" presStyleLbl="node1" presStyleIdx="0" presStyleCnt="4">
        <dgm:presLayoutVars>
          <dgm:chMax val="0"/>
          <dgm:chPref val="0"/>
          <dgm:bulletEnabled val="1"/>
        </dgm:presLayoutVars>
      </dgm:prSet>
      <dgm:spPr/>
    </dgm:pt>
    <dgm:pt modelId="{BDC9A5AA-EC84-484B-B0AF-28D299C70AFC}" type="pres">
      <dgm:prSet presAssocID="{833DF765-C1BE-4357-B2B6-4699120A9A9B}" presName="quad2" presStyleLbl="node1" presStyleIdx="1" presStyleCnt="4">
        <dgm:presLayoutVars>
          <dgm:chMax val="0"/>
          <dgm:chPref val="0"/>
          <dgm:bulletEnabled val="1"/>
        </dgm:presLayoutVars>
      </dgm:prSet>
      <dgm:spPr/>
    </dgm:pt>
    <dgm:pt modelId="{2399977B-F7AF-43BB-B0D8-840A9342C31C}" type="pres">
      <dgm:prSet presAssocID="{833DF765-C1BE-4357-B2B6-4699120A9A9B}" presName="quad3" presStyleLbl="node1" presStyleIdx="2" presStyleCnt="4">
        <dgm:presLayoutVars>
          <dgm:chMax val="0"/>
          <dgm:chPref val="0"/>
          <dgm:bulletEnabled val="1"/>
        </dgm:presLayoutVars>
      </dgm:prSet>
      <dgm:spPr/>
    </dgm:pt>
    <dgm:pt modelId="{FFD8B468-22B0-45C2-8B09-F9974F058B74}" type="pres">
      <dgm:prSet presAssocID="{833DF765-C1BE-4357-B2B6-4699120A9A9B}" presName="quad4" presStyleLbl="node1" presStyleIdx="3" presStyleCnt="4">
        <dgm:presLayoutVars>
          <dgm:chMax val="0"/>
          <dgm:chPref val="0"/>
          <dgm:bulletEnabled val="1"/>
        </dgm:presLayoutVars>
      </dgm:prSet>
      <dgm:spPr/>
    </dgm:pt>
  </dgm:ptLst>
  <dgm:cxnLst>
    <dgm:cxn modelId="{3D1DAC05-11E2-4A5C-90B8-579302F9636B}" type="presOf" srcId="{A7C5DA5D-FA9A-44D0-A219-811EAECF00B3}" destId="{BDC9A5AA-EC84-484B-B0AF-28D299C70AFC}" srcOrd="0" destOrd="0" presId="urn:microsoft.com/office/officeart/2005/8/layout/matrix3"/>
    <dgm:cxn modelId="{D472990C-386F-41B5-9B4D-4868F16D9AA1}" srcId="{833DF765-C1BE-4357-B2B6-4699120A9A9B}" destId="{798BE493-4E64-4B8B-AD63-087598460AE0}" srcOrd="0" destOrd="0" parTransId="{EF13E4B3-2285-4712-97BA-438ED5A32879}" sibTransId="{AD2750BB-D9F7-445F-A7CD-F52955947E26}"/>
    <dgm:cxn modelId="{82405B6F-FEF5-4A61-B8B4-0ED9E63D439E}" srcId="{833DF765-C1BE-4357-B2B6-4699120A9A9B}" destId="{D1B75CD3-C494-4F9D-BC28-9129B8D75DB6}" srcOrd="2" destOrd="0" parTransId="{115B2601-F626-43F8-B9E7-D8A09FEC7087}" sibTransId="{C7DC8CBE-D22A-44D7-B08F-4987CAB0477E}"/>
    <dgm:cxn modelId="{84801977-F7E6-4B0D-AB20-F716C7830A0A}" type="presOf" srcId="{798BE493-4E64-4B8B-AD63-087598460AE0}" destId="{683F3551-0D67-42AA-88F6-C7DF1D63E666}" srcOrd="0" destOrd="0" presId="urn:microsoft.com/office/officeart/2005/8/layout/matrix3"/>
    <dgm:cxn modelId="{04468880-0322-47A3-86AD-394E94B5EF91}" srcId="{833DF765-C1BE-4357-B2B6-4699120A9A9B}" destId="{A7C5DA5D-FA9A-44D0-A219-811EAECF00B3}" srcOrd="1" destOrd="0" parTransId="{8F65FC31-0C81-4657-98B5-E8092A8264E7}" sibTransId="{AB97B418-1D53-48A1-A7EB-73FC5CD79EAB}"/>
    <dgm:cxn modelId="{63C22E85-E24C-4D33-AD35-A26CB94A67BF}" srcId="{833DF765-C1BE-4357-B2B6-4699120A9A9B}" destId="{A0108172-40CD-48D5-AF91-60A62F3E9348}" srcOrd="3" destOrd="0" parTransId="{3CB63035-55E8-4B3C-8500-59676E56A270}" sibTransId="{4FFBAA20-4905-42AB-A00F-52AD7690BDC5}"/>
    <dgm:cxn modelId="{E9A979A8-EB67-4117-925A-18D00CABC31A}" type="presOf" srcId="{833DF765-C1BE-4357-B2B6-4699120A9A9B}" destId="{75210338-2F1B-40E6-A6F2-FE61A4448BB8}" srcOrd="0" destOrd="0" presId="urn:microsoft.com/office/officeart/2005/8/layout/matrix3"/>
    <dgm:cxn modelId="{FA3B1EAA-14D1-471A-8014-0498780D9F4F}" type="presOf" srcId="{A0108172-40CD-48D5-AF91-60A62F3E9348}" destId="{FFD8B468-22B0-45C2-8B09-F9974F058B74}" srcOrd="0" destOrd="0" presId="urn:microsoft.com/office/officeart/2005/8/layout/matrix3"/>
    <dgm:cxn modelId="{3FF23DC8-DA8B-4F0D-A248-A4EC97BFED97}" type="presOf" srcId="{D1B75CD3-C494-4F9D-BC28-9129B8D75DB6}" destId="{2399977B-F7AF-43BB-B0D8-840A9342C31C}" srcOrd="0" destOrd="0" presId="urn:microsoft.com/office/officeart/2005/8/layout/matrix3"/>
    <dgm:cxn modelId="{7DA8E51E-7A29-4A6B-9A5D-C777F9926F9E}" type="presParOf" srcId="{75210338-2F1B-40E6-A6F2-FE61A4448BB8}" destId="{9699A9DF-3A1F-4196-9907-D56A1842CF22}" srcOrd="0" destOrd="0" presId="urn:microsoft.com/office/officeart/2005/8/layout/matrix3"/>
    <dgm:cxn modelId="{94B9E5A2-C7E5-49ED-A178-E253FADFF2AC}" type="presParOf" srcId="{75210338-2F1B-40E6-A6F2-FE61A4448BB8}" destId="{683F3551-0D67-42AA-88F6-C7DF1D63E666}" srcOrd="1" destOrd="0" presId="urn:microsoft.com/office/officeart/2005/8/layout/matrix3"/>
    <dgm:cxn modelId="{8E253BFB-5A92-47D5-89EE-4ADE80521E35}" type="presParOf" srcId="{75210338-2F1B-40E6-A6F2-FE61A4448BB8}" destId="{BDC9A5AA-EC84-484B-B0AF-28D299C70AFC}" srcOrd="2" destOrd="0" presId="urn:microsoft.com/office/officeart/2005/8/layout/matrix3"/>
    <dgm:cxn modelId="{644C2185-B892-462C-B19F-7DE8569CFB79}" type="presParOf" srcId="{75210338-2F1B-40E6-A6F2-FE61A4448BB8}" destId="{2399977B-F7AF-43BB-B0D8-840A9342C31C}" srcOrd="3" destOrd="0" presId="urn:microsoft.com/office/officeart/2005/8/layout/matrix3"/>
    <dgm:cxn modelId="{87534604-9E24-406F-B3A8-349079FAA24E}" type="presParOf" srcId="{75210338-2F1B-40E6-A6F2-FE61A4448BB8}" destId="{FFD8B468-22B0-45C2-8B09-F9974F058B74}"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F94D581-5655-460F-8DAE-AD61E75E750E}" type="doc">
      <dgm:prSet loTypeId="urn:microsoft.com/office/officeart/2008/layout/LinedList" loCatId="list" qsTypeId="urn:microsoft.com/office/officeart/2005/8/quickstyle/simple2#1" qsCatId="simple" csTypeId="urn:microsoft.com/office/officeart/2005/8/colors/accent1_2#1" csCatId="accent1" phldr="1"/>
      <dgm:spPr/>
      <dgm:t>
        <a:bodyPr/>
        <a:lstStyle/>
        <a:p>
          <a:endParaRPr lang="en-US"/>
        </a:p>
      </dgm:t>
    </dgm:pt>
    <dgm:pt modelId="{CEF75461-729B-48E2-B3CC-0FD4F2EEDE3C}">
      <dgm:prSet/>
      <dgm:spPr/>
      <dgm:t>
        <a:bodyPr/>
        <a:lstStyle/>
        <a:p>
          <a:pPr algn="just"/>
          <a:r>
            <a:rPr lang="el-GR" b="1" dirty="0"/>
            <a:t>Το έργο του </a:t>
          </a:r>
          <a:r>
            <a:rPr lang="el-GR" b="1" dirty="0" err="1"/>
            <a:t>Han</a:t>
          </a:r>
          <a:r>
            <a:rPr lang="el-GR" b="1" dirty="0"/>
            <a:t> </a:t>
          </a:r>
          <a:r>
            <a:rPr lang="el-GR" dirty="0"/>
            <a:t>επικεντρώνεται στη «διαφάνεια» ως πολιτισμικό κανόνα που δημιουργήθηκε από τις νεοφιλελεύθερες δυνάμεις της Αγοράς, την οποία κατανοεί ως την </a:t>
          </a:r>
          <a:r>
            <a:rPr lang="el-GR" b="1" dirty="0"/>
            <a:t>ακόρεστη τάση προς </a:t>
          </a:r>
          <a:r>
            <a:rPr lang="el-GR" b="1" dirty="0" err="1"/>
            <a:t>αυτό+αποκάλυψη</a:t>
          </a:r>
          <a:r>
            <a:rPr lang="el-GR" dirty="0"/>
            <a:t> </a:t>
          </a:r>
          <a:r>
            <a:rPr lang="el-GR" dirty="0">
              <a:highlight>
                <a:srgbClr val="FFFF00"/>
              </a:highlight>
            </a:rPr>
            <a:t>που αγγίζει τα όρια της πορνογραφίας</a:t>
          </a:r>
          <a:r>
            <a:rPr lang="el-GR" dirty="0"/>
            <a:t>. </a:t>
          </a:r>
        </a:p>
        <a:p>
          <a:pPr algn="just"/>
          <a:r>
            <a:rPr lang="el-GR" dirty="0"/>
            <a:t>Τα </a:t>
          </a:r>
        </a:p>
        <a:p>
          <a:pPr algn="just"/>
          <a:endParaRPr lang="en-US" dirty="0"/>
        </a:p>
      </dgm:t>
    </dgm:pt>
    <dgm:pt modelId="{A7D481F4-4F5F-4F7C-B7CE-8922D360BDC6}" type="parTrans" cxnId="{C59F0C3E-0292-4ACC-825B-2F82FD81E2B3}">
      <dgm:prSet/>
      <dgm:spPr/>
      <dgm:t>
        <a:bodyPr/>
        <a:lstStyle/>
        <a:p>
          <a:endParaRPr lang="en-US"/>
        </a:p>
      </dgm:t>
    </dgm:pt>
    <dgm:pt modelId="{E4B9884C-1554-4EB6-99B0-A6CF52AF64B2}" type="sibTrans" cxnId="{C59F0C3E-0292-4ACC-825B-2F82FD81E2B3}">
      <dgm:prSet/>
      <dgm:spPr/>
      <dgm:t>
        <a:bodyPr/>
        <a:lstStyle/>
        <a:p>
          <a:endParaRPr lang="en-US"/>
        </a:p>
      </dgm:t>
    </dgm:pt>
    <dgm:pt modelId="{12D4F097-0AA3-411C-8E73-B4309686E33F}">
      <dgm:prSet/>
      <dgm:spPr/>
      <dgm:t>
        <a:bodyPr/>
        <a:lstStyle/>
        <a:p>
          <a:pPr algn="just"/>
          <a:r>
            <a:rPr lang="el-GR" dirty="0"/>
            <a:t>Σύμφωνα με τον </a:t>
          </a:r>
          <a:r>
            <a:rPr lang="el-GR" dirty="0" err="1"/>
            <a:t>Han</a:t>
          </a:r>
          <a:r>
            <a:rPr lang="el-GR" dirty="0"/>
            <a:t>, οι επιταγές της διαφάνειας επιβάλλουν ένα ολοκληρωτικό σύστημα </a:t>
          </a:r>
          <a:r>
            <a:rPr lang="el-GR" dirty="0" err="1"/>
            <a:t>ανοιχτότητας</a:t>
          </a:r>
          <a:r>
            <a:rPr lang="el-GR" dirty="0"/>
            <a:t> εις βάρος άλλων κοινωνικών αξιών όπως </a:t>
          </a:r>
          <a:r>
            <a:rPr lang="el-GR" b="1" dirty="0"/>
            <a:t>η ντροπή, η μυστικότητα και η εμπιστοσύνη. </a:t>
          </a:r>
          <a:r>
            <a:rPr lang="el-GR" dirty="0"/>
            <a:t> </a:t>
          </a:r>
          <a:endParaRPr lang="en-US" dirty="0"/>
        </a:p>
      </dgm:t>
    </dgm:pt>
    <dgm:pt modelId="{94001571-83C4-4672-9D33-7ADA95ABB998}" type="parTrans" cxnId="{07B1BABA-99AD-4320-A6CE-2268035A70D1}">
      <dgm:prSet/>
      <dgm:spPr/>
      <dgm:t>
        <a:bodyPr/>
        <a:lstStyle/>
        <a:p>
          <a:endParaRPr lang="en-US"/>
        </a:p>
      </dgm:t>
    </dgm:pt>
    <dgm:pt modelId="{57E8C8C3-D2C9-49EE-BB20-57E1BA285EB4}" type="sibTrans" cxnId="{07B1BABA-99AD-4320-A6CE-2268035A70D1}">
      <dgm:prSet/>
      <dgm:spPr/>
      <dgm:t>
        <a:bodyPr/>
        <a:lstStyle/>
        <a:p>
          <a:endParaRPr lang="en-US"/>
        </a:p>
      </dgm:t>
    </dgm:pt>
    <dgm:pt modelId="{6C309ABD-CC80-4F0F-A465-A0F7CD531EA4}">
      <dgm:prSet/>
      <dgm:spPr/>
      <dgm:t>
        <a:bodyPr/>
        <a:lstStyle/>
        <a:p>
          <a:pPr algn="just"/>
          <a:endParaRPr lang="en-US" b="1" dirty="0"/>
        </a:p>
      </dgm:t>
    </dgm:pt>
    <dgm:pt modelId="{A514F01E-FE02-4B45-8CFB-5880298232CF}" type="parTrans" cxnId="{647C74AB-0A67-4EBE-9E27-56DA94F3A6F0}">
      <dgm:prSet/>
      <dgm:spPr/>
      <dgm:t>
        <a:bodyPr/>
        <a:lstStyle/>
        <a:p>
          <a:endParaRPr lang="en-US"/>
        </a:p>
      </dgm:t>
    </dgm:pt>
    <dgm:pt modelId="{1C72F106-6618-49F5-850E-85D0431A3E51}" type="sibTrans" cxnId="{647C74AB-0A67-4EBE-9E27-56DA94F3A6F0}">
      <dgm:prSet/>
      <dgm:spPr/>
      <dgm:t>
        <a:bodyPr/>
        <a:lstStyle/>
        <a:p>
          <a:endParaRPr lang="en-US"/>
        </a:p>
      </dgm:t>
    </dgm:pt>
    <dgm:pt modelId="{18F8A804-6278-4421-9D40-0698F5916D4B}" type="pres">
      <dgm:prSet presAssocID="{EF94D581-5655-460F-8DAE-AD61E75E750E}" presName="vert0" presStyleCnt="0">
        <dgm:presLayoutVars>
          <dgm:dir/>
          <dgm:animOne val="branch"/>
          <dgm:animLvl val="lvl"/>
        </dgm:presLayoutVars>
      </dgm:prSet>
      <dgm:spPr/>
    </dgm:pt>
    <dgm:pt modelId="{52E1AA8A-80AC-48B5-9533-3B8907700FDF}" type="pres">
      <dgm:prSet presAssocID="{CEF75461-729B-48E2-B3CC-0FD4F2EEDE3C}" presName="thickLine" presStyleLbl="alignNode1" presStyleIdx="0" presStyleCnt="3"/>
      <dgm:spPr/>
    </dgm:pt>
    <dgm:pt modelId="{F2F73183-6B33-4122-8AFA-106FA1E7BBB9}" type="pres">
      <dgm:prSet presAssocID="{CEF75461-729B-48E2-B3CC-0FD4F2EEDE3C}" presName="horz1" presStyleCnt="0"/>
      <dgm:spPr/>
    </dgm:pt>
    <dgm:pt modelId="{0B0186D8-5240-41C4-ADB0-258942152918}" type="pres">
      <dgm:prSet presAssocID="{CEF75461-729B-48E2-B3CC-0FD4F2EEDE3C}" presName="tx1" presStyleLbl="revTx" presStyleIdx="0" presStyleCnt="3"/>
      <dgm:spPr/>
    </dgm:pt>
    <dgm:pt modelId="{EB6DC810-8F8B-4DCE-8A0D-CFF472AF2D4C}" type="pres">
      <dgm:prSet presAssocID="{CEF75461-729B-48E2-B3CC-0FD4F2EEDE3C}" presName="vert1" presStyleCnt="0"/>
      <dgm:spPr/>
    </dgm:pt>
    <dgm:pt modelId="{AE25FDD4-94FE-4C20-BCF4-43773A6A279E}" type="pres">
      <dgm:prSet presAssocID="{12D4F097-0AA3-411C-8E73-B4309686E33F}" presName="thickLine" presStyleLbl="alignNode1" presStyleIdx="1" presStyleCnt="3"/>
      <dgm:spPr/>
    </dgm:pt>
    <dgm:pt modelId="{DFB40285-28CF-46F4-B0EA-E091F0437885}" type="pres">
      <dgm:prSet presAssocID="{12D4F097-0AA3-411C-8E73-B4309686E33F}" presName="horz1" presStyleCnt="0"/>
      <dgm:spPr/>
    </dgm:pt>
    <dgm:pt modelId="{902EAE06-765D-4453-8DC9-970C7DFB8297}" type="pres">
      <dgm:prSet presAssocID="{12D4F097-0AA3-411C-8E73-B4309686E33F}" presName="tx1" presStyleLbl="revTx" presStyleIdx="1" presStyleCnt="3"/>
      <dgm:spPr/>
    </dgm:pt>
    <dgm:pt modelId="{5D79DEE7-9590-405C-A16C-6C1A1B86849E}" type="pres">
      <dgm:prSet presAssocID="{12D4F097-0AA3-411C-8E73-B4309686E33F}" presName="vert1" presStyleCnt="0"/>
      <dgm:spPr/>
    </dgm:pt>
    <dgm:pt modelId="{35C6DCA1-7095-4372-A2CA-6771A2591BD5}" type="pres">
      <dgm:prSet presAssocID="{6C309ABD-CC80-4F0F-A465-A0F7CD531EA4}" presName="thickLine" presStyleLbl="alignNode1" presStyleIdx="2" presStyleCnt="3"/>
      <dgm:spPr/>
    </dgm:pt>
    <dgm:pt modelId="{C0A0871F-5417-4E33-9543-8B900EB12E2D}" type="pres">
      <dgm:prSet presAssocID="{6C309ABD-CC80-4F0F-A465-A0F7CD531EA4}" presName="horz1" presStyleCnt="0"/>
      <dgm:spPr/>
    </dgm:pt>
    <dgm:pt modelId="{8AC1419C-E90A-4AA9-9D64-D8B9E88E0C66}" type="pres">
      <dgm:prSet presAssocID="{6C309ABD-CC80-4F0F-A465-A0F7CD531EA4}" presName="tx1" presStyleLbl="revTx" presStyleIdx="2" presStyleCnt="3"/>
      <dgm:spPr/>
    </dgm:pt>
    <dgm:pt modelId="{CAE12D60-30F1-45B8-A278-F77D45BC8E6C}" type="pres">
      <dgm:prSet presAssocID="{6C309ABD-CC80-4F0F-A465-A0F7CD531EA4}" presName="vert1" presStyleCnt="0"/>
      <dgm:spPr/>
    </dgm:pt>
  </dgm:ptLst>
  <dgm:cxnLst>
    <dgm:cxn modelId="{F6ACCA2B-47CC-4056-B15D-01FDD05B5B56}" type="presOf" srcId="{6C309ABD-CC80-4F0F-A465-A0F7CD531EA4}" destId="{8AC1419C-E90A-4AA9-9D64-D8B9E88E0C66}" srcOrd="0" destOrd="0" presId="urn:microsoft.com/office/officeart/2008/layout/LinedList"/>
    <dgm:cxn modelId="{C59F0C3E-0292-4ACC-825B-2F82FD81E2B3}" srcId="{EF94D581-5655-460F-8DAE-AD61E75E750E}" destId="{CEF75461-729B-48E2-B3CC-0FD4F2EEDE3C}" srcOrd="0" destOrd="0" parTransId="{A7D481F4-4F5F-4F7C-B7CE-8922D360BDC6}" sibTransId="{E4B9884C-1554-4EB6-99B0-A6CF52AF64B2}"/>
    <dgm:cxn modelId="{06131B94-C4FC-45F3-9F21-CB7294B8CEA6}" type="presOf" srcId="{EF94D581-5655-460F-8DAE-AD61E75E750E}" destId="{18F8A804-6278-4421-9D40-0698F5916D4B}" srcOrd="0" destOrd="0" presId="urn:microsoft.com/office/officeart/2008/layout/LinedList"/>
    <dgm:cxn modelId="{647C74AB-0A67-4EBE-9E27-56DA94F3A6F0}" srcId="{EF94D581-5655-460F-8DAE-AD61E75E750E}" destId="{6C309ABD-CC80-4F0F-A465-A0F7CD531EA4}" srcOrd="2" destOrd="0" parTransId="{A514F01E-FE02-4B45-8CFB-5880298232CF}" sibTransId="{1C72F106-6618-49F5-850E-85D0431A3E51}"/>
    <dgm:cxn modelId="{4623B7B6-AB9B-42FD-8ABE-0FDF102495C9}" type="presOf" srcId="{12D4F097-0AA3-411C-8E73-B4309686E33F}" destId="{902EAE06-765D-4453-8DC9-970C7DFB8297}" srcOrd="0" destOrd="0" presId="urn:microsoft.com/office/officeart/2008/layout/LinedList"/>
    <dgm:cxn modelId="{07B1BABA-99AD-4320-A6CE-2268035A70D1}" srcId="{EF94D581-5655-460F-8DAE-AD61E75E750E}" destId="{12D4F097-0AA3-411C-8E73-B4309686E33F}" srcOrd="1" destOrd="0" parTransId="{94001571-83C4-4672-9D33-7ADA95ABB998}" sibTransId="{57E8C8C3-D2C9-49EE-BB20-57E1BA285EB4}"/>
    <dgm:cxn modelId="{57EA42C1-0443-489F-A56D-4166021A5AFD}" type="presOf" srcId="{CEF75461-729B-48E2-B3CC-0FD4F2EEDE3C}" destId="{0B0186D8-5240-41C4-ADB0-258942152918}" srcOrd="0" destOrd="0" presId="urn:microsoft.com/office/officeart/2008/layout/LinedList"/>
    <dgm:cxn modelId="{306FD077-2A11-453D-B9AA-4FAB7FEEC093}" type="presParOf" srcId="{18F8A804-6278-4421-9D40-0698F5916D4B}" destId="{52E1AA8A-80AC-48B5-9533-3B8907700FDF}" srcOrd="0" destOrd="0" presId="urn:microsoft.com/office/officeart/2008/layout/LinedList"/>
    <dgm:cxn modelId="{72F4A634-79C4-4DAA-9BC0-9D64D8D66D53}" type="presParOf" srcId="{18F8A804-6278-4421-9D40-0698F5916D4B}" destId="{F2F73183-6B33-4122-8AFA-106FA1E7BBB9}" srcOrd="1" destOrd="0" presId="urn:microsoft.com/office/officeart/2008/layout/LinedList"/>
    <dgm:cxn modelId="{B600923B-AB4F-4FCD-8CC0-015D9254AD3C}" type="presParOf" srcId="{F2F73183-6B33-4122-8AFA-106FA1E7BBB9}" destId="{0B0186D8-5240-41C4-ADB0-258942152918}" srcOrd="0" destOrd="0" presId="urn:microsoft.com/office/officeart/2008/layout/LinedList"/>
    <dgm:cxn modelId="{D1771056-1AD4-4B7B-A11F-4ECEAAF720EC}" type="presParOf" srcId="{F2F73183-6B33-4122-8AFA-106FA1E7BBB9}" destId="{EB6DC810-8F8B-4DCE-8A0D-CFF472AF2D4C}" srcOrd="1" destOrd="0" presId="urn:microsoft.com/office/officeart/2008/layout/LinedList"/>
    <dgm:cxn modelId="{F1C161BF-0BBC-4B17-97CE-6A0747B776A2}" type="presParOf" srcId="{18F8A804-6278-4421-9D40-0698F5916D4B}" destId="{AE25FDD4-94FE-4C20-BCF4-43773A6A279E}" srcOrd="2" destOrd="0" presId="urn:microsoft.com/office/officeart/2008/layout/LinedList"/>
    <dgm:cxn modelId="{208CBE2D-C7B1-4613-8326-E4BE24A49280}" type="presParOf" srcId="{18F8A804-6278-4421-9D40-0698F5916D4B}" destId="{DFB40285-28CF-46F4-B0EA-E091F0437885}" srcOrd="3" destOrd="0" presId="urn:microsoft.com/office/officeart/2008/layout/LinedList"/>
    <dgm:cxn modelId="{7EB75FAB-BB1B-4A98-B53F-8709A254AA9C}" type="presParOf" srcId="{DFB40285-28CF-46F4-B0EA-E091F0437885}" destId="{902EAE06-765D-4453-8DC9-970C7DFB8297}" srcOrd="0" destOrd="0" presId="urn:microsoft.com/office/officeart/2008/layout/LinedList"/>
    <dgm:cxn modelId="{A7FA0F2C-D25F-4949-B188-21A0AEDC06D2}" type="presParOf" srcId="{DFB40285-28CF-46F4-B0EA-E091F0437885}" destId="{5D79DEE7-9590-405C-A16C-6C1A1B86849E}" srcOrd="1" destOrd="0" presId="urn:microsoft.com/office/officeart/2008/layout/LinedList"/>
    <dgm:cxn modelId="{26C6A09F-02FE-442F-99F6-5D0CD5F8CEDF}" type="presParOf" srcId="{18F8A804-6278-4421-9D40-0698F5916D4B}" destId="{35C6DCA1-7095-4372-A2CA-6771A2591BD5}" srcOrd="4" destOrd="0" presId="urn:microsoft.com/office/officeart/2008/layout/LinedList"/>
    <dgm:cxn modelId="{C200348E-81C4-4B34-AB06-DBEE226F7717}" type="presParOf" srcId="{18F8A804-6278-4421-9D40-0698F5916D4B}" destId="{C0A0871F-5417-4E33-9543-8B900EB12E2D}" srcOrd="5" destOrd="0" presId="urn:microsoft.com/office/officeart/2008/layout/LinedList"/>
    <dgm:cxn modelId="{129119E9-FB9C-40EB-99D8-7697A515E2F0}" type="presParOf" srcId="{C0A0871F-5417-4E33-9543-8B900EB12E2D}" destId="{8AC1419C-E90A-4AA9-9D64-D8B9E88E0C66}" srcOrd="0" destOrd="0" presId="urn:microsoft.com/office/officeart/2008/layout/LinedList"/>
    <dgm:cxn modelId="{EDCEDBB0-CF71-47BC-850E-7A292C7B86C3}" type="presParOf" srcId="{C0A0871F-5417-4E33-9543-8B900EB12E2D}" destId="{CAE12D60-30F1-45B8-A278-F77D45BC8E6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A7A20C6-5CC3-4B89-B51B-5B75EB24E25F}" type="doc">
      <dgm:prSet loTypeId="urn:microsoft.com/office/officeart/2005/8/layout/hierarchy1" loCatId="hierarchy" qsTypeId="urn:microsoft.com/office/officeart/2005/8/quickstyle/simple1#1" qsCatId="simple" csTypeId="urn:microsoft.com/office/officeart/2005/8/colors/colorful2#1" csCatId="colorful" phldr="1"/>
      <dgm:spPr/>
      <dgm:t>
        <a:bodyPr/>
        <a:lstStyle/>
        <a:p>
          <a:endParaRPr lang="en-US"/>
        </a:p>
      </dgm:t>
    </dgm:pt>
    <dgm:pt modelId="{4E0D725D-5655-433C-84F0-4D54EAC4D2DD}">
      <dgm:prSet/>
      <dgm:spPr/>
      <dgm:t>
        <a:bodyPr/>
        <a:lstStyle/>
        <a:p>
          <a:pPr algn="just"/>
          <a:r>
            <a:rPr lang="el-GR" dirty="0"/>
            <a:t>Τα είδη των μπαχαρικών που αναφέρονται σε αυτό το έργο προέρχονται από την περιγραφή του κήπου στο Άσμα Ασμάτων: «</a:t>
          </a:r>
          <a:r>
            <a:rPr lang="el-GR" b="1" dirty="0"/>
            <a:t>Κήπος κλειδωμένος είναι ο δικός μου, νύφη μου, πηγή κλειδωμένη, σφραγισμένη πηγή. Τα κλαδιά σου είναι ένας οπωρώνας από ρόδια και από όλους τους πλούσιους καρπούς, από </a:t>
          </a:r>
          <a:r>
            <a:rPr lang="el-GR" b="1" dirty="0" err="1"/>
            <a:t>χέννα</a:t>
          </a:r>
          <a:r>
            <a:rPr lang="el-GR" b="1" dirty="0"/>
            <a:t> και από νάρδο-νάρδο και κρόκο, ευωδιαστό καλάμι και κανέλα, με όλα τα αρωματικά ξύλα, σμύρνα και αλόες-όλα τα εκλεκτά αρώματα</a:t>
          </a:r>
          <a:r>
            <a:rPr lang="el-GR" dirty="0"/>
            <a:t>» (4:12-14). </a:t>
          </a:r>
          <a:endParaRPr lang="en-US" dirty="0"/>
        </a:p>
      </dgm:t>
    </dgm:pt>
    <dgm:pt modelId="{F3676B48-7E47-432D-BE54-3360FFF4E0F5}" type="parTrans" cxnId="{5E584CC1-0CFF-4121-A450-DCDE0667BA57}">
      <dgm:prSet/>
      <dgm:spPr/>
      <dgm:t>
        <a:bodyPr/>
        <a:lstStyle/>
        <a:p>
          <a:endParaRPr lang="en-US"/>
        </a:p>
      </dgm:t>
    </dgm:pt>
    <dgm:pt modelId="{DBFDCC61-1023-42F6-9769-629F10E680BD}" type="sibTrans" cxnId="{5E584CC1-0CFF-4121-A450-DCDE0667BA57}">
      <dgm:prSet/>
      <dgm:spPr/>
      <dgm:t>
        <a:bodyPr/>
        <a:lstStyle/>
        <a:p>
          <a:endParaRPr lang="en-US"/>
        </a:p>
      </dgm:t>
    </dgm:pt>
    <dgm:pt modelId="{D9E2F8FB-46FD-4567-B532-E6050A44ACC0}">
      <dgm:prSet/>
      <dgm:spPr/>
      <dgm:t>
        <a:bodyPr/>
        <a:lstStyle/>
        <a:p>
          <a:pPr algn="just"/>
          <a:r>
            <a:rPr lang="el-GR" dirty="0"/>
            <a:t>Ο κήπος με τον οποίο ο «αγαπημένος» συγκρίνει την «αγάπη» του ερμηνεύτηκε στον Χριστιανισμό ως ο Κήπος της Εδέμ, και τα διάφορα μπαχαρικά που φύτρωναν σε αυτόν συνδέονταν με την προσφορά θυμιάματος.</a:t>
          </a:r>
        </a:p>
        <a:p>
          <a:pPr algn="just"/>
          <a:endParaRPr lang="el-GR" dirty="0"/>
        </a:p>
        <a:p>
          <a:pPr algn="just"/>
          <a:r>
            <a:rPr lang="el-GR" dirty="0"/>
            <a:t>«</a:t>
          </a:r>
          <a:r>
            <a:rPr lang="el-GR" dirty="0" err="1"/>
            <a:t>Ευθύτης</a:t>
          </a:r>
          <a:r>
            <a:rPr lang="el-GR" dirty="0"/>
            <a:t>» = </a:t>
          </a:r>
          <a:r>
            <a:rPr lang="el-GR" dirty="0" err="1"/>
            <a:t>Τελειότης</a:t>
          </a:r>
          <a:endParaRPr lang="en-US" dirty="0"/>
        </a:p>
      </dgm:t>
    </dgm:pt>
    <dgm:pt modelId="{F66674F4-87CC-4EF8-B01A-25C78619ED07}" type="parTrans" cxnId="{5D1E0849-2798-4E41-92BC-67F986446692}">
      <dgm:prSet/>
      <dgm:spPr/>
      <dgm:t>
        <a:bodyPr/>
        <a:lstStyle/>
        <a:p>
          <a:endParaRPr lang="en-US"/>
        </a:p>
      </dgm:t>
    </dgm:pt>
    <dgm:pt modelId="{AAB57C59-A5FA-4E9A-89B0-A660BAFD230D}" type="sibTrans" cxnId="{5D1E0849-2798-4E41-92BC-67F986446692}">
      <dgm:prSet/>
      <dgm:spPr/>
      <dgm:t>
        <a:bodyPr/>
        <a:lstStyle/>
        <a:p>
          <a:endParaRPr lang="en-US"/>
        </a:p>
      </dgm:t>
    </dgm:pt>
    <dgm:pt modelId="{A26C7B03-26FF-4A79-812C-40DEF7DE414D}" type="pres">
      <dgm:prSet presAssocID="{2A7A20C6-5CC3-4B89-B51B-5B75EB24E25F}" presName="hierChild1" presStyleCnt="0">
        <dgm:presLayoutVars>
          <dgm:chPref val="1"/>
          <dgm:dir/>
          <dgm:animOne val="branch"/>
          <dgm:animLvl val="lvl"/>
          <dgm:resizeHandles/>
        </dgm:presLayoutVars>
      </dgm:prSet>
      <dgm:spPr/>
    </dgm:pt>
    <dgm:pt modelId="{EED92B5D-D53F-487E-A624-2DC5384841EC}" type="pres">
      <dgm:prSet presAssocID="{4E0D725D-5655-433C-84F0-4D54EAC4D2DD}" presName="hierRoot1" presStyleCnt="0"/>
      <dgm:spPr/>
    </dgm:pt>
    <dgm:pt modelId="{8C000899-A1D6-4E24-9E14-593E344B0F2A}" type="pres">
      <dgm:prSet presAssocID="{4E0D725D-5655-433C-84F0-4D54EAC4D2DD}" presName="composite" presStyleCnt="0"/>
      <dgm:spPr/>
    </dgm:pt>
    <dgm:pt modelId="{F4B652B9-B793-4FEB-B509-491DC7B06732}" type="pres">
      <dgm:prSet presAssocID="{4E0D725D-5655-433C-84F0-4D54EAC4D2DD}" presName="background" presStyleLbl="node0" presStyleIdx="0" presStyleCnt="2"/>
      <dgm:spPr/>
    </dgm:pt>
    <dgm:pt modelId="{1FBC85E5-9B4C-4748-9571-2B82DA39CE5F}" type="pres">
      <dgm:prSet presAssocID="{4E0D725D-5655-433C-84F0-4D54EAC4D2DD}" presName="text" presStyleLbl="fgAcc0" presStyleIdx="0" presStyleCnt="2">
        <dgm:presLayoutVars>
          <dgm:chPref val="3"/>
        </dgm:presLayoutVars>
      </dgm:prSet>
      <dgm:spPr/>
    </dgm:pt>
    <dgm:pt modelId="{EF32779F-F9B4-4B80-8B79-A459C1006831}" type="pres">
      <dgm:prSet presAssocID="{4E0D725D-5655-433C-84F0-4D54EAC4D2DD}" presName="hierChild2" presStyleCnt="0"/>
      <dgm:spPr/>
    </dgm:pt>
    <dgm:pt modelId="{34759C81-3600-4674-84E9-D45A637FFD60}" type="pres">
      <dgm:prSet presAssocID="{D9E2F8FB-46FD-4567-B532-E6050A44ACC0}" presName="hierRoot1" presStyleCnt="0"/>
      <dgm:spPr/>
    </dgm:pt>
    <dgm:pt modelId="{29E80F34-C9D7-409B-BB2B-716A4598B676}" type="pres">
      <dgm:prSet presAssocID="{D9E2F8FB-46FD-4567-B532-E6050A44ACC0}" presName="composite" presStyleCnt="0"/>
      <dgm:spPr/>
    </dgm:pt>
    <dgm:pt modelId="{EA4559F3-784D-4DFF-9FE4-3BB6E4D4F4B0}" type="pres">
      <dgm:prSet presAssocID="{D9E2F8FB-46FD-4567-B532-E6050A44ACC0}" presName="background" presStyleLbl="node0" presStyleIdx="1" presStyleCnt="2"/>
      <dgm:spPr/>
    </dgm:pt>
    <dgm:pt modelId="{5E669504-2B44-4FB8-B25F-CD7523A619C3}" type="pres">
      <dgm:prSet presAssocID="{D9E2F8FB-46FD-4567-B532-E6050A44ACC0}" presName="text" presStyleLbl="fgAcc0" presStyleIdx="1" presStyleCnt="2">
        <dgm:presLayoutVars>
          <dgm:chPref val="3"/>
        </dgm:presLayoutVars>
      </dgm:prSet>
      <dgm:spPr/>
    </dgm:pt>
    <dgm:pt modelId="{90A4E90F-99B9-4234-94C4-F7152D42723B}" type="pres">
      <dgm:prSet presAssocID="{D9E2F8FB-46FD-4567-B532-E6050A44ACC0}" presName="hierChild2" presStyleCnt="0"/>
      <dgm:spPr/>
    </dgm:pt>
  </dgm:ptLst>
  <dgm:cxnLst>
    <dgm:cxn modelId="{819F995B-8CE1-4729-92B9-4D158025F5C4}" type="presOf" srcId="{4E0D725D-5655-433C-84F0-4D54EAC4D2DD}" destId="{1FBC85E5-9B4C-4748-9571-2B82DA39CE5F}" srcOrd="0" destOrd="0" presId="urn:microsoft.com/office/officeart/2005/8/layout/hierarchy1"/>
    <dgm:cxn modelId="{5D1E0849-2798-4E41-92BC-67F986446692}" srcId="{2A7A20C6-5CC3-4B89-B51B-5B75EB24E25F}" destId="{D9E2F8FB-46FD-4567-B532-E6050A44ACC0}" srcOrd="1" destOrd="0" parTransId="{F66674F4-87CC-4EF8-B01A-25C78619ED07}" sibTransId="{AAB57C59-A5FA-4E9A-89B0-A660BAFD230D}"/>
    <dgm:cxn modelId="{5E584CC1-0CFF-4121-A450-DCDE0667BA57}" srcId="{2A7A20C6-5CC3-4B89-B51B-5B75EB24E25F}" destId="{4E0D725D-5655-433C-84F0-4D54EAC4D2DD}" srcOrd="0" destOrd="0" parTransId="{F3676B48-7E47-432D-BE54-3360FFF4E0F5}" sibTransId="{DBFDCC61-1023-42F6-9769-629F10E680BD}"/>
    <dgm:cxn modelId="{90B9DFDC-07D8-4187-A8F8-946889055C1F}" type="presOf" srcId="{2A7A20C6-5CC3-4B89-B51B-5B75EB24E25F}" destId="{A26C7B03-26FF-4A79-812C-40DEF7DE414D}" srcOrd="0" destOrd="0" presId="urn:microsoft.com/office/officeart/2005/8/layout/hierarchy1"/>
    <dgm:cxn modelId="{FD2F59FF-17C5-485D-9984-B5E579E0B96F}" type="presOf" srcId="{D9E2F8FB-46FD-4567-B532-E6050A44ACC0}" destId="{5E669504-2B44-4FB8-B25F-CD7523A619C3}" srcOrd="0" destOrd="0" presId="urn:microsoft.com/office/officeart/2005/8/layout/hierarchy1"/>
    <dgm:cxn modelId="{BD1FFA83-77F1-4E50-B97B-5C25630B61B1}" type="presParOf" srcId="{A26C7B03-26FF-4A79-812C-40DEF7DE414D}" destId="{EED92B5D-D53F-487E-A624-2DC5384841EC}" srcOrd="0" destOrd="0" presId="urn:microsoft.com/office/officeart/2005/8/layout/hierarchy1"/>
    <dgm:cxn modelId="{72D938E2-1423-4CAE-ACA9-FBC8637F90F8}" type="presParOf" srcId="{EED92B5D-D53F-487E-A624-2DC5384841EC}" destId="{8C000899-A1D6-4E24-9E14-593E344B0F2A}" srcOrd="0" destOrd="0" presId="urn:microsoft.com/office/officeart/2005/8/layout/hierarchy1"/>
    <dgm:cxn modelId="{1D660094-6065-40A2-9497-062354E73D66}" type="presParOf" srcId="{8C000899-A1D6-4E24-9E14-593E344B0F2A}" destId="{F4B652B9-B793-4FEB-B509-491DC7B06732}" srcOrd="0" destOrd="0" presId="urn:microsoft.com/office/officeart/2005/8/layout/hierarchy1"/>
    <dgm:cxn modelId="{878201A8-C0BF-44CD-BA46-31B0FCE7C061}" type="presParOf" srcId="{8C000899-A1D6-4E24-9E14-593E344B0F2A}" destId="{1FBC85E5-9B4C-4748-9571-2B82DA39CE5F}" srcOrd="1" destOrd="0" presId="urn:microsoft.com/office/officeart/2005/8/layout/hierarchy1"/>
    <dgm:cxn modelId="{D87ED128-7622-47B8-ABDB-A8662B6E09CB}" type="presParOf" srcId="{EED92B5D-D53F-487E-A624-2DC5384841EC}" destId="{EF32779F-F9B4-4B80-8B79-A459C1006831}" srcOrd="1" destOrd="0" presId="urn:microsoft.com/office/officeart/2005/8/layout/hierarchy1"/>
    <dgm:cxn modelId="{CDA9A5F9-969E-428E-84F2-E8013692E3B0}" type="presParOf" srcId="{A26C7B03-26FF-4A79-812C-40DEF7DE414D}" destId="{34759C81-3600-4674-84E9-D45A637FFD60}" srcOrd="1" destOrd="0" presId="urn:microsoft.com/office/officeart/2005/8/layout/hierarchy1"/>
    <dgm:cxn modelId="{419A24A4-C049-477F-8445-106F5E1B036F}" type="presParOf" srcId="{34759C81-3600-4674-84E9-D45A637FFD60}" destId="{29E80F34-C9D7-409B-BB2B-716A4598B676}" srcOrd="0" destOrd="0" presId="urn:microsoft.com/office/officeart/2005/8/layout/hierarchy1"/>
    <dgm:cxn modelId="{56ADBE17-91B5-4908-8247-003A5493B1DA}" type="presParOf" srcId="{29E80F34-C9D7-409B-BB2B-716A4598B676}" destId="{EA4559F3-784D-4DFF-9FE4-3BB6E4D4F4B0}" srcOrd="0" destOrd="0" presId="urn:microsoft.com/office/officeart/2005/8/layout/hierarchy1"/>
    <dgm:cxn modelId="{F3833071-D7D0-486C-8EA5-6960E3E914E0}" type="presParOf" srcId="{29E80F34-C9D7-409B-BB2B-716A4598B676}" destId="{5E669504-2B44-4FB8-B25F-CD7523A619C3}" srcOrd="1" destOrd="0" presId="urn:microsoft.com/office/officeart/2005/8/layout/hierarchy1"/>
    <dgm:cxn modelId="{A3B49C4A-43F4-4FC6-815D-BF467A6F339D}" type="presParOf" srcId="{34759C81-3600-4674-84E9-D45A637FFD60}" destId="{90A4E90F-99B9-4234-94C4-F7152D42723B}"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2283116-AD31-43AF-B77F-8F83BBE8764A}" type="doc">
      <dgm:prSet loTypeId="urn:microsoft.com/office/officeart/2005/8/layout/orgChart1" loCatId="hierarchy" qsTypeId="urn:microsoft.com/office/officeart/2005/8/quickstyle/simple1#2" qsCatId="simple" csTypeId="urn:microsoft.com/office/officeart/2005/8/colors/accent1_2#2" csCatId="accent1"/>
      <dgm:spPr/>
      <dgm:t>
        <a:bodyPr/>
        <a:lstStyle/>
        <a:p>
          <a:endParaRPr lang="en-US"/>
        </a:p>
      </dgm:t>
    </dgm:pt>
    <dgm:pt modelId="{BCDFF81D-73A5-4B3A-A4E3-934526B68D4F}">
      <dgm:prSet/>
      <dgm:spPr/>
      <dgm:t>
        <a:bodyPr/>
        <a:lstStyle/>
        <a:p>
          <a:r>
            <a:rPr lang="el-GR"/>
            <a:t>Α. Μύρα είπες; </a:t>
          </a:r>
          <a:r>
            <a:rPr lang="el-GR" b="1"/>
            <a:t>Μύρο που ξεχύθηκε είναι τ’ όνομά σου [= το Πρόσωπό σου]</a:t>
          </a:r>
          <a:r>
            <a:rPr lang="el-GR"/>
            <a:t>»  καθώς το χυμένο μύρο μοσχοβολά περισσότερο. </a:t>
          </a:r>
          <a:endParaRPr lang="en-US"/>
        </a:p>
      </dgm:t>
    </dgm:pt>
    <dgm:pt modelId="{A1DDDFD3-8FC4-40D2-86F9-D80B7C4196C8}" type="parTrans" cxnId="{24C91E7B-29CF-41B5-9A98-1F4A2909E466}">
      <dgm:prSet/>
      <dgm:spPr/>
      <dgm:t>
        <a:bodyPr/>
        <a:lstStyle/>
        <a:p>
          <a:endParaRPr lang="en-US"/>
        </a:p>
      </dgm:t>
    </dgm:pt>
    <dgm:pt modelId="{DA9D225D-2B52-4922-B79D-0728009F000E}" type="sibTrans" cxnId="{24C91E7B-29CF-41B5-9A98-1F4A2909E466}">
      <dgm:prSet/>
      <dgm:spPr/>
      <dgm:t>
        <a:bodyPr/>
        <a:lstStyle/>
        <a:p>
          <a:endParaRPr lang="en-US"/>
        </a:p>
      </dgm:t>
    </dgm:pt>
    <dgm:pt modelId="{BF9881B6-DB03-4024-8377-B012F543BE70}">
      <dgm:prSet/>
      <dgm:spPr/>
      <dgm:t>
        <a:bodyPr/>
        <a:lstStyle/>
        <a:p>
          <a:r>
            <a:rPr lang="el-GR"/>
            <a:t>Ο Ακύλας έχει</a:t>
          </a:r>
          <a:r>
            <a:rPr lang="el-GR" b="1"/>
            <a:t> </a:t>
          </a:r>
          <a:r>
            <a:rPr lang="el-GR" b="1" i="1"/>
            <a:t>έλαιον</a:t>
          </a:r>
          <a:r>
            <a:rPr lang="el-GR" b="1"/>
            <a:t> </a:t>
          </a:r>
          <a:r>
            <a:rPr lang="el-GR"/>
            <a:t>καθώς ο φορέας τού αρώματος, το λάδι, όπου διαλύεται, λέγεται μύρον. </a:t>
          </a:r>
          <a:endParaRPr lang="en-US"/>
        </a:p>
      </dgm:t>
    </dgm:pt>
    <dgm:pt modelId="{FE6E9B65-75B8-452E-8705-07E27481D38D}" type="parTrans" cxnId="{EC86789C-3739-41B8-ADA1-B35D6F87CE78}">
      <dgm:prSet/>
      <dgm:spPr/>
      <dgm:t>
        <a:bodyPr/>
        <a:lstStyle/>
        <a:p>
          <a:endParaRPr lang="en-US"/>
        </a:p>
      </dgm:t>
    </dgm:pt>
    <dgm:pt modelId="{F4CB68CD-6B69-499E-81E4-82CEDD81D2C1}" type="sibTrans" cxnId="{EC86789C-3739-41B8-ADA1-B35D6F87CE78}">
      <dgm:prSet/>
      <dgm:spPr/>
      <dgm:t>
        <a:bodyPr/>
        <a:lstStyle/>
        <a:p>
          <a:endParaRPr lang="en-US"/>
        </a:p>
      </dgm:t>
    </dgm:pt>
    <dgm:pt modelId="{8FA93D17-3B89-4199-BF60-B89812D1152A}">
      <dgm:prSet/>
      <dgm:spPr/>
      <dgm:t>
        <a:bodyPr/>
        <a:lstStyle/>
        <a:p>
          <a:r>
            <a:rPr lang="el-GR"/>
            <a:t>Β. Τρέχω από πίσω σου εγώ (αρχ.: </a:t>
          </a:r>
          <a:r>
            <a:rPr lang="el-GR" b="1"/>
            <a:t>δραμούμεν</a:t>
          </a:r>
          <a:r>
            <a:rPr lang="el-GR"/>
            <a:t> [πληθυντικός]) στ’ άρωμα!</a:t>
          </a:r>
          <a:endParaRPr lang="en-US"/>
        </a:p>
      </dgm:t>
    </dgm:pt>
    <dgm:pt modelId="{500745E1-72C6-4ED7-B67F-FAA772321775}" type="parTrans" cxnId="{04E3DBAD-F1AB-4A1A-9E4D-78C53E159B82}">
      <dgm:prSet/>
      <dgm:spPr/>
      <dgm:t>
        <a:bodyPr/>
        <a:lstStyle/>
        <a:p>
          <a:endParaRPr lang="en-US"/>
        </a:p>
      </dgm:t>
    </dgm:pt>
    <dgm:pt modelId="{9DD34D59-B3B9-4159-A184-FC48C2317D5F}" type="sibTrans" cxnId="{04E3DBAD-F1AB-4A1A-9E4D-78C53E159B82}">
      <dgm:prSet/>
      <dgm:spPr/>
      <dgm:t>
        <a:bodyPr/>
        <a:lstStyle/>
        <a:p>
          <a:endParaRPr lang="en-US"/>
        </a:p>
      </dgm:t>
    </dgm:pt>
    <dgm:pt modelId="{490121E8-B5B4-4243-8171-544E3CEFF20A}" type="pres">
      <dgm:prSet presAssocID="{12283116-AD31-43AF-B77F-8F83BBE8764A}" presName="hierChild1" presStyleCnt="0">
        <dgm:presLayoutVars>
          <dgm:orgChart val="1"/>
          <dgm:chPref val="1"/>
          <dgm:dir/>
          <dgm:animOne val="branch"/>
          <dgm:animLvl val="lvl"/>
          <dgm:resizeHandles/>
        </dgm:presLayoutVars>
      </dgm:prSet>
      <dgm:spPr/>
    </dgm:pt>
    <dgm:pt modelId="{6B7E63DE-384E-4987-94E1-8CC17BED87B0}" type="pres">
      <dgm:prSet presAssocID="{BCDFF81D-73A5-4B3A-A4E3-934526B68D4F}" presName="hierRoot1" presStyleCnt="0">
        <dgm:presLayoutVars>
          <dgm:hierBranch val="init"/>
        </dgm:presLayoutVars>
      </dgm:prSet>
      <dgm:spPr/>
    </dgm:pt>
    <dgm:pt modelId="{66B0F18A-5503-413E-AE39-1ED176286D30}" type="pres">
      <dgm:prSet presAssocID="{BCDFF81D-73A5-4B3A-A4E3-934526B68D4F}" presName="rootComposite1" presStyleCnt="0"/>
      <dgm:spPr/>
    </dgm:pt>
    <dgm:pt modelId="{B9162DBD-DED9-4F24-94BD-688A4F459CDE}" type="pres">
      <dgm:prSet presAssocID="{BCDFF81D-73A5-4B3A-A4E3-934526B68D4F}" presName="rootText1" presStyleLbl="node0" presStyleIdx="0" presStyleCnt="2">
        <dgm:presLayoutVars>
          <dgm:chPref val="3"/>
        </dgm:presLayoutVars>
      </dgm:prSet>
      <dgm:spPr/>
    </dgm:pt>
    <dgm:pt modelId="{EA3B4DDC-8B99-4EAB-9235-E863F8E7586F}" type="pres">
      <dgm:prSet presAssocID="{BCDFF81D-73A5-4B3A-A4E3-934526B68D4F}" presName="rootConnector1" presStyleLbl="node1" presStyleIdx="0" presStyleCnt="0"/>
      <dgm:spPr/>
    </dgm:pt>
    <dgm:pt modelId="{4CD627FF-D886-47CB-B76A-82706D411AA9}" type="pres">
      <dgm:prSet presAssocID="{BCDFF81D-73A5-4B3A-A4E3-934526B68D4F}" presName="hierChild2" presStyleCnt="0"/>
      <dgm:spPr/>
    </dgm:pt>
    <dgm:pt modelId="{8B10CAFB-F6ED-4DED-B1D3-27774996B579}" type="pres">
      <dgm:prSet presAssocID="{BCDFF81D-73A5-4B3A-A4E3-934526B68D4F}" presName="hierChild3" presStyleCnt="0"/>
      <dgm:spPr/>
    </dgm:pt>
    <dgm:pt modelId="{21660F31-0BB4-454A-AD3B-0168B568BE16}" type="pres">
      <dgm:prSet presAssocID="{BF9881B6-DB03-4024-8377-B012F543BE70}" presName="hierRoot1" presStyleCnt="0">
        <dgm:presLayoutVars>
          <dgm:hierBranch val="init"/>
        </dgm:presLayoutVars>
      </dgm:prSet>
      <dgm:spPr/>
    </dgm:pt>
    <dgm:pt modelId="{CE0D1FF1-263C-4F7A-BAD8-E1AB95A9B970}" type="pres">
      <dgm:prSet presAssocID="{BF9881B6-DB03-4024-8377-B012F543BE70}" presName="rootComposite1" presStyleCnt="0"/>
      <dgm:spPr/>
    </dgm:pt>
    <dgm:pt modelId="{832F627E-AE21-4A55-B790-531EE3F1F7A4}" type="pres">
      <dgm:prSet presAssocID="{BF9881B6-DB03-4024-8377-B012F543BE70}" presName="rootText1" presStyleLbl="node0" presStyleIdx="1" presStyleCnt="2">
        <dgm:presLayoutVars>
          <dgm:chPref val="3"/>
        </dgm:presLayoutVars>
      </dgm:prSet>
      <dgm:spPr/>
    </dgm:pt>
    <dgm:pt modelId="{E806105A-4D70-4B8F-A4D2-F2C6650935AF}" type="pres">
      <dgm:prSet presAssocID="{BF9881B6-DB03-4024-8377-B012F543BE70}" presName="rootConnector1" presStyleLbl="node1" presStyleIdx="0" presStyleCnt="0"/>
      <dgm:spPr/>
    </dgm:pt>
    <dgm:pt modelId="{B520F2BC-04DD-4ED7-8CFB-69022E50D35E}" type="pres">
      <dgm:prSet presAssocID="{BF9881B6-DB03-4024-8377-B012F543BE70}" presName="hierChild2" presStyleCnt="0"/>
      <dgm:spPr/>
    </dgm:pt>
    <dgm:pt modelId="{CEFCD92D-CD60-4BCC-838F-3B2CA6DA5603}" type="pres">
      <dgm:prSet presAssocID="{500745E1-72C6-4ED7-B67F-FAA772321775}" presName="Name37" presStyleLbl="parChTrans1D2" presStyleIdx="0" presStyleCnt="1"/>
      <dgm:spPr/>
    </dgm:pt>
    <dgm:pt modelId="{1D4077CE-6EB8-462A-9CE0-20A27FF7F139}" type="pres">
      <dgm:prSet presAssocID="{8FA93D17-3B89-4199-BF60-B89812D1152A}" presName="hierRoot2" presStyleCnt="0">
        <dgm:presLayoutVars>
          <dgm:hierBranch val="init"/>
        </dgm:presLayoutVars>
      </dgm:prSet>
      <dgm:spPr/>
    </dgm:pt>
    <dgm:pt modelId="{D408B75F-4D5F-4EF8-A066-F3276D56AA24}" type="pres">
      <dgm:prSet presAssocID="{8FA93D17-3B89-4199-BF60-B89812D1152A}" presName="rootComposite" presStyleCnt="0"/>
      <dgm:spPr/>
    </dgm:pt>
    <dgm:pt modelId="{360520EF-1DD0-4A13-915B-1CB406063A41}" type="pres">
      <dgm:prSet presAssocID="{8FA93D17-3B89-4199-BF60-B89812D1152A}" presName="rootText" presStyleLbl="node2" presStyleIdx="0" presStyleCnt="1">
        <dgm:presLayoutVars>
          <dgm:chPref val="3"/>
        </dgm:presLayoutVars>
      </dgm:prSet>
      <dgm:spPr/>
    </dgm:pt>
    <dgm:pt modelId="{A8A461D0-631E-4D9C-9991-93C1E80382A1}" type="pres">
      <dgm:prSet presAssocID="{8FA93D17-3B89-4199-BF60-B89812D1152A}" presName="rootConnector" presStyleLbl="node2" presStyleIdx="0" presStyleCnt="1"/>
      <dgm:spPr/>
    </dgm:pt>
    <dgm:pt modelId="{D15393D3-9783-4F0C-A849-CD50CD12FF59}" type="pres">
      <dgm:prSet presAssocID="{8FA93D17-3B89-4199-BF60-B89812D1152A}" presName="hierChild4" presStyleCnt="0"/>
      <dgm:spPr/>
    </dgm:pt>
    <dgm:pt modelId="{48CB9148-1D2B-44A9-BCA9-672FFFD59A7F}" type="pres">
      <dgm:prSet presAssocID="{8FA93D17-3B89-4199-BF60-B89812D1152A}" presName="hierChild5" presStyleCnt="0"/>
      <dgm:spPr/>
    </dgm:pt>
    <dgm:pt modelId="{827647DF-01FC-4168-806E-1B85B0A52EA8}" type="pres">
      <dgm:prSet presAssocID="{BF9881B6-DB03-4024-8377-B012F543BE70}" presName="hierChild3" presStyleCnt="0"/>
      <dgm:spPr/>
    </dgm:pt>
  </dgm:ptLst>
  <dgm:cxnLst>
    <dgm:cxn modelId="{52786D31-0D6A-4856-9088-D9CD53B6A02B}" type="presOf" srcId="{8FA93D17-3B89-4199-BF60-B89812D1152A}" destId="{360520EF-1DD0-4A13-915B-1CB406063A41}" srcOrd="0" destOrd="0" presId="urn:microsoft.com/office/officeart/2005/8/layout/orgChart1"/>
    <dgm:cxn modelId="{6295B179-5912-4044-B5C8-1DC0F8AB9253}" type="presOf" srcId="{12283116-AD31-43AF-B77F-8F83BBE8764A}" destId="{490121E8-B5B4-4243-8171-544E3CEFF20A}" srcOrd="0" destOrd="0" presId="urn:microsoft.com/office/officeart/2005/8/layout/orgChart1"/>
    <dgm:cxn modelId="{1628E259-7057-4D5B-AF07-AF839153B088}" type="presOf" srcId="{BCDFF81D-73A5-4B3A-A4E3-934526B68D4F}" destId="{EA3B4DDC-8B99-4EAB-9235-E863F8E7586F}" srcOrd="1" destOrd="0" presId="urn:microsoft.com/office/officeart/2005/8/layout/orgChart1"/>
    <dgm:cxn modelId="{8E89187A-CC34-4F5F-BCA1-CB6609FF51BC}" type="presOf" srcId="{BCDFF81D-73A5-4B3A-A4E3-934526B68D4F}" destId="{B9162DBD-DED9-4F24-94BD-688A4F459CDE}" srcOrd="0" destOrd="0" presId="urn:microsoft.com/office/officeart/2005/8/layout/orgChart1"/>
    <dgm:cxn modelId="{24C91E7B-29CF-41B5-9A98-1F4A2909E466}" srcId="{12283116-AD31-43AF-B77F-8F83BBE8764A}" destId="{BCDFF81D-73A5-4B3A-A4E3-934526B68D4F}" srcOrd="0" destOrd="0" parTransId="{A1DDDFD3-8FC4-40D2-86F9-D80B7C4196C8}" sibTransId="{DA9D225D-2B52-4922-B79D-0728009F000E}"/>
    <dgm:cxn modelId="{EC86789C-3739-41B8-ADA1-B35D6F87CE78}" srcId="{12283116-AD31-43AF-B77F-8F83BBE8764A}" destId="{BF9881B6-DB03-4024-8377-B012F543BE70}" srcOrd="1" destOrd="0" parTransId="{FE6E9B65-75B8-452E-8705-07E27481D38D}" sibTransId="{F4CB68CD-6B69-499E-81E4-82CEDD81D2C1}"/>
    <dgm:cxn modelId="{04E3DBAD-F1AB-4A1A-9E4D-78C53E159B82}" srcId="{BF9881B6-DB03-4024-8377-B012F543BE70}" destId="{8FA93D17-3B89-4199-BF60-B89812D1152A}" srcOrd="0" destOrd="0" parTransId="{500745E1-72C6-4ED7-B67F-FAA772321775}" sibTransId="{9DD34D59-B3B9-4159-A184-FC48C2317D5F}"/>
    <dgm:cxn modelId="{F9F2C0C1-929D-4FE0-8636-67230AC33FB1}" type="presOf" srcId="{8FA93D17-3B89-4199-BF60-B89812D1152A}" destId="{A8A461D0-631E-4D9C-9991-93C1E80382A1}" srcOrd="1" destOrd="0" presId="urn:microsoft.com/office/officeart/2005/8/layout/orgChart1"/>
    <dgm:cxn modelId="{2E2D68DE-E708-434C-9CED-543C26DC3E45}" type="presOf" srcId="{500745E1-72C6-4ED7-B67F-FAA772321775}" destId="{CEFCD92D-CD60-4BCC-838F-3B2CA6DA5603}" srcOrd="0" destOrd="0" presId="urn:microsoft.com/office/officeart/2005/8/layout/orgChart1"/>
    <dgm:cxn modelId="{E3FE13F4-453F-4FD8-ACD2-180E8DCE5E82}" type="presOf" srcId="{BF9881B6-DB03-4024-8377-B012F543BE70}" destId="{832F627E-AE21-4A55-B790-531EE3F1F7A4}" srcOrd="0" destOrd="0" presId="urn:microsoft.com/office/officeart/2005/8/layout/orgChart1"/>
    <dgm:cxn modelId="{D42A28FB-F259-4B8F-AA55-33D6BCA3FBD9}" type="presOf" srcId="{BF9881B6-DB03-4024-8377-B012F543BE70}" destId="{E806105A-4D70-4B8F-A4D2-F2C6650935AF}" srcOrd="1" destOrd="0" presId="urn:microsoft.com/office/officeart/2005/8/layout/orgChart1"/>
    <dgm:cxn modelId="{F4F14128-2024-4B29-82BC-A353B2441079}" type="presParOf" srcId="{490121E8-B5B4-4243-8171-544E3CEFF20A}" destId="{6B7E63DE-384E-4987-94E1-8CC17BED87B0}" srcOrd="0" destOrd="0" presId="urn:microsoft.com/office/officeart/2005/8/layout/orgChart1"/>
    <dgm:cxn modelId="{DFEE7B4D-78A5-43B8-9047-A6DD493B7CA6}" type="presParOf" srcId="{6B7E63DE-384E-4987-94E1-8CC17BED87B0}" destId="{66B0F18A-5503-413E-AE39-1ED176286D30}" srcOrd="0" destOrd="0" presId="urn:microsoft.com/office/officeart/2005/8/layout/orgChart1"/>
    <dgm:cxn modelId="{BBDD4891-1E54-47AD-B27D-CE2D4A3D8BFB}" type="presParOf" srcId="{66B0F18A-5503-413E-AE39-1ED176286D30}" destId="{B9162DBD-DED9-4F24-94BD-688A4F459CDE}" srcOrd="0" destOrd="0" presId="urn:microsoft.com/office/officeart/2005/8/layout/orgChart1"/>
    <dgm:cxn modelId="{CFC277D0-6CBD-4D0D-9624-E395D710AAC9}" type="presParOf" srcId="{66B0F18A-5503-413E-AE39-1ED176286D30}" destId="{EA3B4DDC-8B99-4EAB-9235-E863F8E7586F}" srcOrd="1" destOrd="0" presId="urn:microsoft.com/office/officeart/2005/8/layout/orgChart1"/>
    <dgm:cxn modelId="{4FD7921F-5536-4C6A-B99D-4B37583F31D8}" type="presParOf" srcId="{6B7E63DE-384E-4987-94E1-8CC17BED87B0}" destId="{4CD627FF-D886-47CB-B76A-82706D411AA9}" srcOrd="1" destOrd="0" presId="urn:microsoft.com/office/officeart/2005/8/layout/orgChart1"/>
    <dgm:cxn modelId="{47196CCA-AC44-4545-A89E-747EA9432567}" type="presParOf" srcId="{6B7E63DE-384E-4987-94E1-8CC17BED87B0}" destId="{8B10CAFB-F6ED-4DED-B1D3-27774996B579}" srcOrd="2" destOrd="0" presId="urn:microsoft.com/office/officeart/2005/8/layout/orgChart1"/>
    <dgm:cxn modelId="{5FB6B121-9C5F-429E-B349-8B478AA57FCF}" type="presParOf" srcId="{490121E8-B5B4-4243-8171-544E3CEFF20A}" destId="{21660F31-0BB4-454A-AD3B-0168B568BE16}" srcOrd="1" destOrd="0" presId="urn:microsoft.com/office/officeart/2005/8/layout/orgChart1"/>
    <dgm:cxn modelId="{D5F0136F-C0E3-4753-9CA7-20AF6483B0A4}" type="presParOf" srcId="{21660F31-0BB4-454A-AD3B-0168B568BE16}" destId="{CE0D1FF1-263C-4F7A-BAD8-E1AB95A9B970}" srcOrd="0" destOrd="0" presId="urn:microsoft.com/office/officeart/2005/8/layout/orgChart1"/>
    <dgm:cxn modelId="{500234A2-22D0-4E09-B394-1ABA19C3C164}" type="presParOf" srcId="{CE0D1FF1-263C-4F7A-BAD8-E1AB95A9B970}" destId="{832F627E-AE21-4A55-B790-531EE3F1F7A4}" srcOrd="0" destOrd="0" presId="urn:microsoft.com/office/officeart/2005/8/layout/orgChart1"/>
    <dgm:cxn modelId="{F256A081-F28C-47F1-B3AE-3BAE2F0B92DE}" type="presParOf" srcId="{CE0D1FF1-263C-4F7A-BAD8-E1AB95A9B970}" destId="{E806105A-4D70-4B8F-A4D2-F2C6650935AF}" srcOrd="1" destOrd="0" presId="urn:microsoft.com/office/officeart/2005/8/layout/orgChart1"/>
    <dgm:cxn modelId="{2F105156-35B7-4CA8-A6E2-80E9CD795AC1}" type="presParOf" srcId="{21660F31-0BB4-454A-AD3B-0168B568BE16}" destId="{B520F2BC-04DD-4ED7-8CFB-69022E50D35E}" srcOrd="1" destOrd="0" presId="urn:microsoft.com/office/officeart/2005/8/layout/orgChart1"/>
    <dgm:cxn modelId="{2C8BC60B-F89A-49AA-A9D2-9589481F0856}" type="presParOf" srcId="{B520F2BC-04DD-4ED7-8CFB-69022E50D35E}" destId="{CEFCD92D-CD60-4BCC-838F-3B2CA6DA5603}" srcOrd="0" destOrd="0" presId="urn:microsoft.com/office/officeart/2005/8/layout/orgChart1"/>
    <dgm:cxn modelId="{14D5604A-153C-4061-B774-0AAFACD24CED}" type="presParOf" srcId="{B520F2BC-04DD-4ED7-8CFB-69022E50D35E}" destId="{1D4077CE-6EB8-462A-9CE0-20A27FF7F139}" srcOrd="1" destOrd="0" presId="urn:microsoft.com/office/officeart/2005/8/layout/orgChart1"/>
    <dgm:cxn modelId="{D88E82E3-28E2-4506-B9F3-2AE14B8F7608}" type="presParOf" srcId="{1D4077CE-6EB8-462A-9CE0-20A27FF7F139}" destId="{D408B75F-4D5F-4EF8-A066-F3276D56AA24}" srcOrd="0" destOrd="0" presId="urn:microsoft.com/office/officeart/2005/8/layout/orgChart1"/>
    <dgm:cxn modelId="{AF83D34B-7A7E-4B99-9ED6-A60049B5FB9F}" type="presParOf" srcId="{D408B75F-4D5F-4EF8-A066-F3276D56AA24}" destId="{360520EF-1DD0-4A13-915B-1CB406063A41}" srcOrd="0" destOrd="0" presId="urn:microsoft.com/office/officeart/2005/8/layout/orgChart1"/>
    <dgm:cxn modelId="{F8DDF3B2-4AF3-4E92-9A02-03FD6150BF21}" type="presParOf" srcId="{D408B75F-4D5F-4EF8-A066-F3276D56AA24}" destId="{A8A461D0-631E-4D9C-9991-93C1E80382A1}" srcOrd="1" destOrd="0" presId="urn:microsoft.com/office/officeart/2005/8/layout/orgChart1"/>
    <dgm:cxn modelId="{CF8A077D-B356-4E3C-8B31-A607329932B9}" type="presParOf" srcId="{1D4077CE-6EB8-462A-9CE0-20A27FF7F139}" destId="{D15393D3-9783-4F0C-A849-CD50CD12FF59}" srcOrd="1" destOrd="0" presId="urn:microsoft.com/office/officeart/2005/8/layout/orgChart1"/>
    <dgm:cxn modelId="{AD809121-672D-4845-8060-A8AA4E8C60B9}" type="presParOf" srcId="{1D4077CE-6EB8-462A-9CE0-20A27FF7F139}" destId="{48CB9148-1D2B-44A9-BCA9-672FFFD59A7F}" srcOrd="2" destOrd="0" presId="urn:microsoft.com/office/officeart/2005/8/layout/orgChart1"/>
    <dgm:cxn modelId="{BBD5F705-5582-42E1-96F7-F4392672D0C5}" type="presParOf" srcId="{21660F31-0BB4-454A-AD3B-0168B568BE16}" destId="{827647DF-01FC-4168-806E-1B85B0A52EA8}"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CB77C3-BB0E-49F9-B8A7-66624AD4F774}">
      <dsp:nvSpPr>
        <dsp:cNvPr id="0" name=""/>
        <dsp:cNvSpPr/>
      </dsp:nvSpPr>
      <dsp:spPr>
        <a:xfrm>
          <a:off x="568" y="245115"/>
          <a:ext cx="2218389" cy="1331033"/>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endParaRPr lang="en-US" sz="1800" kern="1200" dirty="0"/>
        </a:p>
      </dsp:txBody>
      <dsp:txXfrm>
        <a:off x="568" y="245115"/>
        <a:ext cx="2218389" cy="1331033"/>
      </dsp:txXfrm>
    </dsp:sp>
    <dsp:sp modelId="{10789CFF-7324-465F-8111-3C9AA39028D8}">
      <dsp:nvSpPr>
        <dsp:cNvPr id="0" name=""/>
        <dsp:cNvSpPr/>
      </dsp:nvSpPr>
      <dsp:spPr>
        <a:xfrm>
          <a:off x="2440797" y="245115"/>
          <a:ext cx="2218389" cy="1331033"/>
        </a:xfrm>
        <a:prstGeom prst="rect">
          <a:avLst/>
        </a:prstGeom>
        <a:gradFill rotWithShape="0">
          <a:gsLst>
            <a:gs pos="0">
              <a:schemeClr val="accent5">
                <a:hueOff val="-4050717"/>
                <a:satOff val="-275"/>
                <a:lumOff val="654"/>
                <a:alphaOff val="0"/>
                <a:satMod val="103000"/>
                <a:lumMod val="102000"/>
                <a:tint val="94000"/>
              </a:schemeClr>
            </a:gs>
            <a:gs pos="50000">
              <a:schemeClr val="accent5">
                <a:hueOff val="-4050717"/>
                <a:satOff val="-275"/>
                <a:lumOff val="654"/>
                <a:alphaOff val="0"/>
                <a:satMod val="110000"/>
                <a:lumMod val="100000"/>
                <a:shade val="100000"/>
              </a:schemeClr>
            </a:gs>
            <a:gs pos="100000">
              <a:schemeClr val="accent5">
                <a:hueOff val="-4050717"/>
                <a:satOff val="-275"/>
                <a:lumOff val="65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l-GR" sz="1800" kern="1200" dirty="0"/>
            <a:t>Νοερά </a:t>
          </a:r>
          <a:r>
            <a:rPr lang="el-GR" sz="1800" kern="1200" dirty="0" err="1"/>
            <a:t>Προσ</a:t>
          </a:r>
          <a:r>
            <a:rPr lang="en-US" sz="1800" kern="1200" dirty="0"/>
            <a:t>+E</a:t>
          </a:r>
          <a:r>
            <a:rPr lang="el-GR" sz="1800" kern="1200" dirty="0" err="1"/>
            <a:t>υχή</a:t>
          </a:r>
          <a:endParaRPr lang="en-US" sz="1800" kern="1200" dirty="0"/>
        </a:p>
      </dsp:txBody>
      <dsp:txXfrm>
        <a:off x="2440797" y="245115"/>
        <a:ext cx="2218389" cy="1331033"/>
      </dsp:txXfrm>
    </dsp:sp>
    <dsp:sp modelId="{1A59CCAB-6815-402E-89CA-A86F1D5F09D5}">
      <dsp:nvSpPr>
        <dsp:cNvPr id="0" name=""/>
        <dsp:cNvSpPr/>
      </dsp:nvSpPr>
      <dsp:spPr>
        <a:xfrm>
          <a:off x="568" y="1797987"/>
          <a:ext cx="2218389" cy="1331033"/>
        </a:xfrm>
        <a:prstGeom prst="rect">
          <a:avLst/>
        </a:prstGeom>
        <a:gradFill rotWithShape="0">
          <a:gsLst>
            <a:gs pos="0">
              <a:schemeClr val="accent5">
                <a:hueOff val="-8101434"/>
                <a:satOff val="-551"/>
                <a:lumOff val="1307"/>
                <a:alphaOff val="0"/>
                <a:satMod val="103000"/>
                <a:lumMod val="102000"/>
                <a:tint val="94000"/>
              </a:schemeClr>
            </a:gs>
            <a:gs pos="50000">
              <a:schemeClr val="accent5">
                <a:hueOff val="-8101434"/>
                <a:satOff val="-551"/>
                <a:lumOff val="1307"/>
                <a:alphaOff val="0"/>
                <a:satMod val="110000"/>
                <a:lumMod val="100000"/>
                <a:shade val="100000"/>
              </a:schemeClr>
            </a:gs>
            <a:gs pos="100000">
              <a:schemeClr val="accent5">
                <a:hueOff val="-8101434"/>
                <a:satOff val="-551"/>
                <a:lumOff val="130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l-GR" sz="1800" kern="1200" dirty="0"/>
            <a:t>Πλέξιμο </a:t>
          </a:r>
          <a:r>
            <a:rPr lang="en-US" sz="1800" kern="1200" dirty="0"/>
            <a:t>K</a:t>
          </a:r>
          <a:r>
            <a:rPr lang="el-GR" sz="1800" kern="1200" dirty="0" err="1"/>
            <a:t>ομποσκοινιού</a:t>
          </a:r>
          <a:r>
            <a:rPr lang="el-GR" sz="1800" kern="1200" dirty="0"/>
            <a:t>  </a:t>
          </a:r>
          <a:endParaRPr lang="en-US" sz="1800" kern="1200" dirty="0"/>
        </a:p>
      </dsp:txBody>
      <dsp:txXfrm>
        <a:off x="568" y="1797987"/>
        <a:ext cx="2218389" cy="1331033"/>
      </dsp:txXfrm>
    </dsp:sp>
    <dsp:sp modelId="{918D0653-54CE-4079-ADDA-FD33FA3BD816}">
      <dsp:nvSpPr>
        <dsp:cNvPr id="0" name=""/>
        <dsp:cNvSpPr/>
      </dsp:nvSpPr>
      <dsp:spPr>
        <a:xfrm>
          <a:off x="2440797" y="1797987"/>
          <a:ext cx="2218389" cy="1331033"/>
        </a:xfrm>
        <a:prstGeom prst="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B</a:t>
          </a:r>
          <a:r>
            <a:rPr lang="el-GR" sz="1800" kern="1200" dirty="0" err="1"/>
            <a:t>ιωματική</a:t>
          </a:r>
          <a:r>
            <a:rPr lang="el-GR" sz="1800" kern="1200" dirty="0"/>
            <a:t> παρασκευή λιβανιού με αρώματα των Αστερουσίων.</a:t>
          </a:r>
          <a:endParaRPr lang="en-US" sz="1800" kern="1200" dirty="0"/>
        </a:p>
      </dsp:txBody>
      <dsp:txXfrm>
        <a:off x="2440797" y="1797987"/>
        <a:ext cx="2218389" cy="13310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99A9DF-3A1F-4196-9907-D56A1842CF22}">
      <dsp:nvSpPr>
        <dsp:cNvPr id="0" name=""/>
        <dsp:cNvSpPr/>
      </dsp:nvSpPr>
      <dsp:spPr>
        <a:xfrm>
          <a:off x="606456" y="0"/>
          <a:ext cx="5453920" cy="5453920"/>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83F3551-0D67-42AA-88F6-C7DF1D63E666}">
      <dsp:nvSpPr>
        <dsp:cNvPr id="0" name=""/>
        <dsp:cNvSpPr/>
      </dsp:nvSpPr>
      <dsp:spPr>
        <a:xfrm>
          <a:off x="1124578" y="518122"/>
          <a:ext cx="2127028" cy="2127028"/>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1. </a:t>
          </a:r>
          <a:r>
            <a:rPr lang="el-GR" sz="2700" kern="1200"/>
            <a:t>Οσμή και Μύρα</a:t>
          </a:r>
          <a:endParaRPr lang="en-US" sz="2700" kern="1200"/>
        </a:p>
      </dsp:txBody>
      <dsp:txXfrm>
        <a:off x="1228411" y="621955"/>
        <a:ext cx="1919362" cy="1919362"/>
      </dsp:txXfrm>
    </dsp:sp>
    <dsp:sp modelId="{BDC9A5AA-EC84-484B-B0AF-28D299C70AFC}">
      <dsp:nvSpPr>
        <dsp:cNvPr id="0" name=""/>
        <dsp:cNvSpPr/>
      </dsp:nvSpPr>
      <dsp:spPr>
        <a:xfrm>
          <a:off x="3415225" y="518122"/>
          <a:ext cx="2127028" cy="2127028"/>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l-GR" sz="2700" kern="1200"/>
            <a:t>2. Πρώτη Διαθήκη και Θυμιάματα</a:t>
          </a:r>
          <a:endParaRPr lang="en-US" sz="2700" kern="1200"/>
        </a:p>
      </dsp:txBody>
      <dsp:txXfrm>
        <a:off x="3519058" y="621955"/>
        <a:ext cx="1919362" cy="1919362"/>
      </dsp:txXfrm>
    </dsp:sp>
    <dsp:sp modelId="{2399977B-F7AF-43BB-B0D8-840A9342C31C}">
      <dsp:nvSpPr>
        <dsp:cNvPr id="0" name=""/>
        <dsp:cNvSpPr/>
      </dsp:nvSpPr>
      <dsp:spPr>
        <a:xfrm>
          <a:off x="1124578" y="2808768"/>
          <a:ext cx="2127028" cy="2127028"/>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l-GR" sz="2700" kern="1200"/>
            <a:t>3. Καινή Διαθήκη και Θυμιάματα</a:t>
          </a:r>
          <a:endParaRPr lang="en-US" sz="2700" kern="1200"/>
        </a:p>
      </dsp:txBody>
      <dsp:txXfrm>
        <a:off x="1228411" y="2912601"/>
        <a:ext cx="1919362" cy="1919362"/>
      </dsp:txXfrm>
    </dsp:sp>
    <dsp:sp modelId="{FFD8B468-22B0-45C2-8B09-F9974F058B74}">
      <dsp:nvSpPr>
        <dsp:cNvPr id="0" name=""/>
        <dsp:cNvSpPr/>
      </dsp:nvSpPr>
      <dsp:spPr>
        <a:xfrm>
          <a:off x="3415225" y="2808768"/>
          <a:ext cx="2127028" cy="2127028"/>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l-GR" sz="2700" kern="1200"/>
            <a:t>4. Κοινότητα, «Τεχνολογία της Ευχής»</a:t>
          </a:r>
          <a:endParaRPr lang="en-US" sz="2700" kern="1200"/>
        </a:p>
      </dsp:txBody>
      <dsp:txXfrm>
        <a:off x="3519058" y="2912601"/>
        <a:ext cx="1919362" cy="19193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E1AA8A-80AC-48B5-9533-3B8907700FDF}">
      <dsp:nvSpPr>
        <dsp:cNvPr id="0" name=""/>
        <dsp:cNvSpPr/>
      </dsp:nvSpPr>
      <dsp:spPr>
        <a:xfrm>
          <a:off x="0" y="2101"/>
          <a:ext cx="6714744"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B0186D8-5240-41C4-ADB0-258942152918}">
      <dsp:nvSpPr>
        <dsp:cNvPr id="0" name=""/>
        <dsp:cNvSpPr/>
      </dsp:nvSpPr>
      <dsp:spPr>
        <a:xfrm>
          <a:off x="0" y="2101"/>
          <a:ext cx="6714744" cy="1433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just" defTabSz="622300">
            <a:lnSpc>
              <a:spcPct val="90000"/>
            </a:lnSpc>
            <a:spcBef>
              <a:spcPct val="0"/>
            </a:spcBef>
            <a:spcAft>
              <a:spcPct val="35000"/>
            </a:spcAft>
            <a:buNone/>
          </a:pPr>
          <a:r>
            <a:rPr lang="el-GR" sz="1400" b="1" kern="1200" dirty="0"/>
            <a:t>Το έργο του </a:t>
          </a:r>
          <a:r>
            <a:rPr lang="el-GR" sz="1400" b="1" kern="1200" dirty="0" err="1"/>
            <a:t>Han</a:t>
          </a:r>
          <a:r>
            <a:rPr lang="el-GR" sz="1400" b="1" kern="1200" dirty="0"/>
            <a:t> </a:t>
          </a:r>
          <a:r>
            <a:rPr lang="el-GR" sz="1400" kern="1200" dirty="0"/>
            <a:t>επικεντρώνεται στη «διαφάνεια» ως πολιτισμικό κανόνα που δημιουργήθηκε από τις νεοφιλελεύθερες δυνάμεις της Αγοράς, την οποία κατανοεί ως την </a:t>
          </a:r>
          <a:r>
            <a:rPr lang="el-GR" sz="1400" b="1" kern="1200" dirty="0"/>
            <a:t>ακόρεστη τάση προς </a:t>
          </a:r>
          <a:r>
            <a:rPr lang="el-GR" sz="1400" b="1" kern="1200" dirty="0" err="1"/>
            <a:t>αυτό+αποκάλυψη</a:t>
          </a:r>
          <a:r>
            <a:rPr lang="el-GR" sz="1400" kern="1200" dirty="0"/>
            <a:t> </a:t>
          </a:r>
          <a:r>
            <a:rPr lang="el-GR" sz="1400" kern="1200" dirty="0">
              <a:highlight>
                <a:srgbClr val="FFFF00"/>
              </a:highlight>
            </a:rPr>
            <a:t>που αγγίζει τα όρια της πορνογραφίας</a:t>
          </a:r>
          <a:r>
            <a:rPr lang="el-GR" sz="1400" kern="1200" dirty="0"/>
            <a:t>. </a:t>
          </a:r>
        </a:p>
        <a:p>
          <a:pPr marL="0" lvl="0" indent="0" algn="just" defTabSz="622300">
            <a:lnSpc>
              <a:spcPct val="90000"/>
            </a:lnSpc>
            <a:spcBef>
              <a:spcPct val="0"/>
            </a:spcBef>
            <a:spcAft>
              <a:spcPct val="35000"/>
            </a:spcAft>
            <a:buNone/>
          </a:pPr>
          <a:r>
            <a:rPr lang="el-GR" sz="1400" kern="1200" dirty="0"/>
            <a:t>Τα </a:t>
          </a:r>
        </a:p>
        <a:p>
          <a:pPr marL="0" lvl="0" indent="0" algn="just" defTabSz="622300">
            <a:lnSpc>
              <a:spcPct val="90000"/>
            </a:lnSpc>
            <a:spcBef>
              <a:spcPct val="0"/>
            </a:spcBef>
            <a:spcAft>
              <a:spcPct val="35000"/>
            </a:spcAft>
            <a:buNone/>
          </a:pPr>
          <a:endParaRPr lang="en-US" sz="1400" kern="1200" dirty="0"/>
        </a:p>
      </dsp:txBody>
      <dsp:txXfrm>
        <a:off x="0" y="2101"/>
        <a:ext cx="6714744" cy="1433087"/>
      </dsp:txXfrm>
    </dsp:sp>
    <dsp:sp modelId="{AE25FDD4-94FE-4C20-BCF4-43773A6A279E}">
      <dsp:nvSpPr>
        <dsp:cNvPr id="0" name=""/>
        <dsp:cNvSpPr/>
      </dsp:nvSpPr>
      <dsp:spPr>
        <a:xfrm>
          <a:off x="0" y="1435188"/>
          <a:ext cx="6714744"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902EAE06-765D-4453-8DC9-970C7DFB8297}">
      <dsp:nvSpPr>
        <dsp:cNvPr id="0" name=""/>
        <dsp:cNvSpPr/>
      </dsp:nvSpPr>
      <dsp:spPr>
        <a:xfrm>
          <a:off x="0" y="1435188"/>
          <a:ext cx="6714744" cy="1433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just" defTabSz="622300">
            <a:lnSpc>
              <a:spcPct val="90000"/>
            </a:lnSpc>
            <a:spcBef>
              <a:spcPct val="0"/>
            </a:spcBef>
            <a:spcAft>
              <a:spcPct val="35000"/>
            </a:spcAft>
            <a:buNone/>
          </a:pPr>
          <a:r>
            <a:rPr lang="el-GR" sz="1400" kern="1200" dirty="0"/>
            <a:t>Σύμφωνα με τον </a:t>
          </a:r>
          <a:r>
            <a:rPr lang="el-GR" sz="1400" kern="1200" dirty="0" err="1"/>
            <a:t>Han</a:t>
          </a:r>
          <a:r>
            <a:rPr lang="el-GR" sz="1400" kern="1200" dirty="0"/>
            <a:t>, οι επιταγές της διαφάνειας επιβάλλουν ένα ολοκληρωτικό σύστημα </a:t>
          </a:r>
          <a:r>
            <a:rPr lang="el-GR" sz="1400" kern="1200" dirty="0" err="1"/>
            <a:t>ανοιχτότητας</a:t>
          </a:r>
          <a:r>
            <a:rPr lang="el-GR" sz="1400" kern="1200" dirty="0"/>
            <a:t> εις βάρος άλλων κοινωνικών αξιών όπως </a:t>
          </a:r>
          <a:r>
            <a:rPr lang="el-GR" sz="1400" b="1" kern="1200" dirty="0"/>
            <a:t>η ντροπή, η μυστικότητα και η εμπιστοσύνη. </a:t>
          </a:r>
          <a:r>
            <a:rPr lang="el-GR" sz="1400" kern="1200" dirty="0"/>
            <a:t> </a:t>
          </a:r>
          <a:endParaRPr lang="en-US" sz="1400" kern="1200" dirty="0"/>
        </a:p>
      </dsp:txBody>
      <dsp:txXfrm>
        <a:off x="0" y="1435188"/>
        <a:ext cx="6714744" cy="1433087"/>
      </dsp:txXfrm>
    </dsp:sp>
    <dsp:sp modelId="{35C6DCA1-7095-4372-A2CA-6771A2591BD5}">
      <dsp:nvSpPr>
        <dsp:cNvPr id="0" name=""/>
        <dsp:cNvSpPr/>
      </dsp:nvSpPr>
      <dsp:spPr>
        <a:xfrm>
          <a:off x="0" y="2868276"/>
          <a:ext cx="6714744"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8AC1419C-E90A-4AA9-9D64-D8B9E88E0C66}">
      <dsp:nvSpPr>
        <dsp:cNvPr id="0" name=""/>
        <dsp:cNvSpPr/>
      </dsp:nvSpPr>
      <dsp:spPr>
        <a:xfrm>
          <a:off x="0" y="2868276"/>
          <a:ext cx="6714744" cy="1433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just" defTabSz="622300">
            <a:lnSpc>
              <a:spcPct val="90000"/>
            </a:lnSpc>
            <a:spcBef>
              <a:spcPct val="0"/>
            </a:spcBef>
            <a:spcAft>
              <a:spcPct val="35000"/>
            </a:spcAft>
            <a:buNone/>
          </a:pPr>
          <a:endParaRPr lang="en-US" sz="1400" b="1" kern="1200" dirty="0"/>
        </a:p>
      </dsp:txBody>
      <dsp:txXfrm>
        <a:off x="0" y="2868276"/>
        <a:ext cx="6714744" cy="143308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B652B9-B793-4FEB-B509-491DC7B06732}">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BC85E5-9B4C-4748-9571-2B82DA39CE5F}">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just" defTabSz="755650">
            <a:lnSpc>
              <a:spcPct val="90000"/>
            </a:lnSpc>
            <a:spcBef>
              <a:spcPct val="0"/>
            </a:spcBef>
            <a:spcAft>
              <a:spcPct val="35000"/>
            </a:spcAft>
            <a:buNone/>
          </a:pPr>
          <a:r>
            <a:rPr lang="el-GR" sz="1700" kern="1200" dirty="0"/>
            <a:t>Τα είδη των μπαχαρικών που αναφέρονται σε αυτό το έργο προέρχονται από την περιγραφή του κήπου στο Άσμα Ασμάτων: «</a:t>
          </a:r>
          <a:r>
            <a:rPr lang="el-GR" sz="1700" b="1" kern="1200" dirty="0"/>
            <a:t>Κήπος κλειδωμένος είναι ο δικός μου, νύφη μου, πηγή κλειδωμένη, σφραγισμένη πηγή. Τα κλαδιά σου είναι ένας οπωρώνας από ρόδια και από όλους τους πλούσιους καρπούς, από </a:t>
          </a:r>
          <a:r>
            <a:rPr lang="el-GR" sz="1700" b="1" kern="1200" dirty="0" err="1"/>
            <a:t>χέννα</a:t>
          </a:r>
          <a:r>
            <a:rPr lang="el-GR" sz="1700" b="1" kern="1200" dirty="0"/>
            <a:t> και από νάρδο-νάρδο και κρόκο, ευωδιαστό καλάμι και κανέλα, με όλα τα αρωματικά ξύλα, σμύρνα και αλόες-όλα τα εκλεκτά αρώματα</a:t>
          </a:r>
          <a:r>
            <a:rPr lang="el-GR" sz="1700" kern="1200" dirty="0"/>
            <a:t>» (4:12-14). </a:t>
          </a:r>
          <a:endParaRPr lang="en-US" sz="1700" kern="1200" dirty="0"/>
        </a:p>
      </dsp:txBody>
      <dsp:txXfrm>
        <a:off x="608661" y="692298"/>
        <a:ext cx="4508047" cy="2799040"/>
      </dsp:txXfrm>
    </dsp:sp>
    <dsp:sp modelId="{EA4559F3-784D-4DFF-9FE4-3BB6E4D4F4B0}">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669504-2B44-4FB8-B25F-CD7523A619C3}">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just" defTabSz="755650">
            <a:lnSpc>
              <a:spcPct val="90000"/>
            </a:lnSpc>
            <a:spcBef>
              <a:spcPct val="0"/>
            </a:spcBef>
            <a:spcAft>
              <a:spcPct val="35000"/>
            </a:spcAft>
            <a:buNone/>
          </a:pPr>
          <a:r>
            <a:rPr lang="el-GR" sz="1700" kern="1200" dirty="0"/>
            <a:t>Ο κήπος με τον οποίο ο «αγαπημένος» συγκρίνει την «αγάπη» του ερμηνεύτηκε στον Χριστιανισμό ως ο Κήπος της Εδέμ, και τα διάφορα μπαχαρικά που φύτρωναν σε αυτόν συνδέονταν με την προσφορά θυμιάματος.</a:t>
          </a:r>
        </a:p>
        <a:p>
          <a:pPr marL="0" lvl="0" indent="0" algn="just" defTabSz="755650">
            <a:lnSpc>
              <a:spcPct val="90000"/>
            </a:lnSpc>
            <a:spcBef>
              <a:spcPct val="0"/>
            </a:spcBef>
            <a:spcAft>
              <a:spcPct val="35000"/>
            </a:spcAft>
            <a:buNone/>
          </a:pPr>
          <a:endParaRPr lang="el-GR" sz="1700" kern="1200" dirty="0"/>
        </a:p>
        <a:p>
          <a:pPr marL="0" lvl="0" indent="0" algn="just" defTabSz="755650">
            <a:lnSpc>
              <a:spcPct val="90000"/>
            </a:lnSpc>
            <a:spcBef>
              <a:spcPct val="0"/>
            </a:spcBef>
            <a:spcAft>
              <a:spcPct val="35000"/>
            </a:spcAft>
            <a:buNone/>
          </a:pPr>
          <a:r>
            <a:rPr lang="el-GR" sz="1700" kern="1200" dirty="0"/>
            <a:t>«</a:t>
          </a:r>
          <a:r>
            <a:rPr lang="el-GR" sz="1700" kern="1200" dirty="0" err="1"/>
            <a:t>Ευθύτης</a:t>
          </a:r>
          <a:r>
            <a:rPr lang="el-GR" sz="1700" kern="1200" dirty="0"/>
            <a:t>» = </a:t>
          </a:r>
          <a:r>
            <a:rPr lang="el-GR" sz="1700" kern="1200" dirty="0" err="1"/>
            <a:t>Τελειότης</a:t>
          </a:r>
          <a:endParaRPr lang="en-US" sz="1700" kern="1200" dirty="0"/>
        </a:p>
      </dsp:txBody>
      <dsp:txXfrm>
        <a:off x="6331365" y="692298"/>
        <a:ext cx="4508047" cy="27990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FCD92D-CD60-4BCC-838F-3B2CA6DA5603}">
      <dsp:nvSpPr>
        <dsp:cNvPr id="0" name=""/>
        <dsp:cNvSpPr/>
      </dsp:nvSpPr>
      <dsp:spPr>
        <a:xfrm>
          <a:off x="7512483" y="1732930"/>
          <a:ext cx="91440" cy="726943"/>
        </a:xfrm>
        <a:custGeom>
          <a:avLst/>
          <a:gdLst/>
          <a:ahLst/>
          <a:cxnLst/>
          <a:rect l="0" t="0" r="0" b="0"/>
          <a:pathLst>
            <a:path>
              <a:moveTo>
                <a:pt x="45720" y="0"/>
              </a:moveTo>
              <a:lnTo>
                <a:pt x="45720" y="726943"/>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9162DBD-DED9-4F24-94BD-688A4F459CDE}">
      <dsp:nvSpPr>
        <dsp:cNvPr id="0" name=""/>
        <dsp:cNvSpPr/>
      </dsp:nvSpPr>
      <dsp:spPr>
        <a:xfrm>
          <a:off x="1638807" y="2113"/>
          <a:ext cx="3461635" cy="173081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l-GR" sz="2300" kern="1200"/>
            <a:t>Α. Μύρα είπες; </a:t>
          </a:r>
          <a:r>
            <a:rPr lang="el-GR" sz="2300" b="1" kern="1200"/>
            <a:t>Μύρο που ξεχύθηκε είναι τ’ όνομά σου [= το Πρόσωπό σου]</a:t>
          </a:r>
          <a:r>
            <a:rPr lang="el-GR" sz="2300" kern="1200"/>
            <a:t>»  καθώς το χυμένο μύρο μοσχοβολά περισσότερο. </a:t>
          </a:r>
          <a:endParaRPr lang="en-US" sz="2300" kern="1200"/>
        </a:p>
      </dsp:txBody>
      <dsp:txXfrm>
        <a:off x="1638807" y="2113"/>
        <a:ext cx="3461635" cy="1730817"/>
      </dsp:txXfrm>
    </dsp:sp>
    <dsp:sp modelId="{832F627E-AE21-4A55-B790-531EE3F1F7A4}">
      <dsp:nvSpPr>
        <dsp:cNvPr id="0" name=""/>
        <dsp:cNvSpPr/>
      </dsp:nvSpPr>
      <dsp:spPr>
        <a:xfrm>
          <a:off x="5827386" y="2113"/>
          <a:ext cx="3461635" cy="173081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l-GR" sz="2300" kern="1200"/>
            <a:t>Ο Ακύλας έχει</a:t>
          </a:r>
          <a:r>
            <a:rPr lang="el-GR" sz="2300" b="1" kern="1200"/>
            <a:t> </a:t>
          </a:r>
          <a:r>
            <a:rPr lang="el-GR" sz="2300" b="1" i="1" kern="1200"/>
            <a:t>έλαιον</a:t>
          </a:r>
          <a:r>
            <a:rPr lang="el-GR" sz="2300" b="1" kern="1200"/>
            <a:t> </a:t>
          </a:r>
          <a:r>
            <a:rPr lang="el-GR" sz="2300" kern="1200"/>
            <a:t>καθώς ο φορέας τού αρώματος, το λάδι, όπου διαλύεται, λέγεται μύρον. </a:t>
          </a:r>
          <a:endParaRPr lang="en-US" sz="2300" kern="1200"/>
        </a:p>
      </dsp:txBody>
      <dsp:txXfrm>
        <a:off x="5827386" y="2113"/>
        <a:ext cx="3461635" cy="1730817"/>
      </dsp:txXfrm>
    </dsp:sp>
    <dsp:sp modelId="{360520EF-1DD0-4A13-915B-1CB406063A41}">
      <dsp:nvSpPr>
        <dsp:cNvPr id="0" name=""/>
        <dsp:cNvSpPr/>
      </dsp:nvSpPr>
      <dsp:spPr>
        <a:xfrm>
          <a:off x="5827386" y="2459874"/>
          <a:ext cx="3461635" cy="173081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l-GR" sz="2300" kern="1200"/>
            <a:t>Β. Τρέχω από πίσω σου εγώ (αρχ.: </a:t>
          </a:r>
          <a:r>
            <a:rPr lang="el-GR" sz="2300" b="1" kern="1200"/>
            <a:t>δραμούμεν</a:t>
          </a:r>
          <a:r>
            <a:rPr lang="el-GR" sz="2300" kern="1200"/>
            <a:t> [πληθυντικός]) στ’ άρωμα!</a:t>
          </a:r>
          <a:endParaRPr lang="en-US" sz="2300" kern="1200"/>
        </a:p>
      </dsp:txBody>
      <dsp:txXfrm>
        <a:off x="5827386" y="2459874"/>
        <a:ext cx="3461635" cy="173081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94D6A070-B01E-416C-83D5-BD012AA33EB9}" type="datetimeFigureOut">
              <a:rPr lang="en-US" smtClean="0"/>
              <a:t>8/22/2026</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403146BD-BDA0-4055-B1D8-2C3DEF33DF56}" type="slidenum">
              <a:rPr lang="en-US" smtClean="0"/>
              <a:t>‹#›</a:t>
            </a:fld>
            <a:endParaRPr lang="en-US"/>
          </a:p>
        </p:txBody>
      </p:sp>
    </p:spTree>
    <p:extLst>
      <p:ext uri="{BB962C8B-B14F-4D97-AF65-F5344CB8AC3E}">
        <p14:creationId xmlns:p14="http://schemas.microsoft.com/office/powerpoint/2010/main" val="33510944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3146BD-BDA0-4055-B1D8-2C3DEF33DF56}" type="slidenum">
              <a:rPr lang="en-US" smtClean="0"/>
              <a:t>1</a:t>
            </a:fld>
            <a:endParaRPr lang="en-US"/>
          </a:p>
        </p:txBody>
      </p:sp>
    </p:spTree>
    <p:extLst>
      <p:ext uri="{BB962C8B-B14F-4D97-AF65-F5344CB8AC3E}">
        <p14:creationId xmlns:p14="http://schemas.microsoft.com/office/powerpoint/2010/main" val="31810350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ΑΡΚΑΣ 22.08.2026</a:t>
            </a:r>
            <a:endParaRPr lang="en-US" dirty="0"/>
          </a:p>
        </p:txBody>
      </p:sp>
      <p:sp>
        <p:nvSpPr>
          <p:cNvPr id="4" name="Slide Number Placeholder 3"/>
          <p:cNvSpPr>
            <a:spLocks noGrp="1"/>
          </p:cNvSpPr>
          <p:nvPr>
            <p:ph type="sldNum" sz="quarter" idx="5"/>
          </p:nvPr>
        </p:nvSpPr>
        <p:spPr/>
        <p:txBody>
          <a:bodyPr/>
          <a:lstStyle/>
          <a:p>
            <a:fld id="{403146BD-BDA0-4055-B1D8-2C3DEF33DF56}" type="slidenum">
              <a:rPr lang="en-US" smtClean="0"/>
              <a:t>8</a:t>
            </a:fld>
            <a:endParaRPr lang="en-US"/>
          </a:p>
        </p:txBody>
      </p:sp>
    </p:spTree>
    <p:extLst>
      <p:ext uri="{BB962C8B-B14F-4D97-AF65-F5344CB8AC3E}">
        <p14:creationId xmlns:p14="http://schemas.microsoft.com/office/powerpoint/2010/main" val="2707744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916">
              <a:defRPr/>
            </a:pPr>
            <a:r>
              <a:rPr lang="el-GR" b="1" dirty="0"/>
              <a:t>ΕΥΡΑΣΙΑΤΙΚEΣ XEΡΣΑΙEΣ OΔOΙ </a:t>
            </a:r>
            <a:r>
              <a:rPr lang="el-GR" dirty="0"/>
              <a:t>ΚΑΙ Η ΑΝΑΠΤΥΞΗ ΤΩΝ</a:t>
            </a:r>
            <a:r>
              <a:rPr lang="en-US" dirty="0"/>
              <a:t> </a:t>
            </a:r>
            <a:r>
              <a:rPr lang="el-GR" dirty="0"/>
              <a:t>ΨΥΧΟΣΩΜΑΤΙΚΩΝ ΤΕΧΝΙΚΩΝ ΤΟΥ ΗΣΥΧΑΣΜΟΥ ΚΑΤΑ ΤΟΝ</a:t>
            </a:r>
            <a:r>
              <a:rPr lang="en-US" dirty="0"/>
              <a:t> </a:t>
            </a:r>
            <a:r>
              <a:rPr lang="el-GR" dirty="0"/>
              <a:t>13Ο ΑΙΩΝΑ:</a:t>
            </a:r>
            <a:r>
              <a:rPr lang="en-US" dirty="0"/>
              <a:t> </a:t>
            </a:r>
            <a:r>
              <a:rPr lang="el-GR" dirty="0"/>
              <a:t>ΝΕΕΣ ΠΡΟΣΕΓΓΙΣΕΙΣ ΣΤΗ ΒΥΖΑΝΤΙΝΗ ΟΡΘΟΔΟΞΙΑ ΚΑΙ</a:t>
            </a:r>
            <a:r>
              <a:rPr lang="en-US" dirty="0"/>
              <a:t> </a:t>
            </a:r>
            <a:r>
              <a:rPr lang="el-GR" dirty="0"/>
              <a:t>ΤΟΝ ΜΕΣΑΙΩΝΑ ΣΤΗΝ ΠΡΟΟΠΤΙΚΗ ΤΗΣ</a:t>
            </a:r>
            <a:r>
              <a:rPr lang="en-US" dirty="0"/>
              <a:t> </a:t>
            </a:r>
            <a:r>
              <a:rPr lang="el-GR" dirty="0"/>
              <a:t>ΠΑΓΚΟΣΜΙΟΤΗΤΑΣ</a:t>
            </a:r>
          </a:p>
          <a:p>
            <a:endParaRPr lang="en-US" dirty="0"/>
          </a:p>
        </p:txBody>
      </p:sp>
      <p:sp>
        <p:nvSpPr>
          <p:cNvPr id="4" name="Slide Number Placeholder 3"/>
          <p:cNvSpPr>
            <a:spLocks noGrp="1"/>
          </p:cNvSpPr>
          <p:nvPr>
            <p:ph type="sldNum" sz="quarter" idx="5"/>
          </p:nvPr>
        </p:nvSpPr>
        <p:spPr/>
        <p:txBody>
          <a:bodyPr/>
          <a:lstStyle/>
          <a:p>
            <a:fld id="{403146BD-BDA0-4055-B1D8-2C3DEF33DF56}" type="slidenum">
              <a:rPr lang="en-US" smtClean="0"/>
              <a:t>13</a:t>
            </a:fld>
            <a:endParaRPr lang="en-US"/>
          </a:p>
        </p:txBody>
      </p:sp>
    </p:spTree>
    <p:extLst>
      <p:ext uri="{BB962C8B-B14F-4D97-AF65-F5344CB8AC3E}">
        <p14:creationId xmlns:p14="http://schemas.microsoft.com/office/powerpoint/2010/main" val="3149672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DD020-CE4C-4DBE-01E3-4F81542A18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B1E055-DBE4-449C-01F3-EC75CBD381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ECEF4A-2836-88A5-8587-D399EADDC32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A4AECE-CD8D-F0B4-2352-0AE65391E51E}"/>
              </a:ext>
            </a:extLst>
          </p:cNvPr>
          <p:cNvSpPr>
            <a:spLocks noGrp="1"/>
          </p:cNvSpPr>
          <p:nvPr>
            <p:ph type="sldNum" sz="quarter" idx="5"/>
          </p:nvPr>
        </p:nvSpPr>
        <p:spPr/>
        <p:txBody>
          <a:bodyPr/>
          <a:lstStyle/>
          <a:p>
            <a:fld id="{04F08835-DA9C-4537-8E10-2EF960D4015C}" type="slidenum">
              <a:rPr lang="el-GR" smtClean="0"/>
              <a:t>30</a:t>
            </a:fld>
            <a:endParaRPr lang="el-GR"/>
          </a:p>
        </p:txBody>
      </p:sp>
    </p:spTree>
    <p:extLst>
      <p:ext uri="{BB962C8B-B14F-4D97-AF65-F5344CB8AC3E}">
        <p14:creationId xmlns:p14="http://schemas.microsoft.com/office/powerpoint/2010/main" val="18197147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4F08835-DA9C-4537-8E10-2EF960D4015C}" type="slidenum">
              <a:rPr lang="el-GR" smtClean="0"/>
              <a:t>84</a:t>
            </a:fld>
            <a:endParaRPr lang="el-GR"/>
          </a:p>
        </p:txBody>
      </p:sp>
    </p:spTree>
    <p:extLst>
      <p:ext uri="{BB962C8B-B14F-4D97-AF65-F5344CB8AC3E}">
        <p14:creationId xmlns:p14="http://schemas.microsoft.com/office/powerpoint/2010/main" val="2730632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04F08835-DA9C-4537-8E10-2EF960D4015C}" type="slidenum">
              <a:rPr lang="el-GR" smtClean="0"/>
              <a:t>94</a:t>
            </a:fld>
            <a:endParaRPr lang="el-GR"/>
          </a:p>
        </p:txBody>
      </p:sp>
    </p:spTree>
    <p:extLst>
      <p:ext uri="{BB962C8B-B14F-4D97-AF65-F5344CB8AC3E}">
        <p14:creationId xmlns:p14="http://schemas.microsoft.com/office/powerpoint/2010/main" val="1067130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C6FA1-570A-3437-8DE3-EB2F40E3ED5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552852-313B-5CD9-70A6-68C096B6F4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A48CF49-9B5B-AD40-AA90-EBBCCC27393F}"/>
              </a:ext>
            </a:extLst>
          </p:cNvPr>
          <p:cNvSpPr>
            <a:spLocks noGrp="1"/>
          </p:cNvSpPr>
          <p:nvPr>
            <p:ph type="dt" sz="half" idx="10"/>
          </p:nvPr>
        </p:nvSpPr>
        <p:spPr/>
        <p:txBody>
          <a:bodyPr/>
          <a:lstStyle/>
          <a:p>
            <a:fld id="{5A6EA2C6-1ED0-45CC-8B2C-B41E3E8D793D}" type="datetimeFigureOut">
              <a:rPr lang="en-US" smtClean="0"/>
              <a:t>8/22/2026</a:t>
            </a:fld>
            <a:endParaRPr lang="en-US"/>
          </a:p>
        </p:txBody>
      </p:sp>
      <p:sp>
        <p:nvSpPr>
          <p:cNvPr id="5" name="Footer Placeholder 4">
            <a:extLst>
              <a:ext uri="{FF2B5EF4-FFF2-40B4-BE49-F238E27FC236}">
                <a16:creationId xmlns:a16="http://schemas.microsoft.com/office/drawing/2014/main" id="{625F515E-44CC-66CB-114D-FCA54637E9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5FC8D0-D8E3-F0D7-B5AE-F5EA95BDAA11}"/>
              </a:ext>
            </a:extLst>
          </p:cNvPr>
          <p:cNvSpPr>
            <a:spLocks noGrp="1"/>
          </p:cNvSpPr>
          <p:nvPr>
            <p:ph type="sldNum" sz="quarter" idx="12"/>
          </p:nvPr>
        </p:nvSpPr>
        <p:spPr/>
        <p:txBody>
          <a:bodyPr/>
          <a:lstStyle/>
          <a:p>
            <a:fld id="{5710B3C6-8016-4845-92DA-D297AD5B8F8D}" type="slidenum">
              <a:rPr lang="en-US" smtClean="0"/>
              <a:t>‹#›</a:t>
            </a:fld>
            <a:endParaRPr lang="en-US"/>
          </a:p>
        </p:txBody>
      </p:sp>
    </p:spTree>
    <p:extLst>
      <p:ext uri="{BB962C8B-B14F-4D97-AF65-F5344CB8AC3E}">
        <p14:creationId xmlns:p14="http://schemas.microsoft.com/office/powerpoint/2010/main" val="66714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AEE3A-FE28-B898-AA8B-AD53F0E136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8751B8-3152-082A-8DAE-B94DD7CF66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3865C3-530F-A1A6-D7AC-90E2C43F9C85}"/>
              </a:ext>
            </a:extLst>
          </p:cNvPr>
          <p:cNvSpPr>
            <a:spLocks noGrp="1"/>
          </p:cNvSpPr>
          <p:nvPr>
            <p:ph type="dt" sz="half" idx="10"/>
          </p:nvPr>
        </p:nvSpPr>
        <p:spPr/>
        <p:txBody>
          <a:bodyPr/>
          <a:lstStyle/>
          <a:p>
            <a:fld id="{5A6EA2C6-1ED0-45CC-8B2C-B41E3E8D793D}" type="datetimeFigureOut">
              <a:rPr lang="en-US" smtClean="0"/>
              <a:t>8/22/2026</a:t>
            </a:fld>
            <a:endParaRPr lang="en-US"/>
          </a:p>
        </p:txBody>
      </p:sp>
      <p:sp>
        <p:nvSpPr>
          <p:cNvPr id="5" name="Footer Placeholder 4">
            <a:extLst>
              <a:ext uri="{FF2B5EF4-FFF2-40B4-BE49-F238E27FC236}">
                <a16:creationId xmlns:a16="http://schemas.microsoft.com/office/drawing/2014/main" id="{6946D61E-9772-3D96-A2ED-E93E391EE3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525080-F12C-16B6-4080-87C4E901897D}"/>
              </a:ext>
            </a:extLst>
          </p:cNvPr>
          <p:cNvSpPr>
            <a:spLocks noGrp="1"/>
          </p:cNvSpPr>
          <p:nvPr>
            <p:ph type="sldNum" sz="quarter" idx="12"/>
          </p:nvPr>
        </p:nvSpPr>
        <p:spPr/>
        <p:txBody>
          <a:bodyPr/>
          <a:lstStyle/>
          <a:p>
            <a:fld id="{5710B3C6-8016-4845-92DA-D297AD5B8F8D}" type="slidenum">
              <a:rPr lang="en-US" smtClean="0"/>
              <a:t>‹#›</a:t>
            </a:fld>
            <a:endParaRPr lang="en-US"/>
          </a:p>
        </p:txBody>
      </p:sp>
    </p:spTree>
    <p:extLst>
      <p:ext uri="{BB962C8B-B14F-4D97-AF65-F5344CB8AC3E}">
        <p14:creationId xmlns:p14="http://schemas.microsoft.com/office/powerpoint/2010/main" val="3240804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01D43-9FD0-141B-0C1D-D096CD66E52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5B92F2D-F0DF-7968-D6F8-F60C7AD9BD2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8DEF4E5-62A7-A9F0-CB9D-E7FA814FA14E}"/>
              </a:ext>
            </a:extLst>
          </p:cNvPr>
          <p:cNvSpPr>
            <a:spLocks noGrp="1"/>
          </p:cNvSpPr>
          <p:nvPr>
            <p:ph type="dt" sz="half" idx="10"/>
          </p:nvPr>
        </p:nvSpPr>
        <p:spPr/>
        <p:txBody>
          <a:bodyPr/>
          <a:lstStyle/>
          <a:p>
            <a:fld id="{5A6EA2C6-1ED0-45CC-8B2C-B41E3E8D793D}" type="datetimeFigureOut">
              <a:rPr lang="en-US" smtClean="0"/>
              <a:t>8/22/2026</a:t>
            </a:fld>
            <a:endParaRPr lang="en-US"/>
          </a:p>
        </p:txBody>
      </p:sp>
      <p:sp>
        <p:nvSpPr>
          <p:cNvPr id="5" name="Footer Placeholder 4">
            <a:extLst>
              <a:ext uri="{FF2B5EF4-FFF2-40B4-BE49-F238E27FC236}">
                <a16:creationId xmlns:a16="http://schemas.microsoft.com/office/drawing/2014/main" id="{A5C2CD8A-F47D-B243-DA4F-A440E5E8DC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CEBFF0-6B1B-1EF1-91EA-1AA234965887}"/>
              </a:ext>
            </a:extLst>
          </p:cNvPr>
          <p:cNvSpPr>
            <a:spLocks noGrp="1"/>
          </p:cNvSpPr>
          <p:nvPr>
            <p:ph type="sldNum" sz="quarter" idx="12"/>
          </p:nvPr>
        </p:nvSpPr>
        <p:spPr/>
        <p:txBody>
          <a:bodyPr/>
          <a:lstStyle/>
          <a:p>
            <a:fld id="{5710B3C6-8016-4845-92DA-D297AD5B8F8D}" type="slidenum">
              <a:rPr lang="en-US" smtClean="0"/>
              <a:t>‹#›</a:t>
            </a:fld>
            <a:endParaRPr lang="en-US"/>
          </a:p>
        </p:txBody>
      </p:sp>
    </p:spTree>
    <p:extLst>
      <p:ext uri="{BB962C8B-B14F-4D97-AF65-F5344CB8AC3E}">
        <p14:creationId xmlns:p14="http://schemas.microsoft.com/office/powerpoint/2010/main" val="3186468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4A0ED-A2AD-D1B5-DF7A-4CF1BA4F55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1ECCDA-C7CE-8DE9-F484-629A1006504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436C1CD-5F2A-4A98-BC0B-151D59EF253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64D5EBA-C83E-98D7-5BA3-C588FA30F567}"/>
              </a:ext>
            </a:extLst>
          </p:cNvPr>
          <p:cNvSpPr>
            <a:spLocks noGrp="1"/>
          </p:cNvSpPr>
          <p:nvPr>
            <p:ph type="dt" sz="half" idx="10"/>
          </p:nvPr>
        </p:nvSpPr>
        <p:spPr/>
        <p:txBody>
          <a:bodyPr/>
          <a:lstStyle/>
          <a:p>
            <a:fld id="{5A6EA2C6-1ED0-45CC-8B2C-B41E3E8D793D}" type="datetimeFigureOut">
              <a:rPr lang="en-US" smtClean="0"/>
              <a:t>8/22/2026</a:t>
            </a:fld>
            <a:endParaRPr lang="en-US"/>
          </a:p>
        </p:txBody>
      </p:sp>
      <p:sp>
        <p:nvSpPr>
          <p:cNvPr id="6" name="Footer Placeholder 5">
            <a:extLst>
              <a:ext uri="{FF2B5EF4-FFF2-40B4-BE49-F238E27FC236}">
                <a16:creationId xmlns:a16="http://schemas.microsoft.com/office/drawing/2014/main" id="{53409128-9B34-EE27-4D2F-52570CA927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9861CE-A4BF-DD0F-1EC1-164659009838}"/>
              </a:ext>
            </a:extLst>
          </p:cNvPr>
          <p:cNvSpPr>
            <a:spLocks noGrp="1"/>
          </p:cNvSpPr>
          <p:nvPr>
            <p:ph type="sldNum" sz="quarter" idx="12"/>
          </p:nvPr>
        </p:nvSpPr>
        <p:spPr/>
        <p:txBody>
          <a:bodyPr/>
          <a:lstStyle/>
          <a:p>
            <a:fld id="{5710B3C6-8016-4845-92DA-D297AD5B8F8D}" type="slidenum">
              <a:rPr lang="en-US" smtClean="0"/>
              <a:t>‹#›</a:t>
            </a:fld>
            <a:endParaRPr lang="en-US"/>
          </a:p>
        </p:txBody>
      </p:sp>
    </p:spTree>
    <p:extLst>
      <p:ext uri="{BB962C8B-B14F-4D97-AF65-F5344CB8AC3E}">
        <p14:creationId xmlns:p14="http://schemas.microsoft.com/office/powerpoint/2010/main" val="490549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DCDE5-6A8F-E375-85AE-9D8F7C89764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DBB86F-1E9A-D6A5-8FF8-37B71916FD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65DA638-EDA3-BCA0-2263-DD41D743B19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918064B-BD6A-E763-F8A4-F0DFFA8E68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0679032-7ED7-C1E0-871C-998E6229EF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307F855-EACB-DD3F-216F-C1BC0CE998ED}"/>
              </a:ext>
            </a:extLst>
          </p:cNvPr>
          <p:cNvSpPr>
            <a:spLocks noGrp="1"/>
          </p:cNvSpPr>
          <p:nvPr>
            <p:ph type="dt" sz="half" idx="10"/>
          </p:nvPr>
        </p:nvSpPr>
        <p:spPr/>
        <p:txBody>
          <a:bodyPr/>
          <a:lstStyle/>
          <a:p>
            <a:fld id="{5A6EA2C6-1ED0-45CC-8B2C-B41E3E8D793D}" type="datetimeFigureOut">
              <a:rPr lang="en-US" smtClean="0"/>
              <a:t>8/22/2026</a:t>
            </a:fld>
            <a:endParaRPr lang="en-US"/>
          </a:p>
        </p:txBody>
      </p:sp>
      <p:sp>
        <p:nvSpPr>
          <p:cNvPr id="8" name="Footer Placeholder 7">
            <a:extLst>
              <a:ext uri="{FF2B5EF4-FFF2-40B4-BE49-F238E27FC236}">
                <a16:creationId xmlns:a16="http://schemas.microsoft.com/office/drawing/2014/main" id="{C9E96A45-0A17-7766-CCAD-FDF9230CE2A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3AA709F-4E0E-13ED-6343-7E5D40BCEF25}"/>
              </a:ext>
            </a:extLst>
          </p:cNvPr>
          <p:cNvSpPr>
            <a:spLocks noGrp="1"/>
          </p:cNvSpPr>
          <p:nvPr>
            <p:ph type="sldNum" sz="quarter" idx="12"/>
          </p:nvPr>
        </p:nvSpPr>
        <p:spPr/>
        <p:txBody>
          <a:bodyPr/>
          <a:lstStyle/>
          <a:p>
            <a:fld id="{5710B3C6-8016-4845-92DA-D297AD5B8F8D}" type="slidenum">
              <a:rPr lang="en-US" smtClean="0"/>
              <a:t>‹#›</a:t>
            </a:fld>
            <a:endParaRPr lang="en-US"/>
          </a:p>
        </p:txBody>
      </p:sp>
    </p:spTree>
    <p:extLst>
      <p:ext uri="{BB962C8B-B14F-4D97-AF65-F5344CB8AC3E}">
        <p14:creationId xmlns:p14="http://schemas.microsoft.com/office/powerpoint/2010/main" val="1999121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A51E5-9561-D2FC-AAFF-A5255207037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68301DF-FA92-D715-7413-AF4240A7736D}"/>
              </a:ext>
            </a:extLst>
          </p:cNvPr>
          <p:cNvSpPr>
            <a:spLocks noGrp="1"/>
          </p:cNvSpPr>
          <p:nvPr>
            <p:ph type="dt" sz="half" idx="10"/>
          </p:nvPr>
        </p:nvSpPr>
        <p:spPr/>
        <p:txBody>
          <a:bodyPr/>
          <a:lstStyle/>
          <a:p>
            <a:fld id="{5A6EA2C6-1ED0-45CC-8B2C-B41E3E8D793D}" type="datetimeFigureOut">
              <a:rPr lang="en-US" smtClean="0"/>
              <a:t>8/22/2026</a:t>
            </a:fld>
            <a:endParaRPr lang="en-US"/>
          </a:p>
        </p:txBody>
      </p:sp>
      <p:sp>
        <p:nvSpPr>
          <p:cNvPr id="4" name="Footer Placeholder 3">
            <a:extLst>
              <a:ext uri="{FF2B5EF4-FFF2-40B4-BE49-F238E27FC236}">
                <a16:creationId xmlns:a16="http://schemas.microsoft.com/office/drawing/2014/main" id="{7CA136AA-0092-675A-3DBB-DB2CAC83F83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7837920-ECA2-E898-1731-47B25D9FC3EC}"/>
              </a:ext>
            </a:extLst>
          </p:cNvPr>
          <p:cNvSpPr>
            <a:spLocks noGrp="1"/>
          </p:cNvSpPr>
          <p:nvPr>
            <p:ph type="sldNum" sz="quarter" idx="12"/>
          </p:nvPr>
        </p:nvSpPr>
        <p:spPr/>
        <p:txBody>
          <a:bodyPr/>
          <a:lstStyle/>
          <a:p>
            <a:fld id="{5710B3C6-8016-4845-92DA-D297AD5B8F8D}" type="slidenum">
              <a:rPr lang="en-US" smtClean="0"/>
              <a:t>‹#›</a:t>
            </a:fld>
            <a:endParaRPr lang="en-US"/>
          </a:p>
        </p:txBody>
      </p:sp>
    </p:spTree>
    <p:extLst>
      <p:ext uri="{BB962C8B-B14F-4D97-AF65-F5344CB8AC3E}">
        <p14:creationId xmlns:p14="http://schemas.microsoft.com/office/powerpoint/2010/main" val="1668694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B972AA-B9A6-7030-D060-64783FF1C251}"/>
              </a:ext>
            </a:extLst>
          </p:cNvPr>
          <p:cNvSpPr>
            <a:spLocks noGrp="1"/>
          </p:cNvSpPr>
          <p:nvPr>
            <p:ph type="dt" sz="half" idx="10"/>
          </p:nvPr>
        </p:nvSpPr>
        <p:spPr/>
        <p:txBody>
          <a:bodyPr/>
          <a:lstStyle/>
          <a:p>
            <a:fld id="{5A6EA2C6-1ED0-45CC-8B2C-B41E3E8D793D}" type="datetimeFigureOut">
              <a:rPr lang="en-US" smtClean="0"/>
              <a:t>8/22/2026</a:t>
            </a:fld>
            <a:endParaRPr lang="en-US"/>
          </a:p>
        </p:txBody>
      </p:sp>
      <p:sp>
        <p:nvSpPr>
          <p:cNvPr id="3" name="Footer Placeholder 2">
            <a:extLst>
              <a:ext uri="{FF2B5EF4-FFF2-40B4-BE49-F238E27FC236}">
                <a16:creationId xmlns:a16="http://schemas.microsoft.com/office/drawing/2014/main" id="{046C6F1C-86A5-BAF2-08DE-8DA569EB343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388B3B0-7108-C91C-3E5C-73F9B95A6A43}"/>
              </a:ext>
            </a:extLst>
          </p:cNvPr>
          <p:cNvSpPr>
            <a:spLocks noGrp="1"/>
          </p:cNvSpPr>
          <p:nvPr>
            <p:ph type="sldNum" sz="quarter" idx="12"/>
          </p:nvPr>
        </p:nvSpPr>
        <p:spPr/>
        <p:txBody>
          <a:bodyPr/>
          <a:lstStyle/>
          <a:p>
            <a:fld id="{5710B3C6-8016-4845-92DA-D297AD5B8F8D}" type="slidenum">
              <a:rPr lang="en-US" smtClean="0"/>
              <a:t>‹#›</a:t>
            </a:fld>
            <a:endParaRPr lang="en-US"/>
          </a:p>
        </p:txBody>
      </p:sp>
    </p:spTree>
    <p:extLst>
      <p:ext uri="{BB962C8B-B14F-4D97-AF65-F5344CB8AC3E}">
        <p14:creationId xmlns:p14="http://schemas.microsoft.com/office/powerpoint/2010/main" val="16383817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99415-1227-1682-5D78-249BFC9F93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8C892B8-8D90-C46D-CE19-96C11B6E22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5644034-D2AD-1E7E-BA9E-BFFB408167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6FC07BB-C7BF-6B0C-B783-443A82AA49BE}"/>
              </a:ext>
            </a:extLst>
          </p:cNvPr>
          <p:cNvSpPr>
            <a:spLocks noGrp="1"/>
          </p:cNvSpPr>
          <p:nvPr>
            <p:ph type="dt" sz="half" idx="10"/>
          </p:nvPr>
        </p:nvSpPr>
        <p:spPr/>
        <p:txBody>
          <a:bodyPr/>
          <a:lstStyle/>
          <a:p>
            <a:fld id="{5A6EA2C6-1ED0-45CC-8B2C-B41E3E8D793D}" type="datetimeFigureOut">
              <a:rPr lang="en-US" smtClean="0"/>
              <a:t>8/22/2026</a:t>
            </a:fld>
            <a:endParaRPr lang="en-US"/>
          </a:p>
        </p:txBody>
      </p:sp>
      <p:sp>
        <p:nvSpPr>
          <p:cNvPr id="6" name="Footer Placeholder 5">
            <a:extLst>
              <a:ext uri="{FF2B5EF4-FFF2-40B4-BE49-F238E27FC236}">
                <a16:creationId xmlns:a16="http://schemas.microsoft.com/office/drawing/2014/main" id="{503583E3-30AD-737E-E058-BA010EF6A0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59D0B4-9B65-2E03-E836-C65FACBB0270}"/>
              </a:ext>
            </a:extLst>
          </p:cNvPr>
          <p:cNvSpPr>
            <a:spLocks noGrp="1"/>
          </p:cNvSpPr>
          <p:nvPr>
            <p:ph type="sldNum" sz="quarter" idx="12"/>
          </p:nvPr>
        </p:nvSpPr>
        <p:spPr/>
        <p:txBody>
          <a:bodyPr/>
          <a:lstStyle/>
          <a:p>
            <a:fld id="{5710B3C6-8016-4845-92DA-D297AD5B8F8D}" type="slidenum">
              <a:rPr lang="en-US" smtClean="0"/>
              <a:t>‹#›</a:t>
            </a:fld>
            <a:endParaRPr lang="en-US"/>
          </a:p>
        </p:txBody>
      </p:sp>
    </p:spTree>
    <p:extLst>
      <p:ext uri="{BB962C8B-B14F-4D97-AF65-F5344CB8AC3E}">
        <p14:creationId xmlns:p14="http://schemas.microsoft.com/office/powerpoint/2010/main" val="3649580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3927E-B399-C9BB-2850-9F71EA1B76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51A0A18-9DA4-A750-1A68-C8E8BC9F41C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6A23FF6-A4AC-E4CB-F1DF-DCCB1B8410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755927-4D82-EDBB-34D0-87C47935ADEC}"/>
              </a:ext>
            </a:extLst>
          </p:cNvPr>
          <p:cNvSpPr>
            <a:spLocks noGrp="1"/>
          </p:cNvSpPr>
          <p:nvPr>
            <p:ph type="dt" sz="half" idx="10"/>
          </p:nvPr>
        </p:nvSpPr>
        <p:spPr/>
        <p:txBody>
          <a:bodyPr/>
          <a:lstStyle/>
          <a:p>
            <a:fld id="{5A6EA2C6-1ED0-45CC-8B2C-B41E3E8D793D}" type="datetimeFigureOut">
              <a:rPr lang="en-US" smtClean="0"/>
              <a:t>8/22/2026</a:t>
            </a:fld>
            <a:endParaRPr lang="en-US"/>
          </a:p>
        </p:txBody>
      </p:sp>
      <p:sp>
        <p:nvSpPr>
          <p:cNvPr id="6" name="Footer Placeholder 5">
            <a:extLst>
              <a:ext uri="{FF2B5EF4-FFF2-40B4-BE49-F238E27FC236}">
                <a16:creationId xmlns:a16="http://schemas.microsoft.com/office/drawing/2014/main" id="{7A899613-7632-8A39-3C1D-F949D81721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C42023-9B53-665B-7996-25AB0DA63DE2}"/>
              </a:ext>
            </a:extLst>
          </p:cNvPr>
          <p:cNvSpPr>
            <a:spLocks noGrp="1"/>
          </p:cNvSpPr>
          <p:nvPr>
            <p:ph type="sldNum" sz="quarter" idx="12"/>
          </p:nvPr>
        </p:nvSpPr>
        <p:spPr/>
        <p:txBody>
          <a:bodyPr/>
          <a:lstStyle/>
          <a:p>
            <a:fld id="{5710B3C6-8016-4845-92DA-D297AD5B8F8D}" type="slidenum">
              <a:rPr lang="en-US" smtClean="0"/>
              <a:t>‹#›</a:t>
            </a:fld>
            <a:endParaRPr lang="en-US"/>
          </a:p>
        </p:txBody>
      </p:sp>
    </p:spTree>
    <p:extLst>
      <p:ext uri="{BB962C8B-B14F-4D97-AF65-F5344CB8AC3E}">
        <p14:creationId xmlns:p14="http://schemas.microsoft.com/office/powerpoint/2010/main" val="1203861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EA0EC-7D81-78DB-6FB3-8D9C01062D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189164B-6F64-49B8-B8AF-FA8626E6E8C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14DE1C-2F11-BA94-CB8A-F2766B6AD10D}"/>
              </a:ext>
            </a:extLst>
          </p:cNvPr>
          <p:cNvSpPr>
            <a:spLocks noGrp="1"/>
          </p:cNvSpPr>
          <p:nvPr>
            <p:ph type="dt" sz="half" idx="10"/>
          </p:nvPr>
        </p:nvSpPr>
        <p:spPr/>
        <p:txBody>
          <a:bodyPr/>
          <a:lstStyle/>
          <a:p>
            <a:fld id="{5A6EA2C6-1ED0-45CC-8B2C-B41E3E8D793D}" type="datetimeFigureOut">
              <a:rPr lang="en-US" smtClean="0"/>
              <a:t>8/22/2026</a:t>
            </a:fld>
            <a:endParaRPr lang="en-US"/>
          </a:p>
        </p:txBody>
      </p:sp>
      <p:sp>
        <p:nvSpPr>
          <p:cNvPr id="5" name="Footer Placeholder 4">
            <a:extLst>
              <a:ext uri="{FF2B5EF4-FFF2-40B4-BE49-F238E27FC236}">
                <a16:creationId xmlns:a16="http://schemas.microsoft.com/office/drawing/2014/main" id="{4DBC8AB4-E2BB-DF83-B564-5470B1BD14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053240-2452-6C82-47D1-76421246A938}"/>
              </a:ext>
            </a:extLst>
          </p:cNvPr>
          <p:cNvSpPr>
            <a:spLocks noGrp="1"/>
          </p:cNvSpPr>
          <p:nvPr>
            <p:ph type="sldNum" sz="quarter" idx="12"/>
          </p:nvPr>
        </p:nvSpPr>
        <p:spPr/>
        <p:txBody>
          <a:bodyPr/>
          <a:lstStyle/>
          <a:p>
            <a:fld id="{5710B3C6-8016-4845-92DA-D297AD5B8F8D}" type="slidenum">
              <a:rPr lang="en-US" smtClean="0"/>
              <a:t>‹#›</a:t>
            </a:fld>
            <a:endParaRPr lang="en-US"/>
          </a:p>
        </p:txBody>
      </p:sp>
    </p:spTree>
    <p:extLst>
      <p:ext uri="{BB962C8B-B14F-4D97-AF65-F5344CB8AC3E}">
        <p14:creationId xmlns:p14="http://schemas.microsoft.com/office/powerpoint/2010/main" val="2675075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900B973-CFD1-AA4B-01CE-848E21E2D91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7BA2E9B-E2BC-8A22-9942-56911949784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AD2C34-D81E-61D8-5ADE-17604C212177}"/>
              </a:ext>
            </a:extLst>
          </p:cNvPr>
          <p:cNvSpPr>
            <a:spLocks noGrp="1"/>
          </p:cNvSpPr>
          <p:nvPr>
            <p:ph type="dt" sz="half" idx="10"/>
          </p:nvPr>
        </p:nvSpPr>
        <p:spPr/>
        <p:txBody>
          <a:bodyPr/>
          <a:lstStyle/>
          <a:p>
            <a:fld id="{5A6EA2C6-1ED0-45CC-8B2C-B41E3E8D793D}" type="datetimeFigureOut">
              <a:rPr lang="en-US" smtClean="0"/>
              <a:t>8/22/2026</a:t>
            </a:fld>
            <a:endParaRPr lang="en-US"/>
          </a:p>
        </p:txBody>
      </p:sp>
      <p:sp>
        <p:nvSpPr>
          <p:cNvPr id="5" name="Footer Placeholder 4">
            <a:extLst>
              <a:ext uri="{FF2B5EF4-FFF2-40B4-BE49-F238E27FC236}">
                <a16:creationId xmlns:a16="http://schemas.microsoft.com/office/drawing/2014/main" id="{EE20E127-4561-B3C3-F999-2439606A39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BB491-E184-FFC3-0113-B79FD076769E}"/>
              </a:ext>
            </a:extLst>
          </p:cNvPr>
          <p:cNvSpPr>
            <a:spLocks noGrp="1"/>
          </p:cNvSpPr>
          <p:nvPr>
            <p:ph type="sldNum" sz="quarter" idx="12"/>
          </p:nvPr>
        </p:nvSpPr>
        <p:spPr/>
        <p:txBody>
          <a:bodyPr/>
          <a:lstStyle/>
          <a:p>
            <a:fld id="{5710B3C6-8016-4845-92DA-D297AD5B8F8D}" type="slidenum">
              <a:rPr lang="en-US" smtClean="0"/>
              <a:t>‹#›</a:t>
            </a:fld>
            <a:endParaRPr lang="en-US"/>
          </a:p>
        </p:txBody>
      </p:sp>
    </p:spTree>
    <p:extLst>
      <p:ext uri="{BB962C8B-B14F-4D97-AF65-F5344CB8AC3E}">
        <p14:creationId xmlns:p14="http://schemas.microsoft.com/office/powerpoint/2010/main" val="4124308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819BA2-0E50-135E-4C64-83A45AE465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986650D-AE4E-18A9-F66F-C247098B02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20C741-4C24-38C4-65F6-62D861EE76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A6EA2C6-1ED0-45CC-8B2C-B41E3E8D793D}" type="datetimeFigureOut">
              <a:rPr lang="en-US" smtClean="0"/>
              <a:t>8/22/2026</a:t>
            </a:fld>
            <a:endParaRPr lang="en-US"/>
          </a:p>
        </p:txBody>
      </p:sp>
      <p:sp>
        <p:nvSpPr>
          <p:cNvPr id="5" name="Footer Placeholder 4">
            <a:extLst>
              <a:ext uri="{FF2B5EF4-FFF2-40B4-BE49-F238E27FC236}">
                <a16:creationId xmlns:a16="http://schemas.microsoft.com/office/drawing/2014/main" id="{0B4DDEDF-FD93-BE66-880E-F0A3AAECA7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2F23018-14DF-F10E-E72F-1E5C7FAAEA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710B3C6-8016-4845-92DA-D297AD5B8F8D}" type="slidenum">
              <a:rPr lang="en-US" smtClean="0"/>
              <a:t>‹#›</a:t>
            </a:fld>
            <a:endParaRPr lang="en-US"/>
          </a:p>
        </p:txBody>
      </p:sp>
    </p:spTree>
    <p:extLst>
      <p:ext uri="{BB962C8B-B14F-4D97-AF65-F5344CB8AC3E}">
        <p14:creationId xmlns:p14="http://schemas.microsoft.com/office/powerpoint/2010/main" val="40013494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iRj_cvtnwIM" TargetMode="Externa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hyperlink" Target="https://www.youtube.com/watch?v=Za6rBYAY8wI&amp;t=10s"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hyperlink" Target="https://www.omnesmag.com/en/focus/the-surprising-proposals-of-byung-chul-han/"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ptDFzilALeM"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youtube.com/watch?v=FnlH1g1TgNk"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0.org&amp;utm_campaign=parser&amp;utm_content=thumbnai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fna&amp;_nc_gid=LMXd7cT_Sjxtk1S5eNnuGA&amp;_nc_ss=782a8&amp;oh=00_AQHnIPumiR95o90xn763kJ-xHJGmg1gIxQhiK8MhSWztPA&amp;oe=6A8F0AD9"/><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elliniki-gnomi.eu/theofano-i-ellinida-aftokratira-tis-m/" TargetMode="External"/><Relationship Id="rId2" Type="http://schemas.openxmlformats.org/officeDocument/2006/relationships/hyperlink" Target="http://www.mixanitouxronou.gr/i-istoria-tis-kolonias-to-onoma-tis-proerchetai-apo-germaniki-poli-lexeis-opos-to-spa-kai-to-ntermpi-poy-proerchontai-apo-onomasies-poleon/" TargetMode="External"/><Relationship Id="rId1" Type="http://schemas.openxmlformats.org/officeDocument/2006/relationships/slideLayout" Target="../slideLayouts/slideLayout2.xml"/><Relationship Id="rId4" Type="http://schemas.openxmlformats.org/officeDocument/2006/relationships/image" Target="../media/image14.org&amp;utm_campaign=parser&amp;utm_content=thumbnail"/></Relationships>
</file>

<file path=ppt/slides/_rels/slide17.xml.rels><?xml version="1.0" encoding="UTF-8" standalone="yes"?>
<Relationships xmlns="http://schemas.openxmlformats.org/package/2006/relationships"><Relationship Id="rId3" Type="http://schemas.openxmlformats.org/officeDocument/2006/relationships/hyperlink" Target="https://philologus.gr/4/68-2010-01-01-01-22-30/297-keimeno-metafrasi-kai-ermineia-tou-asmatos#:~:text=%CE%B8%E1%BD%B0%20%CE%BA%CF%81%CE%B9%CE%B8%E1%BF%B6%20%CE%BC%CF%8C%CE%BD%CE%BF%CE%BD%20%E1%BC%80%CF%80%E1%BD%B8%20%CF%84%E1%BD%B8%CE%BD%20%CE%9A%CF%8D%CF%81%CE%B9%CE%BF%2C%20%E1%BD%81,%CF%86%CE%B9%CE%BB%CF%8C%CE%BB%CE%BF%CE%B3%CE%BF%CF%82.%20%CE%91%CE%A3%CE%9C%CE%91%20%CE%91%CE%A3%CE%9C%CE%91%CE%A4%CE%A9%CE%9D.%20%CE%9A%CE%95%CE%99%CE%9C%CE%95%CE%9D%CE%9F%CE%9D%2D%CE%9C%CE%95%CE%A4%CE%91%CE%A6%CE%A1%CE%91%CE%A3%CE%99%CE%A3.%20ASMA%2DKEIMENO%2DMETAFRASI.%20ISBN%3A%20978%2D960%2D7127%2D51%2D8." TargetMode="External"/><Relationship Id="rId2" Type="http://schemas.openxmlformats.org/officeDocument/2006/relationships/hyperlink" Target="https://www.huffingtonpost.gr/tag/pompiia/"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hyperlink" Target="https://www.academia.edu/25667029/The_Perfume_of_Cyprus_From_Pyrgos_to_Fran%C3%A7ois_Coty_the_route_of_a_millenary_charm" TargetMode="External"/><Relationship Id="rId4" Type="http://schemas.openxmlformats.org/officeDocument/2006/relationships/hyperlink" Target="https://followingapostlepaul.com/2025/07/09/ximeia-kai-theologia/"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academia.edu/25667029/The_Perfume_of_Cyprus_From_Pyrgos_to_Fran%C3%A7ois_Coty_the_route_of_a_millenary_charm" TargetMode="External"/><Relationship Id="rId2" Type="http://schemas.openxmlformats.org/officeDocument/2006/relationships/hyperlink" Target="https://www.perfumeworld.gr/2021/07/05/i-istoria-tou-aromatos/" TargetMode="Externa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gemma.gr/gr/symvoules-arthra/leptomereies/12363/" TargetMode="External"/><Relationship Id="rId2" Type="http://schemas.openxmlformats.org/officeDocument/2006/relationships/image" Target="../media/image20.ashx"/><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140.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hyperlink" Target="Boswellia%20sacra" TargetMode="External"/><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5.jpg"/><Relationship Id="rId4" Type="http://schemas.openxmlformats.org/officeDocument/2006/relationships/hyperlink" Target="https://www.youtube.com/watch?v=IHiTCusfclo&amp;t=43s"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sv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sv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hyperlink" Target="https://notebook.google.com/notebook/1ff58bc4-436e-4e5f-92e1-44480a03293c" TargetMode="External"/><Relationship Id="rId2" Type="http://schemas.openxmlformats.org/officeDocument/2006/relationships/hyperlink" Target="https://notebook.google.com/notebook/1ff58bc4-436e-4e5f-92e1-44480a03293c/artifact/cd82f277-f121-47e4-aff0-fce41554c25c?utm_source=nlm_web_share&amp;utm_medium=google_oo&amp;utm_campaign=art_share_1&amp;utm_content=&amp;utm_smc=nlm_web_share_google_oo_art_share_1_" TargetMode="Externa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hyperlink" Target="https://wol.jw.org/el/wol/bc/r11/lp-g/1200003315/9/2" TargetMode="External"/><Relationship Id="rId3" Type="http://schemas.openxmlformats.org/officeDocument/2006/relationships/hyperlink" Target="https://wol.jw.org/el/wol/bc/r11/lp-g/1200003315/6/0" TargetMode="External"/><Relationship Id="rId7" Type="http://schemas.openxmlformats.org/officeDocument/2006/relationships/hyperlink" Target="https://wol.jw.org/el/wol/bc/r11/lp-g/1200003315/9/1" TargetMode="External"/><Relationship Id="rId2" Type="http://schemas.openxmlformats.org/officeDocument/2006/relationships/hyperlink" Target="https://wol.jw.org/el/wol/d/r11/lp-g/1200003315?q=%CE%B8%CF%85%CE%BC%CE%AF%CE%B1%CE%BC%CE%B1&amp;p=par" TargetMode="External"/><Relationship Id="rId1" Type="http://schemas.openxmlformats.org/officeDocument/2006/relationships/slideLayout" Target="../slideLayouts/slideLayout2.xml"/><Relationship Id="rId6" Type="http://schemas.openxmlformats.org/officeDocument/2006/relationships/hyperlink" Target="https://wol.jw.org/el/wol/bc/r11/lp-g/1200003315/9/0" TargetMode="External"/><Relationship Id="rId11" Type="http://schemas.openxmlformats.org/officeDocument/2006/relationships/hyperlink" Target="https://wol.jw.org/el/wol/bc/r11/lp-g/1200003315/10/0" TargetMode="External"/><Relationship Id="rId5" Type="http://schemas.openxmlformats.org/officeDocument/2006/relationships/hyperlink" Target="https://wol.jw.org/el/wol/bc/r11/lp-g/1200003315/8/0" TargetMode="External"/><Relationship Id="rId10" Type="http://schemas.openxmlformats.org/officeDocument/2006/relationships/hyperlink" Target="https://wol.jw.org/el/wol/bc/r11/lp-g/1200003315/9/4" TargetMode="External"/><Relationship Id="rId4" Type="http://schemas.openxmlformats.org/officeDocument/2006/relationships/hyperlink" Target="https://wol.jw.org/el/wol/bc/r11/lp-g/1200003315/7/0" TargetMode="External"/><Relationship Id="rId9" Type="http://schemas.openxmlformats.org/officeDocument/2006/relationships/hyperlink" Target="https://wol.jw.org/el/wol/bc/r11/lp-g/1200003315/9/3"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9.org&amp;utm_campaign=index&amp;utm_content=origi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hyperlink" Target="https://www.biblicalarchaeology.org/daily/ancient-cultures/daily-life-and-practice/olympic-pool-western-turkey/" TargetMode="External"/><Relationship Id="rId2" Type="http://schemas.openxmlformats.org/officeDocument/2006/relationships/hyperlink" Target="https://www.huffingtonpost.gr/culture/pobiia-stachtes-2-000-eton-apokalyptoun-ta-aromata-ton-archaion-romaikon-katoikion/" TargetMode="External"/><Relationship Id="rId1" Type="http://schemas.openxmlformats.org/officeDocument/2006/relationships/slideLayout" Target="../slideLayouts/slideLayout2.xml"/><Relationship Id="rId6" Type="http://schemas.openxmlformats.org/officeDocument/2006/relationships/image" Target="../media/image40.jpg"/><Relationship Id="rId5" Type="http://schemas.openxmlformats.org/officeDocument/2006/relationships/hyperlink" Target="https://www.lifo.gr/now/entertainment/stahtes-apo-tin-pompiia-apokalypsan-pos-myrizan-ta-spitia-ton-arhaion-romaion" TargetMode="External"/><Relationship Id="rId4" Type="http://schemas.openxmlformats.org/officeDocument/2006/relationships/hyperlink" Target="https://www.huffingtonpost.gr/tag/romaiki-aftokratoria/"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hyperlink" Target="http://www.mixanitouxronou.gr/giatrosofia-gia-kathe-noso-epinan-alesmenous-orchis-kastora-gia-antisillipsi-ke-edinan-siropi-morfinis-se-atakta-pedia/"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hyperlink" Target="https://notebook.google.com/notebook/1ff58bc4-436e-4e5f-92e1-44480a03293c/artifact/cd82f277-f121-47e4-aff0-fce41554c25c?utm_source=nlm_web_share&amp;utm_medium=google_oo&amp;utm_campaign=art_share_1&amp;utm_content=&amp;utm_smc=nlm_web_share_google_oo_art_share_1_" TargetMode="Externa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sv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sv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55.jpg"/><Relationship Id="rId1" Type="http://schemas.openxmlformats.org/officeDocument/2006/relationships/slideLayout" Target="../slideLayouts/slideLayout7.xml"/><Relationship Id="rId5" Type="http://schemas.openxmlformats.org/officeDocument/2006/relationships/image" Target="../media/image58.svg"/><Relationship Id="rId4" Type="http://schemas.openxmlformats.org/officeDocument/2006/relationships/image" Target="../media/image57.svg"/></Relationships>
</file>

<file path=ppt/slides/_rels/slide92.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59.svg"/><Relationship Id="rId1" Type="http://schemas.openxmlformats.org/officeDocument/2006/relationships/slideLayout" Target="../slideLayouts/slideLayout7.xml"/><Relationship Id="rId6" Type="http://schemas.openxmlformats.org/officeDocument/2006/relationships/image" Target="../media/image63.svg"/><Relationship Id="rId5" Type="http://schemas.openxmlformats.org/officeDocument/2006/relationships/image" Target="../media/image62.svg"/><Relationship Id="rId4" Type="http://schemas.openxmlformats.org/officeDocument/2006/relationships/image" Target="../media/image61.svg"/></Relationships>
</file>

<file path=ppt/slides/_rels/slide93.xml.rels><?xml version="1.0" encoding="UTF-8" standalone="yes"?>
<Relationships xmlns="http://schemas.openxmlformats.org/package/2006/relationships"><Relationship Id="rId3" Type="http://schemas.openxmlformats.org/officeDocument/2006/relationships/image" Target="../media/image65.svg"/><Relationship Id="rId2" Type="http://schemas.openxmlformats.org/officeDocument/2006/relationships/image" Target="../media/image64.sv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66.svg"/><Relationship Id="rId7" Type="http://schemas.openxmlformats.org/officeDocument/2006/relationships/image" Target="../media/image70.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69.svg"/><Relationship Id="rId5" Type="http://schemas.openxmlformats.org/officeDocument/2006/relationships/image" Target="../media/image68.svg"/><Relationship Id="rId4" Type="http://schemas.openxmlformats.org/officeDocument/2006/relationships/image" Target="../media/image67.svg"/></Relationships>
</file>

<file path=ppt/slides/_rels/slide9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76.svg"/><Relationship Id="rId2" Type="http://schemas.openxmlformats.org/officeDocument/2006/relationships/image" Target="../media/image75.svg"/><Relationship Id="rId1" Type="http://schemas.openxmlformats.org/officeDocument/2006/relationships/slideLayout" Target="../slideLayouts/slideLayout7.xml"/><Relationship Id="rId5" Type="http://schemas.openxmlformats.org/officeDocument/2006/relationships/image" Target="../media/image78.svg"/><Relationship Id="rId4" Type="http://schemas.openxmlformats.org/officeDocument/2006/relationships/image" Target="../media/image77.sv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93245F62-CCC4-49E4-B95B-EA6C1E790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DC44EA-9856-3203-B2B7-0024C0E7AD75}"/>
              </a:ext>
            </a:extLst>
          </p:cNvPr>
          <p:cNvSpPr>
            <a:spLocks noGrp="1"/>
          </p:cNvSpPr>
          <p:nvPr>
            <p:ph type="ctrTitle"/>
          </p:nvPr>
        </p:nvSpPr>
        <p:spPr>
          <a:xfrm>
            <a:off x="638882" y="3577456"/>
            <a:ext cx="10909640" cy="1687814"/>
          </a:xfrm>
        </p:spPr>
        <p:txBody>
          <a:bodyPr anchor="b">
            <a:normAutofit/>
          </a:bodyPr>
          <a:lstStyle/>
          <a:p>
            <a:r>
              <a:rPr lang="el-GR" sz="3600"/>
              <a:t>«Η “τεχνολογία” της προσευχής: Τα αρώματα της Βίβλου» </a:t>
            </a:r>
            <a:br>
              <a:rPr lang="el-GR" sz="3600"/>
            </a:br>
            <a:r>
              <a:rPr lang="en-US" sz="3600" b="1"/>
              <a:t>«Αστερουσίων Πολιτεία 2026» | 27–30 Αυγούστου</a:t>
            </a:r>
            <a:br>
              <a:rPr lang="en-US" sz="3600" b="1"/>
            </a:br>
            <a:endParaRPr lang="en-US" sz="3600"/>
          </a:p>
        </p:txBody>
      </p:sp>
      <p:sp>
        <p:nvSpPr>
          <p:cNvPr id="3" name="Subtitle 2">
            <a:extLst>
              <a:ext uri="{FF2B5EF4-FFF2-40B4-BE49-F238E27FC236}">
                <a16:creationId xmlns:a16="http://schemas.microsoft.com/office/drawing/2014/main" id="{B1209087-4142-A8BA-D92B-20CE18F4A8B4}"/>
              </a:ext>
            </a:extLst>
          </p:cNvPr>
          <p:cNvSpPr>
            <a:spLocks noGrp="1"/>
          </p:cNvSpPr>
          <p:nvPr>
            <p:ph type="subTitle" idx="1"/>
          </p:nvPr>
        </p:nvSpPr>
        <p:spPr>
          <a:xfrm>
            <a:off x="638881" y="5660607"/>
            <a:ext cx="10909643" cy="552659"/>
          </a:xfrm>
        </p:spPr>
        <p:txBody>
          <a:bodyPr anchor="t">
            <a:normAutofit/>
          </a:bodyPr>
          <a:lstStyle/>
          <a:p>
            <a:r>
              <a:rPr lang="el-GR"/>
              <a:t>Σ. Δεσπότης</a:t>
            </a:r>
            <a:endParaRPr lang="en-US"/>
          </a:p>
        </p:txBody>
      </p:sp>
      <p:pic>
        <p:nvPicPr>
          <p:cNvPr id="4" name="Picture 3">
            <a:extLst>
              <a:ext uri="{FF2B5EF4-FFF2-40B4-BE49-F238E27FC236}">
                <a16:creationId xmlns:a16="http://schemas.microsoft.com/office/drawing/2014/main" id="{1B9D37A5-D4BE-8695-6C43-F5F4B5AAB6F7}"/>
              </a:ext>
            </a:extLst>
          </p:cNvPr>
          <p:cNvPicPr>
            <a:picLocks noChangeAspect="1"/>
          </p:cNvPicPr>
          <p:nvPr/>
        </p:nvPicPr>
        <p:blipFill rotWithShape="1">
          <a:blip r:embed="rId3"/>
          <a:srcRect l="18738" t="48642" r="22682" b="3078"/>
          <a:stretch>
            <a:fillRect/>
          </a:stretch>
        </p:blipFill>
        <p:spPr bwMode="auto">
          <a:xfrm>
            <a:off x="2969778" y="591670"/>
            <a:ext cx="6247847" cy="2742004"/>
          </a:xfrm>
          <a:prstGeom prst="rect">
            <a:avLst/>
          </a:prstGeom>
          <a:extLst>
            <a:ext uri="{53640926-AAD7-44D8-BBD7-CCE9431645EC}">
              <a14:shadowObscured xmlns:a14="http://schemas.microsoft.com/office/drawing/2010/main"/>
            </a:ext>
          </a:extLst>
        </p:spPr>
      </p:pic>
      <p:sp>
        <p:nvSpPr>
          <p:cNvPr id="35" name="sketch line">
            <a:extLst>
              <a:ext uri="{FF2B5EF4-FFF2-40B4-BE49-F238E27FC236}">
                <a16:creationId xmlns:a16="http://schemas.microsoft.com/office/drawing/2014/main" id="{E6C0DD6B-6AA3-448F-9B99-8386295BC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5509052"/>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7078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25E84FF-97E9-ACE7-A4DE-A5D88B3BEA91}"/>
              </a:ext>
            </a:extLst>
          </p:cNvPr>
          <p:cNvPicPr>
            <a:picLocks noChangeAspect="1"/>
          </p:cNvPicPr>
          <p:nvPr/>
        </p:nvPicPr>
        <p:blipFill>
          <a:blip r:embed="rId2"/>
          <a:srcRect l="19258" r="19257"/>
          <a:stretch>
            <a:fillRect/>
          </a:stretch>
        </p:blipFill>
        <p:spPr>
          <a:xfrm>
            <a:off x="6103027" y="10"/>
            <a:ext cx="6088971" cy="6857990"/>
          </a:xfrm>
          <a:prstGeom prst="rect">
            <a:avLst/>
          </a:prstGeom>
        </p:spPr>
      </p:pic>
      <p:sp useBgFill="1">
        <p:nvSpPr>
          <p:cNvPr id="13" name="Rectangle 12">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E17CDD-BDA8-4CCB-AA2F-C94A0920E98F}"/>
              </a:ext>
            </a:extLst>
          </p:cNvPr>
          <p:cNvSpPr>
            <a:spLocks noGrp="1"/>
          </p:cNvSpPr>
          <p:nvPr>
            <p:ph type="title"/>
          </p:nvPr>
        </p:nvSpPr>
        <p:spPr>
          <a:xfrm>
            <a:off x="761801" y="328512"/>
            <a:ext cx="4778387" cy="1628970"/>
          </a:xfrm>
        </p:spPr>
        <p:txBody>
          <a:bodyPr anchor="ctr">
            <a:normAutofit/>
          </a:bodyPr>
          <a:lstStyle/>
          <a:p>
            <a:r>
              <a:rPr lang="el-GR" sz="4000"/>
              <a:t>«Συστατικά»</a:t>
            </a:r>
            <a:endParaRPr lang="en-US" sz="4000"/>
          </a:p>
        </p:txBody>
      </p:sp>
      <p:graphicFrame>
        <p:nvGraphicFramePr>
          <p:cNvPr id="5" name="Content Placeholder 2">
            <a:extLst>
              <a:ext uri="{FF2B5EF4-FFF2-40B4-BE49-F238E27FC236}">
                <a16:creationId xmlns:a16="http://schemas.microsoft.com/office/drawing/2014/main" id="{8458DCA8-609E-3F3C-5695-20C2A9B52BF4}"/>
              </a:ext>
            </a:extLst>
          </p:cNvPr>
          <p:cNvGraphicFramePr>
            <a:graphicFrameLocks noGrp="1"/>
          </p:cNvGraphicFramePr>
          <p:nvPr>
            <p:ph idx="1"/>
            <p:extLst>
              <p:ext uri="{D42A27DB-BD31-4B8C-83A1-F6EECF244321}">
                <p14:modId xmlns:p14="http://schemas.microsoft.com/office/powerpoint/2010/main" val="1595783674"/>
              </p:ext>
            </p:extLst>
          </p:nvPr>
        </p:nvGraphicFramePr>
        <p:xfrm>
          <a:off x="761801" y="2884929"/>
          <a:ext cx="4659756" cy="33741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616649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A0F971-5CE1-A7E2-FD46-B9ED6F809DBD}"/>
              </a:ext>
            </a:extLst>
          </p:cNvPr>
          <p:cNvSpPr>
            <a:spLocks noGrp="1"/>
          </p:cNvSpPr>
          <p:nvPr>
            <p:ph type="title"/>
          </p:nvPr>
        </p:nvSpPr>
        <p:spPr>
          <a:xfrm>
            <a:off x="586478" y="1683756"/>
            <a:ext cx="3115265" cy="2396359"/>
          </a:xfrm>
        </p:spPr>
        <p:txBody>
          <a:bodyPr anchor="b">
            <a:normAutofit/>
          </a:bodyPr>
          <a:lstStyle/>
          <a:p>
            <a:pPr algn="r"/>
            <a:r>
              <a:rPr lang="el-GR" sz="4000" dirty="0" err="1">
                <a:solidFill>
                  <a:srgbClr val="FFFFFF"/>
                </a:solidFill>
              </a:rPr>
              <a:t>Από+Δόμηση</a:t>
            </a:r>
            <a:r>
              <a:rPr lang="el-GR" sz="4000" dirty="0">
                <a:solidFill>
                  <a:srgbClr val="FFFFFF"/>
                </a:solidFill>
              </a:rPr>
              <a:t> </a:t>
            </a:r>
            <a:endParaRPr lang="en-US" sz="4000" dirty="0">
              <a:solidFill>
                <a:srgbClr val="FFFFFF"/>
              </a:solidFill>
            </a:endParaRPr>
          </a:p>
        </p:txBody>
      </p:sp>
      <p:graphicFrame>
        <p:nvGraphicFramePr>
          <p:cNvPr id="5" name="Content Placeholder 2">
            <a:extLst>
              <a:ext uri="{FF2B5EF4-FFF2-40B4-BE49-F238E27FC236}">
                <a16:creationId xmlns:a16="http://schemas.microsoft.com/office/drawing/2014/main" id="{3398BFE0-BC7B-8947-132E-28A59C6ADC44}"/>
              </a:ext>
            </a:extLst>
          </p:cNvPr>
          <p:cNvGraphicFramePr>
            <a:graphicFrameLocks noGrp="1"/>
          </p:cNvGraphicFramePr>
          <p:nvPr>
            <p:ph idx="1"/>
            <p:extLst>
              <p:ext uri="{D42A27DB-BD31-4B8C-83A1-F6EECF244321}">
                <p14:modId xmlns:p14="http://schemas.microsoft.com/office/powerpoint/2010/main" val="3066170843"/>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74303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76D6CDF-C512-4739-B158-55EE955E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3"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902B3A-F311-453D-8E38-8E74F0D69C13}"/>
              </a:ext>
            </a:extLst>
          </p:cNvPr>
          <p:cNvSpPr>
            <a:spLocks noGrp="1"/>
          </p:cNvSpPr>
          <p:nvPr>
            <p:ph type="title"/>
          </p:nvPr>
        </p:nvSpPr>
        <p:spPr>
          <a:xfrm>
            <a:off x="264161" y="670559"/>
            <a:ext cx="6065520" cy="1056641"/>
          </a:xfrm>
        </p:spPr>
        <p:txBody>
          <a:bodyPr anchor="t">
            <a:normAutofit fontScale="90000"/>
          </a:bodyPr>
          <a:lstStyle/>
          <a:p>
            <a:pPr algn="ctr"/>
            <a:r>
              <a:rPr lang="el-GR" sz="4000" dirty="0"/>
              <a:t>Ψυχική Υγεία στην Αφαίρεση και όχι στην Πρόσθεση</a:t>
            </a:r>
            <a:br>
              <a:rPr lang="el-GR" sz="4000" dirty="0"/>
            </a:br>
            <a:endParaRPr lang="en-US" sz="3700" dirty="0"/>
          </a:p>
        </p:txBody>
      </p:sp>
      <p:pic>
        <p:nvPicPr>
          <p:cNvPr id="4" name="Picture 3">
            <a:extLst>
              <a:ext uri="{FF2B5EF4-FFF2-40B4-BE49-F238E27FC236}">
                <a16:creationId xmlns:a16="http://schemas.microsoft.com/office/drawing/2014/main" id="{C436294E-2C9C-B7D9-6FFE-CF06CE050942}"/>
              </a:ext>
            </a:extLst>
          </p:cNvPr>
          <p:cNvPicPr>
            <a:picLocks noChangeAspect="1"/>
          </p:cNvPicPr>
          <p:nvPr/>
        </p:nvPicPr>
        <p:blipFill rotWithShape="1">
          <a:blip r:embed="rId2"/>
          <a:srcRect r="8502"/>
          <a:stretch>
            <a:fillRect/>
          </a:stretch>
        </p:blipFill>
        <p:spPr bwMode="auto">
          <a:xfrm>
            <a:off x="162561" y="1727200"/>
            <a:ext cx="6448424" cy="3752849"/>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a:extLst>
            <a:ext uri="{53640926-AAD7-44D8-BBD7-CCE9431645EC}">
              <a14:shadowObscured xmlns:a14="http://schemas.microsoft.com/office/drawing/2010/main"/>
            </a:ext>
          </a:extLst>
        </p:spPr>
      </p:pic>
      <p:sp>
        <p:nvSpPr>
          <p:cNvPr id="3" name="Content Placeholder 2">
            <a:extLst>
              <a:ext uri="{FF2B5EF4-FFF2-40B4-BE49-F238E27FC236}">
                <a16:creationId xmlns:a16="http://schemas.microsoft.com/office/drawing/2014/main" id="{5049E52B-419C-76F1-3F51-611E3840522E}"/>
              </a:ext>
            </a:extLst>
          </p:cNvPr>
          <p:cNvSpPr>
            <a:spLocks noGrp="1"/>
          </p:cNvSpPr>
          <p:nvPr>
            <p:ph idx="1"/>
          </p:nvPr>
        </p:nvSpPr>
        <p:spPr>
          <a:xfrm>
            <a:off x="6448425" y="670558"/>
            <a:ext cx="5327015" cy="5679441"/>
          </a:xfrm>
        </p:spPr>
        <p:txBody>
          <a:bodyPr anchor="t">
            <a:normAutofit fontScale="92500" lnSpcReduction="10000"/>
          </a:bodyPr>
          <a:lstStyle/>
          <a:p>
            <a:endParaRPr lang="el-GR" sz="1400" dirty="0"/>
          </a:p>
          <a:p>
            <a:pPr algn="just"/>
            <a:r>
              <a:rPr lang="el-GR" sz="1500" dirty="0">
                <a:hlinkClick r:id="rId3"/>
              </a:rPr>
              <a:t>ΚΑΡΔΙΑ ΚΑΙ ΕΓΚΕΦΑΛΟΣ</a:t>
            </a:r>
            <a:r>
              <a:rPr lang="el-GR" sz="1500" dirty="0"/>
              <a:t> Ηλεκτρομαγνητικό πεδίο 100 φορές μεγαλύτερο εγκεφάλου έως 1 μέτρο μακριά + κωδικοποιεί το περιβάλλον – προκαλείται από συναισθήματα –</a:t>
            </a:r>
            <a:r>
              <a:rPr lang="el-GR" sz="1500" dirty="0" err="1"/>
              <a:t>αλληλεπιδρά</a:t>
            </a:r>
            <a:r>
              <a:rPr lang="el-GR" sz="1500" dirty="0"/>
              <a:t> με τα πεδία των άλλων -  </a:t>
            </a:r>
            <a:r>
              <a:rPr lang="el-GR" sz="1500" dirty="0" err="1"/>
              <a:t>επαναρρύθμιση</a:t>
            </a:r>
            <a:r>
              <a:rPr lang="en-US" sz="1500" dirty="0"/>
              <a:t>. </a:t>
            </a:r>
          </a:p>
          <a:p>
            <a:pPr algn="just"/>
            <a:r>
              <a:rPr lang="en-US" sz="1500" dirty="0"/>
              <a:t> </a:t>
            </a:r>
            <a:r>
              <a:rPr lang="el-GR" sz="1500" dirty="0" err="1"/>
              <a:t>Πρβλ</a:t>
            </a:r>
            <a:r>
              <a:rPr lang="el-GR" sz="1500" b="1" dirty="0"/>
              <a:t>. Εγκέφαλος και Πεπτικό Σύστημα (νηστεία)</a:t>
            </a:r>
            <a:endParaRPr lang="en-US" sz="1500" b="1" dirty="0"/>
          </a:p>
          <a:p>
            <a:pPr algn="just"/>
            <a:r>
              <a:rPr lang="el-GR" sz="1500" dirty="0"/>
              <a:t>Ρεμβασμός»: Δημιουργικός</a:t>
            </a:r>
          </a:p>
          <a:p>
            <a:pPr algn="just"/>
            <a:endParaRPr lang="el-GR" sz="1500" b="1" dirty="0"/>
          </a:p>
          <a:p>
            <a:pPr marL="0" indent="0" algn="just">
              <a:buNone/>
            </a:pPr>
            <a:endParaRPr lang="el-GR" sz="1500" dirty="0"/>
          </a:p>
          <a:p>
            <a:pPr algn="just"/>
            <a:r>
              <a:rPr lang="el-GR" sz="1500" dirty="0"/>
              <a:t>Μοναχικότητα ανάμεσα στο «πλήθος»</a:t>
            </a:r>
          </a:p>
          <a:p>
            <a:pPr marL="0" indent="0" algn="just">
              <a:buNone/>
            </a:pPr>
            <a:endParaRPr lang="el-GR" sz="1500" dirty="0"/>
          </a:p>
          <a:p>
            <a:pPr algn="just"/>
            <a:r>
              <a:rPr lang="el-GR" sz="1500" dirty="0"/>
              <a:t>Στην Αρχαιότητα ο Άνθρωπος = Χημικό εργοστάσιο (φλεγματικός – χολερικός – </a:t>
            </a:r>
            <a:r>
              <a:rPr lang="el-GR" sz="1500" dirty="0" err="1"/>
              <a:t>σαγκουινικός</a:t>
            </a:r>
            <a:r>
              <a:rPr lang="el-GR" sz="1500" dirty="0"/>
              <a:t> – μελαγχολικός) Σήμερα: </a:t>
            </a:r>
            <a:r>
              <a:rPr lang="el-GR" sz="1500" dirty="0" err="1"/>
              <a:t>σερετονίνη</a:t>
            </a:r>
            <a:r>
              <a:rPr lang="el-GR" sz="1500" dirty="0"/>
              <a:t> + </a:t>
            </a:r>
            <a:r>
              <a:rPr lang="el-GR" sz="1500" dirty="0" err="1"/>
              <a:t>ντοπαμίνη</a:t>
            </a:r>
            <a:r>
              <a:rPr lang="el-GR" sz="1500" dirty="0"/>
              <a:t> + </a:t>
            </a:r>
            <a:r>
              <a:rPr lang="el-GR" sz="1500" dirty="0" err="1"/>
              <a:t>κορτιζόλη</a:t>
            </a:r>
            <a:endParaRPr lang="el-GR" sz="1500" dirty="0"/>
          </a:p>
          <a:p>
            <a:pPr algn="just"/>
            <a:r>
              <a:rPr lang="el-GR" sz="1500" dirty="0"/>
              <a:t>. «</a:t>
            </a:r>
          </a:p>
          <a:p>
            <a:pPr algn="just"/>
            <a:r>
              <a:rPr lang="el-GR" sz="1500" dirty="0"/>
              <a:t>Πείνα για Πληρότητα -</a:t>
            </a:r>
            <a:r>
              <a:rPr lang="en-US" sz="1500" dirty="0"/>
              <a:t> </a:t>
            </a:r>
            <a:r>
              <a:rPr lang="en-US" sz="1500" b="1" dirty="0"/>
              <a:t>Hunger for Wholeness</a:t>
            </a:r>
            <a:r>
              <a:rPr lang="en-US" sz="1500" dirty="0"/>
              <a:t>, Ilia Delio conversation with </a:t>
            </a:r>
            <a:r>
              <a:rPr lang="en-US" sz="1500" dirty="0" err="1"/>
              <a:t>neurotheologian</a:t>
            </a:r>
            <a:r>
              <a:rPr lang="en-US" sz="1500" dirty="0"/>
              <a:t> Shaleen Kendrick on the practical meaning of </a:t>
            </a:r>
            <a:r>
              <a:rPr lang="en-US" sz="1500" dirty="0" err="1">
                <a:highlight>
                  <a:srgbClr val="FFFF00"/>
                </a:highlight>
              </a:rPr>
              <a:t>Christogenesis</a:t>
            </a:r>
            <a:r>
              <a:rPr lang="en-US" sz="1500" dirty="0">
                <a:highlight>
                  <a:srgbClr val="FFFF00"/>
                </a:highlight>
              </a:rPr>
              <a:t>, wholeness</a:t>
            </a:r>
            <a:endParaRPr lang="el-GR" sz="1500" dirty="0">
              <a:highlight>
                <a:srgbClr val="FFFF00"/>
              </a:highlight>
            </a:endParaRPr>
          </a:p>
          <a:p>
            <a:r>
              <a:rPr lang="en-US" sz="1500" dirty="0"/>
              <a:t> </a:t>
            </a:r>
            <a:r>
              <a:rPr lang="en-US" sz="1500" dirty="0">
                <a:hlinkClick r:id="rId3"/>
              </a:rPr>
              <a:t>https://open.spotify.com/episode/7ksHBJgPq18ZLVLpRKdDts?si=2NU7HBKoQpuVDo_gZsLV7Q&amp;utm_source=native-share-menu&amp;sci=spotify%3Acard-config%3A4FKgHvnNwKumUguadehD8H&amp;nd=1&amp;dlsi=a9e8ce8c382645b9</a:t>
            </a:r>
            <a:endParaRPr lang="el-GR" sz="1500" dirty="0">
              <a:hlinkClick r:id="rId3"/>
            </a:endParaRPr>
          </a:p>
          <a:p>
            <a:endParaRPr lang="el-GR" sz="1400" dirty="0"/>
          </a:p>
          <a:p>
            <a:endParaRPr lang="en-US" sz="1400" dirty="0"/>
          </a:p>
        </p:txBody>
      </p:sp>
      <p:sp>
        <p:nvSpPr>
          <p:cNvPr id="5" name="TextBox 4">
            <a:extLst>
              <a:ext uri="{FF2B5EF4-FFF2-40B4-BE49-F238E27FC236}">
                <a16:creationId xmlns:a16="http://schemas.microsoft.com/office/drawing/2014/main" id="{6F63060D-C7CB-86C9-09B8-DE2145F5E0A8}"/>
              </a:ext>
            </a:extLst>
          </p:cNvPr>
          <p:cNvSpPr txBox="1"/>
          <p:nvPr/>
        </p:nvSpPr>
        <p:spPr>
          <a:xfrm>
            <a:off x="162561" y="5740400"/>
            <a:ext cx="5110479" cy="369332"/>
          </a:xfrm>
          <a:prstGeom prst="rect">
            <a:avLst/>
          </a:prstGeom>
          <a:noFill/>
        </p:spPr>
        <p:txBody>
          <a:bodyPr wrap="square" rtlCol="0">
            <a:spAutoFit/>
          </a:bodyPr>
          <a:lstStyle/>
          <a:p>
            <a:r>
              <a:rPr lang="el-GR" dirty="0">
                <a:hlinkClick r:id="rId4"/>
              </a:rPr>
              <a:t>ΜΑΡΙΑΝΝΑ – «Αρχιτεκτονική Σιωπής</a:t>
            </a:r>
            <a:endParaRPr lang="en-US" dirty="0"/>
          </a:p>
        </p:txBody>
      </p:sp>
    </p:spTree>
    <p:extLst>
      <p:ext uri="{BB962C8B-B14F-4D97-AF65-F5344CB8AC3E}">
        <p14:creationId xmlns:p14="http://schemas.microsoft.com/office/powerpoint/2010/main" val="973886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1E225-4BBB-6F25-23DD-28EC2CD4F91E}"/>
              </a:ext>
            </a:extLst>
          </p:cNvPr>
          <p:cNvSpPr>
            <a:spLocks noGrp="1"/>
          </p:cNvSpPr>
          <p:nvPr>
            <p:ph type="title"/>
          </p:nvPr>
        </p:nvSpPr>
        <p:spPr>
          <a:xfrm>
            <a:off x="836679" y="723898"/>
            <a:ext cx="6002110" cy="1495425"/>
          </a:xfrm>
        </p:spPr>
        <p:txBody>
          <a:bodyPr>
            <a:normAutofit/>
          </a:bodyPr>
          <a:lstStyle/>
          <a:p>
            <a:pPr algn="ctr"/>
            <a:r>
              <a:rPr lang="el-GR" sz="3600" b="1" dirty="0" err="1"/>
              <a:t>Byung-Chul</a:t>
            </a:r>
            <a:r>
              <a:rPr lang="el-GR" sz="3600" b="1" dirty="0"/>
              <a:t> </a:t>
            </a:r>
            <a:r>
              <a:rPr lang="el-GR" sz="3600" b="1" dirty="0" err="1"/>
              <a:t>Han</a:t>
            </a:r>
            <a:r>
              <a:rPr lang="el-GR" sz="3600" b="1" dirty="0"/>
              <a:t>  </a:t>
            </a:r>
            <a:br>
              <a:rPr lang="el-GR" sz="2500" b="1" dirty="0"/>
            </a:br>
            <a:r>
              <a:rPr lang="el-GR" sz="900" u="sng" dirty="0">
                <a:hlinkClick r:id="rId2"/>
              </a:rPr>
              <a:t>https://www.o</a:t>
            </a:r>
            <a:br>
              <a:rPr lang="el-GR" sz="900" u="sng" dirty="0">
                <a:hlinkClick r:id="rId2"/>
              </a:rPr>
            </a:br>
            <a:r>
              <a:rPr lang="el-GR" sz="900" u="sng" dirty="0">
                <a:hlinkClick r:id="rId2"/>
              </a:rPr>
              <a:t>mnesmag.com/en/focus/the-surprising-proposals-of-byung-chul-han/</a:t>
            </a:r>
            <a:r>
              <a:rPr lang="el-GR" sz="900" dirty="0"/>
              <a:t> </a:t>
            </a:r>
            <a:br>
              <a:rPr lang="el-GR" sz="900" dirty="0"/>
            </a:br>
            <a:br>
              <a:rPr lang="el-GR" sz="900" dirty="0"/>
            </a:br>
            <a:endParaRPr lang="en-US" sz="1600" dirty="0"/>
          </a:p>
        </p:txBody>
      </p:sp>
      <p:sp>
        <p:nvSpPr>
          <p:cNvPr id="3" name="Content Placeholder 2">
            <a:extLst>
              <a:ext uri="{FF2B5EF4-FFF2-40B4-BE49-F238E27FC236}">
                <a16:creationId xmlns:a16="http://schemas.microsoft.com/office/drawing/2014/main" id="{46393D57-818A-1649-1F78-65FAF41FC36F}"/>
              </a:ext>
            </a:extLst>
          </p:cNvPr>
          <p:cNvSpPr>
            <a:spLocks noGrp="1"/>
          </p:cNvSpPr>
          <p:nvPr>
            <p:ph idx="1"/>
          </p:nvPr>
        </p:nvSpPr>
        <p:spPr>
          <a:xfrm>
            <a:off x="426720" y="2405067"/>
            <a:ext cx="6412070" cy="3729034"/>
          </a:xfrm>
        </p:spPr>
        <p:txBody>
          <a:bodyPr>
            <a:normAutofit fontScale="92500" lnSpcReduction="20000"/>
          </a:bodyPr>
          <a:lstStyle/>
          <a:p>
            <a:pPr algn="just"/>
            <a:r>
              <a:rPr lang="el-GR" sz="1600" dirty="0"/>
              <a:t>1. «Η </a:t>
            </a:r>
            <a:r>
              <a:rPr lang="el-GR" sz="1600" dirty="0" err="1"/>
              <a:t>ψηφιοποίηση</a:t>
            </a:r>
            <a:r>
              <a:rPr lang="el-GR" sz="1600" dirty="0"/>
              <a:t> μάς εθίζει </a:t>
            </a:r>
            <a:r>
              <a:rPr lang="el-GR" sz="1600" b="1" dirty="0"/>
              <a:t>στο “όλα άμεσα </a:t>
            </a:r>
            <a:r>
              <a:rPr lang="el-GR" sz="1600" b="1" dirty="0" err="1"/>
              <a:t>προσβάσιμα</a:t>
            </a:r>
            <a:r>
              <a:rPr lang="el-GR" sz="1600" b="1" dirty="0"/>
              <a:t>”».</a:t>
            </a:r>
            <a:endParaRPr lang="en-US" sz="1600" b="1" dirty="0"/>
          </a:p>
          <a:p>
            <a:pPr algn="just"/>
            <a:r>
              <a:rPr lang="el-GR" sz="1600" dirty="0"/>
              <a:t>2. «Ζούμε σε </a:t>
            </a:r>
            <a:r>
              <a:rPr lang="el-GR" sz="1600" b="1" dirty="0"/>
              <a:t>μόνιμη διάσπαση</a:t>
            </a:r>
            <a:r>
              <a:rPr lang="el-GR" sz="1600" dirty="0"/>
              <a:t>· «Η κοινωνία της εξάρτησης είναι κοινωνία χωρίς προσοχή· «Τα κοινωνικά δίκτυα χρησιμοποιούν αλγορίθμους εθισμού για να καταστήσουν τον άνθρωπο εξαρτημένο και ελέγξιμο· το </a:t>
            </a:r>
            <a:r>
              <a:rPr lang="el-GR" sz="1600" dirty="0" err="1"/>
              <a:t>smartphone</a:t>
            </a:r>
            <a:r>
              <a:rPr lang="el-GR" sz="1600" dirty="0"/>
              <a:t> είναι μηχανή ψηφιακού εθισμού».</a:t>
            </a:r>
            <a:endParaRPr lang="en-US" sz="1600" dirty="0"/>
          </a:p>
          <a:p>
            <a:pPr algn="just"/>
            <a:endParaRPr lang="el-GR" sz="1600" dirty="0"/>
          </a:p>
          <a:p>
            <a:pPr algn="just"/>
            <a:r>
              <a:rPr lang="el-GR" sz="1600" dirty="0"/>
              <a:t>3. «Στάσεις όπως </a:t>
            </a:r>
            <a:r>
              <a:rPr lang="el-GR" sz="1600" b="1" dirty="0"/>
              <a:t>η αναμονή, η προσμονή και η υπομονή</a:t>
            </a:r>
            <a:r>
              <a:rPr lang="el-GR" sz="1600" dirty="0"/>
              <a:t>, που θα μπορούσαν να μας ανοίξουν το δρόμο προς το «Αλλού» - το απρόσιτο, έχουν εκλείψει». </a:t>
            </a:r>
          </a:p>
          <a:p>
            <a:pPr algn="just"/>
            <a:r>
              <a:rPr lang="el-GR" sz="1600" dirty="0"/>
              <a:t>4. «Η </a:t>
            </a:r>
            <a:r>
              <a:rPr lang="el-GR" sz="1600" dirty="0" err="1"/>
              <a:t>πληρο</a:t>
            </a:r>
            <a:r>
              <a:rPr lang="en-US" sz="1600" dirty="0"/>
              <a:t>+</a:t>
            </a:r>
            <a:r>
              <a:rPr lang="el-GR" sz="1600" dirty="0" err="1"/>
              <a:t>φορία</a:t>
            </a:r>
            <a:r>
              <a:rPr lang="el-GR" sz="1600" dirty="0"/>
              <a:t> ως ερέθισμα </a:t>
            </a:r>
            <a:r>
              <a:rPr lang="el-GR" sz="1600" b="1" i="1" dirty="0"/>
              <a:t>κατακερματίζει την προσοχή</a:t>
            </a:r>
            <a:r>
              <a:rPr lang="el-GR" sz="1600" dirty="0"/>
              <a:t>· η </a:t>
            </a:r>
            <a:r>
              <a:rPr lang="el-GR" sz="1600" b="1" dirty="0"/>
              <a:t>βαθιά προσοχή </a:t>
            </a:r>
            <a:r>
              <a:rPr lang="el-GR" sz="1600" dirty="0"/>
              <a:t>αντιστέκεται στα ερεθίσματα —είναι σαν προσευχή: με πληρότητα προσοχής μπορεί κανείς να σκέφτεται μόνο τον </a:t>
            </a:r>
            <a:r>
              <a:rPr lang="el-GR" sz="1600" b="1" dirty="0"/>
              <a:t>Πολύτιμο Άλλο</a:t>
            </a:r>
            <a:r>
              <a:rPr lang="el-GR" sz="1600" dirty="0"/>
              <a:t>».</a:t>
            </a:r>
          </a:p>
          <a:p>
            <a:pPr algn="just"/>
            <a:r>
              <a:rPr lang="el-GR" sz="1600" dirty="0"/>
              <a:t>5. «Το αληθινό είναι το διαρκές· η </a:t>
            </a:r>
            <a:r>
              <a:rPr lang="el-GR" sz="1600" b="1" i="1" dirty="0"/>
              <a:t>κυριαρχία της πληροφορίας </a:t>
            </a:r>
            <a:r>
              <a:rPr lang="el-GR" sz="1600" dirty="0"/>
              <a:t>το καταστρέφει βυθίζοντάς μας στη δίνη της επικαιρότητας».</a:t>
            </a:r>
            <a:r>
              <a:rPr lang="el-GR" sz="1400" dirty="0"/>
              <a:t> Προσοχή και εξάρτηση είναι αντίθετες δυνάμεις». «Η βαθιά και στοχαστική προσοχή στρέφεται προς ό,τι διαρκεί».</a:t>
            </a:r>
          </a:p>
          <a:p>
            <a:pPr algn="just"/>
            <a:endParaRPr lang="en-US" sz="1600" dirty="0"/>
          </a:p>
          <a:p>
            <a:pPr algn="just"/>
            <a:endParaRPr lang="en-US" sz="1600" dirty="0"/>
          </a:p>
          <a:p>
            <a:pPr marL="0" indent="0" algn="just">
              <a:buNone/>
            </a:pPr>
            <a:endParaRPr lang="en-US" sz="1600" dirty="0"/>
          </a:p>
          <a:p>
            <a:pPr algn="just"/>
            <a:endParaRPr lang="en-US" sz="1600" dirty="0"/>
          </a:p>
        </p:txBody>
      </p:sp>
      <p:pic>
        <p:nvPicPr>
          <p:cNvPr id="4" name="Picture 3">
            <a:extLst>
              <a:ext uri="{FF2B5EF4-FFF2-40B4-BE49-F238E27FC236}">
                <a16:creationId xmlns:a16="http://schemas.microsoft.com/office/drawing/2014/main" id="{CBC9A251-70DB-0379-BF96-92E5537B2606}"/>
              </a:ext>
              <a:ext uri="{C183D7F6-B498-43B3-948B-1728B52AA6E4}">
                <adec:decorative xmlns:adec="http://schemas.microsoft.com/office/drawing/2017/decorative" val="1"/>
              </a:ext>
            </a:extLst>
          </p:cNvPr>
          <p:cNvPicPr>
            <a:picLocks noChangeAspect="1"/>
          </p:cNvPicPr>
          <p:nvPr/>
        </p:nvPicPr>
        <p:blipFill>
          <a:blip r:embed="rId3"/>
          <a:srcRect t="2744" r="1" b="5567"/>
          <a:stretch>
            <a:fillRect/>
          </a:stretch>
        </p:blipFill>
        <p:spPr>
          <a:xfrm>
            <a:off x="7199440" y="10"/>
            <a:ext cx="4992560" cy="6857990"/>
          </a:xfrm>
          <a:prstGeom prst="rect">
            <a:avLst/>
          </a:prstGeom>
          <a:effectLst/>
        </p:spPr>
      </p:pic>
    </p:spTree>
    <p:extLst>
      <p:ext uri="{BB962C8B-B14F-4D97-AF65-F5344CB8AC3E}">
        <p14:creationId xmlns:p14="http://schemas.microsoft.com/office/powerpoint/2010/main" val="2532473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A26AA8-90F5-9622-DBFF-7C4FBAC07339}"/>
              </a:ext>
            </a:extLst>
          </p:cNvPr>
          <p:cNvSpPr>
            <a:spLocks noGrp="1"/>
          </p:cNvSpPr>
          <p:nvPr>
            <p:ph type="title"/>
          </p:nvPr>
        </p:nvSpPr>
        <p:spPr>
          <a:xfrm>
            <a:off x="1412239" y="1014032"/>
            <a:ext cx="10178773" cy="658922"/>
          </a:xfrm>
        </p:spPr>
        <p:txBody>
          <a:bodyPr anchor="b">
            <a:normAutofit fontScale="90000"/>
          </a:bodyPr>
          <a:lstStyle/>
          <a:p>
            <a:r>
              <a:rPr lang="el-GR" sz="3600" b="1" dirty="0"/>
              <a:t>«</a:t>
            </a:r>
            <a:r>
              <a:rPr lang="el-GR" sz="3600" dirty="0"/>
              <a:t>Η Σοφία είναι «χειρωνακτική!»: </a:t>
            </a:r>
            <a:r>
              <a:rPr lang="en-US" sz="3600" dirty="0"/>
              <a:t>Cult, Culture, Cultivate (= </a:t>
            </a:r>
            <a:r>
              <a:rPr lang="el-GR" sz="3600" dirty="0"/>
              <a:t>Λειτουργία)</a:t>
            </a:r>
            <a:br>
              <a:rPr lang="el-GR" sz="5400" dirty="0"/>
            </a:br>
            <a:endParaRPr lang="en-US" sz="5400" dirty="0"/>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0E3459D-865C-C5AB-4467-8FBD17CE5ADF}"/>
              </a:ext>
            </a:extLst>
          </p:cNvPr>
          <p:cNvSpPr>
            <a:spLocks noGrp="1"/>
          </p:cNvSpPr>
          <p:nvPr>
            <p:ph idx="1"/>
          </p:nvPr>
        </p:nvSpPr>
        <p:spPr>
          <a:xfrm>
            <a:off x="572492" y="2071316"/>
            <a:ext cx="7103165" cy="4119172"/>
          </a:xfrm>
        </p:spPr>
        <p:txBody>
          <a:bodyPr anchor="t">
            <a:normAutofit fontScale="85000" lnSpcReduction="10000"/>
          </a:bodyPr>
          <a:lstStyle/>
          <a:p>
            <a:endParaRPr lang="el-GR" sz="1700" dirty="0"/>
          </a:p>
          <a:p>
            <a:pPr algn="just"/>
            <a:r>
              <a:rPr lang="el-GR" sz="1700" b="1" dirty="0"/>
              <a:t>«Η ευτυχία έρχεται μόνο όταν δουλεύεις </a:t>
            </a:r>
            <a:r>
              <a:rPr lang="el-GR" sz="1700" b="1" u="sng" dirty="0"/>
              <a:t>με τα χέρια</a:t>
            </a:r>
            <a:r>
              <a:rPr lang="el-GR" sz="1700" b="1" dirty="0"/>
              <a:t>», λέει. «Για τον Χάιντεγκερ </a:t>
            </a:r>
            <a:r>
              <a:rPr lang="el-GR" sz="1700" b="1" i="1" dirty="0"/>
              <a:t>η σκέψη </a:t>
            </a:r>
            <a:r>
              <a:rPr lang="el-GR" sz="1700" b="1" dirty="0"/>
              <a:t>ήταν </a:t>
            </a:r>
            <a:r>
              <a:rPr lang="el-GR" sz="1700" b="1" u="sng" dirty="0"/>
              <a:t>χειρωνακτική</a:t>
            </a:r>
            <a:r>
              <a:rPr lang="el-GR" sz="1700" b="1" dirty="0"/>
              <a:t> εργασία· το ίδιο και για τον Πάουλ </a:t>
            </a:r>
            <a:r>
              <a:rPr lang="el-GR" sz="1700" b="1" dirty="0" err="1"/>
              <a:t>Τσέλαν</a:t>
            </a:r>
            <a:r>
              <a:rPr lang="el-GR" sz="1700" b="1" dirty="0"/>
              <a:t> </a:t>
            </a:r>
            <a:r>
              <a:rPr lang="el-GR" sz="1700" b="1" i="1" dirty="0"/>
              <a:t>η καλή ποίηση</a:t>
            </a:r>
            <a:r>
              <a:rPr lang="el-GR" sz="1700" b="1" dirty="0"/>
              <a:t>. Χωρίς κόπο, δεν υπάρχει ευτυχία, ούτε σκέψη, ούτε δράση».</a:t>
            </a:r>
          </a:p>
          <a:p>
            <a:pPr algn="just"/>
            <a:r>
              <a:rPr lang="el-GR" sz="1700" dirty="0"/>
              <a:t>Παρερμηνεύθηκε η λέξη </a:t>
            </a:r>
            <a:r>
              <a:rPr lang="el-GR" sz="1700" dirty="0" err="1"/>
              <a:t>Flügel</a:t>
            </a:r>
            <a:r>
              <a:rPr lang="el-GR" sz="1700" dirty="0"/>
              <a:t>!!! Στα γερμανικά σημαίνει και «φτερό» και «πιάνο με ουρά». «Ο Χάιντεγκερ λέει ότι η σκέψη υψώνεται από το φτερό του Έρωτα. Ο Πλάτων επίσης συνδέει τη σκέψη με τον Έρωτα — σε οδηγεί στο Αγαθό και στο Ωραίο» –  </a:t>
            </a:r>
            <a:r>
              <a:rPr lang="el-GR" sz="1700" dirty="0" err="1"/>
              <a:t>Φαίδρος</a:t>
            </a:r>
            <a:r>
              <a:rPr lang="el-GR" sz="1700" dirty="0"/>
              <a:t>. «Έτσι έχω δύο ζευγάρια φτερά: τα φτερά της σκέψης και τα πιάνα». </a:t>
            </a:r>
          </a:p>
          <a:p>
            <a:pPr algn="just"/>
            <a:r>
              <a:rPr lang="el-GR" sz="1700" dirty="0"/>
              <a:t>«</a:t>
            </a:r>
            <a:r>
              <a:rPr lang="el-GR" sz="1700" b="1" dirty="0"/>
              <a:t>Ο Έρωτας είναι αυτό που σε σηκώνει, που σε μεταφέρει εκεί που η σκέψη μόνη της δεν μπορεί να πάει</a:t>
            </a:r>
            <a:r>
              <a:rPr lang="el-GR" sz="1700" dirty="0"/>
              <a:t>. Οδηγεί σε έναν Χώρο που ακόμη δεν έχει βιωθεί.»</a:t>
            </a:r>
          </a:p>
          <a:p>
            <a:pPr algn="just"/>
            <a:r>
              <a:rPr lang="el-GR" sz="1700" dirty="0"/>
              <a:t>Ο Χαν σκέφτεται «κυκλικά». Επιστρέφει διαρκώς στο ίδιο θέμα: την παρερμηνεία. </a:t>
            </a:r>
          </a:p>
          <a:p>
            <a:pPr algn="just"/>
            <a:r>
              <a:rPr lang="el-GR" sz="1800" dirty="0"/>
              <a:t>Για να </a:t>
            </a:r>
            <a:r>
              <a:rPr lang="el-GR" sz="1800" b="1" i="1" dirty="0"/>
              <a:t>επαναστατήσει ενάντια στον ψηφιακό καπιταλισμό</a:t>
            </a:r>
            <a:r>
              <a:rPr lang="el-GR" sz="1800" dirty="0"/>
              <a:t>, ο ίδιος ο </a:t>
            </a:r>
            <a:r>
              <a:rPr lang="el-GR" sz="1800" dirty="0" err="1"/>
              <a:t>Han</a:t>
            </a:r>
            <a:r>
              <a:rPr lang="el-GR" sz="1800" dirty="0"/>
              <a:t> δεν διαθέτει </a:t>
            </a:r>
            <a:r>
              <a:rPr lang="el-GR" sz="1800" dirty="0" err="1"/>
              <a:t>smartphone</a:t>
            </a:r>
            <a:r>
              <a:rPr lang="el-GR" sz="1800" dirty="0"/>
              <a:t>, δεν ασχολείται με τον τουρισμό, ακούει μόνο μουσική σε αναλογική μορφή και έχει περάσει χρόνια καλλιεργώντας </a:t>
            </a:r>
            <a:r>
              <a:rPr lang="el-GR" sz="1800" b="1" dirty="0"/>
              <a:t>έναν «μυστικό κήπο», </a:t>
            </a:r>
            <a:r>
              <a:rPr lang="el-GR" sz="1800" dirty="0"/>
              <a:t>μια εμπειρία που περιγράφει στο βιβλίο του </a:t>
            </a:r>
            <a:r>
              <a:rPr lang="el-GR" sz="1800" b="1" dirty="0"/>
              <a:t>In </a:t>
            </a:r>
            <a:r>
              <a:rPr lang="el-GR" sz="1800" b="1" dirty="0" err="1"/>
              <a:t>Praise</a:t>
            </a:r>
            <a:r>
              <a:rPr lang="el-GR" sz="1800" b="1" dirty="0"/>
              <a:t> of the </a:t>
            </a:r>
            <a:r>
              <a:rPr lang="el-GR" sz="1800" b="1" dirty="0" err="1"/>
              <a:t>Earth</a:t>
            </a:r>
            <a:r>
              <a:rPr lang="el-GR" sz="1800" b="1" dirty="0"/>
              <a:t>.</a:t>
            </a:r>
            <a:endParaRPr lang="en-US" sz="1800" b="1" dirty="0"/>
          </a:p>
          <a:p>
            <a:pPr algn="just"/>
            <a:endParaRPr lang="en-US" sz="1700" dirty="0"/>
          </a:p>
        </p:txBody>
      </p:sp>
      <p:pic>
        <p:nvPicPr>
          <p:cNvPr id="4" name="Picture 3" descr="Prices Essex">
            <a:extLst>
              <a:ext uri="{FF2B5EF4-FFF2-40B4-BE49-F238E27FC236}">
                <a16:creationId xmlns:a16="http://schemas.microsoft.com/office/drawing/2014/main" id="{F01FA6E7-288F-F930-CD70-42239462FE41}"/>
              </a:ext>
            </a:extLst>
          </p:cNvPr>
          <p:cNvPicPr>
            <a:picLocks noChangeAspect="1"/>
          </p:cNvPicPr>
          <p:nvPr/>
        </p:nvPicPr>
        <p:blipFill>
          <a:blip r:embed="rId2"/>
          <a:srcRect l="3795" r="-3" b="-3"/>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3237480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93394DA-E684-47C2-9020-13225823F4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6F93D7-5979-6A93-E1FE-C96A3A45A4FC}"/>
              </a:ext>
            </a:extLst>
          </p:cNvPr>
          <p:cNvSpPr>
            <a:spLocks noGrp="1"/>
          </p:cNvSpPr>
          <p:nvPr>
            <p:ph type="title"/>
          </p:nvPr>
        </p:nvSpPr>
        <p:spPr>
          <a:xfrm>
            <a:off x="838200" y="365125"/>
            <a:ext cx="10515600" cy="1306443"/>
          </a:xfrm>
        </p:spPr>
        <p:txBody>
          <a:bodyPr>
            <a:normAutofit/>
          </a:bodyPr>
          <a:lstStyle/>
          <a:p>
            <a:pPr algn="ctr"/>
            <a:r>
              <a:rPr lang="el-GR" sz="4000" dirty="0"/>
              <a:t>«Παχυσαρκία Πληροφορίας» </a:t>
            </a:r>
            <a:br>
              <a:rPr lang="el-GR" sz="4000" dirty="0"/>
            </a:br>
            <a:r>
              <a:rPr lang="el-GR" sz="4000" dirty="0"/>
              <a:t>Υστερία Υπερδιέγερσης </a:t>
            </a:r>
            <a:r>
              <a:rPr lang="el-GR" sz="3600" dirty="0"/>
              <a:t>και </a:t>
            </a:r>
            <a:r>
              <a:rPr lang="el-GR" sz="3600" dirty="0" err="1"/>
              <a:t>Αυτο</a:t>
            </a:r>
            <a:r>
              <a:rPr lang="en-US" sz="3600" dirty="0"/>
              <a:t>+</a:t>
            </a:r>
            <a:r>
              <a:rPr lang="el-GR" sz="3600" dirty="0" err="1"/>
              <a:t>ϊκανοποίησης</a:t>
            </a:r>
            <a:endParaRPr lang="en-US" sz="3600" dirty="0"/>
          </a:p>
        </p:txBody>
      </p:sp>
      <p:sp>
        <p:nvSpPr>
          <p:cNvPr id="3" name="Content Placeholder 2">
            <a:extLst>
              <a:ext uri="{FF2B5EF4-FFF2-40B4-BE49-F238E27FC236}">
                <a16:creationId xmlns:a16="http://schemas.microsoft.com/office/drawing/2014/main" id="{EC392532-5C49-3F03-DF11-74D5FA8D7E94}"/>
              </a:ext>
            </a:extLst>
          </p:cNvPr>
          <p:cNvSpPr>
            <a:spLocks noGrp="1"/>
          </p:cNvSpPr>
          <p:nvPr>
            <p:ph idx="1"/>
          </p:nvPr>
        </p:nvSpPr>
        <p:spPr>
          <a:xfrm>
            <a:off x="838200" y="1825625"/>
            <a:ext cx="6934200" cy="4303465"/>
          </a:xfrm>
        </p:spPr>
        <p:txBody>
          <a:bodyPr>
            <a:normAutofit/>
          </a:bodyPr>
          <a:lstStyle/>
          <a:p>
            <a:pPr algn="just"/>
            <a:endParaRPr lang="el-GR" sz="1600" dirty="0"/>
          </a:p>
          <a:p>
            <a:pPr algn="ctr"/>
            <a:r>
              <a:rPr lang="el-GR" sz="1600" dirty="0" err="1"/>
              <a:t>Ανα+Καλύψεις</a:t>
            </a:r>
            <a:r>
              <a:rPr lang="el-GR" sz="1600" dirty="0"/>
              <a:t> σε έναν Κόσμο Υπερδιέγερσης</a:t>
            </a:r>
            <a:endParaRPr lang="en-US" sz="1600" dirty="0"/>
          </a:p>
          <a:p>
            <a:pPr algn="just"/>
            <a:endParaRPr lang="en-US" sz="1700" dirty="0"/>
          </a:p>
          <a:p>
            <a:pPr algn="just"/>
            <a:r>
              <a:rPr lang="el-GR" sz="1700" dirty="0"/>
              <a:t>Α. «</a:t>
            </a:r>
            <a:r>
              <a:rPr lang="el-GR" sz="1700" b="1" dirty="0"/>
              <a:t>Η τέχνη</a:t>
            </a:r>
            <a:r>
              <a:rPr lang="el-GR" sz="1700" dirty="0"/>
              <a:t>, στην πιο βαθιά της ουσία, είναι </a:t>
            </a:r>
            <a:r>
              <a:rPr lang="el-GR" sz="1700" b="1" dirty="0"/>
              <a:t>θρησκευτική εμπειρία</a:t>
            </a:r>
            <a:r>
              <a:rPr lang="el-GR" sz="1700" dirty="0"/>
              <a:t>· </a:t>
            </a:r>
          </a:p>
          <a:p>
            <a:pPr algn="just"/>
            <a:r>
              <a:rPr lang="el-GR" sz="1700" dirty="0"/>
              <a:t>Β. </a:t>
            </a:r>
            <a:r>
              <a:rPr lang="el-GR" sz="1700" b="1" dirty="0"/>
              <a:t>Η ύψιστη ομορφιά είναι ένα είδος μυστηρίου. </a:t>
            </a:r>
            <a:r>
              <a:rPr lang="el-GR" sz="1700" dirty="0"/>
              <a:t>«Η ομορφιά είναι η πιο ισχυρή απόδειξη του Θεού από κάθε λογικό επιχείρημα για την τάξη του κόσμου».</a:t>
            </a:r>
            <a:endParaRPr lang="en-US" sz="1700" dirty="0"/>
          </a:p>
          <a:p>
            <a:pPr algn="just"/>
            <a:r>
              <a:rPr lang="el-GR" sz="1700" dirty="0"/>
              <a:t>Γ. «Η ομορφιά ως εν</a:t>
            </a:r>
            <a:r>
              <a:rPr lang="en-US" sz="1700" dirty="0"/>
              <a:t>+</a:t>
            </a:r>
            <a:r>
              <a:rPr lang="el-GR" sz="1700" dirty="0"/>
              <a:t>Σάρκωση του Θεού </a:t>
            </a:r>
            <a:r>
              <a:rPr lang="el-GR" sz="1700" b="1" dirty="0"/>
              <a:t>πνευματοποιεί και την επιστήμη, </a:t>
            </a:r>
            <a:r>
              <a:rPr lang="el-GR" sz="1700" dirty="0"/>
              <a:t>μετατρέποντας τη μελέτη σε μορφή προσευχής· η σιωπή που αναδύεται από ένα μεγάλο έργο τέχνης είναι </a:t>
            </a:r>
            <a:r>
              <a:rPr lang="el-GR" sz="1700" dirty="0" err="1"/>
              <a:t>αντ+ήχηση</a:t>
            </a:r>
            <a:r>
              <a:rPr lang="el-GR" sz="1700" dirty="0"/>
              <a:t> της θείας σιωπής.</a:t>
            </a:r>
          </a:p>
          <a:p>
            <a:pPr algn="just"/>
            <a:endParaRPr lang="el-GR" sz="1700" dirty="0"/>
          </a:p>
        </p:txBody>
      </p:sp>
      <p:pic>
        <p:nvPicPr>
          <p:cNvPr id="4" name="Picture 3" descr="αποσυνδεδεμένος Στοκ Εικονογραφήσεις, Vectors, &amp; Clipart – (4,000 Στοκ  Εικονογραφήσεις)">
            <a:extLst>
              <a:ext uri="{FF2B5EF4-FFF2-40B4-BE49-F238E27FC236}">
                <a16:creationId xmlns:a16="http://schemas.microsoft.com/office/drawing/2014/main" id="{4753419D-1C5B-91CD-DCB5-C7FBFB1F1154}"/>
              </a:ext>
            </a:extLst>
          </p:cNvPr>
          <p:cNvPicPr>
            <a:picLocks noChangeAspect="1"/>
          </p:cNvPicPr>
          <p:nvPr/>
        </p:nvPicPr>
        <p:blipFill>
          <a:blip r:embed="rId2"/>
          <a:srcRect l="15606" r="23628" b="2"/>
          <a:stretch>
            <a:fillRect/>
          </a:stretch>
        </p:blipFill>
        <p:spPr>
          <a:xfrm>
            <a:off x="7989293" y="1904282"/>
            <a:ext cx="3423093" cy="4224808"/>
          </a:xfrm>
          <a:prstGeom prst="rect">
            <a:avLst/>
          </a:prstGeom>
        </p:spPr>
      </p:pic>
    </p:spTree>
    <p:extLst>
      <p:ext uri="{BB962C8B-B14F-4D97-AF65-F5344CB8AC3E}">
        <p14:creationId xmlns:p14="http://schemas.microsoft.com/office/powerpoint/2010/main" val="2110327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2F1D0-76E2-23AC-1C69-A1433631669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21CD9E6-5A75-0528-9B04-F6ECAE6B7C05}"/>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D31D90D-9CEE-B000-B10E-64237FCD0942}"/>
              </a:ext>
            </a:extLst>
          </p:cNvPr>
          <p:cNvPicPr>
            <a:picLocks noChangeAspect="1"/>
          </p:cNvPicPr>
          <p:nvPr/>
        </p:nvPicPr>
        <p:blipFill>
          <a:blip r:embed="rId3"/>
          <a:stretch>
            <a:fillRect/>
          </a:stretch>
        </p:blipFill>
        <p:spPr>
          <a:xfrm>
            <a:off x="0" y="190500"/>
            <a:ext cx="12192000" cy="6477000"/>
          </a:xfrm>
          <a:prstGeom prst="rect">
            <a:avLst/>
          </a:prstGeom>
        </p:spPr>
      </p:pic>
    </p:spTree>
    <p:extLst>
      <p:ext uri="{BB962C8B-B14F-4D97-AF65-F5344CB8AC3E}">
        <p14:creationId xmlns:p14="http://schemas.microsoft.com/office/powerpoint/2010/main" val="3604652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93394DA-E684-47C2-9020-13225823F4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3306C7-EF3C-4A98-3660-06A6CF25D056}"/>
              </a:ext>
            </a:extLst>
          </p:cNvPr>
          <p:cNvSpPr>
            <a:spLocks noGrp="1"/>
          </p:cNvSpPr>
          <p:nvPr>
            <p:ph type="title"/>
          </p:nvPr>
        </p:nvSpPr>
        <p:spPr>
          <a:xfrm>
            <a:off x="838200" y="365125"/>
            <a:ext cx="10515600" cy="1306443"/>
          </a:xfrm>
        </p:spPr>
        <p:txBody>
          <a:bodyPr>
            <a:normAutofit/>
          </a:bodyPr>
          <a:lstStyle/>
          <a:p>
            <a:r>
              <a:rPr lang="el-GR" sz="4000"/>
              <a:t>«Διαφάνεια – Υπερέκθεση Εαυτού»</a:t>
            </a:r>
            <a:endParaRPr lang="en-US" sz="4000"/>
          </a:p>
        </p:txBody>
      </p:sp>
      <p:pic>
        <p:nvPicPr>
          <p:cNvPr id="6" name="Picture 5">
            <a:extLst>
              <a:ext uri="{FF2B5EF4-FFF2-40B4-BE49-F238E27FC236}">
                <a16:creationId xmlns:a16="http://schemas.microsoft.com/office/drawing/2014/main" id="{E5D7BFDC-FA2E-E8EB-5793-8D8B47AE2566}"/>
              </a:ext>
            </a:extLst>
          </p:cNvPr>
          <p:cNvPicPr>
            <a:picLocks noChangeAspect="1"/>
          </p:cNvPicPr>
          <p:nvPr/>
        </p:nvPicPr>
        <p:blipFill>
          <a:blip r:embed="rId2"/>
          <a:srcRect l="27735" r="18180" b="-2"/>
          <a:stretch>
            <a:fillRect/>
          </a:stretch>
        </p:blipFill>
        <p:spPr>
          <a:xfrm>
            <a:off x="7989293" y="1904282"/>
            <a:ext cx="3423093" cy="4224808"/>
          </a:xfrm>
          <a:prstGeom prst="rect">
            <a:avLst/>
          </a:prstGeom>
        </p:spPr>
      </p:pic>
      <p:graphicFrame>
        <p:nvGraphicFramePr>
          <p:cNvPr id="5" name="Content Placeholder 2">
            <a:extLst>
              <a:ext uri="{FF2B5EF4-FFF2-40B4-BE49-F238E27FC236}">
                <a16:creationId xmlns:a16="http://schemas.microsoft.com/office/drawing/2014/main" id="{46A57D6A-158B-9250-C6CB-D2EBB051379A}"/>
              </a:ext>
            </a:extLst>
          </p:cNvPr>
          <p:cNvGraphicFramePr>
            <a:graphicFrameLocks noGrp="1"/>
          </p:cNvGraphicFramePr>
          <p:nvPr>
            <p:ph idx="1"/>
            <p:extLst>
              <p:ext uri="{D42A27DB-BD31-4B8C-83A1-F6EECF244321}">
                <p14:modId xmlns:p14="http://schemas.microsoft.com/office/powerpoint/2010/main" val="2922850708"/>
              </p:ext>
            </p:extLst>
          </p:nvPr>
        </p:nvGraphicFramePr>
        <p:xfrm>
          <a:off x="838200" y="1825625"/>
          <a:ext cx="6714744" cy="43034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97471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B5E2835-4E47-45B3-9CFE-732FF7B05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Johann Sebastian Bach: The Genius Who Defined Baroque Music - Tunitemusic">
            <a:extLst>
              <a:ext uri="{FF2B5EF4-FFF2-40B4-BE49-F238E27FC236}">
                <a16:creationId xmlns:a16="http://schemas.microsoft.com/office/drawing/2014/main" id="{630FFAB6-8C30-E6D4-518B-587FB801ED92}"/>
              </a:ext>
            </a:extLst>
          </p:cNvPr>
          <p:cNvPicPr>
            <a:picLocks noChangeAspect="1"/>
          </p:cNvPicPr>
          <p:nvPr/>
        </p:nvPicPr>
        <p:blipFill>
          <a:blip r:embed="rId2"/>
          <a:srcRect r="12894" b="-1"/>
          <a:stretch>
            <a:fillRect/>
          </a:stretch>
        </p:blipFill>
        <p:spPr>
          <a:xfrm>
            <a:off x="3242695" y="10"/>
            <a:ext cx="8949307"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useBgFill="1">
        <p:nvSpPr>
          <p:cNvPr id="16" name="Freeform: Shape 15">
            <a:extLst>
              <a:ext uri="{FF2B5EF4-FFF2-40B4-BE49-F238E27FC236}">
                <a16:creationId xmlns:a16="http://schemas.microsoft.com/office/drawing/2014/main" id="{5B45AD5D-AA52-4F7B-9362-576A39AD9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AEDD7960-4866-4399-BEF6-DD1431AB4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12B9DF6-35BD-25E8-C260-7245BB41023F}"/>
              </a:ext>
            </a:extLst>
          </p:cNvPr>
          <p:cNvSpPr>
            <a:spLocks noGrp="1"/>
          </p:cNvSpPr>
          <p:nvPr>
            <p:ph type="title"/>
          </p:nvPr>
        </p:nvSpPr>
        <p:spPr>
          <a:xfrm>
            <a:off x="371094" y="1161288"/>
            <a:ext cx="3438144" cy="1125728"/>
          </a:xfrm>
        </p:spPr>
        <p:txBody>
          <a:bodyPr anchor="b">
            <a:normAutofit/>
          </a:bodyPr>
          <a:lstStyle/>
          <a:p>
            <a:r>
              <a:rPr lang="el-GR" sz="2400" dirty="0"/>
              <a:t>ΤΕΧΝΗ – ΣΥΝΑΙΣΘΗΜΑΤΑ</a:t>
            </a:r>
            <a:br>
              <a:rPr lang="en-US" sz="2400" dirty="0"/>
            </a:br>
            <a:r>
              <a:rPr lang="el-GR" sz="2400" dirty="0"/>
              <a:t>ΜΟΥΣΙΚΗ </a:t>
            </a:r>
            <a:endParaRPr lang="en-US" sz="2400" dirty="0"/>
          </a:p>
        </p:txBody>
      </p:sp>
      <p:sp>
        <p:nvSpPr>
          <p:cNvPr id="15" name="Rectangle 1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375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C8D9B53-8866-8068-00AD-FF844564428D}"/>
              </a:ext>
            </a:extLst>
          </p:cNvPr>
          <p:cNvSpPr>
            <a:spLocks noGrp="1"/>
          </p:cNvSpPr>
          <p:nvPr>
            <p:ph idx="1"/>
          </p:nvPr>
        </p:nvSpPr>
        <p:spPr>
          <a:xfrm>
            <a:off x="371094" y="2718054"/>
            <a:ext cx="3438906" cy="3207258"/>
          </a:xfrm>
        </p:spPr>
        <p:txBody>
          <a:bodyPr anchor="t">
            <a:normAutofit/>
          </a:bodyPr>
          <a:lstStyle/>
          <a:p>
            <a:pPr algn="just"/>
            <a:r>
              <a:rPr lang="el-GR" sz="1800" dirty="0"/>
              <a:t>Κλίμακες: </a:t>
            </a:r>
            <a:r>
              <a:rPr lang="el-GR" sz="1800" b="1" u="sng" dirty="0"/>
              <a:t>Ντο Δίεση Ελάσσονα </a:t>
            </a:r>
            <a:r>
              <a:rPr lang="el-GR" sz="1800" dirty="0">
                <a:solidFill>
                  <a:srgbClr val="FF0000"/>
                </a:solidFill>
              </a:rPr>
              <a:t>= </a:t>
            </a:r>
            <a:r>
              <a:rPr lang="el-GR" sz="1800" b="1" dirty="0">
                <a:solidFill>
                  <a:srgbClr val="FF0000"/>
                </a:solidFill>
              </a:rPr>
              <a:t>εσωτερικός διάλογος</a:t>
            </a:r>
            <a:r>
              <a:rPr lang="en-US" sz="1800" b="1" dirty="0">
                <a:solidFill>
                  <a:srgbClr val="FF0000"/>
                </a:solidFill>
              </a:rPr>
              <a:t> / </a:t>
            </a:r>
            <a:r>
              <a:rPr lang="el-GR" sz="1800" b="1" dirty="0">
                <a:solidFill>
                  <a:srgbClr val="FF0000"/>
                </a:solidFill>
              </a:rPr>
              <a:t>πάλη με τον Θεό </a:t>
            </a:r>
          </a:p>
          <a:p>
            <a:r>
              <a:rPr lang="el-GR" sz="1800" b="1" dirty="0"/>
              <a:t>Φα ελάσσονα </a:t>
            </a:r>
            <a:r>
              <a:rPr lang="en-US" sz="1800" b="1" dirty="0"/>
              <a:t>Stabat Mater </a:t>
            </a:r>
            <a:r>
              <a:rPr lang="el-GR" sz="1800" b="1" dirty="0"/>
              <a:t>= </a:t>
            </a:r>
            <a:r>
              <a:rPr lang="el-GR" sz="1800" b="1" dirty="0" err="1"/>
              <a:t>Μελαγ+χολία</a:t>
            </a:r>
            <a:endParaRPr lang="el-GR" sz="1800" b="1" dirty="0"/>
          </a:p>
          <a:p>
            <a:r>
              <a:rPr lang="el-GR" sz="1800" b="1" dirty="0" err="1"/>
              <a:t>Σι</a:t>
            </a:r>
            <a:r>
              <a:rPr lang="el-GR" sz="1800" b="1" dirty="0"/>
              <a:t> ελάσσονα = πόνος Σταυρός </a:t>
            </a:r>
            <a:r>
              <a:rPr lang="en-US" sz="1800" dirty="0">
                <a:hlinkClick r:id="rId3"/>
              </a:rPr>
              <a:t>https://www.youtube.com/watch?v=ptDFzilALeM</a:t>
            </a:r>
            <a:r>
              <a:rPr lang="el-GR" sz="1800" dirty="0"/>
              <a:t> (1.21.27)</a:t>
            </a:r>
          </a:p>
          <a:p>
            <a:pPr algn="just"/>
            <a:r>
              <a:rPr lang="el-GR" sz="1800" b="1" u="sng" dirty="0"/>
              <a:t>Φα Δίεση Ελάσσονα </a:t>
            </a:r>
            <a:r>
              <a:rPr lang="el-GR" sz="1800" b="1" dirty="0"/>
              <a:t>= </a:t>
            </a:r>
            <a:r>
              <a:rPr lang="el-GR" sz="1800" b="1" dirty="0" err="1"/>
              <a:t>μισ</a:t>
            </a:r>
            <a:r>
              <a:rPr lang="en-US" sz="1800" b="1" dirty="0"/>
              <a:t>+</a:t>
            </a:r>
            <a:r>
              <a:rPr lang="el-GR" sz="1800" b="1" dirty="0" err="1"/>
              <a:t>ανθρωπική</a:t>
            </a:r>
            <a:r>
              <a:rPr lang="el-GR" sz="1800" b="1" dirty="0"/>
              <a:t> [ άρνηση Πέτρου] </a:t>
            </a:r>
          </a:p>
          <a:p>
            <a:endParaRPr lang="el-GR" sz="1800" dirty="0"/>
          </a:p>
          <a:p>
            <a:endParaRPr lang="el-GR" sz="900" dirty="0"/>
          </a:p>
          <a:p>
            <a:endParaRPr lang="en-US" sz="900" dirty="0"/>
          </a:p>
        </p:txBody>
      </p:sp>
    </p:spTree>
    <p:extLst>
      <p:ext uri="{BB962C8B-B14F-4D97-AF65-F5344CB8AC3E}">
        <p14:creationId xmlns:p14="http://schemas.microsoft.com/office/powerpoint/2010/main" val="2470594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2D25AF-4A71-0F11-5621-4AC671EC4F28}"/>
              </a:ext>
            </a:extLst>
          </p:cNvPr>
          <p:cNvSpPr>
            <a:spLocks noGrp="1"/>
          </p:cNvSpPr>
          <p:nvPr>
            <p:ph type="title"/>
          </p:nvPr>
        </p:nvSpPr>
        <p:spPr>
          <a:xfrm>
            <a:off x="466722" y="586855"/>
            <a:ext cx="3201366" cy="3387497"/>
          </a:xfrm>
        </p:spPr>
        <p:txBody>
          <a:bodyPr anchor="b">
            <a:normAutofit/>
          </a:bodyPr>
          <a:lstStyle/>
          <a:p>
            <a:pPr algn="r"/>
            <a:r>
              <a:rPr lang="el-GR" sz="3400" dirty="0">
                <a:solidFill>
                  <a:srgbClr val="FFFFFF"/>
                </a:solidFill>
              </a:rPr>
              <a:t>Μουσική Ευωδία: Σιγόντο - </a:t>
            </a:r>
            <a:r>
              <a:rPr lang="el-GR" sz="3400" dirty="0" err="1">
                <a:solidFill>
                  <a:srgbClr val="FFFFFF"/>
                </a:solidFill>
              </a:rPr>
              <a:t>ακομπανιαμεντο</a:t>
            </a:r>
            <a:r>
              <a:rPr lang="el-GR" sz="3400">
                <a:solidFill>
                  <a:srgbClr val="FFFFFF"/>
                </a:solidFill>
              </a:rPr>
              <a:t> της </a:t>
            </a:r>
            <a:r>
              <a:rPr lang="el-GR" sz="3400" dirty="0">
                <a:solidFill>
                  <a:srgbClr val="FFFFFF"/>
                </a:solidFill>
              </a:rPr>
              <a:t>Χειροτεχνίας</a:t>
            </a:r>
            <a:endParaRPr lang="en-US" sz="3400" dirty="0">
              <a:solidFill>
                <a:srgbClr val="FFFFFF"/>
              </a:solidFill>
            </a:endParaRPr>
          </a:p>
        </p:txBody>
      </p:sp>
      <p:sp>
        <p:nvSpPr>
          <p:cNvPr id="3" name="Content Placeholder 2">
            <a:extLst>
              <a:ext uri="{FF2B5EF4-FFF2-40B4-BE49-F238E27FC236}">
                <a16:creationId xmlns:a16="http://schemas.microsoft.com/office/drawing/2014/main" id="{0922034D-66DF-73B6-A2A3-5FB375E55E2E}"/>
              </a:ext>
            </a:extLst>
          </p:cNvPr>
          <p:cNvSpPr>
            <a:spLocks noGrp="1"/>
          </p:cNvSpPr>
          <p:nvPr>
            <p:ph idx="1"/>
          </p:nvPr>
        </p:nvSpPr>
        <p:spPr>
          <a:xfrm>
            <a:off x="4810259" y="649480"/>
            <a:ext cx="6555347" cy="5546047"/>
          </a:xfrm>
        </p:spPr>
        <p:txBody>
          <a:bodyPr anchor="ctr">
            <a:normAutofit/>
          </a:bodyPr>
          <a:lstStyle/>
          <a:p>
            <a:endParaRPr lang="el-GR" sz="2000" dirty="0"/>
          </a:p>
          <a:p>
            <a:r>
              <a:rPr lang="el-GR" sz="2000" dirty="0"/>
              <a:t>Ήχος Α’ – </a:t>
            </a:r>
            <a:r>
              <a:rPr lang="el-GR" sz="2000" dirty="0" err="1"/>
              <a:t>Ουσάκ</a:t>
            </a:r>
            <a:r>
              <a:rPr lang="el-GR" sz="2000" dirty="0"/>
              <a:t>: Γειωμένος – ντέρτι/καημός</a:t>
            </a:r>
          </a:p>
          <a:p>
            <a:r>
              <a:rPr lang="el-GR" sz="2000" dirty="0"/>
              <a:t>Ήχος Β’ : ηδονικός – «μαλακό Χρώμα» (άρωμα ήχων)</a:t>
            </a:r>
          </a:p>
          <a:p>
            <a:r>
              <a:rPr lang="el-GR" sz="2000" dirty="0"/>
              <a:t>Ήχος Γ (Νανά) – </a:t>
            </a:r>
            <a:r>
              <a:rPr lang="el-GR" sz="2000" dirty="0" err="1"/>
              <a:t>Τσαργιάχ</a:t>
            </a:r>
            <a:r>
              <a:rPr lang="el-GR" sz="2000" dirty="0"/>
              <a:t>: Πότε θα ανοίξουμε Πανιά!</a:t>
            </a:r>
          </a:p>
          <a:p>
            <a:r>
              <a:rPr lang="el-GR" sz="2000" dirty="0"/>
              <a:t>ΑΓΙΑ (ήχος Δ’): Μόνον στην Ελλάδα</a:t>
            </a:r>
          </a:p>
          <a:p>
            <a:r>
              <a:rPr lang="el-GR" sz="2000" dirty="0"/>
              <a:t>Ήχος </a:t>
            </a:r>
            <a:r>
              <a:rPr lang="el-GR" sz="2000" dirty="0" err="1"/>
              <a:t>π.Δ.</a:t>
            </a:r>
            <a:r>
              <a:rPr lang="el-GR" sz="2000" dirty="0"/>
              <a:t> / - </a:t>
            </a:r>
            <a:r>
              <a:rPr lang="el-GR" sz="2000" dirty="0" err="1"/>
              <a:t>Ραστ</a:t>
            </a:r>
            <a:r>
              <a:rPr lang="el-GR" sz="2000" dirty="0"/>
              <a:t>: Γαλάζιο, Φωτεινό, Χαρούμενο</a:t>
            </a:r>
          </a:p>
          <a:p>
            <a:endParaRPr lang="el-GR" sz="2000" dirty="0"/>
          </a:p>
          <a:p>
            <a:pPr algn="just"/>
            <a:r>
              <a:rPr lang="el-GR" sz="2000" dirty="0"/>
              <a:t>Ακούστε: </a:t>
            </a:r>
            <a:r>
              <a:rPr lang="en-US" sz="2000" b="1" dirty="0"/>
              <a:t>Η “α</a:t>
            </a:r>
            <a:r>
              <a:rPr lang="en-US" sz="2000" b="1" dirty="0" err="1"/>
              <a:t>υθεντική</a:t>
            </a:r>
            <a:r>
              <a:rPr lang="en-US" sz="2000" b="1" dirty="0"/>
              <a:t>” </a:t>
            </a:r>
            <a:r>
              <a:rPr lang="en-US" sz="2000" b="1" dirty="0" err="1"/>
              <a:t>Βυζ</a:t>
            </a:r>
            <a:r>
              <a:rPr lang="en-US" sz="2000" b="1" dirty="0"/>
              <a:t>αντινή μουσική </a:t>
            </a:r>
            <a:r>
              <a:rPr lang="el-GR" sz="2000" b="1" dirty="0"/>
              <a:t>ΔΕΝ</a:t>
            </a:r>
            <a:r>
              <a:rPr lang="en-US" sz="2000" b="1" dirty="0"/>
              <a:t> υπάρχει: Η πραγματική ιστορία του Ήχου μας</a:t>
            </a:r>
            <a:r>
              <a:rPr lang="el-GR" sz="2000" b="1" dirty="0"/>
              <a:t> (</a:t>
            </a:r>
            <a:r>
              <a:rPr lang="el-GR" sz="2000" b="1" dirty="0" err="1"/>
              <a:t>Γερ</a:t>
            </a:r>
            <a:r>
              <a:rPr lang="el-GR" sz="2000" b="1" dirty="0"/>
              <a:t>. Παπαδόπουλος) </a:t>
            </a:r>
            <a:r>
              <a:rPr lang="en-US" sz="2000" b="1" dirty="0">
                <a:hlinkClick r:id="rId2"/>
              </a:rPr>
              <a:t>https://www.youtube.com/watch?v=FnlH1g1TgNk</a:t>
            </a:r>
            <a:r>
              <a:rPr lang="el-GR" sz="2000" b="1" dirty="0"/>
              <a:t> </a:t>
            </a:r>
            <a:endParaRPr lang="en-US" sz="2000" b="1" dirty="0"/>
          </a:p>
          <a:p>
            <a:endParaRPr lang="el-GR" sz="2000" dirty="0"/>
          </a:p>
          <a:p>
            <a:pPr algn="just"/>
            <a:r>
              <a:rPr lang="el-GR" sz="2000" dirty="0"/>
              <a:t>Σημείωση: Τα μόνα πράγματα που ΠΑΝΤΑ κάνουμε στην ΜΗΤΡΙΚΗ ΜΑΣ ΓΛΩΣΣΑ, είναι η ΠΡΟΣΕΥΧΗ και η …….! </a:t>
            </a:r>
            <a:endParaRPr lang="en-US" sz="2000" dirty="0"/>
          </a:p>
        </p:txBody>
      </p:sp>
    </p:spTree>
    <p:extLst>
      <p:ext uri="{BB962C8B-B14F-4D97-AF65-F5344CB8AC3E}">
        <p14:creationId xmlns:p14="http://schemas.microsoft.com/office/powerpoint/2010/main" val="19899309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13" name="Freeform: Shape 12">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18" name="Freeform: Shape 17">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B3BBDDC4-FBF5-9BE4-6F5B-DBBD09FCB333}"/>
              </a:ext>
            </a:extLst>
          </p:cNvPr>
          <p:cNvSpPr>
            <a:spLocks noGrp="1"/>
          </p:cNvSpPr>
          <p:nvPr>
            <p:ph type="title"/>
          </p:nvPr>
        </p:nvSpPr>
        <p:spPr>
          <a:xfrm>
            <a:off x="3215729" y="1764407"/>
            <a:ext cx="5760846" cy="2310312"/>
          </a:xfrm>
        </p:spPr>
        <p:txBody>
          <a:bodyPr vert="horz" lIns="91440" tIns="45720" rIns="91440" bIns="45720" rtlCol="0" anchor="b">
            <a:normAutofit fontScale="90000"/>
          </a:bodyPr>
          <a:lstStyle/>
          <a:p>
            <a:pPr algn="ctr"/>
            <a:r>
              <a:rPr lang="en-US" sz="5200" kern="1200" dirty="0">
                <a:solidFill>
                  <a:schemeClr val="tx2"/>
                </a:solidFill>
                <a:latin typeface="+mj-lt"/>
                <a:ea typeface="+mj-ea"/>
                <a:cs typeface="+mj-cs"/>
              </a:rPr>
              <a:t>Η </a:t>
            </a:r>
            <a:r>
              <a:rPr lang="en-US" sz="5200" kern="1200" dirty="0" err="1">
                <a:solidFill>
                  <a:schemeClr val="tx2"/>
                </a:solidFill>
                <a:latin typeface="+mj-lt"/>
                <a:ea typeface="+mj-ea"/>
                <a:cs typeface="+mj-cs"/>
              </a:rPr>
              <a:t>δύν</a:t>
            </a:r>
            <a:r>
              <a:rPr lang="en-US" sz="5200" kern="1200" dirty="0">
                <a:solidFill>
                  <a:schemeClr val="tx2"/>
                </a:solidFill>
                <a:latin typeface="+mj-lt"/>
                <a:ea typeface="+mj-ea"/>
                <a:cs typeface="+mj-cs"/>
              </a:rPr>
              <a:t>αμη τής Οσμής</a:t>
            </a:r>
            <a:br>
              <a:rPr lang="el-GR" sz="5200" kern="1200" dirty="0">
                <a:solidFill>
                  <a:schemeClr val="tx2"/>
                </a:solidFill>
                <a:latin typeface="+mj-lt"/>
                <a:ea typeface="+mj-ea"/>
                <a:cs typeface="+mj-cs"/>
              </a:rPr>
            </a:br>
            <a:r>
              <a:rPr lang="el-GR" sz="5200" kern="1200" dirty="0">
                <a:solidFill>
                  <a:schemeClr val="tx2"/>
                </a:solidFill>
                <a:latin typeface="+mj-lt"/>
                <a:ea typeface="+mj-ea"/>
                <a:cs typeface="+mj-cs"/>
              </a:rPr>
              <a:t>Μυρωδιά &lt; Μύρο &lt; Λίπος, πάχος </a:t>
            </a:r>
            <a:br>
              <a:rPr lang="el-GR" sz="5200" kern="1200" dirty="0">
                <a:solidFill>
                  <a:schemeClr val="tx2"/>
                </a:solidFill>
                <a:latin typeface="+mj-lt"/>
                <a:ea typeface="+mj-ea"/>
                <a:cs typeface="+mj-cs"/>
              </a:rPr>
            </a:br>
            <a:r>
              <a:rPr lang="el-GR" sz="5200" kern="1200" dirty="0">
                <a:solidFill>
                  <a:schemeClr val="tx2"/>
                </a:solidFill>
                <a:latin typeface="+mj-lt"/>
                <a:ea typeface="+mj-ea"/>
                <a:cs typeface="+mj-cs"/>
              </a:rPr>
              <a:t>(εβρ. </a:t>
            </a:r>
            <a:r>
              <a:rPr lang="en-US" sz="5400" b="1" dirty="0" err="1"/>
              <a:t>bosem</a:t>
            </a:r>
            <a:r>
              <a:rPr lang="en-US" sz="5400" dirty="0"/>
              <a:t> or </a:t>
            </a:r>
            <a:r>
              <a:rPr lang="en-US" sz="5400" i="1" dirty="0" err="1"/>
              <a:t>besem</a:t>
            </a:r>
            <a:r>
              <a:rPr lang="en-US" sz="5400" dirty="0"/>
              <a:t>)</a:t>
            </a:r>
            <a:endParaRPr lang="en-US" sz="5200" kern="1200" dirty="0">
              <a:solidFill>
                <a:schemeClr val="tx2"/>
              </a:solidFill>
              <a:latin typeface="+mj-lt"/>
              <a:ea typeface="+mj-ea"/>
              <a:cs typeface="+mj-cs"/>
            </a:endParaRPr>
          </a:p>
        </p:txBody>
      </p:sp>
      <p:sp>
        <p:nvSpPr>
          <p:cNvPr id="3" name="Text Placeholder 2">
            <a:extLst>
              <a:ext uri="{FF2B5EF4-FFF2-40B4-BE49-F238E27FC236}">
                <a16:creationId xmlns:a16="http://schemas.microsoft.com/office/drawing/2014/main" id="{EA612B35-747F-B1B4-3058-FD64CDD99F85}"/>
              </a:ext>
            </a:extLst>
          </p:cNvPr>
          <p:cNvSpPr>
            <a:spLocks noGrp="1"/>
          </p:cNvSpPr>
          <p:nvPr>
            <p:ph type="body" idx="1"/>
          </p:nvPr>
        </p:nvSpPr>
        <p:spPr>
          <a:xfrm>
            <a:off x="3215729" y="4165152"/>
            <a:ext cx="5760846" cy="682079"/>
          </a:xfrm>
        </p:spPr>
        <p:txBody>
          <a:bodyPr vert="horz" lIns="91440" tIns="45720" rIns="91440" bIns="45720" rtlCol="0">
            <a:normAutofit/>
          </a:bodyPr>
          <a:lstStyle/>
          <a:p>
            <a:pPr algn="ctr"/>
            <a:r>
              <a:rPr lang="el-GR" sz="2400" kern="1200" dirty="0">
                <a:solidFill>
                  <a:schemeClr val="tx2"/>
                </a:solidFill>
                <a:latin typeface="+mn-lt"/>
                <a:ea typeface="+mn-ea"/>
                <a:cs typeface="+mn-cs"/>
              </a:rPr>
              <a:t>Λεξικό Αρωμάτων</a:t>
            </a:r>
            <a:endParaRPr lang="en-US" sz="2400" kern="1200" dirty="0">
              <a:solidFill>
                <a:schemeClr val="tx2"/>
              </a:solidFill>
              <a:latin typeface="+mn-lt"/>
              <a:ea typeface="+mn-ea"/>
              <a:cs typeface="+mn-cs"/>
            </a:endParaRPr>
          </a:p>
        </p:txBody>
      </p:sp>
      <p:sp>
        <p:nvSpPr>
          <p:cNvPr id="5" name="TextBox 4">
            <a:extLst>
              <a:ext uri="{FF2B5EF4-FFF2-40B4-BE49-F238E27FC236}">
                <a16:creationId xmlns:a16="http://schemas.microsoft.com/office/drawing/2014/main" id="{99648F8C-AC50-4B7D-B348-70DF43217B04}"/>
              </a:ext>
            </a:extLst>
          </p:cNvPr>
          <p:cNvSpPr txBox="1"/>
          <p:nvPr/>
        </p:nvSpPr>
        <p:spPr>
          <a:xfrm>
            <a:off x="3215729" y="4847231"/>
            <a:ext cx="6182271" cy="923330"/>
          </a:xfrm>
          <a:prstGeom prst="rect">
            <a:avLst/>
          </a:prstGeom>
          <a:noFill/>
        </p:spPr>
        <p:txBody>
          <a:bodyPr wrap="square" rtlCol="0">
            <a:spAutoFit/>
          </a:bodyPr>
          <a:lstStyle/>
          <a:p>
            <a:r>
              <a:rPr lang="el-GR" b="1" i="1" u="sng" dirty="0"/>
              <a:t>Η</a:t>
            </a:r>
            <a:r>
              <a:rPr lang="el-GR" b="1" i="1" dirty="0"/>
              <a:t> / Ο </a:t>
            </a:r>
            <a:r>
              <a:rPr lang="en-US" b="1" i="1" dirty="0" err="1"/>
              <a:t>Μυρεψὸς</a:t>
            </a:r>
            <a:r>
              <a:rPr lang="en-US" b="1" dirty="0"/>
              <a:t> </a:t>
            </a:r>
            <a:r>
              <a:rPr lang="en-US" b="1" dirty="0" err="1"/>
              <a:t>εἶν</a:t>
            </a:r>
            <a:r>
              <a:rPr lang="en-US" b="1" dirty="0"/>
              <a:t>αι ὁ μάγειρος —</a:t>
            </a:r>
            <a:r>
              <a:rPr lang="en-US" b="1" i="1" dirty="0"/>
              <a:t>ὁ μύρα ἕψων</a:t>
            </a:r>
            <a:r>
              <a:rPr lang="en-US" b="1" dirty="0"/>
              <a:t>—  </a:t>
            </a:r>
            <a:r>
              <a:rPr lang="el-GR" b="1" dirty="0"/>
              <a:t>ο </a:t>
            </a:r>
            <a:r>
              <a:rPr lang="en-US" b="1" dirty="0"/>
              <a:t>παρα</a:t>
            </a:r>
            <a:r>
              <a:rPr lang="en-US" b="1" dirty="0" err="1"/>
              <a:t>σκευ</a:t>
            </a:r>
            <a:r>
              <a:rPr lang="en-US" b="1" dirty="0"/>
              <a:t>αστὴς τῶν μύρων. </a:t>
            </a:r>
            <a:endParaRPr lang="el-GR" b="1" dirty="0"/>
          </a:p>
          <a:p>
            <a:endParaRPr lang="en-US" dirty="0"/>
          </a:p>
        </p:txBody>
      </p:sp>
    </p:spTree>
    <p:extLst>
      <p:ext uri="{BB962C8B-B14F-4D97-AF65-F5344CB8AC3E}">
        <p14:creationId xmlns:p14="http://schemas.microsoft.com/office/powerpoint/2010/main" val="10235117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5EF17487-C386-4F99-B5EB-4FD3DF4236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A0DE92DF-4769-4DE9-93FD-EE312718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bg2">
              <a:alpha val="50000"/>
            </a:schemeClr>
          </a:solidFill>
          <a:ln w="32707" cap="flat">
            <a:noFill/>
            <a:prstDash val="solid"/>
            <a:miter/>
          </a:ln>
        </p:spPr>
        <p:txBody>
          <a:bodyPr wrap="square" rtlCol="0" anchor="ctr">
            <a:noAutofit/>
          </a:bodyPr>
          <a:lstStyle/>
          <a:p>
            <a:endParaRPr lang="en-US">
              <a:solidFill>
                <a:schemeClr val="tx1"/>
              </a:solidFill>
            </a:endParaRPr>
          </a:p>
        </p:txBody>
      </p:sp>
      <p:sp>
        <p:nvSpPr>
          <p:cNvPr id="2" name="Title 1">
            <a:extLst>
              <a:ext uri="{FF2B5EF4-FFF2-40B4-BE49-F238E27FC236}">
                <a16:creationId xmlns:a16="http://schemas.microsoft.com/office/drawing/2014/main" id="{26CD75F2-8D6B-CD91-D74B-6038646C8255}"/>
              </a:ext>
            </a:extLst>
          </p:cNvPr>
          <p:cNvSpPr>
            <a:spLocks noGrp="1"/>
          </p:cNvSpPr>
          <p:nvPr>
            <p:ph type="title"/>
          </p:nvPr>
        </p:nvSpPr>
        <p:spPr>
          <a:xfrm>
            <a:off x="396240" y="643467"/>
            <a:ext cx="7198062" cy="1058288"/>
          </a:xfrm>
        </p:spPr>
        <p:txBody>
          <a:bodyPr>
            <a:normAutofit fontScale="90000"/>
          </a:bodyPr>
          <a:lstStyle/>
          <a:p>
            <a:pPr algn="ctr"/>
            <a:r>
              <a:rPr lang="en-US" sz="4800" b="1" u="sng" dirty="0"/>
              <a:t>Ex </a:t>
            </a:r>
            <a:r>
              <a:rPr lang="en-US" sz="4800" b="1" u="sng" dirty="0" err="1"/>
              <a:t>oriente</a:t>
            </a:r>
            <a:r>
              <a:rPr lang="en-US" sz="4800" b="1" u="sng" dirty="0"/>
              <a:t> Lux: </a:t>
            </a:r>
            <a:br>
              <a:rPr lang="en-US" sz="4800" b="1" u="sng" dirty="0"/>
            </a:br>
            <a:r>
              <a:rPr lang="el-GR" sz="2100" b="1" u="sng" dirty="0"/>
              <a:t>ΑΝΑΤΟΛΗ</a:t>
            </a:r>
            <a:r>
              <a:rPr lang="en-US" sz="2100" b="1" u="sng" dirty="0"/>
              <a:t> + </a:t>
            </a:r>
            <a:r>
              <a:rPr lang="el-GR" sz="2100" b="1" u="sng" dirty="0"/>
              <a:t>ΤΕΧΝΙΚΕΣ ΠΡΟΣΕΥΧΗΤΙΚΟΥ ΔΙΑΛΟΓΙΣΜΟΥ + ΔΥΣΗ</a:t>
            </a:r>
            <a:endParaRPr lang="en-US" sz="2100" dirty="0"/>
          </a:p>
        </p:txBody>
      </p:sp>
      <p:sp>
        <p:nvSpPr>
          <p:cNvPr id="3" name="Content Placeholder 2">
            <a:extLst>
              <a:ext uri="{FF2B5EF4-FFF2-40B4-BE49-F238E27FC236}">
                <a16:creationId xmlns:a16="http://schemas.microsoft.com/office/drawing/2014/main" id="{1BEC1723-8CCC-5BE1-D4B0-F5C21E2F5F39}"/>
              </a:ext>
            </a:extLst>
          </p:cNvPr>
          <p:cNvSpPr>
            <a:spLocks noGrp="1"/>
          </p:cNvSpPr>
          <p:nvPr>
            <p:ph idx="1"/>
          </p:nvPr>
        </p:nvSpPr>
        <p:spPr>
          <a:xfrm>
            <a:off x="121920" y="1574800"/>
            <a:ext cx="8612927" cy="4602163"/>
          </a:xfrm>
        </p:spPr>
        <p:txBody>
          <a:bodyPr>
            <a:normAutofit fontScale="25000" lnSpcReduction="20000"/>
          </a:bodyPr>
          <a:lstStyle/>
          <a:p>
            <a:endParaRPr lang="en-US" sz="1000" dirty="0"/>
          </a:p>
          <a:p>
            <a:pPr algn="just"/>
            <a:r>
              <a:rPr lang="el-GR" sz="6700" dirty="0"/>
              <a:t>Η </a:t>
            </a:r>
            <a:r>
              <a:rPr lang="el-GR" sz="6700" dirty="0" err="1"/>
              <a:t>πρωιμότερη</a:t>
            </a:r>
            <a:r>
              <a:rPr lang="el-GR" sz="6700" dirty="0"/>
              <a:t> πραγματεία στα σανσκριτικά με οδηγίες για την εκτέλεση</a:t>
            </a:r>
            <a:r>
              <a:rPr lang="en-US" sz="6700" dirty="0"/>
              <a:t> </a:t>
            </a:r>
            <a:r>
              <a:rPr lang="el-GR" sz="6700" dirty="0"/>
              <a:t>ασκήσεων διαλογισμού Γιόγκα είναι </a:t>
            </a:r>
            <a:r>
              <a:rPr lang="el-GR" sz="6700" b="1" dirty="0"/>
              <a:t>η </a:t>
            </a:r>
            <a:r>
              <a:rPr lang="el-GR" sz="6700" b="1" i="1" dirty="0" err="1"/>
              <a:t>Amṛtasiddhi</a:t>
            </a:r>
            <a:r>
              <a:rPr lang="el-GR" sz="6700" b="1" i="1" dirty="0"/>
              <a:t> </a:t>
            </a:r>
            <a:r>
              <a:rPr lang="el-GR" sz="6700" b="1" dirty="0"/>
              <a:t>του </a:t>
            </a:r>
            <a:r>
              <a:rPr lang="el-GR" sz="6700" b="1" dirty="0" err="1"/>
              <a:t>Mādhavacandra</a:t>
            </a:r>
            <a:r>
              <a:rPr lang="el-GR" sz="6700" b="1" dirty="0"/>
              <a:t>,</a:t>
            </a:r>
            <a:r>
              <a:rPr lang="en-US" sz="6700" b="1" dirty="0"/>
              <a:t> </a:t>
            </a:r>
            <a:r>
              <a:rPr lang="el-GR" sz="6700" b="1" dirty="0"/>
              <a:t>β’ ήμισυ 11</a:t>
            </a:r>
            <a:r>
              <a:rPr lang="el-GR" sz="6700" b="1" baseline="30000" dirty="0"/>
              <a:t>ου</a:t>
            </a:r>
            <a:r>
              <a:rPr lang="el-GR" sz="6700" b="1" dirty="0"/>
              <a:t> αι. </a:t>
            </a:r>
            <a:r>
              <a:rPr lang="el-GR" sz="6700" dirty="0"/>
              <a:t>- πριν από το 1160. Ο εξισλαμισμός της πραγματείας </a:t>
            </a:r>
            <a:r>
              <a:rPr lang="el-GR" sz="6700" i="1" dirty="0" err="1"/>
              <a:t>Amṛtakuṇḍa</a:t>
            </a:r>
            <a:r>
              <a:rPr lang="el-GR" sz="6700" i="1" dirty="0"/>
              <a:t> </a:t>
            </a:r>
            <a:r>
              <a:rPr lang="el-GR" sz="6700" dirty="0" err="1"/>
              <a:t>επέδρασε</a:t>
            </a:r>
            <a:r>
              <a:rPr lang="en-US" sz="6700" dirty="0"/>
              <a:t> </a:t>
            </a:r>
            <a:r>
              <a:rPr lang="el-GR" sz="6700" dirty="0"/>
              <a:t>καθοριστικά στην υιοθέτηση και προσαρμογή των </a:t>
            </a:r>
            <a:r>
              <a:rPr lang="el-GR" sz="6700" dirty="0" err="1"/>
              <a:t>ινδο</a:t>
            </a:r>
            <a:r>
              <a:rPr lang="el-GR" sz="6700" dirty="0"/>
              <a:t>-βουδιστικών</a:t>
            </a:r>
            <a:r>
              <a:rPr lang="en-US" sz="6700" dirty="0"/>
              <a:t> </a:t>
            </a:r>
            <a:r>
              <a:rPr lang="el-GR" sz="6700" dirty="0"/>
              <a:t>τεχνικών αναπνοής στο πλαίσιο του </a:t>
            </a:r>
            <a:r>
              <a:rPr lang="el-GR" sz="6700" b="1" u="sng" dirty="0"/>
              <a:t>Σουφισμού και της Καμπάλα</a:t>
            </a:r>
            <a:r>
              <a:rPr lang="el-GR" sz="6700" dirty="0"/>
              <a:t>. </a:t>
            </a:r>
            <a:r>
              <a:rPr lang="el-GR" sz="6700" b="1" dirty="0"/>
              <a:t>Ο 13ος αιώνα</a:t>
            </a:r>
            <a:r>
              <a:rPr lang="en-US" sz="6700" b="1" dirty="0"/>
              <a:t> </a:t>
            </a:r>
            <a:r>
              <a:rPr lang="el-GR" sz="6700" b="1" dirty="0"/>
              <a:t>περίοδο διάχυσης</a:t>
            </a:r>
            <a:r>
              <a:rPr lang="en-US" sz="6700" b="1" dirty="0"/>
              <a:t> </a:t>
            </a:r>
            <a:r>
              <a:rPr lang="el-GR" sz="6700" b="1" dirty="0"/>
              <a:t>τεχνικών διαλογισμού </a:t>
            </a:r>
            <a:r>
              <a:rPr lang="el-GR" sz="6700" dirty="0"/>
              <a:t>με έμφαση στη ρύθμιση της αναπνοής, διά μέσω</a:t>
            </a:r>
            <a:r>
              <a:rPr lang="en-US" sz="6700" dirty="0"/>
              <a:t> </a:t>
            </a:r>
            <a:r>
              <a:rPr lang="el-GR" sz="6700" dirty="0"/>
              <a:t>του μογγολικού </a:t>
            </a:r>
            <a:r>
              <a:rPr lang="el-GR" sz="6700" dirty="0" err="1"/>
              <a:t>Ιλχανάτου</a:t>
            </a:r>
            <a:r>
              <a:rPr lang="el-GR" sz="6700" dirty="0"/>
              <a:t> προς την Κεντρική Ασία και την </a:t>
            </a:r>
            <a:r>
              <a:rPr lang="el-GR" sz="6700" dirty="0" err="1"/>
              <a:t>Ανατολία</a:t>
            </a:r>
            <a:r>
              <a:rPr lang="el-GR" sz="6700" dirty="0"/>
              <a:t>.</a:t>
            </a:r>
            <a:r>
              <a:rPr lang="en-US" sz="6700" dirty="0"/>
              <a:t> </a:t>
            </a:r>
            <a:r>
              <a:rPr lang="el-GR" sz="6700" dirty="0"/>
              <a:t>από την ΝΑ Ασία στις μεσογειακές ακτές και</a:t>
            </a:r>
            <a:r>
              <a:rPr lang="en-US" sz="6700" dirty="0"/>
              <a:t> </a:t>
            </a:r>
            <a:r>
              <a:rPr lang="el-GR" sz="6700" dirty="0"/>
              <a:t>την ενδεχόμενη επίδρασή τους στην ήδη </a:t>
            </a:r>
            <a:r>
              <a:rPr lang="el-GR" sz="6700" dirty="0" err="1"/>
              <a:t>προϋπάρχουσα</a:t>
            </a:r>
            <a:r>
              <a:rPr lang="el-GR" sz="6700" dirty="0"/>
              <a:t> –και δυναμικά</a:t>
            </a:r>
            <a:r>
              <a:rPr lang="en-US" sz="6700" dirty="0"/>
              <a:t> </a:t>
            </a:r>
            <a:r>
              <a:rPr lang="el-GR" sz="6700" dirty="0" err="1"/>
              <a:t>αναδιαμορφούμενη</a:t>
            </a:r>
            <a:r>
              <a:rPr lang="el-GR" sz="6700" dirty="0"/>
              <a:t> κατά τον 13ο και 14ο αιώνα– παράδοση του</a:t>
            </a:r>
            <a:r>
              <a:rPr lang="en-US" sz="6700" dirty="0"/>
              <a:t> </a:t>
            </a:r>
            <a:r>
              <a:rPr lang="el-GR" sz="6700" dirty="0"/>
              <a:t>Ησυχασμού στη Μικρά Ασία και τον Άθω</a:t>
            </a:r>
            <a:endParaRPr lang="en-US" sz="6700" dirty="0"/>
          </a:p>
          <a:p>
            <a:pPr algn="just"/>
            <a:r>
              <a:rPr lang="en-US" sz="6700" b="1" dirty="0"/>
              <a:t>1320s </a:t>
            </a:r>
            <a:r>
              <a:rPr lang="el-GR" sz="6700" b="1" dirty="0" err="1"/>
              <a:t>Ἰωάννης</a:t>
            </a:r>
            <a:r>
              <a:rPr lang="el-GR" sz="6700" b="1" dirty="0"/>
              <a:t> </a:t>
            </a:r>
            <a:r>
              <a:rPr lang="el-GR" sz="6700" b="1" dirty="0" err="1"/>
              <a:t>Ζαχαρίου</a:t>
            </a:r>
            <a:r>
              <a:rPr lang="el-GR" sz="6700" b="1" dirty="0"/>
              <a:t> </a:t>
            </a:r>
            <a:r>
              <a:rPr lang="el-GR" sz="6700" b="1" dirty="0" err="1"/>
              <a:t>Ἀκτουάριος</a:t>
            </a:r>
            <a:r>
              <a:rPr lang="el-GR" sz="6700" b="1" dirty="0"/>
              <a:t> </a:t>
            </a:r>
            <a:r>
              <a:rPr lang="en-US" sz="6700" dirty="0"/>
              <a:t>wrote a treatise </a:t>
            </a:r>
            <a:r>
              <a:rPr lang="en-US" sz="6700" b="1" i="1" dirty="0"/>
              <a:t>On Psychic Pneuma</a:t>
            </a:r>
            <a:r>
              <a:rPr lang="en-US" sz="6700" dirty="0"/>
              <a:t>, exploring the circulation of air in the human body (</a:t>
            </a:r>
            <a:r>
              <a:rPr lang="en-US" sz="6700" i="1" dirty="0"/>
              <a:t>pneuma</a:t>
            </a:r>
            <a:r>
              <a:rPr lang="en-US" sz="6700" dirty="0"/>
              <a:t>, </a:t>
            </a:r>
            <a:r>
              <a:rPr lang="el-GR" sz="6700" b="1" dirty="0" err="1"/>
              <a:t>πνεῦμα</a:t>
            </a:r>
            <a:r>
              <a:rPr lang="el-GR" sz="6700" dirty="0"/>
              <a:t>)</a:t>
            </a:r>
            <a:r>
              <a:rPr lang="en-US" sz="6700" dirty="0"/>
              <a:t>. While John accepted Galen’s theory, he stressed the role of digestion in the production of </a:t>
            </a:r>
            <a:r>
              <a:rPr lang="en-US" sz="6700" i="1" dirty="0"/>
              <a:t>pneumata </a:t>
            </a:r>
            <a:r>
              <a:rPr lang="en-US" sz="6700" dirty="0"/>
              <a:t>and seems to have considered </a:t>
            </a:r>
            <a:r>
              <a:rPr lang="en-US" sz="6700" b="1" dirty="0"/>
              <a:t>psychic air as the very “vehicle” of the soul</a:t>
            </a:r>
            <a:r>
              <a:rPr lang="en-US" sz="6700" dirty="0"/>
              <a:t>. It is true that John’s scientific analysis does not exactly echo the biblical perception of the heart employed by Gregory of Sinai, among other ascetic writers; yet, both Gregory and John considered inhaled air as contributing to spiritual health.</a:t>
            </a:r>
            <a:endParaRPr lang="el-GR" sz="6700" dirty="0"/>
          </a:p>
          <a:p>
            <a:pPr algn="just"/>
            <a:r>
              <a:rPr lang="el-GR" sz="6700" dirty="0"/>
              <a:t>14</a:t>
            </a:r>
            <a:r>
              <a:rPr lang="el-GR" sz="6700" baseline="30000" dirty="0"/>
              <a:t>ος</a:t>
            </a:r>
            <a:r>
              <a:rPr lang="el-GR" sz="6700" dirty="0"/>
              <a:t> – 15</a:t>
            </a:r>
            <a:r>
              <a:rPr lang="el-GR" sz="6700" baseline="30000" dirty="0"/>
              <a:t>ος</a:t>
            </a:r>
            <a:r>
              <a:rPr lang="el-GR" sz="6700" dirty="0"/>
              <a:t> αι. </a:t>
            </a:r>
            <a:r>
              <a:rPr lang="el-GR" sz="6700" b="1" dirty="0"/>
              <a:t>Κομποσκοίνι :  </a:t>
            </a:r>
            <a:r>
              <a:rPr lang="el-GR" sz="6700" dirty="0"/>
              <a:t>ὁ πάπας </a:t>
            </a:r>
            <a:r>
              <a:rPr lang="el-GR" sz="6700" dirty="0" err="1"/>
              <a:t>Ῥώμης</a:t>
            </a:r>
            <a:r>
              <a:rPr lang="el-GR" sz="6700" dirty="0"/>
              <a:t> Γρηγόριος 13</a:t>
            </a:r>
            <a:r>
              <a:rPr lang="el-GR" sz="6700" baseline="30000" dirty="0"/>
              <a:t>ος</a:t>
            </a:r>
            <a:r>
              <a:rPr lang="el-GR" sz="6700" dirty="0"/>
              <a:t>ἔτος 1582, «</a:t>
            </a:r>
            <a:r>
              <a:rPr lang="el-GR" sz="6700" dirty="0" err="1"/>
              <a:t>εὐλόγησε</a:t>
            </a:r>
            <a:r>
              <a:rPr lang="el-GR" sz="6700" dirty="0"/>
              <a:t>» </a:t>
            </a:r>
            <a:r>
              <a:rPr lang="el-GR" sz="6700" dirty="0" err="1"/>
              <a:t>καὶ</a:t>
            </a:r>
            <a:r>
              <a:rPr lang="el-GR" sz="6700" dirty="0"/>
              <a:t> [ …] «</a:t>
            </a:r>
            <a:r>
              <a:rPr lang="el-GR" sz="6700" dirty="0" err="1"/>
              <a:t>ἐκχριστιάνισε</a:t>
            </a:r>
            <a:r>
              <a:rPr lang="el-GR" sz="6700" dirty="0"/>
              <a:t>» </a:t>
            </a:r>
            <a:r>
              <a:rPr lang="el-GR" sz="6700" dirty="0" err="1"/>
              <a:t>τὸ</a:t>
            </a:r>
            <a:r>
              <a:rPr lang="el-GR" sz="6700" dirty="0"/>
              <a:t> </a:t>
            </a:r>
            <a:r>
              <a:rPr lang="el-GR" sz="6700" dirty="0" err="1"/>
              <a:t>εἰδωλολατρικὸ</a:t>
            </a:r>
            <a:r>
              <a:rPr lang="el-GR" sz="6700" dirty="0"/>
              <a:t> - </a:t>
            </a:r>
            <a:r>
              <a:rPr lang="el-GR" sz="6700" dirty="0" err="1"/>
              <a:t>βουδδιστικὸ</a:t>
            </a:r>
            <a:r>
              <a:rPr lang="el-GR" sz="6700" dirty="0"/>
              <a:t> - </a:t>
            </a:r>
            <a:r>
              <a:rPr lang="el-GR" sz="6700" dirty="0" err="1"/>
              <a:t>μωαμεθανικὸ</a:t>
            </a:r>
            <a:r>
              <a:rPr lang="el-GR" sz="6700" dirty="0"/>
              <a:t> </a:t>
            </a:r>
            <a:r>
              <a:rPr lang="el-GR" sz="6700" dirty="0" err="1"/>
              <a:t>κομποσχοίνι</a:t>
            </a:r>
            <a:r>
              <a:rPr lang="el-GR" sz="6700" dirty="0"/>
              <a:t>, </a:t>
            </a:r>
            <a:r>
              <a:rPr lang="el-GR" sz="6700" dirty="0" err="1"/>
              <a:t>τὸ</a:t>
            </a:r>
            <a:r>
              <a:rPr lang="el-GR" sz="6700" dirty="0"/>
              <a:t> </a:t>
            </a:r>
            <a:r>
              <a:rPr lang="el-GR" sz="6700" dirty="0" err="1"/>
              <a:t>ὁποῖο</a:t>
            </a:r>
            <a:r>
              <a:rPr lang="el-GR" sz="6700" dirty="0"/>
              <a:t> </a:t>
            </a:r>
            <a:r>
              <a:rPr lang="el-GR" sz="6700" dirty="0" err="1"/>
              <a:t>κομποσχοίνι</a:t>
            </a:r>
            <a:r>
              <a:rPr lang="el-GR" sz="6700" dirty="0"/>
              <a:t> </a:t>
            </a:r>
            <a:r>
              <a:rPr lang="el-GR" sz="6700" dirty="0" err="1"/>
              <a:t>ἀπὸ</a:t>
            </a:r>
            <a:r>
              <a:rPr lang="el-GR" sz="6700" dirty="0"/>
              <a:t> </a:t>
            </a:r>
            <a:r>
              <a:rPr lang="el-GR" sz="6700" dirty="0" err="1"/>
              <a:t>τοὺς</a:t>
            </a:r>
            <a:r>
              <a:rPr lang="el-GR" sz="6700" dirty="0"/>
              <a:t> </a:t>
            </a:r>
            <a:r>
              <a:rPr lang="el-GR" sz="6700" dirty="0" err="1"/>
              <a:t>βουδδιστὰς</a:t>
            </a:r>
            <a:r>
              <a:rPr lang="el-GR" sz="6700" dirty="0"/>
              <a:t> </a:t>
            </a:r>
            <a:r>
              <a:rPr lang="el-GR" sz="6700" dirty="0" err="1"/>
              <a:t>Πακιστανοὺς</a:t>
            </a:r>
            <a:r>
              <a:rPr lang="el-GR" sz="6700" dirty="0"/>
              <a:t>, </a:t>
            </a:r>
            <a:r>
              <a:rPr lang="el-GR" sz="6700" dirty="0" err="1"/>
              <a:t>ὅταν</a:t>
            </a:r>
            <a:r>
              <a:rPr lang="el-GR" sz="6700" dirty="0"/>
              <a:t> </a:t>
            </a:r>
            <a:r>
              <a:rPr lang="el-GR" sz="6700" dirty="0" err="1"/>
              <a:t>ἐξισλαμίστηκαν</a:t>
            </a:r>
            <a:r>
              <a:rPr lang="el-GR" sz="6700" dirty="0"/>
              <a:t>, </a:t>
            </a:r>
            <a:r>
              <a:rPr lang="el-GR" sz="6700" dirty="0" err="1"/>
              <a:t>τὸ</a:t>
            </a:r>
            <a:r>
              <a:rPr lang="el-GR" sz="6700" dirty="0"/>
              <a:t> </a:t>
            </a:r>
            <a:r>
              <a:rPr lang="el-GR" sz="6700" dirty="0" err="1"/>
              <a:t>πῆραν</a:t>
            </a:r>
            <a:r>
              <a:rPr lang="el-GR" sz="6700" dirty="0"/>
              <a:t> </a:t>
            </a:r>
            <a:r>
              <a:rPr lang="el-GR" sz="6700" dirty="0" err="1"/>
              <a:t>ὅλοι</a:t>
            </a:r>
            <a:r>
              <a:rPr lang="el-GR" sz="6700" dirty="0"/>
              <a:t> </a:t>
            </a:r>
            <a:r>
              <a:rPr lang="el-GR" sz="6700" dirty="0" err="1"/>
              <a:t>οἱ</a:t>
            </a:r>
            <a:r>
              <a:rPr lang="el-GR" sz="6700" dirty="0"/>
              <a:t> </a:t>
            </a:r>
            <a:r>
              <a:rPr lang="el-GR" sz="6700" dirty="0" err="1"/>
              <a:t>μωαμεθανοὶ</a:t>
            </a:r>
            <a:r>
              <a:rPr lang="el-GR" sz="6700" dirty="0"/>
              <a:t> </a:t>
            </a:r>
            <a:r>
              <a:rPr lang="el-GR" sz="6700" dirty="0" err="1"/>
              <a:t>τῶν</a:t>
            </a:r>
            <a:r>
              <a:rPr lang="el-GR" sz="6700" dirty="0"/>
              <a:t> </a:t>
            </a:r>
            <a:r>
              <a:rPr lang="el-GR" sz="6700" dirty="0" err="1"/>
              <a:t>χωρῶν</a:t>
            </a:r>
            <a:r>
              <a:rPr lang="el-GR" sz="6700" dirty="0"/>
              <a:t> Περσίας (</a:t>
            </a:r>
            <a:r>
              <a:rPr lang="el-GR" sz="6700" dirty="0" err="1"/>
              <a:t>Ἰρὰν</a:t>
            </a:r>
            <a:r>
              <a:rPr lang="el-GR" sz="6700" dirty="0"/>
              <a:t>) - Μεσοποταμίας (</a:t>
            </a:r>
            <a:r>
              <a:rPr lang="el-GR" sz="6700" dirty="0" err="1"/>
              <a:t>Ἰρὰκ</a:t>
            </a:r>
            <a:r>
              <a:rPr lang="el-GR" sz="6700" dirty="0"/>
              <a:t>) - Συρίας - Παλαιστίνης - Τουρκίας· </a:t>
            </a:r>
            <a:r>
              <a:rPr lang="el-GR" sz="6700" dirty="0" err="1"/>
              <a:t>καὶ</a:t>
            </a:r>
            <a:r>
              <a:rPr lang="el-GR" sz="6700" dirty="0"/>
              <a:t> </a:t>
            </a:r>
            <a:r>
              <a:rPr lang="el-GR" sz="6700" dirty="0" err="1"/>
              <a:t>οἱ</a:t>
            </a:r>
            <a:r>
              <a:rPr lang="el-GR" sz="6700" dirty="0"/>
              <a:t> </a:t>
            </a:r>
            <a:r>
              <a:rPr lang="el-GR" sz="6700" dirty="0" err="1"/>
              <a:t>Μωαμεθανοὶ</a:t>
            </a:r>
            <a:r>
              <a:rPr lang="el-GR" sz="6700" dirty="0"/>
              <a:t> </a:t>
            </a:r>
            <a:r>
              <a:rPr lang="el-GR" sz="6700" dirty="0" err="1"/>
              <a:t>Παλαιστινοὶ</a:t>
            </a:r>
            <a:r>
              <a:rPr lang="el-GR" sz="6700" dirty="0"/>
              <a:t> […] </a:t>
            </a:r>
            <a:r>
              <a:rPr lang="el-GR" sz="6700" dirty="0" err="1"/>
              <a:t>τὸ</a:t>
            </a:r>
            <a:r>
              <a:rPr lang="el-GR" sz="6700" dirty="0"/>
              <a:t> μετέδωσαν </a:t>
            </a:r>
            <a:r>
              <a:rPr lang="el-GR" sz="6700" dirty="0" err="1"/>
              <a:t>στοὺς</a:t>
            </a:r>
            <a:r>
              <a:rPr lang="el-GR" sz="6700" dirty="0"/>
              <a:t> </a:t>
            </a:r>
            <a:r>
              <a:rPr lang="el-GR" sz="6700" dirty="0" err="1"/>
              <a:t>νικητὰς</a:t>
            </a:r>
            <a:r>
              <a:rPr lang="el-GR" sz="6700" dirty="0"/>
              <a:t> Φράγκους σταυροφόρους, </a:t>
            </a:r>
            <a:r>
              <a:rPr lang="el-GR" sz="6700" dirty="0" err="1"/>
              <a:t>καὶ</a:t>
            </a:r>
            <a:r>
              <a:rPr lang="el-GR" sz="6700" dirty="0"/>
              <a:t> </a:t>
            </a:r>
            <a:r>
              <a:rPr lang="el-GR" sz="6700" dirty="0" err="1"/>
              <a:t>οἱ</a:t>
            </a:r>
            <a:r>
              <a:rPr lang="el-GR" sz="6700" dirty="0"/>
              <a:t> Φράγκοι σταυροφόροι </a:t>
            </a:r>
            <a:r>
              <a:rPr lang="el-GR" sz="6700" dirty="0" err="1"/>
              <a:t>τὸ</a:t>
            </a:r>
            <a:r>
              <a:rPr lang="el-GR" sz="6700" dirty="0"/>
              <a:t> διέδωσαν σ᾿ </a:t>
            </a:r>
            <a:r>
              <a:rPr lang="el-GR" sz="6700" dirty="0" err="1"/>
              <a:t>ὅλη</a:t>
            </a:r>
            <a:r>
              <a:rPr lang="el-GR" sz="6700" dirty="0"/>
              <a:t> </a:t>
            </a:r>
            <a:r>
              <a:rPr lang="el-GR" sz="6700" dirty="0" err="1"/>
              <a:t>τὴν</a:t>
            </a:r>
            <a:r>
              <a:rPr lang="el-GR" sz="6700" dirty="0"/>
              <a:t> </a:t>
            </a:r>
            <a:r>
              <a:rPr lang="el-GR" sz="6700" dirty="0" err="1"/>
              <a:t>Εὐρώπη</a:t>
            </a:r>
            <a:r>
              <a:rPr lang="en-US" sz="6700" dirty="0"/>
              <a:t> (</a:t>
            </a:r>
            <a:r>
              <a:rPr lang="el-GR" sz="6700" dirty="0" err="1"/>
              <a:t>Σιαμάκης</a:t>
            </a:r>
            <a:r>
              <a:rPr lang="el-GR" sz="6700" dirty="0"/>
              <a:t>).</a:t>
            </a:r>
          </a:p>
          <a:p>
            <a:pPr algn="just"/>
            <a:endParaRPr lang="en-US" sz="1000" dirty="0"/>
          </a:p>
        </p:txBody>
      </p:sp>
      <p:pic>
        <p:nvPicPr>
          <p:cNvPr id="4" name="Picture 3">
            <a:extLst>
              <a:ext uri="{FF2B5EF4-FFF2-40B4-BE49-F238E27FC236}">
                <a16:creationId xmlns:a16="http://schemas.microsoft.com/office/drawing/2014/main" id="{BA2D16D6-0529-58B1-A6B2-A135B32ECA94}"/>
              </a:ext>
            </a:extLst>
          </p:cNvPr>
          <p:cNvPicPr>
            <a:picLocks noChangeAspect="1"/>
          </p:cNvPicPr>
          <p:nvPr/>
        </p:nvPicPr>
        <p:blipFill>
          <a:blip r:embed="rId3"/>
          <a:stretch>
            <a:fillRect/>
          </a:stretch>
        </p:blipFill>
        <p:spPr>
          <a:xfrm>
            <a:off x="8845407" y="1701754"/>
            <a:ext cx="2703125" cy="743359"/>
          </a:xfrm>
          <a:prstGeom prst="rect">
            <a:avLst/>
          </a:prstGeom>
        </p:spPr>
      </p:pic>
      <p:pic>
        <p:nvPicPr>
          <p:cNvPr id="5" name="Picture 4" descr="Χρυσοβαλάντης Κυριάκου Λέκτορας Εκκλησιαστικής Ιστορίας Θεολογική">
            <a:extLst>
              <a:ext uri="{FF2B5EF4-FFF2-40B4-BE49-F238E27FC236}">
                <a16:creationId xmlns:a16="http://schemas.microsoft.com/office/drawing/2014/main" id="{D81DEBF9-248F-8680-9721-0DCCC03AA828}"/>
              </a:ext>
            </a:extLst>
          </p:cNvPr>
          <p:cNvPicPr>
            <a:picLocks noChangeAspect="1"/>
          </p:cNvPicPr>
          <p:nvPr/>
        </p:nvPicPr>
        <p:blipFill>
          <a:blip r:embed="rId4"/>
          <a:stretch>
            <a:fillRect/>
          </a:stretch>
        </p:blipFill>
        <p:spPr>
          <a:xfrm>
            <a:off x="9349828" y="2661920"/>
            <a:ext cx="1829248" cy="2585510"/>
          </a:xfrm>
          <a:prstGeom prst="rect">
            <a:avLst/>
          </a:prstGeom>
        </p:spPr>
      </p:pic>
      <p:sp>
        <p:nvSpPr>
          <p:cNvPr id="6" name="TextBox 5">
            <a:extLst>
              <a:ext uri="{FF2B5EF4-FFF2-40B4-BE49-F238E27FC236}">
                <a16:creationId xmlns:a16="http://schemas.microsoft.com/office/drawing/2014/main" id="{1319CD68-E1CE-FBC1-B0D1-C7AC17D01B3C}"/>
              </a:ext>
            </a:extLst>
          </p:cNvPr>
          <p:cNvSpPr txBox="1"/>
          <p:nvPr/>
        </p:nvSpPr>
        <p:spPr>
          <a:xfrm>
            <a:off x="9062720" y="5638800"/>
            <a:ext cx="2590800" cy="1200329"/>
          </a:xfrm>
          <a:prstGeom prst="rect">
            <a:avLst/>
          </a:prstGeom>
          <a:noFill/>
        </p:spPr>
        <p:txBody>
          <a:bodyPr wrap="square" rtlCol="0">
            <a:spAutoFit/>
          </a:bodyPr>
          <a:lstStyle/>
          <a:p>
            <a:pPr algn="just"/>
            <a:r>
              <a:rPr lang="en-US" sz="1200" b="1" dirty="0"/>
              <a:t>Chr. KYRIACOU, Eurasian land routes and the development of hesychast psycho-physiological techniques in the thirteenth Century</a:t>
            </a:r>
            <a:r>
              <a:rPr lang="el-GR" sz="1200" b="1" dirty="0"/>
              <a:t>,</a:t>
            </a:r>
            <a:r>
              <a:rPr lang="en-US" sz="1200" b="1" dirty="0"/>
              <a:t> </a:t>
            </a:r>
            <a:r>
              <a:rPr lang="en-US" sz="1200" i="1" dirty="0"/>
              <a:t>BYZANTINA SYMMEIKTA </a:t>
            </a:r>
            <a:r>
              <a:rPr lang="en-US" sz="1200" dirty="0"/>
              <a:t>35 (2025)</a:t>
            </a:r>
          </a:p>
        </p:txBody>
      </p:sp>
    </p:spTree>
    <p:extLst>
      <p:ext uri="{BB962C8B-B14F-4D97-AF65-F5344CB8AC3E}">
        <p14:creationId xmlns:p14="http://schemas.microsoft.com/office/powerpoint/2010/main" val="2255678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810B05-8BC5-8611-2061-886B66D0DAC8}"/>
              </a:ext>
            </a:extLst>
          </p:cNvPr>
          <p:cNvSpPr>
            <a:spLocks noGrp="1"/>
          </p:cNvSpPr>
          <p:nvPr>
            <p:ph type="title"/>
          </p:nvPr>
        </p:nvSpPr>
        <p:spPr>
          <a:xfrm>
            <a:off x="572493" y="238539"/>
            <a:ext cx="11018520" cy="1434415"/>
          </a:xfrm>
        </p:spPr>
        <p:txBody>
          <a:bodyPr anchor="b">
            <a:normAutofit/>
          </a:bodyPr>
          <a:lstStyle/>
          <a:p>
            <a:r>
              <a:rPr lang="en-US" sz="5400" b="1"/>
              <a:t>Kεχριμπάρι (ή «ηλέκτρινο»)</a:t>
            </a:r>
            <a:endParaRPr lang="en-US" sz="5400"/>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6A47A86-9E38-5CE8-A43B-C8F2B8E01D83}"/>
              </a:ext>
            </a:extLst>
          </p:cNvPr>
          <p:cNvSpPr>
            <a:spLocks noGrp="1"/>
          </p:cNvSpPr>
          <p:nvPr>
            <p:ph idx="1"/>
          </p:nvPr>
        </p:nvSpPr>
        <p:spPr>
          <a:xfrm>
            <a:off x="166255" y="1726710"/>
            <a:ext cx="7119790" cy="4856174"/>
          </a:xfrm>
        </p:spPr>
        <p:txBody>
          <a:bodyPr anchor="t">
            <a:normAutofit lnSpcReduction="10000"/>
          </a:bodyPr>
          <a:lstStyle/>
          <a:p>
            <a:pPr marL="0" indent="0">
              <a:buNone/>
            </a:pPr>
            <a:endParaRPr lang="en-US" sz="1000" dirty="0"/>
          </a:p>
          <a:p>
            <a:pPr algn="just"/>
            <a:r>
              <a:rPr lang="en-US" sz="1000" b="1" dirty="0"/>
              <a:t>1</a:t>
            </a:r>
            <a:r>
              <a:rPr lang="en-US" sz="1200" b="1" dirty="0"/>
              <a:t>. </a:t>
            </a:r>
            <a:r>
              <a:rPr lang="en-US" sz="1200" b="1" dirty="0" err="1"/>
              <a:t>Ηρεμιστική</a:t>
            </a:r>
            <a:r>
              <a:rPr lang="en-US" sz="1200" b="1" dirty="0"/>
              <a:t> και </a:t>
            </a:r>
            <a:r>
              <a:rPr lang="en-US" sz="1200" b="1" dirty="0" err="1"/>
              <a:t>Αισθητηρι</a:t>
            </a:r>
            <a:r>
              <a:rPr lang="en-US" sz="1200" b="1" dirty="0"/>
              <a:t>ακή Εμπειρία: Οσμή (Άρωμα):</a:t>
            </a:r>
            <a:r>
              <a:rPr lang="en-US" sz="1200" dirty="0"/>
              <a:t> Το αυθεντικό κεχριμπάρι είναι απολιθωμένη ρητίνη δέντρων. Κα</a:t>
            </a:r>
            <a:r>
              <a:rPr lang="en-US" sz="1200" dirty="0" err="1"/>
              <a:t>θώς</a:t>
            </a:r>
            <a:r>
              <a:rPr lang="en-US" sz="1200" dirty="0"/>
              <a:t> ο </a:t>
            </a:r>
            <a:r>
              <a:rPr lang="en-US" sz="1200" dirty="0" err="1"/>
              <a:t>χρήστης</a:t>
            </a:r>
            <a:r>
              <a:rPr lang="en-US" sz="1200" dirty="0"/>
              <a:t> </a:t>
            </a:r>
            <a:r>
              <a:rPr lang="en-US" sz="1200" dirty="0" err="1"/>
              <a:t>το</a:t>
            </a:r>
            <a:r>
              <a:rPr lang="en-US" sz="1200" dirty="0"/>
              <a:t> </a:t>
            </a:r>
            <a:r>
              <a:rPr lang="en-US" sz="1200" dirty="0" err="1"/>
              <a:t>κρ</a:t>
            </a:r>
            <a:r>
              <a:rPr lang="en-US" sz="1200" dirty="0"/>
              <a:t>ατά στα χέρια του και οι χάντρες τρίβονται μεταξύ τους, η θερμότητα του σώματος απελευθερώνει ένα ελαφρύ, ζεστό άρωμα πεύκου/ρητίνης, το οποίο θεωρείται ιδιαίτερα χαλαρωτικό.</a:t>
            </a:r>
          </a:p>
          <a:p>
            <a:pPr lvl="0"/>
            <a:r>
              <a:rPr lang="en-US" sz="1200" b="1" dirty="0" err="1"/>
              <a:t>Αφή</a:t>
            </a:r>
            <a:r>
              <a:rPr lang="en-US" sz="1200" b="1" dirty="0"/>
              <a:t> και </a:t>
            </a:r>
            <a:r>
              <a:rPr lang="en-US" sz="1200" b="1" dirty="0" err="1"/>
              <a:t>Θερμοκρ</a:t>
            </a:r>
            <a:r>
              <a:rPr lang="en-US" sz="1200" b="1" dirty="0"/>
              <a:t>ασία:</a:t>
            </a:r>
            <a:r>
              <a:rPr lang="en-US" sz="1200" dirty="0"/>
              <a:t> Σε αντίθεση με το γυαλί ή τα μέταλλα που είναι ψυχρά, το κεχριμπάρι είναι οργανικό υλικό, ελαφρύ, ζεστό στην αφή και ευχάριστο στο κράτημα.</a:t>
            </a:r>
            <a:br>
              <a:rPr lang="en-US" sz="1200" dirty="0"/>
            </a:br>
            <a:endParaRPr lang="en-US" sz="1200" dirty="0"/>
          </a:p>
          <a:p>
            <a:pPr lvl="0"/>
            <a:r>
              <a:rPr lang="en-US" sz="1200" b="1" dirty="0" err="1"/>
              <a:t>Ήχος</a:t>
            </a:r>
            <a:r>
              <a:rPr lang="en-US" sz="1200" b="1" dirty="0"/>
              <a:t>:</a:t>
            </a:r>
            <a:r>
              <a:rPr lang="en-US" sz="1200" dirty="0"/>
              <a:t> Ο </a:t>
            </a:r>
            <a:r>
              <a:rPr lang="en-US" sz="1200" dirty="0" err="1"/>
              <a:t>ήχος</a:t>
            </a:r>
            <a:r>
              <a:rPr lang="en-US" sz="1200" dirty="0"/>
              <a:t> π</a:t>
            </a:r>
            <a:r>
              <a:rPr lang="en-US" sz="1200" dirty="0" err="1"/>
              <a:t>ου</a:t>
            </a:r>
            <a:r>
              <a:rPr lang="en-US" sz="1200" dirty="0"/>
              <a:t> πα</a:t>
            </a:r>
            <a:r>
              <a:rPr lang="en-US" sz="1200" dirty="0" err="1"/>
              <a:t>ράγουν</a:t>
            </a:r>
            <a:r>
              <a:rPr lang="en-US" sz="1200" dirty="0"/>
              <a:t> </a:t>
            </a:r>
            <a:r>
              <a:rPr lang="en-US" sz="1200" dirty="0" err="1"/>
              <a:t>οι</a:t>
            </a:r>
            <a:r>
              <a:rPr lang="en-US" sz="1200" dirty="0"/>
              <a:t> </a:t>
            </a:r>
            <a:r>
              <a:rPr lang="en-US" sz="1200" dirty="0" err="1"/>
              <a:t>χάντρες</a:t>
            </a:r>
            <a:r>
              <a:rPr lang="en-US" sz="1200" dirty="0"/>
              <a:t> από </a:t>
            </a:r>
            <a:r>
              <a:rPr lang="en-US" sz="1200" dirty="0" err="1"/>
              <a:t>κεχριμ</a:t>
            </a:r>
            <a:r>
              <a:rPr lang="en-US" sz="1200" dirty="0"/>
              <a:t>πάρι όταν χτυπούν μεταξύ τους είναι «μαλακός», υπόκωφος και καθόλου οξύς, ενισχύοντας την αίσθηση της ηρεμίας.</a:t>
            </a:r>
          </a:p>
          <a:p>
            <a:r>
              <a:rPr lang="en-US" sz="1200" b="1" dirty="0"/>
              <a:t>2. </a:t>
            </a:r>
            <a:r>
              <a:rPr lang="en-US" sz="1200" b="1" dirty="0" err="1"/>
              <a:t>Ηλεκτρομ</a:t>
            </a:r>
            <a:r>
              <a:rPr lang="en-US" sz="1200" b="1" dirty="0"/>
              <a:t>αγνητικές &amp; Θεραπευτικές Ιδιότητες Στατικός Ηλεκτρισμός:</a:t>
            </a:r>
            <a:r>
              <a:rPr lang="en-US" sz="1200" dirty="0"/>
              <a:t> Η λέξη </a:t>
            </a:r>
            <a:r>
              <a:rPr lang="en-US" sz="1200" i="1" dirty="0"/>
              <a:t>ηλεκτρισμός</a:t>
            </a:r>
            <a:r>
              <a:rPr lang="en-US" sz="1200" dirty="0"/>
              <a:t> παράγεται από την αρχαία ελληνική λέξη </a:t>
            </a:r>
            <a:r>
              <a:rPr lang="en-US" sz="1200" i="1" dirty="0"/>
              <a:t>ἤλεκτρον</a:t>
            </a:r>
            <a:r>
              <a:rPr lang="en-US" sz="1200" dirty="0"/>
              <a:t> (κεχριμπάρι). </a:t>
            </a:r>
            <a:r>
              <a:rPr lang="en-US" sz="1200" dirty="0" err="1"/>
              <a:t>Τρί</a:t>
            </a:r>
            <a:r>
              <a:rPr lang="en-US" sz="1200" dirty="0"/>
              <a:t>βοντας τις χάντρες, το υλικό φορτίζεται αρνητικά. </a:t>
            </a:r>
            <a:r>
              <a:rPr lang="en-US" sz="1200" dirty="0" err="1"/>
              <a:t>Στην</a:t>
            </a:r>
            <a:r>
              <a:rPr lang="en-US" sz="1200" dirty="0"/>
              <a:t> λα</a:t>
            </a:r>
            <a:r>
              <a:rPr lang="en-US" sz="1200" dirty="0" err="1"/>
              <a:t>ϊκή</a:t>
            </a:r>
            <a:r>
              <a:rPr lang="en-US" sz="1200" dirty="0"/>
              <a:t> πα</a:t>
            </a:r>
            <a:r>
              <a:rPr lang="en-US" sz="1200" dirty="0" err="1"/>
              <a:t>ράδοση</a:t>
            </a:r>
            <a:r>
              <a:rPr lang="en-US" sz="1200" dirty="0"/>
              <a:t> και </a:t>
            </a:r>
            <a:r>
              <a:rPr lang="en-US" sz="1200" dirty="0" err="1"/>
              <a:t>τη</a:t>
            </a:r>
            <a:r>
              <a:rPr lang="en-US" sz="1200" dirty="0"/>
              <a:t> </a:t>
            </a:r>
            <a:r>
              <a:rPr lang="en-US" sz="1200" dirty="0" err="1"/>
              <a:t>θερ</a:t>
            </a:r>
            <a:r>
              <a:rPr lang="en-US" sz="1200" dirty="0"/>
              <a:t>απευτική αντίληψη της Ανατολής, αυτή η ιδιότητα θεωρούνταν ότι απορροφά το στρες, την ένταση και την αρνητική ενέργεια του οργανισμού.</a:t>
            </a:r>
          </a:p>
          <a:p>
            <a:pPr lvl="0"/>
            <a:r>
              <a:rPr lang="en-US" sz="1200" b="1" dirty="0" err="1"/>
              <a:t>Ηλεκτρικό</a:t>
            </a:r>
            <a:r>
              <a:rPr lang="en-US" sz="1200" b="1" dirty="0"/>
              <a:t> </a:t>
            </a:r>
            <a:r>
              <a:rPr lang="en-US" sz="1200" b="1" dirty="0" err="1"/>
              <a:t>Οξύ</a:t>
            </a:r>
            <a:r>
              <a:rPr lang="en-US" sz="1200" b="1" dirty="0"/>
              <a:t> (Succinic Acid):</a:t>
            </a:r>
            <a:r>
              <a:rPr lang="en-US" sz="1200" dirty="0"/>
              <a:t> </a:t>
            </a:r>
            <a:r>
              <a:rPr lang="en-US" sz="1200" dirty="0" err="1"/>
              <a:t>Το</a:t>
            </a:r>
            <a:r>
              <a:rPr lang="en-US" sz="1200" dirty="0"/>
              <a:t> </a:t>
            </a:r>
            <a:r>
              <a:rPr lang="en-US" sz="1200" dirty="0" err="1"/>
              <a:t>κεχριμ</a:t>
            </a:r>
            <a:r>
              <a:rPr lang="en-US" sz="1200" dirty="0"/>
              <a:t>πάρι περιέχει ηλεκτρικό οξύ, το οποίο στη λαϊκή ιατρική θεωρείται φυσικό αναλγητικό και αντιφλεγμονώδες, γι' αυτό και το χρησιμοποιούσαν για την ανακούφιση από πόνους των αρθρώσεων ή του λαιμού.</a:t>
            </a:r>
          </a:p>
          <a:p>
            <a:r>
              <a:rPr lang="en-US" sz="1200" b="1" dirty="0"/>
              <a:t>3. </a:t>
            </a:r>
            <a:r>
              <a:rPr lang="en-US" sz="1200" b="1" dirty="0" err="1"/>
              <a:t>Κοινωνικό</a:t>
            </a:r>
            <a:r>
              <a:rPr lang="en-US" sz="1200" b="1" dirty="0"/>
              <a:t> Status </a:t>
            </a:r>
            <a:r>
              <a:rPr lang="en-US" sz="1200" b="1" dirty="0" err="1"/>
              <a:t>Σύμ</a:t>
            </a:r>
            <a:r>
              <a:rPr lang="en-US" sz="1200" b="1" dirty="0"/>
              <a:t>βολο Πλούτου:</a:t>
            </a:r>
            <a:r>
              <a:rPr lang="en-US" sz="1200" dirty="0"/>
              <a:t> Το φυσικό κεχριμπάρι (ιδιαίτερα το κεχριμπάρι της Βαλτικής) ήταν ακριβό και δύσκολο να αποκτηθεί. </a:t>
            </a:r>
            <a:r>
              <a:rPr lang="en-US" sz="1200" dirty="0" err="1"/>
              <a:t>Έν</a:t>
            </a:r>
            <a:r>
              <a:rPr lang="en-US" sz="1200" dirty="0"/>
              <a:t>α κομπολόι από αυθεντικό κεχριμπάρι (ή από σπάνια μείγματα όπως το </a:t>
            </a:r>
            <a:r>
              <a:rPr lang="en-US" sz="1200" i="1" dirty="0"/>
              <a:t>καχραμάν</a:t>
            </a:r>
            <a:r>
              <a:rPr lang="en-US" sz="1200" dirty="0"/>
              <a:t>, το </a:t>
            </a:r>
            <a:r>
              <a:rPr lang="en-US" sz="1200" i="1" dirty="0"/>
              <a:t>φατουράν</a:t>
            </a:r>
            <a:r>
              <a:rPr lang="en-US" sz="1200" dirty="0"/>
              <a:t> και το </a:t>
            </a:r>
            <a:r>
              <a:rPr lang="en-US" sz="1200" i="1" dirty="0"/>
              <a:t>μισκεβί</a:t>
            </a:r>
            <a:r>
              <a:rPr lang="en-US" sz="1200" dirty="0"/>
              <a:t>) αποτελούσε δείγμα υψηλής κοινωνικής θέσης, αρχοντιάς και κύρους για τον κάτοχό του.</a:t>
            </a:r>
          </a:p>
          <a:p>
            <a:pPr marL="0" lvl="0" indent="0">
              <a:buNone/>
            </a:pPr>
            <a:r>
              <a:rPr lang="en-US" sz="1200" b="1" dirty="0"/>
              <a:t>4. </a:t>
            </a:r>
            <a:r>
              <a:rPr lang="en-US" sz="1200" b="1" dirty="0" err="1"/>
              <a:t>Πνευμ</a:t>
            </a:r>
            <a:r>
              <a:rPr lang="en-US" sz="1200" b="1" dirty="0"/>
              <a:t>ατική και Προστατευτική Σημασία </a:t>
            </a:r>
            <a:r>
              <a:rPr lang="en-US" sz="1200" dirty="0"/>
              <a:t>Στις παραδόσεις της Ανατολικής Μεσογείου και της Μέσης Ανατολής, το κεχριμπάρι θεωρούνταν «ζωντανή πέτρα» που προστάτευε από το κακό μάτι, έφερνε διαύγεια στο νου και βοηθούσε στη συγκέντρωση κατά τη διάρκεια της προσευχής ή του λογισμού.</a:t>
            </a:r>
          </a:p>
          <a:p>
            <a:endParaRPr lang="en-US" sz="1000" dirty="0"/>
          </a:p>
        </p:txBody>
      </p:sp>
      <p:pic>
        <p:nvPicPr>
          <p:cNvPr id="4" name="Picture 3" descr="Κεχριμπάρι ιδιότητες | Σχετικά με το φυσικό κεχριμπάρι της ...">
            <a:extLst>
              <a:ext uri="{FF2B5EF4-FFF2-40B4-BE49-F238E27FC236}">
                <a16:creationId xmlns:a16="http://schemas.microsoft.com/office/drawing/2014/main" id="{B2375CCF-56F6-B73A-F24C-E4AD9320624A}"/>
              </a:ext>
            </a:extLst>
          </p:cNvPr>
          <p:cNvPicPr>
            <a:picLocks noChangeAspect="1"/>
          </p:cNvPicPr>
          <p:nvPr/>
        </p:nvPicPr>
        <p:blipFill>
          <a:blip r:embed="rId2"/>
          <a:srcRect l="21406" r="6440"/>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21081617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23C7A0-EE48-F262-F145-D21FD182587C}"/>
              </a:ext>
            </a:extLst>
          </p:cNvPr>
          <p:cNvSpPr>
            <a:spLocks noGrp="1"/>
          </p:cNvSpPr>
          <p:nvPr>
            <p:ph type="title"/>
          </p:nvPr>
        </p:nvSpPr>
        <p:spPr>
          <a:xfrm>
            <a:off x="761800" y="762001"/>
            <a:ext cx="5334197" cy="1708242"/>
          </a:xfrm>
        </p:spPr>
        <p:txBody>
          <a:bodyPr anchor="ctr">
            <a:normAutofit/>
          </a:bodyPr>
          <a:lstStyle/>
          <a:p>
            <a:r>
              <a:rPr lang="el-GR" sz="4000"/>
              <a:t>Ωραιολάτρης</a:t>
            </a:r>
            <a:endParaRPr lang="en-US" sz="4000" dirty="0"/>
          </a:p>
        </p:txBody>
      </p:sp>
      <p:sp>
        <p:nvSpPr>
          <p:cNvPr id="3" name="Content Placeholder 2">
            <a:extLst>
              <a:ext uri="{FF2B5EF4-FFF2-40B4-BE49-F238E27FC236}">
                <a16:creationId xmlns:a16="http://schemas.microsoft.com/office/drawing/2014/main" id="{AF3C7FFE-1D5D-2E1E-52D1-73253B2B6548}"/>
              </a:ext>
            </a:extLst>
          </p:cNvPr>
          <p:cNvSpPr>
            <a:spLocks noGrp="1"/>
          </p:cNvSpPr>
          <p:nvPr>
            <p:ph idx="1"/>
          </p:nvPr>
        </p:nvSpPr>
        <p:spPr>
          <a:xfrm>
            <a:off x="761800" y="2470244"/>
            <a:ext cx="5334197" cy="3769835"/>
          </a:xfrm>
        </p:spPr>
        <p:txBody>
          <a:bodyPr anchor="ctr">
            <a:normAutofit/>
          </a:bodyPr>
          <a:lstStyle/>
          <a:p>
            <a:r>
              <a:rPr lang="en-US" sz="1000" dirty="0"/>
              <a:t>O </a:t>
            </a:r>
            <a:r>
              <a:rPr lang="en-US" sz="1000" dirty="0" err="1"/>
              <a:t>ωρ</a:t>
            </a:r>
            <a:r>
              <a:rPr lang="en-US" sz="1000" dirty="0"/>
              <a:t>αιολάτρης χάνεται μέσα σε νέφη θυμιάματος, εκστασιάζεται με τους αρχαίους ύμνους, θαυμάζει την αυστηρότητα και την εγκράτεια της εικονογραφίας τύπου Νόβγκοροντ. Θα </a:t>
            </a:r>
            <a:r>
              <a:rPr lang="en-US" sz="1000" dirty="0" err="1"/>
              <a:t>σχολιάσει</a:t>
            </a:r>
            <a:r>
              <a:rPr lang="en-US" sz="1000" dirty="0"/>
              <a:t> κατα</a:t>
            </a:r>
            <a:r>
              <a:rPr lang="en-US" sz="1000" dirty="0" err="1"/>
              <a:t>δεκτικά</a:t>
            </a:r>
            <a:r>
              <a:rPr lang="en-US" sz="1000" dirty="0"/>
              <a:t> τα </a:t>
            </a:r>
            <a:r>
              <a:rPr lang="en-US" sz="1000" dirty="0" err="1"/>
              <a:t>κά</a:t>
            </a:r>
            <a:r>
              <a:rPr lang="en-US" sz="1000" dirty="0"/>
              <a:t>πως αφελή λόγια ενός ψαλμού. </a:t>
            </a:r>
            <a:r>
              <a:rPr lang="en-US" sz="1000" dirty="0" err="1"/>
              <a:t>Σε</a:t>
            </a:r>
            <a:r>
              <a:rPr lang="en-US" sz="1000" dirty="0"/>
              <a:t> </a:t>
            </a:r>
            <a:r>
              <a:rPr lang="en-US" sz="1000" dirty="0" err="1"/>
              <a:t>όλ</a:t>
            </a:r>
            <a:r>
              <a:rPr lang="en-US" sz="1000" dirty="0"/>
              <a:t>α είναι μέσα, είναι κορεσμένος και φοβάται μη χάσει το θησαυρό του. </a:t>
            </a:r>
          </a:p>
          <a:p>
            <a:r>
              <a:rPr lang="en-US" sz="1000" dirty="0" err="1"/>
              <a:t>Φο</a:t>
            </a:r>
            <a:r>
              <a:rPr lang="en-US" sz="1000" dirty="0"/>
              <a:t>βάται τις κακόγουστες λεπτομέρειες, τα ανθρώπινα βάσανα που προκαλούν συμπάθεια, την ανθρώπινη αδυναμία που προκαλεί σιχασιά. </a:t>
            </a:r>
            <a:r>
              <a:rPr lang="en-US" sz="1000" dirty="0" err="1"/>
              <a:t>Γενικά</a:t>
            </a:r>
            <a:r>
              <a:rPr lang="en-US" sz="1000" dirty="0"/>
              <a:t>, </a:t>
            </a:r>
            <a:r>
              <a:rPr lang="en-US" sz="1000" dirty="0" err="1"/>
              <a:t>δεν</a:t>
            </a:r>
            <a:r>
              <a:rPr lang="en-US" sz="1000" dirty="0"/>
              <a:t> </a:t>
            </a:r>
            <a:r>
              <a:rPr lang="en-US" sz="1000" dirty="0" err="1"/>
              <a:t>του</a:t>
            </a:r>
            <a:r>
              <a:rPr lang="en-US" sz="1000" dirty="0"/>
              <a:t> α</a:t>
            </a:r>
            <a:r>
              <a:rPr lang="en-US" sz="1000" dirty="0" err="1"/>
              <a:t>ρέσει</a:t>
            </a:r>
            <a:r>
              <a:rPr lang="en-US" sz="1000" dirty="0"/>
              <a:t> ο α</a:t>
            </a:r>
            <a:r>
              <a:rPr lang="en-US" sz="1000" dirty="0" err="1"/>
              <a:t>σήμ</a:t>
            </a:r>
            <a:r>
              <a:rPr lang="en-US" sz="1000" dirty="0"/>
              <a:t>αντος, μπερδεμένος, ανοργάνωτος κόσμος της ανθρώπινης ψυχής. </a:t>
            </a:r>
            <a:r>
              <a:rPr lang="en-US" sz="1000" dirty="0" err="1"/>
              <a:t>Σίγουρ</a:t>
            </a:r>
            <a:r>
              <a:rPr lang="en-US" sz="1000" dirty="0"/>
              <a:t>α θα είναι δύσκολο να βρει κανείς αγάπη μέσα σ' αυτόν τον τύπο της εκκλησιαστικής ζωής, στον ωραιολάτρη. </a:t>
            </a:r>
          </a:p>
          <a:p>
            <a:r>
              <a:rPr lang="en-US" sz="1000" dirty="0"/>
              <a:t>Φα</a:t>
            </a:r>
            <a:r>
              <a:rPr lang="en-US" sz="1000" dirty="0" err="1"/>
              <a:t>ίνετ</a:t>
            </a:r>
            <a:r>
              <a:rPr lang="en-US" sz="1000" dirty="0"/>
              <a:t>αι πως δεν υπάρχει τόπος ούτε και για το μίσος· μόνο αυτή η ψυχρή, μεθοδική καταφρόνια για το μιαρό πλήθος και ένας εκστατικός θαυμασμός για την ομορφιά. Επ</a:t>
            </a:r>
            <a:r>
              <a:rPr lang="en-US" sz="1000" dirty="0" err="1"/>
              <a:t>ίσης</a:t>
            </a:r>
            <a:r>
              <a:rPr lang="en-US" sz="1000" dirty="0"/>
              <a:t> παρα</a:t>
            </a:r>
            <a:r>
              <a:rPr lang="en-US" sz="1000" dirty="0" err="1"/>
              <a:t>τηρείτ</a:t>
            </a:r>
            <a:r>
              <a:rPr lang="en-US" sz="1000" dirty="0"/>
              <a:t>αι μια ξηρότητα που συχνά κλίνει προς το φορμαλισμό. Σ' α</a:t>
            </a:r>
            <a:r>
              <a:rPr lang="en-US" sz="1000" dirty="0" err="1"/>
              <a:t>υτό</a:t>
            </a:r>
            <a:r>
              <a:rPr lang="en-US" sz="1000" dirty="0"/>
              <a:t> </a:t>
            </a:r>
            <a:r>
              <a:rPr lang="en-US" sz="1000" dirty="0" err="1"/>
              <a:t>τον</a:t>
            </a:r>
            <a:r>
              <a:rPr lang="en-US" sz="1000" dirty="0"/>
              <a:t> </a:t>
            </a:r>
            <a:r>
              <a:rPr lang="en-US" sz="1000" dirty="0" err="1"/>
              <a:t>τύ</a:t>
            </a:r>
            <a:r>
              <a:rPr lang="en-US" sz="1000" dirty="0"/>
              <a:t>πο, γίνεται μια προσπάθεια να διαφυλάξει κάποιος τον εαυτό του και τον κόσμο του, έναν κόσμο τόσο καλά δομημένο και εναρμονισμένο, από την εισβολή του οτιδήποτε θα μπορούσε να προσβάλλει ή να διαταράξει αυτή την αρμονία.</a:t>
            </a:r>
          </a:p>
          <a:p>
            <a:r>
              <a:rPr lang="en-US" sz="1000" dirty="0" err="1"/>
              <a:t>Ακόμ</a:t>
            </a:r>
            <a:r>
              <a:rPr lang="en-US" sz="1000" dirty="0"/>
              <a:t>α και οι φλογερές ψυχές θα ψυχρανθούν σιγά σιγά άμα μπλέξουν στα παγωμένα δίχτυα του λάτρη της αισθητικής (για παράδειγμα, ο Κονσταντίν Λεόντιεφ ήταν από τη φύση του θερμή ψυχή). Επ</a:t>
            </a:r>
            <a:r>
              <a:rPr lang="en-US" sz="1000" dirty="0" err="1"/>
              <a:t>ιμένει</a:t>
            </a:r>
            <a:r>
              <a:rPr lang="en-US" sz="1000" dirty="0"/>
              <a:t> να </a:t>
            </a:r>
            <a:r>
              <a:rPr lang="en-US" sz="1000" dirty="0" err="1"/>
              <a:t>το</a:t>
            </a:r>
            <a:r>
              <a:rPr lang="en-US" sz="1000" dirty="0"/>
              <a:t>ποθετεί κάτι παγωμένο σε ό,τι τον περιβάλλει, ψάχνοντας για ένα είδος διαρκούς παγετού, για έναν αθάνατο πόλο ομορφιάς, για ένα αιώνιο Βόρειο Σέλας..</a:t>
            </a:r>
          </a:p>
          <a:p>
            <a:r>
              <a:rPr lang="en-US" sz="1000" dirty="0"/>
              <a:t>( </a:t>
            </a:r>
            <a:r>
              <a:rPr lang="en-US" sz="1000" dirty="0" err="1"/>
              <a:t>Αγί</a:t>
            </a:r>
            <a:r>
              <a:rPr lang="en-US" sz="1000" dirty="0"/>
              <a:t>α Μαρία Σκομπτσόβα- ''Η θυσία του αδερφού" ▪︎ εκδόσεις Δορκάς ) </a:t>
            </a:r>
          </a:p>
          <a:p>
            <a:endParaRPr lang="en-US" sz="1000" dirty="0"/>
          </a:p>
        </p:txBody>
      </p:sp>
      <p:pic>
        <p:nvPicPr>
          <p:cNvPr id="4" name="Picture 3" descr="Δεν υπάρχει διαθέσιμη περιγραφή για τη φωτογραφία.">
            <a:extLst>
              <a:ext uri="{FF2B5EF4-FFF2-40B4-BE49-F238E27FC236}">
                <a16:creationId xmlns:a16="http://schemas.microsoft.com/office/drawing/2014/main" id="{F650548A-0F38-6849-8D10-CA52EA9B67A6}"/>
              </a:ext>
            </a:extLst>
          </p:cNvPr>
          <p:cNvPicPr>
            <a:picLocks noChangeAspect="1"/>
          </p:cNvPicPr>
          <p:nvPr/>
        </p:nvPicPr>
        <p:blipFill>
          <a:blip r:embed="rId2"/>
          <a:srcRect r="1" b="6642"/>
          <a:stretch>
            <a:fillRect/>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26879251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1BCAF-3DA9-7B68-CFFA-ACEFCD40B755}"/>
              </a:ext>
            </a:extLst>
          </p:cNvPr>
          <p:cNvSpPr>
            <a:spLocks noGrp="1"/>
          </p:cNvSpPr>
          <p:nvPr>
            <p:ph type="title"/>
          </p:nvPr>
        </p:nvSpPr>
        <p:spPr>
          <a:xfrm>
            <a:off x="838201" y="365125"/>
            <a:ext cx="5251316" cy="1807305"/>
          </a:xfrm>
        </p:spPr>
        <p:txBody>
          <a:bodyPr>
            <a:normAutofit/>
          </a:bodyPr>
          <a:lstStyle/>
          <a:p>
            <a:r>
              <a:rPr lang="el-GR" dirty="0"/>
              <a:t>Κολόνια: Τραβάει Χρόνια…!  </a:t>
            </a:r>
            <a:endParaRPr lang="en-US" dirty="0"/>
          </a:p>
        </p:txBody>
      </p:sp>
      <p:sp>
        <p:nvSpPr>
          <p:cNvPr id="3" name="Content Placeholder 2">
            <a:extLst>
              <a:ext uri="{FF2B5EF4-FFF2-40B4-BE49-F238E27FC236}">
                <a16:creationId xmlns:a16="http://schemas.microsoft.com/office/drawing/2014/main" id="{96352E19-36AB-D3DA-ACA5-84786221814C}"/>
              </a:ext>
            </a:extLst>
          </p:cNvPr>
          <p:cNvSpPr>
            <a:spLocks noGrp="1"/>
          </p:cNvSpPr>
          <p:nvPr>
            <p:ph idx="1"/>
          </p:nvPr>
        </p:nvSpPr>
        <p:spPr>
          <a:xfrm>
            <a:off x="111760" y="1808480"/>
            <a:ext cx="5851026" cy="4368483"/>
          </a:xfrm>
        </p:spPr>
        <p:txBody>
          <a:bodyPr>
            <a:normAutofit fontScale="92500"/>
          </a:bodyPr>
          <a:lstStyle/>
          <a:p>
            <a:pPr algn="just"/>
            <a:r>
              <a:rPr lang="en-US" sz="1400" dirty="0"/>
              <a:t>Η </a:t>
            </a:r>
            <a:r>
              <a:rPr lang="en-US" sz="1400" dirty="0" err="1"/>
              <a:t>γνωστή</a:t>
            </a:r>
            <a:r>
              <a:rPr lang="en-US" sz="1400" dirty="0"/>
              <a:t> μας </a:t>
            </a:r>
            <a:r>
              <a:rPr lang="en-US" sz="1400" dirty="0" err="1"/>
              <a:t>κολόνι</a:t>
            </a:r>
            <a:r>
              <a:rPr lang="en-US" sz="1400" dirty="0"/>
              <a:t>α οφείλει το όνομα της στη γερμανική πόλη Κολωνία. </a:t>
            </a:r>
            <a:r>
              <a:rPr lang="en-US" sz="1400" dirty="0" err="1"/>
              <a:t>Το</a:t>
            </a:r>
            <a:r>
              <a:rPr lang="en-US" sz="1400" dirty="0"/>
              <a:t> eaux de Cologne ή </a:t>
            </a:r>
            <a:r>
              <a:rPr lang="en-US" sz="1400" dirty="0" err="1"/>
              <a:t>acqua</a:t>
            </a:r>
            <a:r>
              <a:rPr lang="en-US" sz="1400" dirty="0"/>
              <a:t> di Cologna, </a:t>
            </a:r>
            <a:r>
              <a:rPr lang="en-US" sz="1400" dirty="0" err="1"/>
              <a:t>το</a:t>
            </a:r>
            <a:r>
              <a:rPr lang="en-US" sz="1400" dirty="0"/>
              <a:t> οπ</a:t>
            </a:r>
            <a:r>
              <a:rPr lang="en-US" sz="1400" dirty="0" err="1"/>
              <a:t>οίο</a:t>
            </a:r>
            <a:r>
              <a:rPr lang="en-US" sz="1400" dirty="0"/>
              <a:t> </a:t>
            </a:r>
            <a:r>
              <a:rPr lang="en-US" sz="1400" dirty="0" err="1"/>
              <a:t>μετ</a:t>
            </a:r>
            <a:r>
              <a:rPr lang="en-US" sz="1400" dirty="0"/>
              <a:t>αφράστηκε στα ελληνικά ως “ύδωρ της Κολωνίας”, ήταν ένα άρωμα στη βάση του Περγ</a:t>
            </a:r>
            <a:r>
              <a:rPr lang="el-GR" sz="1400" dirty="0" err="1"/>
              <a:t>αμόντο</a:t>
            </a:r>
            <a:r>
              <a:rPr lang="el-GR" sz="1400" dirty="0"/>
              <a:t>.</a:t>
            </a:r>
          </a:p>
          <a:p>
            <a:pPr algn="just"/>
            <a:r>
              <a:rPr lang="el-GR" sz="1400" b="1" dirty="0"/>
              <a:t>Θεοφανώ - Σκλήραινα</a:t>
            </a:r>
            <a:r>
              <a:rPr lang="el-GR" sz="1400" dirty="0"/>
              <a:t> και Ελληνίδες στην Κολωνία: </a:t>
            </a:r>
            <a:r>
              <a:rPr lang="en-US" sz="1400" dirty="0"/>
              <a:t>«</a:t>
            </a:r>
            <a:r>
              <a:rPr lang="en-US" sz="1400" dirty="0" err="1"/>
              <a:t>Τόση</a:t>
            </a:r>
            <a:r>
              <a:rPr lang="en-US" sz="1400" dirty="0"/>
              <a:t> </a:t>
            </a:r>
            <a:r>
              <a:rPr lang="en-US" sz="1400" dirty="0" err="1"/>
              <a:t>ήτ</a:t>
            </a:r>
            <a:r>
              <a:rPr lang="en-US" sz="1400" dirty="0"/>
              <a:t>αν η πολυτέλεια των εθίμων της, ώστε καταφρονούσε ακόμα και να πλένεται με κοινό νερό, αναγκάζοντας τους υπηρέτες της τουναντίον, να συλλέγουν την δροσιά που έπεφτε από τους ουρανούς για να πλένεται σ’ αυτήν. </a:t>
            </a:r>
            <a:r>
              <a:rPr lang="en-US" sz="1400" dirty="0" err="1"/>
              <a:t>Ούτε</a:t>
            </a:r>
            <a:r>
              <a:rPr lang="en-US" sz="1400" dirty="0"/>
              <a:t> κατα</a:t>
            </a:r>
            <a:r>
              <a:rPr lang="en-US" sz="1400" dirty="0" err="1"/>
              <a:t>δέχοντ</a:t>
            </a:r>
            <a:r>
              <a:rPr lang="en-US" sz="1400" dirty="0"/>
              <a:t>αν ν’ αγγίζει την τροφή με τα δάκτυλά της, αλλά διέταζε τους ευνούχους της να την κόβουν σε μικρά κομμάτια, τα οποία παλούκωνε με ένα χρυσό όργανο με δύο δόντια, κι έτσι το έφερνε στο στόμα της. Τα </a:t>
            </a:r>
            <a:r>
              <a:rPr lang="en-US" sz="1400" dirty="0" err="1"/>
              <a:t>δωμάτιά</a:t>
            </a:r>
            <a:r>
              <a:rPr lang="en-US" sz="1400" dirty="0"/>
              <a:t> </a:t>
            </a:r>
            <a:r>
              <a:rPr lang="en-US" sz="1400" dirty="0" err="1"/>
              <a:t>της</a:t>
            </a:r>
            <a:r>
              <a:rPr lang="en-US" sz="1400" dirty="0"/>
              <a:t> </a:t>
            </a:r>
            <a:r>
              <a:rPr lang="en-US" sz="1400" dirty="0" err="1"/>
              <a:t>είχ</a:t>
            </a:r>
            <a:r>
              <a:rPr lang="en-US" sz="1400" dirty="0"/>
              <a:t>αν τόσο βαριά ατμόσφαιρα από την χρήση λιβανιού και διαφόρων αρωμάτων, ώστε μου προκαλεί ναυτία και το να μιλώ γι’ αυτά, αλλά και οι αναγνώστες μου δεν θα το πιστεύουν. Η ματα</a:t>
            </a:r>
            <a:r>
              <a:rPr lang="en-US" sz="1400" dirty="0" err="1"/>
              <a:t>ιοδοξί</a:t>
            </a:r>
            <a:r>
              <a:rPr lang="en-US" sz="1400" dirty="0"/>
              <a:t>α αυτής της γυναίκας ήταν μισητή από τον Παντοδύναμο˙ κι έτσι, χωρίς λάθος, πήρε την εκδίκησή Του».</a:t>
            </a:r>
            <a:endParaRPr lang="el-GR" sz="1400" dirty="0"/>
          </a:p>
          <a:p>
            <a:pPr algn="just"/>
            <a:br>
              <a:rPr lang="en-US" sz="1100" dirty="0"/>
            </a:br>
            <a:r>
              <a:rPr lang="en-US" sz="1100" dirty="0" err="1"/>
              <a:t>Δι</a:t>
            </a:r>
            <a:r>
              <a:rPr lang="en-US" sz="1100" dirty="0"/>
              <a:t>αβάστε όλο το άρθρο: </a:t>
            </a:r>
            <a:r>
              <a:rPr lang="en-US" sz="1100" dirty="0">
                <a:hlinkClick r:id="rId2"/>
              </a:rPr>
              <a:t>http://www.mixanitouxronou.gr/i-istoria-tis-kolonias-to-onoma-tis-proerchetai-apo-germaniki-poli-lexeis-opos-to-spa-kai-to-ntermpi-poy-proerchontai-apo-onomasies-poleon/</a:t>
            </a:r>
            <a:endParaRPr lang="el-GR" sz="1100" dirty="0"/>
          </a:p>
          <a:p>
            <a:pPr algn="just"/>
            <a:r>
              <a:rPr lang="en-US" sz="1100" dirty="0">
                <a:hlinkClick r:id="rId3"/>
              </a:rPr>
              <a:t>https://www.elliniki-gnomi.eu/theofano-i-ellinida-aftokratira-tis-m/</a:t>
            </a:r>
            <a:r>
              <a:rPr lang="el-GR" sz="1100" dirty="0"/>
              <a:t> </a:t>
            </a:r>
          </a:p>
          <a:p>
            <a:pPr algn="just"/>
            <a:endParaRPr lang="el-GR" sz="1100" dirty="0"/>
          </a:p>
          <a:p>
            <a:pPr algn="ctr"/>
            <a:r>
              <a:rPr lang="el-GR" sz="1400" dirty="0">
                <a:solidFill>
                  <a:srgbClr val="FF0000"/>
                </a:solidFill>
              </a:rPr>
              <a:t>Προκαταλήψεις ενάντια στις ΣΜΥΡΝΙΕΣ και τους ΜΟΥΣΟΥΛΜΑΝΟΥΣ </a:t>
            </a:r>
            <a:endParaRPr lang="en-US" sz="1400" dirty="0">
              <a:solidFill>
                <a:srgbClr val="FF0000"/>
              </a:solidFill>
            </a:endParaRPr>
          </a:p>
        </p:txBody>
      </p:sp>
      <p:pic>
        <p:nvPicPr>
          <p:cNvPr id="4" name="Picture 3">
            <a:extLst>
              <a:ext uri="{FF2B5EF4-FFF2-40B4-BE49-F238E27FC236}">
                <a16:creationId xmlns:a16="http://schemas.microsoft.com/office/drawing/2014/main" id="{4AC9AC43-F9B4-026C-F459-533E50AA2958}"/>
              </a:ext>
            </a:extLst>
          </p:cNvPr>
          <p:cNvPicPr>
            <a:picLocks noChangeAspect="1"/>
          </p:cNvPicPr>
          <p:nvPr/>
        </p:nvPicPr>
        <p:blipFill>
          <a:blip r:embed="rId4"/>
          <a:srcRect r="7836" b="-1"/>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4174759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62BCD4-8C7C-5DC8-E954-93A8B2B736F1}"/>
              </a:ext>
            </a:extLst>
          </p:cNvPr>
          <p:cNvSpPr>
            <a:spLocks noGrp="1"/>
          </p:cNvSpPr>
          <p:nvPr>
            <p:ph type="title"/>
          </p:nvPr>
        </p:nvSpPr>
        <p:spPr>
          <a:xfrm>
            <a:off x="686834" y="1153572"/>
            <a:ext cx="3200400" cy="4461163"/>
          </a:xfrm>
        </p:spPr>
        <p:txBody>
          <a:bodyPr>
            <a:normAutofit/>
          </a:bodyPr>
          <a:lstStyle/>
          <a:p>
            <a:r>
              <a:rPr lang="el-GR" sz="4100" b="1">
                <a:solidFill>
                  <a:srgbClr val="FFFFFF"/>
                </a:solidFill>
              </a:rPr>
              <a:t>Βιβλιογραφία </a:t>
            </a:r>
            <a:br>
              <a:rPr lang="el-GR" sz="4100" b="1">
                <a:solidFill>
                  <a:srgbClr val="FFFFFF"/>
                </a:solidFill>
              </a:rPr>
            </a:br>
            <a:endParaRPr lang="en-US" sz="4100">
              <a:solidFill>
                <a:srgbClr val="FFFFFF"/>
              </a:solidFill>
            </a:endParaRPr>
          </a:p>
        </p:txBody>
      </p:sp>
      <p:sp>
        <p:nvSpPr>
          <p:cNvPr id="25" name="Arc 24">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B0057200-E800-3B05-341A-8FF14B74875C}"/>
              </a:ext>
            </a:extLst>
          </p:cNvPr>
          <p:cNvSpPr>
            <a:spLocks noGrp="1"/>
          </p:cNvSpPr>
          <p:nvPr>
            <p:ph idx="1"/>
          </p:nvPr>
        </p:nvSpPr>
        <p:spPr>
          <a:xfrm>
            <a:off x="4447308" y="591344"/>
            <a:ext cx="6906491" cy="5585619"/>
          </a:xfrm>
        </p:spPr>
        <p:txBody>
          <a:bodyPr anchor="ctr">
            <a:normAutofit fontScale="92500" lnSpcReduction="20000"/>
          </a:bodyPr>
          <a:lstStyle/>
          <a:p>
            <a:endParaRPr lang="el-GR" sz="2200" dirty="0"/>
          </a:p>
          <a:p>
            <a:pPr algn="just"/>
            <a:r>
              <a:rPr lang="en-US" sz="2200" dirty="0" err="1">
                <a:highlight>
                  <a:srgbClr val="FFFF00"/>
                </a:highlight>
              </a:rPr>
              <a:t>Θεόφρ</a:t>
            </a:r>
            <a:r>
              <a:rPr lang="en-US" sz="2200" dirty="0">
                <a:highlight>
                  <a:srgbClr val="FFFF00"/>
                </a:highlight>
              </a:rPr>
              <a:t>αστος</a:t>
            </a:r>
            <a:r>
              <a:rPr lang="el-GR" sz="2200" dirty="0">
                <a:highlight>
                  <a:srgbClr val="FFFF00"/>
                </a:highlight>
              </a:rPr>
              <a:t>, </a:t>
            </a:r>
            <a:r>
              <a:rPr lang="en-US" sz="2200" b="1" i="1" dirty="0" err="1">
                <a:highlight>
                  <a:srgbClr val="FFFF00"/>
                </a:highlight>
              </a:rPr>
              <a:t>Περί</a:t>
            </a:r>
            <a:r>
              <a:rPr lang="en-US" sz="2200" b="1" i="1" dirty="0">
                <a:highlight>
                  <a:srgbClr val="FFFF00"/>
                </a:highlight>
              </a:rPr>
              <a:t> </a:t>
            </a:r>
            <a:r>
              <a:rPr lang="el-GR" sz="2200" b="1" i="1" dirty="0">
                <a:highlight>
                  <a:srgbClr val="FFFF00"/>
                </a:highlight>
              </a:rPr>
              <a:t>Ο</a:t>
            </a:r>
            <a:r>
              <a:rPr lang="en-US" sz="2200" b="1" i="1" dirty="0" err="1">
                <a:highlight>
                  <a:srgbClr val="FFFF00"/>
                </a:highlight>
              </a:rPr>
              <a:t>σμών</a:t>
            </a:r>
            <a:r>
              <a:rPr lang="en-US" sz="2200" b="1" dirty="0">
                <a:highlight>
                  <a:srgbClr val="FFFF00"/>
                </a:highlight>
              </a:rPr>
              <a:t>, </a:t>
            </a:r>
            <a:r>
              <a:rPr lang="en-US" sz="2200" b="1" dirty="0" err="1">
                <a:highlight>
                  <a:srgbClr val="FFFF00"/>
                </a:highlight>
              </a:rPr>
              <a:t>Περί</a:t>
            </a:r>
            <a:r>
              <a:rPr lang="en-US" sz="2200" b="1" dirty="0">
                <a:highlight>
                  <a:srgbClr val="FFFF00"/>
                </a:highlight>
              </a:rPr>
              <a:t> </a:t>
            </a:r>
            <a:r>
              <a:rPr lang="en-US" sz="2200" b="1" dirty="0" err="1">
                <a:highlight>
                  <a:srgbClr val="FFFF00"/>
                </a:highlight>
              </a:rPr>
              <a:t>ιχθύων</a:t>
            </a:r>
            <a:r>
              <a:rPr lang="en-US" sz="2200" b="1" dirty="0">
                <a:highlight>
                  <a:srgbClr val="FFFF00"/>
                </a:highlight>
              </a:rPr>
              <a:t>, </a:t>
            </a:r>
            <a:r>
              <a:rPr lang="en-US" sz="2200" b="1" dirty="0" err="1">
                <a:highlight>
                  <a:srgbClr val="FFFF00"/>
                </a:highlight>
              </a:rPr>
              <a:t>Μετά</a:t>
            </a:r>
            <a:r>
              <a:rPr lang="en-US" sz="2200" b="1" dirty="0">
                <a:highlight>
                  <a:srgbClr val="FFFF00"/>
                </a:highlight>
              </a:rPr>
              <a:t> τα </a:t>
            </a:r>
            <a:r>
              <a:rPr lang="en-US" sz="2200" b="1" dirty="0" err="1">
                <a:highlight>
                  <a:srgbClr val="FFFF00"/>
                </a:highlight>
              </a:rPr>
              <a:t>φυσικά</a:t>
            </a:r>
            <a:r>
              <a:rPr lang="en-US" sz="2200" b="1" dirty="0">
                <a:highlight>
                  <a:srgbClr val="FFFF00"/>
                </a:highlight>
              </a:rPr>
              <a:t>, </a:t>
            </a:r>
            <a:r>
              <a:rPr lang="en-US" sz="2200" b="1" dirty="0" err="1">
                <a:highlight>
                  <a:srgbClr val="FFFF00"/>
                </a:highlight>
              </a:rPr>
              <a:t>Φυσικ</a:t>
            </a:r>
            <a:r>
              <a:rPr lang="en-US" sz="2200" b="1" dirty="0">
                <a:highlight>
                  <a:srgbClr val="FFFF00"/>
                </a:highlight>
              </a:rPr>
              <a:t>αί δόξαι, Περί αισθήσεων</a:t>
            </a:r>
            <a:r>
              <a:rPr lang="el-GR" sz="2200" b="1" dirty="0">
                <a:highlight>
                  <a:srgbClr val="FFFF00"/>
                </a:highlight>
              </a:rPr>
              <a:t>.</a:t>
            </a:r>
          </a:p>
          <a:p>
            <a:pPr algn="just"/>
            <a:r>
              <a:rPr lang="el-GR" sz="2200" b="1" dirty="0">
                <a:highlight>
                  <a:srgbClr val="FFFF00"/>
                </a:highlight>
              </a:rPr>
              <a:t>Πλίνιος Πρεσβύτερος  </a:t>
            </a:r>
          </a:p>
          <a:p>
            <a:pPr algn="just"/>
            <a:r>
              <a:rPr lang="el-GR" sz="2200" b="1" dirty="0">
                <a:highlight>
                  <a:srgbClr val="FFFF00"/>
                </a:highlight>
              </a:rPr>
              <a:t>Διοσκουρίδης</a:t>
            </a:r>
            <a:r>
              <a:rPr lang="en-US" sz="2200" b="1" dirty="0">
                <a:highlight>
                  <a:srgbClr val="FFFF00"/>
                </a:highlight>
              </a:rPr>
              <a:t> </a:t>
            </a:r>
            <a:r>
              <a:rPr lang="el-GR" sz="2200" b="1" dirty="0">
                <a:highlight>
                  <a:srgbClr val="FFFF00"/>
                </a:highlight>
              </a:rPr>
              <a:t> </a:t>
            </a:r>
          </a:p>
          <a:p>
            <a:pPr algn="just"/>
            <a:r>
              <a:rPr lang="en-US" sz="2200" dirty="0"/>
              <a:t>«</a:t>
            </a:r>
            <a:r>
              <a:rPr lang="en-US" sz="2200" b="1" dirty="0" err="1"/>
              <a:t>Aισθητηρι</a:t>
            </a:r>
            <a:r>
              <a:rPr lang="en-US" sz="2200" b="1" dirty="0"/>
              <a:t>ακή αρχαιολογία</a:t>
            </a:r>
            <a:r>
              <a:rPr lang="en-US" sz="2200" dirty="0"/>
              <a:t>»: οι ερευνητές επιχειρούν να ανασυνθέσουν τα «οσφρητικά τοπία» περασμένων εποχών.</a:t>
            </a:r>
            <a:r>
              <a:rPr lang="el-GR" sz="2200" dirty="0"/>
              <a:t> Ν</a:t>
            </a:r>
            <a:r>
              <a:rPr lang="en-US" sz="2200" b="1" dirty="0"/>
              <a:t>έα </a:t>
            </a:r>
            <a:r>
              <a:rPr lang="en-US" sz="2200" b="1" dirty="0" err="1"/>
              <a:t>μελέτη</a:t>
            </a:r>
            <a:r>
              <a:rPr lang="en-US" sz="2200" b="1" dirty="0"/>
              <a:t> </a:t>
            </a:r>
            <a:r>
              <a:rPr lang="en-US" sz="2200" dirty="0"/>
              <a:t>π</a:t>
            </a:r>
            <a:r>
              <a:rPr lang="en-US" sz="2200" dirty="0" err="1"/>
              <a:t>ροσφέρει</a:t>
            </a:r>
            <a:r>
              <a:rPr lang="en-US" sz="2200" dirty="0"/>
              <a:t> </a:t>
            </a:r>
            <a:r>
              <a:rPr lang="en-US" sz="2200" dirty="0" err="1"/>
              <a:t>ενδι</a:t>
            </a:r>
            <a:r>
              <a:rPr lang="en-US" sz="2200" dirty="0"/>
              <a:t>αφέρουσα εικόνα από την</a:t>
            </a:r>
            <a:r>
              <a:rPr lang="en-US" sz="2200" b="1" dirty="0"/>
              <a:t> </a:t>
            </a:r>
            <a:r>
              <a:rPr lang="en-US" sz="2200" b="1" dirty="0">
                <a:hlinkClick r:id="rId2"/>
              </a:rPr>
              <a:t>Πομπηία</a:t>
            </a:r>
            <a:r>
              <a:rPr lang="en-US" sz="2200" b="1" dirty="0"/>
              <a:t>: Στο εσωτερικό των εύπορων</a:t>
            </a:r>
            <a:r>
              <a:rPr lang="en-US" sz="2200" dirty="0"/>
              <a:t> </a:t>
            </a:r>
            <a:r>
              <a:rPr lang="en-US" sz="2200" b="1" dirty="0"/>
              <a:t>κατοικιών</a:t>
            </a:r>
            <a:r>
              <a:rPr lang="en-US" sz="2200" dirty="0"/>
              <a:t>, </a:t>
            </a:r>
            <a:r>
              <a:rPr lang="en-US" sz="2200" b="1" dirty="0"/>
              <a:t>η ατμόσφα</a:t>
            </a:r>
            <a:r>
              <a:rPr lang="el-GR" sz="2200" b="1" dirty="0"/>
              <a:t>ι</a:t>
            </a:r>
            <a:r>
              <a:rPr lang="en-US" sz="2200" b="1" dirty="0"/>
              <a:t>ρα κα</a:t>
            </a:r>
            <a:r>
              <a:rPr lang="en-US" sz="2200" b="1" dirty="0" err="1"/>
              <a:t>τά</a:t>
            </a:r>
            <a:r>
              <a:rPr lang="en-US" sz="2200" b="1" dirty="0"/>
              <a:t> </a:t>
            </a:r>
            <a:r>
              <a:rPr lang="en-US" sz="2200" b="1" dirty="0" err="1"/>
              <a:t>τη</a:t>
            </a:r>
            <a:r>
              <a:rPr lang="en-US" sz="2200" b="1" dirty="0"/>
              <a:t> </a:t>
            </a:r>
            <a:r>
              <a:rPr lang="en-US" sz="2200" b="1" dirty="0" err="1"/>
              <a:t>διάρκει</a:t>
            </a:r>
            <a:r>
              <a:rPr lang="en-US" sz="2200" b="1" dirty="0"/>
              <a:t>α των οικιακών θρησκευτικών τελετουργιών φαίνεται ότι γέμιζε </a:t>
            </a:r>
            <a:r>
              <a:rPr lang="en-US" sz="2200" b="1" u="sng" dirty="0"/>
              <a:t>από ξυλώδη και γήινα αρώματα, μαζί με ευωδιαστές ρητίνες </a:t>
            </a:r>
            <a:r>
              <a:rPr lang="en-US" sz="2200" b="1" dirty="0"/>
              <a:t>και φυτικά υλικά -μια διακριτική νότα εσπεριδοειδών.</a:t>
            </a:r>
            <a:endParaRPr lang="el-GR" sz="2200" b="1" dirty="0"/>
          </a:p>
          <a:p>
            <a:pPr algn="just"/>
            <a:r>
              <a:rPr lang="el-GR" sz="2200" b="1" dirty="0"/>
              <a:t>Πειραματική Αρχαιολογία: Πείραμα με Αλκοόλ, Έλαιο… (Πύργος Κύπρου)</a:t>
            </a:r>
          </a:p>
          <a:p>
            <a:pPr algn="just"/>
            <a:endParaRPr lang="el-GR" sz="2200" b="1" dirty="0">
              <a:highlight>
                <a:srgbClr val="FFFF00"/>
              </a:highlight>
            </a:endParaRPr>
          </a:p>
          <a:p>
            <a:pPr algn="just"/>
            <a:r>
              <a:rPr lang="el-GR" sz="2200" b="1" dirty="0" err="1">
                <a:highlight>
                  <a:srgbClr val="FFFF00"/>
                </a:highlight>
              </a:rPr>
              <a:t>Σιαμάκη</a:t>
            </a:r>
            <a:r>
              <a:rPr lang="el-GR" sz="2200" b="1" dirty="0">
                <a:highlight>
                  <a:srgbClr val="FFFF00"/>
                </a:highlight>
              </a:rPr>
              <a:t>, Κ., Άσμα – </a:t>
            </a:r>
            <a:r>
              <a:rPr lang="el-GR" sz="2200" b="1" dirty="0">
                <a:highlight>
                  <a:srgbClr val="FFFF00"/>
                </a:highlight>
                <a:hlinkClick r:id="rId3"/>
              </a:rPr>
              <a:t>ΥΠΟΜΝΗΜΑ ΣΤΟ ΑΣΜΑ 2025</a:t>
            </a:r>
            <a:endParaRPr lang="el-GR" sz="2200" b="1" dirty="0">
              <a:highlight>
                <a:srgbClr val="FFFF00"/>
              </a:highlight>
            </a:endParaRPr>
          </a:p>
          <a:p>
            <a:pPr algn="just"/>
            <a:endParaRPr lang="el-GR" sz="2200" b="1" dirty="0">
              <a:highlight>
                <a:srgbClr val="FFFF00"/>
              </a:highlight>
            </a:endParaRPr>
          </a:p>
          <a:p>
            <a:pPr algn="just"/>
            <a:r>
              <a:rPr lang="el-GR" sz="2200" b="1" dirty="0">
                <a:highlight>
                  <a:srgbClr val="FFFF00"/>
                </a:highlight>
              </a:rPr>
              <a:t>Ζωντανή Βιβλιογραφία: οι άνθρωποι τής Υπαίθρου!</a:t>
            </a:r>
            <a:endParaRPr lang="en-US" sz="2200" dirty="0">
              <a:highlight>
                <a:srgbClr val="FFFF00"/>
              </a:highlight>
            </a:endParaRPr>
          </a:p>
          <a:p>
            <a:endParaRPr lang="el-GR" sz="2200" b="1" dirty="0"/>
          </a:p>
          <a:p>
            <a:endParaRPr lang="el-GR" sz="2200" b="1" dirty="0"/>
          </a:p>
          <a:p>
            <a:endParaRPr lang="en-US" sz="2200" dirty="0"/>
          </a:p>
          <a:p>
            <a:endParaRPr lang="en-US" sz="2200" dirty="0"/>
          </a:p>
        </p:txBody>
      </p:sp>
    </p:spTree>
    <p:extLst>
      <p:ext uri="{BB962C8B-B14F-4D97-AF65-F5344CB8AC3E}">
        <p14:creationId xmlns:p14="http://schemas.microsoft.com/office/powerpoint/2010/main" val="41691089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1516CB1-E8C8-4751-B6A6-46B2D1E72A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EFC666-1560-1542-3AF2-190FF1C609A4}"/>
              </a:ext>
            </a:extLst>
          </p:cNvPr>
          <p:cNvSpPr>
            <a:spLocks noGrp="1"/>
          </p:cNvSpPr>
          <p:nvPr>
            <p:ph type="title"/>
          </p:nvPr>
        </p:nvSpPr>
        <p:spPr>
          <a:xfrm>
            <a:off x="429768" y="411480"/>
            <a:ext cx="11131298" cy="1106424"/>
          </a:xfrm>
        </p:spPr>
        <p:txBody>
          <a:bodyPr>
            <a:normAutofit/>
          </a:bodyPr>
          <a:lstStyle/>
          <a:p>
            <a:r>
              <a:rPr lang="el-GR" sz="3600" dirty="0"/>
              <a:t>«Όταν η Χημεία = «</a:t>
            </a:r>
            <a:r>
              <a:rPr lang="el-GR" sz="3600" dirty="0" err="1"/>
              <a:t>Χυμία</a:t>
            </a:r>
            <a:r>
              <a:rPr lang="el-GR" sz="3600" dirty="0"/>
              <a:t>» συνάντησε την Θεολογία»</a:t>
            </a:r>
            <a:endParaRPr lang="en-US" sz="3600" dirty="0"/>
          </a:p>
        </p:txBody>
      </p:sp>
      <p:sp>
        <p:nvSpPr>
          <p:cNvPr id="14" name="Rectangle 13">
            <a:extLst>
              <a:ext uri="{FF2B5EF4-FFF2-40B4-BE49-F238E27FC236}">
                <a16:creationId xmlns:a16="http://schemas.microsoft.com/office/drawing/2014/main" id="{90C0C0D1-E79A-41FF-8322-256F6DD1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85216"/>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3E9D8644-24B4-81B1-1B3A-0FA9F3FDB382}"/>
              </a:ext>
            </a:extLst>
          </p:cNvPr>
          <p:cNvPicPr>
            <a:picLocks noChangeAspect="1"/>
          </p:cNvPicPr>
          <p:nvPr/>
        </p:nvPicPr>
        <p:blipFill>
          <a:blip r:embed="rId2"/>
          <a:srcRect r="6476" b="-2"/>
          <a:stretch>
            <a:fillRect/>
          </a:stretch>
        </p:blipFill>
        <p:spPr>
          <a:xfrm rot="5400000">
            <a:off x="-120585" y="2272274"/>
            <a:ext cx="4520560" cy="3419856"/>
          </a:xfrm>
          <a:prstGeom prst="rect">
            <a:avLst/>
          </a:prstGeom>
        </p:spPr>
      </p:pic>
      <p:pic>
        <p:nvPicPr>
          <p:cNvPr id="4" name="Content Placeholder 3" descr="Εικόνα που περιέχει κείμενο, τέχνη, αφίσα&#10;&#10;Περιγραφή που δημιουργήθηκε αυτόματα">
            <a:extLst>
              <a:ext uri="{FF2B5EF4-FFF2-40B4-BE49-F238E27FC236}">
                <a16:creationId xmlns:a16="http://schemas.microsoft.com/office/drawing/2014/main" id="{650136F5-7611-F81C-1883-BE0299E7E556}"/>
              </a:ext>
            </a:extLst>
          </p:cNvPr>
          <p:cNvPicPr>
            <a:picLocks noChangeAspect="1"/>
          </p:cNvPicPr>
          <p:nvPr/>
        </p:nvPicPr>
        <p:blipFill>
          <a:blip r:embed="rId3" cstate="print">
            <a:extLst>
              <a:ext uri="{28A0092B-C50C-407E-A947-70E740481C1C}">
                <a14:useLocalDpi xmlns:a14="http://schemas.microsoft.com/office/drawing/2010/main" val="0"/>
              </a:ext>
            </a:extLst>
          </a:blip>
          <a:srcRect b="7160"/>
          <a:stretch>
            <a:fillRect/>
          </a:stretch>
        </p:blipFill>
        <p:spPr bwMode="auto">
          <a:xfrm>
            <a:off x="4226837" y="1721922"/>
            <a:ext cx="3420596" cy="4520560"/>
          </a:xfrm>
          <a:prstGeom prst="rect">
            <a:avLst/>
          </a:prstGeom>
          <a:noFill/>
        </p:spPr>
      </p:pic>
      <p:sp useBgFill="1">
        <p:nvSpPr>
          <p:cNvPr id="16" name="Rectangle 15">
            <a:extLst>
              <a:ext uri="{FF2B5EF4-FFF2-40B4-BE49-F238E27FC236}">
                <a16:creationId xmlns:a16="http://schemas.microsoft.com/office/drawing/2014/main" id="{395FA420-5595-49D1-9D5F-79EC43B55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24648" y="1721922"/>
            <a:ext cx="3609143" cy="4520560"/>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8">
            <a:extLst>
              <a:ext uri="{FF2B5EF4-FFF2-40B4-BE49-F238E27FC236}">
                <a16:creationId xmlns:a16="http://schemas.microsoft.com/office/drawing/2014/main" id="{D5E0E6B0-F9F7-83E0-CEA8-021F0FFC71A6}"/>
              </a:ext>
            </a:extLst>
          </p:cNvPr>
          <p:cNvSpPr>
            <a:spLocks noGrp="1"/>
          </p:cNvSpPr>
          <p:nvPr>
            <p:ph idx="1"/>
          </p:nvPr>
        </p:nvSpPr>
        <p:spPr>
          <a:xfrm>
            <a:off x="8309348" y="2020824"/>
            <a:ext cx="2956060" cy="3959352"/>
          </a:xfrm>
        </p:spPr>
        <p:txBody>
          <a:bodyPr anchor="ctr">
            <a:normAutofit/>
          </a:bodyPr>
          <a:lstStyle/>
          <a:p>
            <a:r>
              <a:rPr lang="en-US" sz="1800" dirty="0">
                <a:hlinkClick r:id="rId4"/>
              </a:rPr>
              <a:t>https://followingapostlepaul.com/2025/07/09/ximeia-kai-theologia/</a:t>
            </a:r>
            <a:endParaRPr lang="el-GR" sz="1800" dirty="0"/>
          </a:p>
          <a:p>
            <a:endParaRPr lang="el-GR" sz="1800" dirty="0"/>
          </a:p>
          <a:p>
            <a:r>
              <a:rPr lang="en-US" sz="1800" dirty="0">
                <a:hlinkClick r:id="rId5"/>
              </a:rPr>
              <a:t>https://www.academia.edu/25667029/The_Perfume_of_Cyprus_From_Pyrgos_to_Fran%C3%A7ois_Coty_the_route_of_a_millenary_charm</a:t>
            </a:r>
            <a:r>
              <a:rPr lang="el-GR" sz="1800" dirty="0"/>
              <a:t> </a:t>
            </a:r>
            <a:endParaRPr lang="en-US" sz="1800" dirty="0"/>
          </a:p>
        </p:txBody>
      </p:sp>
    </p:spTree>
    <p:extLst>
      <p:ext uri="{BB962C8B-B14F-4D97-AF65-F5344CB8AC3E}">
        <p14:creationId xmlns:p14="http://schemas.microsoft.com/office/powerpoint/2010/main" val="22153795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50542AA-E436-B31E-CC07-29EAF2AA70AA}"/>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8436" r="-2" b="1612"/>
          <a:stretch>
            <a:fillRect/>
          </a:stretch>
        </p:blipFill>
        <p:spPr>
          <a:xfrm>
            <a:off x="-6588" y="10"/>
            <a:ext cx="12198588" cy="6857990"/>
          </a:xfrm>
          <a:prstGeom prst="rect">
            <a:avLst/>
          </a:prstGeom>
        </p:spPr>
      </p:pic>
    </p:spTree>
    <p:extLst>
      <p:ext uri="{BB962C8B-B14F-4D97-AF65-F5344CB8AC3E}">
        <p14:creationId xmlns:p14="http://schemas.microsoft.com/office/powerpoint/2010/main" val="39335853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1DC3A-1947-53FF-1F31-CA2C327D191C}"/>
              </a:ext>
            </a:extLst>
          </p:cNvPr>
          <p:cNvSpPr>
            <a:spLocks noGrp="1"/>
          </p:cNvSpPr>
          <p:nvPr>
            <p:ph type="title"/>
          </p:nvPr>
        </p:nvSpPr>
        <p:spPr>
          <a:xfrm>
            <a:off x="640080" y="325369"/>
            <a:ext cx="4368602" cy="1956841"/>
          </a:xfrm>
        </p:spPr>
        <p:txBody>
          <a:bodyPr anchor="b">
            <a:normAutofit/>
          </a:bodyPr>
          <a:lstStyle/>
          <a:p>
            <a:r>
              <a:rPr lang="el-GR" sz="3000" dirty="0"/>
              <a:t>Η ΔΥΝΑΜΗ ΤΗΣ ΟΣΦΡΗΣΗΣ:</a:t>
            </a:r>
            <a:br>
              <a:rPr lang="el-GR" sz="3000" dirty="0"/>
            </a:br>
            <a:r>
              <a:rPr lang="el-GR" sz="3000" dirty="0"/>
              <a:t>«Το όνομά σου κολόνια που σκορπίστηκε» (Άσμα) </a:t>
            </a:r>
            <a:endParaRPr lang="en-US" sz="3000" dirty="0"/>
          </a:p>
        </p:txBody>
      </p:sp>
      <p:sp>
        <p:nvSpPr>
          <p:cNvPr id="3" name="Content Placeholder 2">
            <a:extLst>
              <a:ext uri="{FF2B5EF4-FFF2-40B4-BE49-F238E27FC236}">
                <a16:creationId xmlns:a16="http://schemas.microsoft.com/office/drawing/2014/main" id="{F4EAC2C9-1FDB-4073-56D0-23F55A5DC45B}"/>
              </a:ext>
            </a:extLst>
          </p:cNvPr>
          <p:cNvSpPr>
            <a:spLocks noGrp="1"/>
          </p:cNvSpPr>
          <p:nvPr>
            <p:ph idx="1"/>
          </p:nvPr>
        </p:nvSpPr>
        <p:spPr>
          <a:xfrm>
            <a:off x="254000" y="2387600"/>
            <a:ext cx="4629669" cy="4318000"/>
          </a:xfrm>
        </p:spPr>
        <p:txBody>
          <a:bodyPr>
            <a:normAutofit fontScale="55000" lnSpcReduction="20000"/>
          </a:bodyPr>
          <a:lstStyle/>
          <a:p>
            <a:endParaRPr lang="en-US" sz="2000" dirty="0"/>
          </a:p>
          <a:p>
            <a:pPr algn="just"/>
            <a:r>
              <a:rPr lang="el-GR" sz="2900" b="1" dirty="0"/>
              <a:t>Όσφρηση και </a:t>
            </a:r>
            <a:r>
              <a:rPr lang="el-GR" sz="2900" b="1" dirty="0" err="1"/>
              <a:t>Μεταιχμιακό</a:t>
            </a:r>
            <a:r>
              <a:rPr lang="el-GR" sz="2900" b="1" dirty="0"/>
              <a:t> </a:t>
            </a:r>
            <a:r>
              <a:rPr lang="el-GR" sz="2900" dirty="0"/>
              <a:t>Σύστημα Εγκεφάλου, η «Χώρα των </a:t>
            </a:r>
            <a:r>
              <a:rPr lang="el-GR" sz="2900" dirty="0" err="1"/>
              <a:t>συναισθήματων</a:t>
            </a:r>
            <a:r>
              <a:rPr lang="el-GR" sz="2900" dirty="0"/>
              <a:t> και αναμνήσεων». </a:t>
            </a:r>
            <a:r>
              <a:rPr lang="el-GR" sz="3200" b="1" dirty="0"/>
              <a:t>Χώρα τού </a:t>
            </a:r>
            <a:r>
              <a:rPr lang="el-GR" sz="3200" b="1" dirty="0" err="1"/>
              <a:t>Αχωρήτου</a:t>
            </a:r>
            <a:r>
              <a:rPr lang="el-GR" sz="3200" b="1" dirty="0"/>
              <a:t>!</a:t>
            </a:r>
            <a:endParaRPr lang="el-GR" sz="2900" dirty="0"/>
          </a:p>
          <a:p>
            <a:pPr lvl="1"/>
            <a:r>
              <a:rPr lang="en-US" b="1" dirty="0"/>
              <a:t>Ιππ</a:t>
            </a:r>
            <a:r>
              <a:rPr lang="en-US" b="1" dirty="0" err="1"/>
              <a:t>όκ</a:t>
            </a:r>
            <a:r>
              <a:rPr lang="en-US" b="1" dirty="0"/>
              <a:t>αμπος:</a:t>
            </a:r>
            <a:r>
              <a:rPr lang="en-US" dirty="0"/>
              <a:t> Φτιάχνει και αποθηκεύει νέες μνήμες.</a:t>
            </a:r>
          </a:p>
          <a:p>
            <a:pPr lvl="1"/>
            <a:r>
              <a:rPr lang="en-US" b="1" dirty="0" err="1"/>
              <a:t>Αμυγδ</a:t>
            </a:r>
            <a:r>
              <a:rPr lang="en-US" b="1" dirty="0"/>
              <a:t>αλή:</a:t>
            </a:r>
            <a:r>
              <a:rPr lang="en-US" dirty="0"/>
              <a:t> Διαχειρίζεται τον φόβο, το άγχος και τον θυμό.</a:t>
            </a:r>
          </a:p>
          <a:p>
            <a:pPr lvl="1"/>
            <a:r>
              <a:rPr lang="en-US" b="1" dirty="0"/>
              <a:t>Υπ</a:t>
            </a:r>
            <a:r>
              <a:rPr lang="en-US" b="1" dirty="0" err="1"/>
              <a:t>οθάλ</a:t>
            </a:r>
            <a:r>
              <a:rPr lang="en-US" b="1" dirty="0"/>
              <a:t>αμος:</a:t>
            </a:r>
            <a:r>
              <a:rPr lang="en-US" dirty="0"/>
              <a:t> Ρυθμίζει την πείνα, τη δίψα και τη θερμοκρασία.</a:t>
            </a:r>
          </a:p>
          <a:p>
            <a:pPr lvl="1"/>
            <a:r>
              <a:rPr lang="en-US" b="1" dirty="0" err="1"/>
              <a:t>Έλικ</a:t>
            </a:r>
            <a:r>
              <a:rPr lang="en-US" b="1" dirty="0"/>
              <a:t>ας προσαγωγίου:</a:t>
            </a:r>
            <a:r>
              <a:rPr lang="en-US" dirty="0"/>
              <a:t> Συνδέει τις σκέψεις με τα συναισθήματα.</a:t>
            </a:r>
            <a:r>
              <a:rPr lang="el-GR" b="1" dirty="0"/>
              <a:t> </a:t>
            </a:r>
          </a:p>
          <a:p>
            <a:pPr lvl="1"/>
            <a:r>
              <a:rPr lang="el-GR" b="1" dirty="0"/>
              <a:t>Οσφρητικός λοβός </a:t>
            </a:r>
            <a:r>
              <a:rPr lang="el-GR" dirty="0"/>
              <a:t>πιο αρχέγονος τόπος εγκεφάλου (δεν κολλάει η «χημεία» - </a:t>
            </a:r>
            <a:r>
              <a:rPr lang="el-GR" dirty="0" err="1"/>
              <a:t>χυμία</a:t>
            </a:r>
            <a:r>
              <a:rPr lang="el-GR" dirty="0"/>
              <a:t>, ψυχικό αποτύπωμα).</a:t>
            </a:r>
            <a:endParaRPr lang="en-US" dirty="0"/>
          </a:p>
          <a:p>
            <a:pPr algn="just"/>
            <a:r>
              <a:rPr lang="el-GR" sz="2000" dirty="0"/>
              <a:t>* Γονιμοποίηση Φυτών (Σύκο, Ρόδο, Μύρτο)– Ζώων (θηλαστικών) – Ανθρώπων (όχι συγκεκριμένη περίοδο): </a:t>
            </a:r>
            <a:r>
              <a:rPr lang="el-GR" sz="2000" dirty="0" err="1"/>
              <a:t>Κύπρις</a:t>
            </a:r>
            <a:r>
              <a:rPr lang="el-GR" sz="2000" dirty="0"/>
              <a:t> και </a:t>
            </a:r>
            <a:r>
              <a:rPr lang="el-GR" sz="2000" dirty="0" err="1"/>
              <a:t>Άφρις</a:t>
            </a:r>
            <a:r>
              <a:rPr lang="el-GR" sz="2000" dirty="0"/>
              <a:t>.</a:t>
            </a:r>
          </a:p>
          <a:p>
            <a:pPr algn="just"/>
            <a:r>
              <a:rPr lang="el-GR" sz="2500" b="1" dirty="0"/>
              <a:t>Βιολογικό αποτύπωμα («ωραία» Γυναίκα </a:t>
            </a:r>
            <a:r>
              <a:rPr lang="el-GR" sz="2500" dirty="0"/>
              <a:t>[ιδιαίτερη έναντι των άλλων θηλαστικών Ζώων]:  Σύλληψη + Ανατροφή + Θάνατος )</a:t>
            </a:r>
          </a:p>
          <a:p>
            <a:pPr algn="just"/>
            <a:r>
              <a:rPr lang="el-GR" sz="2500" b="1" dirty="0"/>
              <a:t>+ Κοινωνικό αποτύπωμα (οι ΑΛΛΟΙ οι…..)</a:t>
            </a:r>
            <a:endParaRPr lang="en-US" sz="2000" dirty="0"/>
          </a:p>
        </p:txBody>
      </p:sp>
      <p:pic>
        <p:nvPicPr>
          <p:cNvPr id="4" name="Picture 3" descr="Λιβάνι Νάρδος">
            <a:extLst>
              <a:ext uri="{FF2B5EF4-FFF2-40B4-BE49-F238E27FC236}">
                <a16:creationId xmlns:a16="http://schemas.microsoft.com/office/drawing/2014/main" id="{E4050DFF-4C9E-2EEB-24C1-546E8292FB98}"/>
              </a:ext>
            </a:extLst>
          </p:cNvPr>
          <p:cNvPicPr>
            <a:picLocks noChangeAspect="1"/>
          </p:cNvPicPr>
          <p:nvPr/>
        </p:nvPicPr>
        <p:blipFill>
          <a:blip r:embed="rId2"/>
          <a:srcRect t="302"/>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7554235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489ED6-8CBF-1927-DCA5-137A5B3829BF}"/>
              </a:ext>
            </a:extLst>
          </p:cNvPr>
          <p:cNvSpPr>
            <a:spLocks noGrp="1"/>
          </p:cNvSpPr>
          <p:nvPr>
            <p:ph type="title"/>
          </p:nvPr>
        </p:nvSpPr>
        <p:spPr>
          <a:xfrm>
            <a:off x="589560" y="856180"/>
            <a:ext cx="4560584" cy="1128068"/>
          </a:xfrm>
        </p:spPr>
        <p:txBody>
          <a:bodyPr anchor="ctr">
            <a:normAutofit/>
          </a:bodyPr>
          <a:lstStyle/>
          <a:p>
            <a:r>
              <a:rPr lang="el-GR" sz="4000"/>
              <a:t>«Λεξικό»</a:t>
            </a:r>
            <a:endParaRPr lang="en-US" sz="4000"/>
          </a:p>
        </p:txBody>
      </p:sp>
      <p:grpSp>
        <p:nvGrpSpPr>
          <p:cNvPr id="11" name="Group 10">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2" name="Rectangle 1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8A4D3F3-920C-1C87-77FD-E96D216DF1A0}"/>
              </a:ext>
            </a:extLst>
          </p:cNvPr>
          <p:cNvSpPr>
            <a:spLocks noGrp="1"/>
          </p:cNvSpPr>
          <p:nvPr>
            <p:ph idx="1"/>
          </p:nvPr>
        </p:nvSpPr>
        <p:spPr>
          <a:xfrm>
            <a:off x="264160" y="2089934"/>
            <a:ext cx="4885985" cy="4585185"/>
          </a:xfrm>
        </p:spPr>
        <p:txBody>
          <a:bodyPr anchor="ctr">
            <a:normAutofit fontScale="92500" lnSpcReduction="10000"/>
          </a:bodyPr>
          <a:lstStyle/>
          <a:p>
            <a:pPr algn="just"/>
            <a:endParaRPr lang="el-GR" sz="1400" b="1" dirty="0"/>
          </a:p>
          <a:p>
            <a:r>
              <a:rPr lang="el-GR" sz="1400" dirty="0">
                <a:hlinkClick r:id="rId2"/>
              </a:rPr>
              <a:t>ΕΤΥΜΟΛΟΓΙΑ ΜΥΡΟΥ</a:t>
            </a:r>
            <a:endParaRPr lang="en-US" sz="1400" dirty="0"/>
          </a:p>
          <a:p>
            <a:pPr algn="just"/>
            <a:r>
              <a:rPr lang="el-GR" sz="1400" b="1" dirty="0"/>
              <a:t>«Όρη» Αρωμάτων </a:t>
            </a:r>
            <a:r>
              <a:rPr lang="el-GR" sz="1400" dirty="0"/>
              <a:t>= Αρωματισμένα, Βουνά: Λίβανος – Σμύρνα (– Πίστις (Σύμμαχος: </a:t>
            </a:r>
            <a:r>
              <a:rPr lang="el-GR" sz="1400" b="1" dirty="0"/>
              <a:t>όρη </a:t>
            </a:r>
            <a:r>
              <a:rPr lang="el-GR" sz="1400" b="1" dirty="0" err="1"/>
              <a:t>Ηδυσμάτων</a:t>
            </a:r>
            <a:r>
              <a:rPr lang="el-GR" sz="1400" b="1" dirty="0"/>
              <a:t> </a:t>
            </a:r>
            <a:r>
              <a:rPr lang="el-GR" sz="1400" dirty="0"/>
              <a:t>= φαγώσιμα αρώματα στα γλυκά: κανέλλα, βανίλια, μοσχοκάρυδο, καφές). Μήλο = Κυδώνι!</a:t>
            </a:r>
            <a:endParaRPr lang="en-US" sz="1400" dirty="0"/>
          </a:p>
          <a:p>
            <a:pPr algn="just"/>
            <a:r>
              <a:rPr lang="el-GR" sz="1400" b="1" dirty="0"/>
              <a:t>Οδός θυμιάματος («πετρέλαιο» </a:t>
            </a:r>
            <a:r>
              <a:rPr lang="en-US" sz="1400" b="1" dirty="0"/>
              <a:t>Chanell 5) </a:t>
            </a:r>
            <a:r>
              <a:rPr lang="el-GR" sz="1400" b="1" dirty="0"/>
              <a:t>+ Ιεριχώ </a:t>
            </a:r>
            <a:r>
              <a:rPr lang="en-US" sz="1400" b="1" dirty="0"/>
              <a:t>(</a:t>
            </a:r>
            <a:r>
              <a:rPr lang="el-GR" sz="1400" b="1" dirty="0"/>
              <a:t>βάλσαμο – Κλεοπάτρα) – Κύπρος και ΚΡΗΤΗ! </a:t>
            </a:r>
            <a:r>
              <a:rPr lang="en-US" sz="1400" b="1" dirty="0">
                <a:hlinkClick r:id="rId3"/>
              </a:rPr>
              <a:t>https://www.academia.edu/25667029/The_Perfume_of_Cyprus_From_Pyrgos_to_Fran%C3%A7ois_Coty_the_route_of_a_millenary_charm</a:t>
            </a:r>
            <a:r>
              <a:rPr lang="el-GR" sz="1400" b="1" dirty="0"/>
              <a:t> </a:t>
            </a:r>
            <a:endParaRPr lang="en-US" sz="1400" b="1" dirty="0"/>
          </a:p>
          <a:p>
            <a:pPr algn="just"/>
            <a:r>
              <a:rPr lang="el-GR" sz="1400" b="1" dirty="0"/>
              <a:t>Δυνάμεις = </a:t>
            </a:r>
            <a:r>
              <a:rPr lang="el-GR" sz="1400" dirty="0"/>
              <a:t>Τα φυτά με δύναμη να θεραπεύουν, φονεύουν, βάφουν, αρωματίζουν, καλλωπίζουν (</a:t>
            </a:r>
            <a:r>
              <a:rPr lang="el-GR" sz="1400" dirty="0" err="1"/>
              <a:t>Σιαμάκης</a:t>
            </a:r>
            <a:r>
              <a:rPr lang="el-GR" sz="1400" dirty="0"/>
              <a:t> 104) </a:t>
            </a:r>
          </a:p>
          <a:p>
            <a:pPr algn="just"/>
            <a:r>
              <a:rPr lang="el-GR" sz="1400" dirty="0"/>
              <a:t>&gt; </a:t>
            </a:r>
            <a:r>
              <a:rPr lang="el-GR" sz="1400" b="1" dirty="0" err="1">
                <a:solidFill>
                  <a:srgbClr val="FF0000"/>
                </a:solidFill>
              </a:rPr>
              <a:t>Κυκεών</a:t>
            </a:r>
            <a:r>
              <a:rPr lang="el-GR" sz="1400" b="1" dirty="0">
                <a:solidFill>
                  <a:srgbClr val="FF0000"/>
                </a:solidFill>
              </a:rPr>
              <a:t> + Νηπενθές  </a:t>
            </a:r>
            <a:r>
              <a:rPr lang="el-GR" sz="1400" dirty="0"/>
              <a:t>= Κρασί με όπιο (δάκρυ) της υπνοφόρου παπαρούνας) &gt; μορφίνη – ηρωίνη.</a:t>
            </a:r>
            <a:endParaRPr lang="en-US" sz="1400" dirty="0"/>
          </a:p>
          <a:p>
            <a:pPr algn="just"/>
            <a:r>
              <a:rPr lang="el-GR" sz="1400" b="1" dirty="0"/>
              <a:t>Ψυχεδελικά: </a:t>
            </a:r>
            <a:r>
              <a:rPr lang="en-US" sz="1400" dirty="0"/>
              <a:t>, ο </a:t>
            </a:r>
            <a:r>
              <a:rPr lang="en-US" sz="1400" dirty="0" err="1"/>
              <a:t>όρος</a:t>
            </a:r>
            <a:r>
              <a:rPr lang="en-US" sz="1400" dirty="0"/>
              <a:t> </a:t>
            </a:r>
            <a:r>
              <a:rPr lang="en-US" sz="1400" dirty="0" err="1"/>
              <a:t>Προέρχετ</a:t>
            </a:r>
            <a:r>
              <a:rPr lang="en-US" sz="1400" dirty="0"/>
              <a:t>αι από τις ελληνικές λέξεις: Ψυχή + δηλώνω. </a:t>
            </a:r>
            <a:r>
              <a:rPr lang="en-US" sz="1400" dirty="0" err="1"/>
              <a:t>Ψυχεδελικό</a:t>
            </a:r>
            <a:r>
              <a:rPr lang="en-US" sz="1400" dirty="0"/>
              <a:t> </a:t>
            </a:r>
            <a:r>
              <a:rPr lang="el-GR" sz="1400" dirty="0"/>
              <a:t>=</a:t>
            </a:r>
            <a:r>
              <a:rPr lang="en-US" sz="1400" dirty="0"/>
              <a:t> </a:t>
            </a:r>
            <a:r>
              <a:rPr lang="en-US" sz="1400" dirty="0" err="1"/>
              <a:t>Ψυχοδηλωτικό</a:t>
            </a:r>
            <a:r>
              <a:rPr lang="en-US" sz="1400" dirty="0"/>
              <a:t>: α</a:t>
            </a:r>
            <a:r>
              <a:rPr lang="en-US" sz="1400" dirty="0" err="1"/>
              <a:t>υτό</a:t>
            </a:r>
            <a:r>
              <a:rPr lang="en-US" sz="1400" dirty="0"/>
              <a:t> π</a:t>
            </a:r>
            <a:r>
              <a:rPr lang="en-US" sz="1400" dirty="0" err="1"/>
              <a:t>ου</a:t>
            </a:r>
            <a:r>
              <a:rPr lang="en-US" sz="1400" dirty="0"/>
              <a:t> απ</a:t>
            </a:r>
            <a:r>
              <a:rPr lang="en-US" sz="1400" dirty="0" err="1"/>
              <a:t>οκ</a:t>
            </a:r>
            <a:r>
              <a:rPr lang="en-US" sz="1400" dirty="0"/>
              <a:t>αλύπτει τον ψυχισμό) σχετίζεται με: τη διεύρυνση της πνευματικής εγρήγορσης κλπ., κατάσταση που οφείλεται κυρίως στην επίδραση ψευδαισθησιογόνων ουσιών.</a:t>
            </a:r>
            <a:endParaRPr lang="el-GR" sz="1400" b="1" dirty="0"/>
          </a:p>
          <a:p>
            <a:pPr lvl="1" algn="just"/>
            <a:r>
              <a:rPr lang="el-GR" sz="1500" dirty="0" err="1"/>
              <a:t>Πρβλ</a:t>
            </a:r>
            <a:r>
              <a:rPr lang="el-GR" sz="1500" dirty="0"/>
              <a:t>. </a:t>
            </a:r>
            <a:r>
              <a:rPr lang="el-GR" sz="1500" dirty="0" err="1"/>
              <a:t>Αντώνυμο</a:t>
            </a:r>
            <a:r>
              <a:rPr lang="el-GR" sz="1500" dirty="0"/>
              <a:t>:   </a:t>
            </a:r>
            <a:r>
              <a:rPr lang="el-GR" sz="1500" b="1" dirty="0"/>
              <a:t>Βδέλυγμα Ερημώσεως </a:t>
            </a:r>
            <a:r>
              <a:rPr lang="el-GR" sz="1500" dirty="0"/>
              <a:t>+ </a:t>
            </a:r>
            <a:r>
              <a:rPr lang="el-GR" sz="1500" b="1" dirty="0" err="1"/>
              <a:t>Γέεννα</a:t>
            </a:r>
            <a:endParaRPr lang="el-GR" sz="1500" b="1" dirty="0"/>
          </a:p>
          <a:p>
            <a:pPr algn="just"/>
            <a:endParaRPr lang="el-GR" sz="1400" dirty="0"/>
          </a:p>
          <a:p>
            <a:endParaRPr lang="en-US" sz="1400" dirty="0"/>
          </a:p>
        </p:txBody>
      </p:sp>
      <p:sp>
        <p:nvSpPr>
          <p:cNvPr id="17" name="Rectangle 16">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ΜΥΡΡΟ (ΣΜΥΡΝΑ) ρητίνη">
            <a:extLst>
              <a:ext uri="{FF2B5EF4-FFF2-40B4-BE49-F238E27FC236}">
                <a16:creationId xmlns:a16="http://schemas.microsoft.com/office/drawing/2014/main" id="{26ECB1C2-B8BD-8E8C-722F-30A275B25F0D}"/>
              </a:ext>
            </a:extLst>
          </p:cNvPr>
          <p:cNvPicPr>
            <a:picLocks noChangeAspect="1"/>
          </p:cNvPicPr>
          <p:nvPr/>
        </p:nvPicPr>
        <p:blipFill>
          <a:blip r:embed="rId4"/>
          <a:srcRect t="3062" r="4" b="4"/>
          <a:stretch>
            <a:fillRect/>
          </a:stretch>
        </p:blipFill>
        <p:spPr>
          <a:xfrm>
            <a:off x="5977788" y="799352"/>
            <a:ext cx="5425410" cy="5259296"/>
          </a:xfrm>
          <a:prstGeom prst="rect">
            <a:avLst/>
          </a:prstGeom>
        </p:spPr>
      </p:pic>
    </p:spTree>
    <p:extLst>
      <p:ext uri="{BB962C8B-B14F-4D97-AF65-F5344CB8AC3E}">
        <p14:creationId xmlns:p14="http://schemas.microsoft.com/office/powerpoint/2010/main" val="12098519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AF857C-7B1B-9624-892F-C216B654F37B}"/>
              </a:ext>
            </a:extLst>
          </p:cNvPr>
          <p:cNvSpPr>
            <a:spLocks noGrp="1"/>
          </p:cNvSpPr>
          <p:nvPr>
            <p:ph type="title"/>
          </p:nvPr>
        </p:nvSpPr>
        <p:spPr>
          <a:xfrm>
            <a:off x="838200" y="365125"/>
            <a:ext cx="10515600" cy="1325563"/>
          </a:xfrm>
        </p:spPr>
        <p:txBody>
          <a:bodyPr>
            <a:normAutofit/>
          </a:bodyPr>
          <a:lstStyle/>
          <a:p>
            <a:r>
              <a:rPr lang="el-GR" sz="5400" dirty="0"/>
              <a:t>Λεξικό Ι: Θυμίαμα</a:t>
            </a:r>
            <a:endParaRPr lang="en-US"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310999F-F69A-FC37-4778-3CD6B21C1C4B}"/>
              </a:ext>
            </a:extLst>
          </p:cNvPr>
          <p:cNvSpPr>
            <a:spLocks noGrp="1"/>
          </p:cNvSpPr>
          <p:nvPr>
            <p:ph idx="1"/>
          </p:nvPr>
        </p:nvSpPr>
        <p:spPr>
          <a:xfrm>
            <a:off x="838200" y="1929384"/>
            <a:ext cx="10515600" cy="4545202"/>
          </a:xfrm>
        </p:spPr>
        <p:txBody>
          <a:bodyPr>
            <a:normAutofit lnSpcReduction="10000"/>
          </a:bodyPr>
          <a:lstStyle/>
          <a:p>
            <a:pPr algn="just"/>
            <a:r>
              <a:rPr lang="en-US" sz="2200" dirty="0"/>
              <a:t>Ἡ </a:t>
            </a:r>
            <a:r>
              <a:rPr lang="en-US" sz="2200" dirty="0" err="1"/>
              <a:t>λέξι</a:t>
            </a:r>
            <a:r>
              <a:rPr lang="en-US" sz="2200" dirty="0"/>
              <a:t> </a:t>
            </a:r>
            <a:r>
              <a:rPr lang="en-US" sz="2200" i="1" dirty="0" err="1"/>
              <a:t>θυμί</a:t>
            </a:r>
            <a:r>
              <a:rPr lang="en-US" sz="2200" i="1" dirty="0"/>
              <a:t>αμα</a:t>
            </a:r>
            <a:r>
              <a:rPr lang="en-US" sz="2200" dirty="0"/>
              <a:t> –μὴν πάῃ ὁ νοῦς σας στὸ παπαδικὸ θυμιατὸ ἢ στὸ </a:t>
            </a:r>
            <a:r>
              <a:rPr lang="el-GR" sz="2200" dirty="0"/>
              <a:t>[,,,] </a:t>
            </a:r>
            <a:r>
              <a:rPr lang="en-US" sz="2200" b="1" dirty="0"/>
              <a:t>κα</a:t>
            </a:r>
            <a:r>
              <a:rPr lang="en-US" sz="2200" b="1" dirty="0" err="1"/>
              <a:t>τσίο</a:t>
            </a:r>
            <a:r>
              <a:rPr lang="en-US" sz="2200" b="1" dirty="0"/>
              <a:t> </a:t>
            </a:r>
            <a:r>
              <a:rPr lang="en-US" sz="2200" dirty="0"/>
              <a:t>π</a:t>
            </a:r>
            <a:r>
              <a:rPr lang="en-US" sz="2200" dirty="0" err="1"/>
              <a:t>οὺ</a:t>
            </a:r>
            <a:r>
              <a:rPr lang="en-US" sz="2200" dirty="0"/>
              <a:t> </a:t>
            </a:r>
            <a:r>
              <a:rPr lang="en-US" sz="2200" dirty="0" err="1"/>
              <a:t>δὲν</a:t>
            </a:r>
            <a:r>
              <a:rPr lang="en-US" sz="2200" dirty="0"/>
              <a:t> </a:t>
            </a:r>
            <a:r>
              <a:rPr lang="en-US" sz="2200" dirty="0" err="1"/>
              <a:t>ἀφήνει</a:t>
            </a:r>
            <a:r>
              <a:rPr lang="en-US" sz="2200" dirty="0"/>
              <a:t> </a:t>
            </a:r>
            <a:r>
              <a:rPr lang="en-US" sz="2200" dirty="0" err="1"/>
              <a:t>τοὺς</a:t>
            </a:r>
            <a:r>
              <a:rPr lang="en-US" sz="2200" dirty="0"/>
              <a:t> </a:t>
            </a:r>
            <a:r>
              <a:rPr lang="en-US" sz="2200" dirty="0" err="1"/>
              <a:t>γεροντάδες</a:t>
            </a:r>
            <a:r>
              <a:rPr lang="en-US" sz="2200" dirty="0"/>
              <a:t> </a:t>
            </a:r>
            <a:r>
              <a:rPr lang="en-US" sz="2200" dirty="0" err="1"/>
              <a:t>νὰ</a:t>
            </a:r>
            <a:r>
              <a:rPr lang="en-US" sz="2200" dirty="0"/>
              <a:t> </a:t>
            </a:r>
            <a:r>
              <a:rPr lang="en-US" sz="2200" dirty="0" err="1"/>
              <a:t>νυστάξουν</a:t>
            </a:r>
            <a:r>
              <a:rPr lang="el-GR" sz="2200" dirty="0"/>
              <a:t> [ …] </a:t>
            </a:r>
            <a:r>
              <a:rPr lang="en-US" sz="2200" dirty="0"/>
              <a:t>– ἡ </a:t>
            </a:r>
            <a:r>
              <a:rPr lang="en-US" sz="2200" dirty="0" err="1"/>
              <a:t>λέξι</a:t>
            </a:r>
            <a:r>
              <a:rPr lang="en-US" sz="2200" dirty="0"/>
              <a:t> </a:t>
            </a:r>
            <a:r>
              <a:rPr lang="en-US" sz="2200" b="1" i="1" dirty="0" err="1"/>
              <a:t>θυμί</a:t>
            </a:r>
            <a:r>
              <a:rPr lang="en-US" sz="2200" b="1" i="1" dirty="0"/>
              <a:t>αμα</a:t>
            </a:r>
            <a:r>
              <a:rPr lang="en-US" sz="2200" dirty="0"/>
              <a:t> </a:t>
            </a:r>
            <a:r>
              <a:rPr lang="en-US" sz="2200" b="1" dirty="0"/>
              <a:t>εἶναι γενικὴ ὀνομασία ἀρωμάτων.</a:t>
            </a:r>
            <a:r>
              <a:rPr lang="en-US" sz="2200" dirty="0"/>
              <a:t> </a:t>
            </a:r>
            <a:endParaRPr lang="el-GR" sz="2200" dirty="0"/>
          </a:p>
          <a:p>
            <a:pPr algn="just"/>
            <a:r>
              <a:rPr lang="en-US" sz="2400" i="1" dirty="0" err="1"/>
              <a:t>θυμί</a:t>
            </a:r>
            <a:r>
              <a:rPr lang="en-US" sz="2400" i="1" dirty="0"/>
              <a:t>αμα</a:t>
            </a:r>
            <a:r>
              <a:rPr lang="en-US" sz="2400" dirty="0"/>
              <a:t> </a:t>
            </a:r>
            <a:r>
              <a:rPr lang="el-GR" sz="2400" dirty="0"/>
              <a:t>= </a:t>
            </a:r>
            <a:r>
              <a:rPr lang="en-US" sz="2400" dirty="0"/>
              <a:t>α</a:t>
            </a:r>
            <a:r>
              <a:rPr lang="en-US" sz="2400" dirty="0" err="1"/>
              <a:t>ὐτὸ</a:t>
            </a:r>
            <a:r>
              <a:rPr lang="en-US" sz="2400" dirty="0"/>
              <a:t> π</a:t>
            </a:r>
            <a:r>
              <a:rPr lang="en-US" sz="2400" dirty="0" err="1"/>
              <a:t>οὺ</a:t>
            </a:r>
            <a:r>
              <a:rPr lang="en-US" sz="2400" dirty="0"/>
              <a:t> κα</a:t>
            </a:r>
            <a:r>
              <a:rPr lang="en-US" sz="2400" dirty="0" err="1"/>
              <a:t>ίετ</a:t>
            </a:r>
            <a:r>
              <a:rPr lang="en-US" sz="2400" dirty="0"/>
              <a:t>αι, ὁ ἀρωματικὸς καπνός, ποὺ μεταδίδεται καὶ διαχέεται μὲ τὴν καῦσι. </a:t>
            </a:r>
          </a:p>
          <a:p>
            <a:pPr marL="0" indent="0" algn="just">
              <a:buNone/>
            </a:pPr>
            <a:r>
              <a:rPr lang="el-GR" sz="2200" dirty="0"/>
              <a:t>		</a:t>
            </a:r>
            <a:r>
              <a:rPr lang="el-GR" sz="2200" dirty="0" err="1"/>
              <a:t>Θυμιατήριο</a:t>
            </a:r>
            <a:r>
              <a:rPr lang="el-GR" sz="2200" dirty="0"/>
              <a:t>: «</a:t>
            </a:r>
            <a:r>
              <a:rPr lang="el-GR" sz="2200" dirty="0" err="1"/>
              <a:t>Θεοδρόμος</a:t>
            </a:r>
            <a:r>
              <a:rPr lang="el-GR" sz="2200" dirty="0"/>
              <a:t>» !!!</a:t>
            </a:r>
          </a:p>
          <a:p>
            <a:pPr marL="0" indent="0" algn="just">
              <a:buNone/>
            </a:pPr>
            <a:r>
              <a:rPr lang="el-GR" sz="2200" dirty="0"/>
              <a:t> Το </a:t>
            </a:r>
            <a:r>
              <a:rPr lang="en-US" sz="2200" dirty="0" err="1"/>
              <a:t>ἄρωμ</a:t>
            </a:r>
            <a:r>
              <a:rPr lang="en-US" sz="2200" dirty="0"/>
              <a:t>α, ἀνάλογα μὲ τὴν κατάστασι συσκευασίας καὶ τὸν τρόπο χρήσεως λεγόταν ἀπὸ τοὺς ἀρχαίους </a:t>
            </a:r>
            <a:r>
              <a:rPr lang="el-GR" sz="2200" dirty="0"/>
              <a:t> </a:t>
            </a:r>
            <a:r>
              <a:rPr lang="en-US" sz="2200" i="1" dirty="0" err="1"/>
              <a:t>κονιορτός</a:t>
            </a:r>
            <a:r>
              <a:rPr lang="en-US" sz="2200" dirty="0"/>
              <a:t>, </a:t>
            </a:r>
            <a:r>
              <a:rPr lang="en-US" sz="2200" i="1" dirty="0"/>
              <a:t>πλα</a:t>
            </a:r>
            <a:r>
              <a:rPr lang="en-US" sz="2200" i="1" dirty="0" err="1"/>
              <a:t>στή</a:t>
            </a:r>
            <a:r>
              <a:rPr lang="en-US" sz="2200" dirty="0"/>
              <a:t>, </a:t>
            </a:r>
            <a:r>
              <a:rPr lang="en-US" sz="2200" i="1" dirty="0" err="1"/>
              <a:t>στ</a:t>
            </a:r>
            <a:r>
              <a:rPr lang="en-US" sz="2200" i="1" dirty="0"/>
              <a:t>ακτή</a:t>
            </a:r>
            <a:r>
              <a:rPr lang="en-US" sz="2200" dirty="0"/>
              <a:t>, </a:t>
            </a:r>
            <a:r>
              <a:rPr lang="en-US" sz="2200" i="1" dirty="0"/>
              <a:t>πιστική</a:t>
            </a:r>
            <a:r>
              <a:rPr lang="en-US" sz="2200" dirty="0"/>
              <a:t>, </a:t>
            </a:r>
            <a:r>
              <a:rPr lang="en-US" sz="2200" i="1" dirty="0"/>
              <a:t>θυμίαμα</a:t>
            </a:r>
            <a:r>
              <a:rPr lang="en-US" sz="2200" dirty="0"/>
              <a:t>. </a:t>
            </a:r>
            <a:endParaRPr lang="el-GR" sz="2200" dirty="0"/>
          </a:p>
          <a:p>
            <a:pPr lvl="1"/>
            <a:r>
              <a:rPr lang="en-US" sz="2200" b="1" i="1" dirty="0" err="1"/>
              <a:t>κονιορτὸς</a:t>
            </a:r>
            <a:r>
              <a:rPr lang="en-US" sz="2200" b="1" dirty="0"/>
              <a:t> </a:t>
            </a:r>
            <a:r>
              <a:rPr lang="el-GR" sz="2200" b="1" dirty="0"/>
              <a:t>= </a:t>
            </a:r>
            <a:r>
              <a:rPr lang="en-US" sz="2200" dirty="0" err="1"/>
              <a:t>τὸ</a:t>
            </a:r>
            <a:r>
              <a:rPr lang="en-US" sz="2200" dirty="0"/>
              <a:t> σύντριμμα ἢ σκονάκι ἢ πούδρα· </a:t>
            </a:r>
            <a:endParaRPr lang="el-GR" sz="2200" dirty="0"/>
          </a:p>
          <a:p>
            <a:pPr lvl="1" algn="just"/>
            <a:r>
              <a:rPr lang="en-US" sz="2200" b="1" i="1" dirty="0" err="1"/>
              <a:t>στ</a:t>
            </a:r>
            <a:r>
              <a:rPr lang="en-US" sz="2200" b="1" i="1" dirty="0"/>
              <a:t>ακτὴ</a:t>
            </a:r>
            <a:r>
              <a:rPr lang="en-US" sz="2200" b="1" dirty="0"/>
              <a:t> </a:t>
            </a:r>
            <a:r>
              <a:rPr lang="en-US" sz="2200" dirty="0"/>
              <a:t>ἡ παχύρρευστη ἀρωματικὴ οὐσία ἢ τὸ βρέγμα σὰν αὐτὸ ποὺ κρεμιέται στ' αὐτοκίνητα</a:t>
            </a:r>
            <a:r>
              <a:rPr lang="el-GR" sz="2200" dirty="0"/>
              <a:t> ή στα «ομοιώματα»</a:t>
            </a:r>
            <a:r>
              <a:rPr lang="en-US" sz="2200" dirty="0"/>
              <a:t>· </a:t>
            </a:r>
            <a:endParaRPr lang="el-GR" sz="2200" dirty="0"/>
          </a:p>
          <a:p>
            <a:pPr lvl="1"/>
            <a:r>
              <a:rPr lang="en-US" sz="2200" b="1" i="1" dirty="0"/>
              <a:t>πλα</a:t>
            </a:r>
            <a:r>
              <a:rPr lang="en-US" sz="2200" b="1" i="1" dirty="0" err="1"/>
              <a:t>στὴ</a:t>
            </a:r>
            <a:r>
              <a:rPr lang="en-US" sz="2200" dirty="0"/>
              <a:t> </a:t>
            </a:r>
            <a:r>
              <a:rPr lang="el-GR" sz="2200" dirty="0"/>
              <a:t>= </a:t>
            </a:r>
            <a:r>
              <a:rPr lang="en-US" sz="2200" dirty="0"/>
              <a:t>ὁ </a:t>
            </a:r>
            <a:r>
              <a:rPr lang="en-US" sz="2200" dirty="0" err="1"/>
              <a:t>ἀρωμ</a:t>
            </a:r>
            <a:r>
              <a:rPr lang="en-US" sz="2200" dirty="0"/>
              <a:t>ατικὸς πολτός, ἡ ἀρωματικὴ πλαστελίνη ἢ κρέμα·</a:t>
            </a:r>
            <a:endParaRPr lang="el-GR" sz="2200" dirty="0"/>
          </a:p>
          <a:p>
            <a:pPr lvl="1"/>
            <a:r>
              <a:rPr lang="en-US" sz="2200" b="1" i="1" dirty="0"/>
              <a:t>π</a:t>
            </a:r>
            <a:r>
              <a:rPr lang="en-US" sz="2200" b="1" i="1" dirty="0" err="1"/>
              <a:t>ιστικὴ</a:t>
            </a:r>
            <a:r>
              <a:rPr lang="en-US" sz="2200" b="1" dirty="0"/>
              <a:t> </a:t>
            </a:r>
            <a:r>
              <a:rPr lang="en-US" sz="2200" dirty="0" err="1"/>
              <a:t>τὸ</a:t>
            </a:r>
            <a:r>
              <a:rPr lang="en-US" sz="2200" dirty="0"/>
              <a:t> </a:t>
            </a:r>
            <a:r>
              <a:rPr lang="en-US" sz="2200" dirty="0" err="1"/>
              <a:t>λε</a:t>
            </a:r>
            <a:r>
              <a:rPr lang="en-US" sz="2200" dirty="0"/>
              <a:t>πτόρευστο ἄρωμα ποὺ ἔχεται σὲ φιαλίδια - μπουκαλάκια·  </a:t>
            </a:r>
            <a:endParaRPr lang="el-GR" sz="2200" dirty="0"/>
          </a:p>
        </p:txBody>
      </p:sp>
    </p:spTree>
    <p:extLst>
      <p:ext uri="{BB962C8B-B14F-4D97-AF65-F5344CB8AC3E}">
        <p14:creationId xmlns:p14="http://schemas.microsoft.com/office/powerpoint/2010/main" val="37415209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3B5CA7D-40AD-A23E-0ADB-95EC9AABC8BE}"/>
              </a:ext>
            </a:extLst>
          </p:cNvPr>
          <p:cNvSpPr>
            <a:spLocks noGrp="1"/>
          </p:cNvSpPr>
          <p:nvPr>
            <p:ph type="title"/>
          </p:nvPr>
        </p:nvSpPr>
        <p:spPr>
          <a:xfrm>
            <a:off x="826396" y="586855"/>
            <a:ext cx="4230100" cy="3387497"/>
          </a:xfrm>
        </p:spPr>
        <p:txBody>
          <a:bodyPr anchor="b">
            <a:normAutofit/>
          </a:bodyPr>
          <a:lstStyle/>
          <a:p>
            <a:pPr algn="r"/>
            <a:r>
              <a:rPr lang="el-GR" sz="4000">
                <a:solidFill>
                  <a:srgbClr val="FFFFFF"/>
                </a:solidFill>
              </a:rPr>
              <a:t>Αστερούσια: Όρη «Θυμιαμάτων» και Ηδυσμάτων </a:t>
            </a:r>
            <a:endParaRPr lang="en-US" sz="4000">
              <a:solidFill>
                <a:srgbClr val="FFFFFF"/>
              </a:solidFill>
            </a:endParaRPr>
          </a:p>
        </p:txBody>
      </p:sp>
      <p:sp>
        <p:nvSpPr>
          <p:cNvPr id="3" name="Content Placeholder 2">
            <a:extLst>
              <a:ext uri="{FF2B5EF4-FFF2-40B4-BE49-F238E27FC236}">
                <a16:creationId xmlns:a16="http://schemas.microsoft.com/office/drawing/2014/main" id="{6C452A9A-0B83-379D-D3CE-66813579B54E}"/>
              </a:ext>
            </a:extLst>
          </p:cNvPr>
          <p:cNvSpPr>
            <a:spLocks noGrp="1"/>
          </p:cNvSpPr>
          <p:nvPr>
            <p:ph idx="1"/>
          </p:nvPr>
        </p:nvSpPr>
        <p:spPr>
          <a:xfrm>
            <a:off x="6503158" y="649480"/>
            <a:ext cx="4862447" cy="5546047"/>
          </a:xfrm>
        </p:spPr>
        <p:txBody>
          <a:bodyPr anchor="ctr">
            <a:normAutofit/>
          </a:bodyPr>
          <a:lstStyle/>
          <a:p>
            <a:r>
              <a:rPr lang="en-US" sz="800"/>
              <a:t>Με βάση τις πηγές, τα βότανα και τα φυτά που ευδοκιμούν στην περιοχή των Αστερουσίων και της Κρήτης και συνδέονται άμεσα με τα αρώματα της Βίβλου και την παρασκευή θυμιάματος είναι τα εξής:</a:t>
            </a:r>
          </a:p>
          <a:p>
            <a:pPr lvl="0"/>
            <a:r>
              <a:rPr lang="en-US" sz="800" b="1"/>
              <a:t>Λαδανιά (Cistus creticus):</a:t>
            </a:r>
            <a:r>
              <a:rPr lang="en-US" sz="800"/>
              <a:t> Είναι το πιο εμβληματικό βότανο της περιοχής, το οποίο παράγει την αρωματική ρητίνη </a:t>
            </a:r>
            <a:r>
              <a:rPr lang="en-US" sz="800" b="1"/>
              <a:t>λάδανο</a:t>
            </a:r>
            <a:r>
              <a:rPr lang="en-US" sz="800"/>
              <a:t>. Στις βιβλικές πηγές ταυτίζεται με το άρωμα </a:t>
            </a:r>
            <a:r>
              <a:rPr lang="en-US" sz="800" b="1"/>
              <a:t>«λητό» (lot ή lotem)</a:t>
            </a:r>
            <a:r>
              <a:rPr lang="en-US" sz="800"/>
              <a:t>. Το λάδανο αναφέρεται στη Γένεση (37:25) ως ένα από τα πολύτιμα αρώματα που μετέφεραν οι Ισμαηλίτες έμποροι στην Αίγυπτο και θεωρείται ένα από τα σημαντικότερα αρχαία συστατικά για την παρασκευή μύρων και θυμιαμάτων.</a:t>
            </a:r>
          </a:p>
          <a:p>
            <a:pPr lvl="0"/>
            <a:r>
              <a:rPr lang="en-US" sz="800" b="1"/>
              <a:t>Σχίνος (Pistacia lentiscus):</a:t>
            </a:r>
            <a:r>
              <a:rPr lang="en-US" sz="800"/>
              <a:t> Ο σχίνος είναι ευρύτατα διαδεδομένος στα Αστερούσια. Η ρητίνη του (μαστίχα) χρησιμοποιούνταν από τους αρχαίους Αιγυπτίους στην παρασκευή του </a:t>
            </a:r>
            <a:r>
              <a:rPr lang="en-US" sz="800" b="1"/>
              <a:t>«κύφι»</a:t>
            </a:r>
            <a:r>
              <a:rPr lang="en-US" sz="800"/>
              <a:t>, ενός σύνθετου θυμιάματος που είχε θρησκευτική σημασία. Οι πηγές αναφέρουν ότι η μαστίχα έχει ελαφρώς βαλσαμώδη οσμή και χρησιμοποιούνταν τόσο στην ταρίχευση όσο και στην παρασκευή αρωμάτων.</a:t>
            </a:r>
          </a:p>
          <a:p>
            <a:pPr lvl="0"/>
            <a:r>
              <a:rPr lang="en-US" sz="800" b="1"/>
              <a:t>Κυπαρίσσι (Cupressus sempervirens):</a:t>
            </a:r>
            <a:r>
              <a:rPr lang="en-US" sz="800"/>
              <a:t> Το ξύλο του κυπαρισσιού είναι γνωστό από την αρχαιότητα για την ανθεκτικότητά του και την </a:t>
            </a:r>
            <a:r>
              <a:rPr lang="en-US" sz="800" b="1"/>
              <a:t>ευχάριστη οσμή</a:t>
            </a:r>
            <a:r>
              <a:rPr lang="en-US" sz="800"/>
              <a:t> που αναδίδει. Στη Βιβλική παράδοση, το κυπαρίσσι αναφέρεται συχνά ως σύμβολο δόξας και ομορφιάς, ενώ το άρωμά του θεωρούνταν ιδανικό για ιερούς χώρους.</a:t>
            </a:r>
          </a:p>
          <a:p>
            <a:pPr lvl="0"/>
            <a:r>
              <a:rPr lang="en-US" sz="800" b="1"/>
              <a:t>Άρκευθος (Juniperus spp.):</a:t>
            </a:r>
            <a:r>
              <a:rPr lang="en-US" sz="800"/>
              <a:t> Πολλά είδη αρκεύθου (που συχνά συγχέονται με τους κέδρους στις αρχαίες πηγές) απαντώνται στην περιοχή. Οι καρποί και το ξύλο τους χρησιμοποιούνταν ως συστατικά στο θυμίαμα «κύφι», προσδίδοντας ιδιαίτερες αρωματικές ιδιότητες.</a:t>
            </a:r>
          </a:p>
          <a:p>
            <a:pPr lvl="0"/>
            <a:r>
              <a:rPr lang="en-US" sz="800" b="1"/>
              <a:t>Κρόκος (Crocus sativus):</a:t>
            </a:r>
            <a:r>
              <a:rPr lang="en-US" sz="800"/>
              <a:t> Ο κρόκος αναφέρεται ως ένα από τα </a:t>
            </a:r>
            <a:r>
              <a:rPr lang="en-US" sz="800" b="1"/>
              <a:t>τέσσερα αρώματα</a:t>
            </a:r>
            <a:r>
              <a:rPr lang="en-US" sz="800"/>
              <a:t> που έλαβε ο Αδάμ από τον Παράδεισο πριν την έξωσή του. Η χρήση του στο θυμίαμα και τη λατρεία ήταν διαδεδομένη, καθώς προσέφερε μια μοναδική «ευωδία πνευματική».</a:t>
            </a:r>
          </a:p>
          <a:p>
            <a:pPr lvl="0"/>
            <a:r>
              <a:rPr lang="en-US" sz="800" b="1"/>
              <a:t>Βρύα και Λειχήνες (Evernia furfuracea):</a:t>
            </a:r>
            <a:r>
              <a:rPr lang="en-US" sz="800"/>
              <a:t> Στις πηγές αναφέρεται ο λειχήνας «oak moss», ο οποίος αναπτύσσεται σε δέντρα της Μεσογείου και εκλύει ένα χαρακτηριστικό άρωμα </a:t>
            </a:r>
            <a:r>
              <a:rPr lang="en-US" sz="800" b="1"/>
              <a:t>μόσχου και λεβάντας</a:t>
            </a:r>
            <a:r>
              <a:rPr lang="en-US" sz="800"/>
              <a:t> όταν χρησιμοποιείται σε αρωματικά μείγματα.</a:t>
            </a:r>
          </a:p>
          <a:p>
            <a:r>
              <a:rPr lang="en-US" sz="800"/>
              <a:t>Όταν παρασκευάζετε λιβάνι με αυτά τα υλικά, συνδυάζετε τη </a:t>
            </a:r>
            <a:r>
              <a:rPr lang="en-US" sz="800" b="1"/>
              <a:t>φυσική ευωδία των Αστερουσίων</a:t>
            </a:r>
            <a:r>
              <a:rPr lang="en-US" sz="800"/>
              <a:t> με την πανάρχαια παράδοση των αρωμάτων της Βίβλου, μετατρέποντας την τοπική χλωρίδα σε μέσο προσευχής και πνευματικής ανάτασης.</a:t>
            </a:r>
          </a:p>
          <a:p>
            <a:endParaRPr lang="en-US" sz="800"/>
          </a:p>
        </p:txBody>
      </p:sp>
    </p:spTree>
    <p:extLst>
      <p:ext uri="{BB962C8B-B14F-4D97-AF65-F5344CB8AC3E}">
        <p14:creationId xmlns:p14="http://schemas.microsoft.com/office/powerpoint/2010/main" val="4398047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F7B62-A0A7-ABF5-7483-6F334C6BE6E6}"/>
              </a:ext>
            </a:extLst>
          </p:cNvPr>
          <p:cNvSpPr>
            <a:spLocks noGrp="1"/>
          </p:cNvSpPr>
          <p:nvPr>
            <p:ph type="title"/>
          </p:nvPr>
        </p:nvSpPr>
        <p:spPr>
          <a:xfrm>
            <a:off x="481013" y="3752849"/>
            <a:ext cx="3290887" cy="2452687"/>
          </a:xfrm>
        </p:spPr>
        <p:txBody>
          <a:bodyPr anchor="ctr">
            <a:normAutofit/>
          </a:bodyPr>
          <a:lstStyle/>
          <a:p>
            <a:r>
              <a:rPr lang="el-GR" sz="3600" dirty="0"/>
              <a:t>Λεξικό ΙΙ</a:t>
            </a:r>
            <a:endParaRPr lang="en-US" sz="3600" dirty="0"/>
          </a:p>
        </p:txBody>
      </p:sp>
      <p:pic>
        <p:nvPicPr>
          <p:cNvPr id="4" name="Picture 3" descr="Ποια είναι τα κυριότερα αρωματικά φυτά &amp; πώς καλλιεργούνται; | Gemma">
            <a:extLst>
              <a:ext uri="{FF2B5EF4-FFF2-40B4-BE49-F238E27FC236}">
                <a16:creationId xmlns:a16="http://schemas.microsoft.com/office/drawing/2014/main" id="{14B4D1F1-0E5F-8783-0EE9-7D2176FAC6EB}"/>
              </a:ext>
            </a:extLst>
          </p:cNvPr>
          <p:cNvPicPr>
            <a:picLocks noChangeAspect="1"/>
          </p:cNvPicPr>
          <p:nvPr/>
        </p:nvPicPr>
        <p:blipFill>
          <a:blip r:embed="rId2"/>
          <a:srcRect t="26381" b="15371"/>
          <a:stretch>
            <a:fillRect/>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57246305-FEA0-BE6B-4082-EFC653708539}"/>
              </a:ext>
            </a:extLst>
          </p:cNvPr>
          <p:cNvSpPr>
            <a:spLocks noGrp="1"/>
          </p:cNvSpPr>
          <p:nvPr>
            <p:ph idx="1"/>
          </p:nvPr>
        </p:nvSpPr>
        <p:spPr>
          <a:xfrm>
            <a:off x="2551814" y="3752850"/>
            <a:ext cx="9157581" cy="2452687"/>
          </a:xfrm>
        </p:spPr>
        <p:txBody>
          <a:bodyPr anchor="ctr">
            <a:normAutofit/>
          </a:bodyPr>
          <a:lstStyle/>
          <a:p>
            <a:pPr algn="just"/>
            <a:r>
              <a:rPr lang="en-US" sz="1800" dirty="0"/>
              <a:t>Ὑπ</a:t>
            </a:r>
            <a:r>
              <a:rPr lang="en-US" sz="1800" dirty="0" err="1"/>
              <a:t>άρχουν</a:t>
            </a:r>
            <a:r>
              <a:rPr lang="el-GR" sz="1800" dirty="0"/>
              <a:t> </a:t>
            </a:r>
            <a:r>
              <a:rPr lang="en-US" sz="1800" dirty="0"/>
              <a:t>καὶ </a:t>
            </a:r>
            <a:r>
              <a:rPr lang="en-US" sz="1800" dirty="0" err="1"/>
              <a:t>ἀρώμ</a:t>
            </a:r>
            <a:r>
              <a:rPr lang="en-US" sz="1800" dirty="0"/>
              <a:t>ατα ποὺ δὲν εἶναι προϊόντα ἐπεξεργασίας ἀλλὰ </a:t>
            </a:r>
            <a:r>
              <a:rPr lang="en-US" sz="1800" b="1" dirty="0"/>
              <a:t>τὰ ἴδια τ' ἀρωματικὰ φυτὰ </a:t>
            </a:r>
            <a:r>
              <a:rPr lang="en-US" sz="1800" dirty="0"/>
              <a:t>νωπὰ σὲ ἀνθοδέσμες ἢ ἀφυδατωμένα σὲ ἁπλὰ δέματα ἢ </a:t>
            </a:r>
            <a:r>
              <a:rPr lang="en-US" sz="1800" b="1" dirty="0"/>
              <a:t>ὑσσώπους</a:t>
            </a:r>
            <a:r>
              <a:rPr lang="en-US" sz="1800" dirty="0"/>
              <a:t>. </a:t>
            </a:r>
            <a:endParaRPr lang="el-GR" sz="1800" dirty="0"/>
          </a:p>
          <a:p>
            <a:pPr algn="just"/>
            <a:r>
              <a:rPr lang="el-GR" sz="1800" dirty="0"/>
              <a:t>Λ</a:t>
            </a:r>
            <a:r>
              <a:rPr lang="en-US" sz="1800" dirty="0" err="1"/>
              <a:t>έγοντ</a:t>
            </a:r>
            <a:r>
              <a:rPr lang="en-US" sz="1800" dirty="0"/>
              <a:t>αι μόνο μὲ τὸ ὄνομα τοῦ φυτοῦ, χωρὶς αὐτὸ νὰ σημαίνῃ ὅτι τὸ ἁπλὸ ὄνομα σημαίνει μόνο τὰ φυτά. ὅπ</a:t>
            </a:r>
            <a:r>
              <a:rPr lang="en-US" sz="1800" dirty="0" err="1"/>
              <a:t>ως</a:t>
            </a:r>
            <a:r>
              <a:rPr lang="en-US" sz="1800" dirty="0"/>
              <a:t> καὶ </a:t>
            </a:r>
            <a:r>
              <a:rPr lang="en-US" sz="1800" dirty="0" err="1"/>
              <a:t>τώρ</a:t>
            </a:r>
            <a:r>
              <a:rPr lang="en-US" sz="1800" dirty="0"/>
              <a:t>α λέμε </a:t>
            </a:r>
            <a:r>
              <a:rPr lang="en-US" sz="1800" i="1" dirty="0"/>
              <a:t>ἄρωμα πεῦκο</a:t>
            </a:r>
            <a:r>
              <a:rPr lang="en-US" sz="1800" dirty="0"/>
              <a:t> ἢ </a:t>
            </a:r>
            <a:r>
              <a:rPr lang="en-US" sz="1800" i="1" dirty="0"/>
              <a:t>γιασεμί</a:t>
            </a:r>
            <a:r>
              <a:rPr lang="en-US" sz="1800" dirty="0"/>
              <a:t>.</a:t>
            </a:r>
            <a:endParaRPr lang="el-GR" sz="1800" dirty="0"/>
          </a:p>
          <a:p>
            <a:pPr algn="ctr"/>
            <a:r>
              <a:rPr lang="el-GR" sz="1800" b="1" dirty="0" err="1">
                <a:highlight>
                  <a:srgbClr val="FFFF00"/>
                </a:highlight>
              </a:rPr>
              <a:t>Ριζοτόμος</a:t>
            </a:r>
            <a:r>
              <a:rPr lang="el-GR" sz="1800" b="1" dirty="0">
                <a:highlight>
                  <a:srgbClr val="FFFF00"/>
                </a:highlight>
              </a:rPr>
              <a:t> = φαρμακοποιός (&gt;999% φυτικά).</a:t>
            </a:r>
            <a:endParaRPr lang="el-GR" sz="1800" dirty="0"/>
          </a:p>
          <a:p>
            <a:pPr algn="ctr"/>
            <a:r>
              <a:rPr lang="el-GR" sz="1800" dirty="0">
                <a:hlinkClick r:id="rId3"/>
              </a:rPr>
              <a:t>Θεραπευτείτε με τα δικά σας βότανα</a:t>
            </a:r>
            <a:endParaRPr lang="en-US" sz="1800" dirty="0"/>
          </a:p>
          <a:p>
            <a:endParaRPr lang="en-US" sz="1800" dirty="0"/>
          </a:p>
        </p:txBody>
      </p:sp>
    </p:spTree>
    <p:extLst>
      <p:ext uri="{BB962C8B-B14F-4D97-AF65-F5344CB8AC3E}">
        <p14:creationId xmlns:p14="http://schemas.microsoft.com/office/powerpoint/2010/main" val="16846651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Το φρούτο με τις λίγες θερμίδες και τα εξαιρετικά οφέλη για ...">
            <a:extLst>
              <a:ext uri="{FF2B5EF4-FFF2-40B4-BE49-F238E27FC236}">
                <a16:creationId xmlns:a16="http://schemas.microsoft.com/office/drawing/2014/main" id="{822F4225-1D0E-AA2D-23E3-DE5494A389A1}"/>
              </a:ext>
            </a:extLst>
          </p:cNvPr>
          <p:cNvPicPr>
            <a:picLocks noChangeAspect="1"/>
          </p:cNvPicPr>
          <p:nvPr/>
        </p:nvPicPr>
        <p:blipFill>
          <a:blip r:embed="rId2"/>
          <a:srcRect b="4801"/>
          <a:stretch>
            <a:fillRect/>
          </a:stretch>
        </p:blipFill>
        <p:spPr>
          <a:xfrm>
            <a:off x="2522356" y="10"/>
            <a:ext cx="9669642" cy="6857990"/>
          </a:xfrm>
          <a:prstGeom prst="rect">
            <a:avLst/>
          </a:prstGeom>
        </p:spPr>
      </p:pic>
      <p:sp>
        <p:nvSpPr>
          <p:cNvPr id="31" name="Rectangle 3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36F2F08-EEFE-203E-3BE2-EC54366F1AB7}"/>
              </a:ext>
            </a:extLst>
          </p:cNvPr>
          <p:cNvSpPr>
            <a:spLocks noGrp="1"/>
          </p:cNvSpPr>
          <p:nvPr>
            <p:ph type="title"/>
          </p:nvPr>
        </p:nvSpPr>
        <p:spPr>
          <a:xfrm>
            <a:off x="838200" y="365125"/>
            <a:ext cx="3822189" cy="1899912"/>
          </a:xfrm>
        </p:spPr>
        <p:txBody>
          <a:bodyPr>
            <a:normAutofit/>
          </a:bodyPr>
          <a:lstStyle/>
          <a:p>
            <a:pPr algn="just"/>
            <a:r>
              <a:rPr lang="el-GR" sz="4000" b="1" dirty="0"/>
              <a:t>Μήλον το </a:t>
            </a:r>
            <a:r>
              <a:rPr lang="el-GR" sz="4000" b="1" dirty="0" err="1"/>
              <a:t>εύοσμον</a:t>
            </a:r>
            <a:r>
              <a:rPr lang="el-GR" sz="4000" b="1" dirty="0"/>
              <a:t> </a:t>
            </a:r>
            <a:r>
              <a:rPr lang="el-GR" sz="4000" dirty="0"/>
              <a:t>(</a:t>
            </a:r>
            <a:r>
              <a:rPr lang="el-GR" sz="4000" dirty="0" err="1"/>
              <a:t>πρβλ</a:t>
            </a:r>
            <a:r>
              <a:rPr lang="el-GR" sz="4000" dirty="0"/>
              <a:t>. της έριδος) </a:t>
            </a:r>
            <a:endParaRPr lang="en-US" sz="4000" dirty="0"/>
          </a:p>
        </p:txBody>
      </p:sp>
      <p:sp>
        <p:nvSpPr>
          <p:cNvPr id="3" name="Content Placeholder 2">
            <a:extLst>
              <a:ext uri="{FF2B5EF4-FFF2-40B4-BE49-F238E27FC236}">
                <a16:creationId xmlns:a16="http://schemas.microsoft.com/office/drawing/2014/main" id="{3A39C606-9E11-01C8-6142-7CD16CDF7D7B}"/>
              </a:ext>
            </a:extLst>
          </p:cNvPr>
          <p:cNvSpPr>
            <a:spLocks noGrp="1"/>
          </p:cNvSpPr>
          <p:nvPr>
            <p:ph idx="1"/>
          </p:nvPr>
        </p:nvSpPr>
        <p:spPr>
          <a:xfrm>
            <a:off x="838200" y="2434201"/>
            <a:ext cx="3822189" cy="3742762"/>
          </a:xfrm>
        </p:spPr>
        <p:txBody>
          <a:bodyPr>
            <a:normAutofit fontScale="92500" lnSpcReduction="20000"/>
          </a:bodyPr>
          <a:lstStyle/>
          <a:p>
            <a:endParaRPr lang="el-GR" sz="1400" dirty="0"/>
          </a:p>
          <a:p>
            <a:r>
              <a:rPr lang="el-GR" sz="1400" b="1" dirty="0"/>
              <a:t>Μήλο =</a:t>
            </a:r>
            <a:r>
              <a:rPr lang="el-GR" sz="1400" dirty="0"/>
              <a:t>Κυδώνι (=«</a:t>
            </a:r>
            <a:r>
              <a:rPr lang="el-GR" sz="1400" dirty="0" err="1"/>
              <a:t>Μητρόπολις</a:t>
            </a:r>
            <a:r>
              <a:rPr lang="el-GR" sz="1400" dirty="0"/>
              <a:t> </a:t>
            </a:r>
            <a:r>
              <a:rPr lang="el-GR" sz="1400" dirty="0" err="1"/>
              <a:t>Κυδωνίας</a:t>
            </a:r>
            <a:r>
              <a:rPr lang="el-GR" sz="1400" dirty="0"/>
              <a:t>»)</a:t>
            </a:r>
          </a:p>
          <a:p>
            <a:pPr lvl="1"/>
            <a:r>
              <a:rPr lang="el-GR" sz="1400" dirty="0"/>
              <a:t>Ακάθιστος Ύμνος (07-08.08): οσμές</a:t>
            </a:r>
          </a:p>
          <a:p>
            <a:pPr lvl="1"/>
            <a:r>
              <a:rPr lang="el-GR" sz="1400" dirty="0"/>
              <a:t>Σεντόνια Μήλου (Κρεβατοκάμαρα – </a:t>
            </a:r>
            <a:r>
              <a:rPr lang="el-GR" sz="1400" dirty="0" err="1"/>
              <a:t>παστάς</a:t>
            </a:r>
            <a:r>
              <a:rPr lang="el-GR" sz="1400" dirty="0"/>
              <a:t> Βασιλέως – όχι «χαρέμι»’) – ιλαρά Μήλα (χαριτωμένα κυδώνια)</a:t>
            </a:r>
          </a:p>
          <a:p>
            <a:pPr lvl="1"/>
            <a:r>
              <a:rPr lang="el-GR" sz="1400" dirty="0"/>
              <a:t>Όχι εσπεριδοειδή</a:t>
            </a:r>
          </a:p>
          <a:p>
            <a:pPr marL="233363" lvl="1" indent="0">
              <a:buNone/>
            </a:pPr>
            <a:r>
              <a:rPr lang="el-GR" sz="1400" b="1" dirty="0"/>
              <a:t>* Ξύλο </a:t>
            </a:r>
            <a:r>
              <a:rPr lang="el-GR" sz="1400" dirty="0"/>
              <a:t>= δέσμη από βότανα (Πηγή </a:t>
            </a:r>
            <a:r>
              <a:rPr lang="el-GR" sz="1400" dirty="0" err="1"/>
              <a:t>Μεράς</a:t>
            </a:r>
            <a:r>
              <a:rPr lang="el-GR" sz="1400" dirty="0"/>
              <a:t>. Ιερεμίας) + Κάλαμος =πόα (οίνος </a:t>
            </a:r>
            <a:r>
              <a:rPr lang="el-GR" sz="1400" dirty="0" err="1"/>
              <a:t>ακρορίτης</a:t>
            </a:r>
            <a:r>
              <a:rPr lang="el-GR" sz="1400" dirty="0"/>
              <a:t>)</a:t>
            </a:r>
          </a:p>
          <a:p>
            <a:r>
              <a:rPr lang="el-GR" sz="1400" dirty="0"/>
              <a:t>Μέλι (ΜΕ  Κηρύθρα) + Γάλα </a:t>
            </a:r>
            <a:r>
              <a:rPr lang="en-US" sz="1400" dirty="0"/>
              <a:t>(</a:t>
            </a:r>
            <a:r>
              <a:rPr lang="el-GR" sz="1400" dirty="0"/>
              <a:t>Κρασί μπρούσκο, Πετιμέζι) …</a:t>
            </a:r>
          </a:p>
          <a:p>
            <a:r>
              <a:rPr lang="el-GR" sz="1400" dirty="0"/>
              <a:t>Ρόδι – Σύκο - Αμπέλι</a:t>
            </a:r>
          </a:p>
          <a:p>
            <a:r>
              <a:rPr lang="el-GR" sz="1400" b="1" dirty="0"/>
              <a:t>Μανδραγόρας </a:t>
            </a:r>
            <a:r>
              <a:rPr lang="el-GR" sz="1400" dirty="0"/>
              <a:t>(Λεία) φυτό υπνοφόρο και μεθυστικό</a:t>
            </a:r>
          </a:p>
          <a:p>
            <a:r>
              <a:rPr lang="el-GR" sz="1400" dirty="0"/>
              <a:t>ΠΡΟΣΟΧΗ!</a:t>
            </a:r>
          </a:p>
          <a:p>
            <a:r>
              <a:rPr lang="el-GR" sz="1400" dirty="0"/>
              <a:t>Κοιτάμε και το σχήμα (μήλα = ζυγωματικά), τη γεύση, την αφή για να κατανοήσουμε τον συμβολισμό  (Ροδόπη, Ευρώτας, Μελίτη)</a:t>
            </a:r>
            <a:endParaRPr lang="en-US" sz="1400" dirty="0"/>
          </a:p>
        </p:txBody>
      </p:sp>
    </p:spTree>
    <p:extLst>
      <p:ext uri="{BB962C8B-B14F-4D97-AF65-F5344CB8AC3E}">
        <p14:creationId xmlns:p14="http://schemas.microsoft.com/office/powerpoint/2010/main" val="30380227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59AC98-7707-86CD-96D2-DA21DB43FED7}"/>
              </a:ext>
            </a:extLst>
          </p:cNvPr>
          <p:cNvSpPr>
            <a:spLocks noGrp="1"/>
          </p:cNvSpPr>
          <p:nvPr>
            <p:ph type="title"/>
          </p:nvPr>
        </p:nvSpPr>
        <p:spPr>
          <a:xfrm>
            <a:off x="640080" y="325369"/>
            <a:ext cx="5648960" cy="828807"/>
          </a:xfrm>
        </p:spPr>
        <p:txBody>
          <a:bodyPr anchor="b">
            <a:normAutofit fontScale="90000"/>
          </a:bodyPr>
          <a:lstStyle/>
          <a:p>
            <a:r>
              <a:rPr lang="el-GR" sz="5400" dirty="0"/>
              <a:t>Λεξικό ΙΙΙ: Λίβανος</a:t>
            </a:r>
            <a:endParaRPr lang="en-US" sz="5400" dirty="0"/>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51B6438-C47B-C88A-3199-CAAF38ACEBC5}"/>
              </a:ext>
            </a:extLst>
          </p:cNvPr>
          <p:cNvSpPr>
            <a:spLocks noGrp="1"/>
          </p:cNvSpPr>
          <p:nvPr>
            <p:ph idx="1"/>
          </p:nvPr>
        </p:nvSpPr>
        <p:spPr>
          <a:xfrm>
            <a:off x="135082" y="985520"/>
            <a:ext cx="6326678" cy="5208047"/>
          </a:xfrm>
        </p:spPr>
        <p:txBody>
          <a:bodyPr>
            <a:normAutofit fontScale="62500" lnSpcReduction="20000"/>
          </a:bodyPr>
          <a:lstStyle/>
          <a:p>
            <a:endParaRPr lang="el-GR" sz="700" dirty="0"/>
          </a:p>
          <a:p>
            <a:pPr algn="just"/>
            <a:r>
              <a:rPr lang="el-GR" sz="2200" i="1" dirty="0"/>
              <a:t>Ο </a:t>
            </a:r>
            <a:r>
              <a:rPr lang="en-US" sz="2200" i="1" dirty="0" err="1"/>
              <a:t>λί</a:t>
            </a:r>
            <a:r>
              <a:rPr lang="en-US" sz="2200" i="1" dirty="0"/>
              <a:t>βανος</a:t>
            </a:r>
            <a:r>
              <a:rPr lang="en-US" sz="2200" dirty="0"/>
              <a:t> παράγεται ἀπὸ τὸ ἀσθενὲς θέμα </a:t>
            </a:r>
            <a:r>
              <a:rPr lang="en-US" sz="2200" i="1" dirty="0"/>
              <a:t>λιβ-</a:t>
            </a:r>
            <a:r>
              <a:rPr lang="en-US" sz="2200" dirty="0"/>
              <a:t> τοῦ ῥήματος </a:t>
            </a:r>
            <a:r>
              <a:rPr lang="en-US" sz="2200" i="1" dirty="0"/>
              <a:t>λείβω</a:t>
            </a:r>
            <a:r>
              <a:rPr lang="en-US" sz="2200" dirty="0"/>
              <a:t> (τὸ κατὰ τὸ </a:t>
            </a:r>
            <a:r>
              <a:rPr lang="en-US" sz="2200" i="1" dirty="0"/>
              <a:t>λείπω - ἔλιπον - ἐλλιπής</a:t>
            </a:r>
            <a:r>
              <a:rPr lang="en-US" sz="2200" dirty="0"/>
              <a:t>), τὸ ὁποῖο </a:t>
            </a:r>
            <a:r>
              <a:rPr lang="en-US" sz="2200" b="1" i="1" dirty="0"/>
              <a:t>λείβω</a:t>
            </a:r>
            <a:r>
              <a:rPr lang="en-US" sz="2200" b="1" dirty="0"/>
              <a:t> σημαίνει «στάζω» ἢ «χύνω». </a:t>
            </a:r>
            <a:r>
              <a:rPr lang="en-US" sz="2200" dirty="0"/>
              <a:t>ὁ </a:t>
            </a:r>
            <a:r>
              <a:rPr lang="en-US" sz="2200" dirty="0" err="1"/>
              <a:t>Ὅμηρος</a:t>
            </a:r>
            <a:r>
              <a:rPr lang="en-US" sz="2200" dirty="0"/>
              <a:t> </a:t>
            </a:r>
            <a:r>
              <a:rPr lang="en-US" sz="2200" dirty="0" err="1"/>
              <a:t>λέει</a:t>
            </a:r>
            <a:r>
              <a:rPr lang="en-US" sz="2200" dirty="0"/>
              <a:t> </a:t>
            </a:r>
            <a:r>
              <a:rPr lang="en-US" sz="2200" dirty="0" err="1"/>
              <a:t>τὶς</a:t>
            </a:r>
            <a:r>
              <a:rPr lang="en-US" sz="2200" dirty="0"/>
              <a:t> </a:t>
            </a:r>
            <a:r>
              <a:rPr lang="en-US" sz="2200" dirty="0" err="1"/>
              <a:t>φράσεις</a:t>
            </a:r>
            <a:r>
              <a:rPr lang="en-US" sz="2200" dirty="0"/>
              <a:t> </a:t>
            </a:r>
            <a:r>
              <a:rPr lang="en-US" sz="2200" i="1" dirty="0" err="1"/>
              <a:t>οἶνον</a:t>
            </a:r>
            <a:r>
              <a:rPr lang="en-US" sz="2200" i="1" dirty="0"/>
              <a:t> </a:t>
            </a:r>
            <a:r>
              <a:rPr lang="en-US" sz="2200" i="1" dirty="0" err="1"/>
              <a:t>λεῖ</a:t>
            </a:r>
            <a:r>
              <a:rPr lang="en-US" sz="2200" i="1" dirty="0"/>
              <a:t>βε</a:t>
            </a:r>
            <a:r>
              <a:rPr lang="en-US" sz="2200" dirty="0"/>
              <a:t> (Α 463), </a:t>
            </a:r>
            <a:r>
              <a:rPr lang="en-US" sz="2200" i="1" dirty="0"/>
              <a:t>λείβειν οἶνον</a:t>
            </a:r>
            <a:r>
              <a:rPr lang="en-US" sz="2200" dirty="0"/>
              <a:t> (Ζ 266), </a:t>
            </a:r>
            <a:r>
              <a:rPr lang="en-US" sz="2200" i="1" dirty="0"/>
              <a:t>μέθυ λεῖψαι</a:t>
            </a:r>
            <a:r>
              <a:rPr lang="en-US" sz="2200" dirty="0"/>
              <a:t> (μ 362), </a:t>
            </a:r>
            <a:r>
              <a:rPr lang="en-US" sz="2200" i="1" dirty="0"/>
              <a:t>δάκρυα λείβων</a:t>
            </a:r>
            <a:r>
              <a:rPr lang="en-US" sz="2200" dirty="0"/>
              <a:t> (Σ 32· ε 84· θ 93). [</a:t>
            </a:r>
            <a:r>
              <a:rPr lang="en-US" sz="2200" i="1" dirty="0" err="1"/>
              <a:t>ἐν</a:t>
            </a:r>
            <a:r>
              <a:rPr lang="en-US" sz="2200" i="1" dirty="0"/>
              <a:t> καὶ ὁ </a:t>
            </a:r>
            <a:r>
              <a:rPr lang="en-US" sz="2200" i="1" dirty="0" err="1"/>
              <a:t>λί</a:t>
            </a:r>
            <a:r>
              <a:rPr lang="en-US" sz="2200" i="1" dirty="0"/>
              <a:t>βανος</a:t>
            </a:r>
            <a:r>
              <a:rPr lang="en-US" sz="2200" dirty="0"/>
              <a:t> —ἀπὸ τὸ ἀσθενὲς θέμα του </a:t>
            </a:r>
            <a:r>
              <a:rPr lang="en-US" sz="2200" i="1" dirty="0"/>
              <a:t>λείβω</a:t>
            </a:r>
            <a:r>
              <a:rPr lang="en-US" sz="2200" dirty="0"/>
              <a:t> (= στάζεις που λέγεται καὶ γιὰ τὰ δάκρυα τοῦ κλάματος)] δείχνει καὶ ὑγρὸ λεπτόρρευστο</a:t>
            </a:r>
            <a:endParaRPr lang="el-GR" sz="2200" dirty="0"/>
          </a:p>
          <a:p>
            <a:pPr algn="just"/>
            <a:r>
              <a:rPr lang="en-US" sz="2200" dirty="0"/>
              <a:t>ὁ </a:t>
            </a:r>
            <a:r>
              <a:rPr lang="en-US" sz="2200" dirty="0" err="1"/>
              <a:t>λί</a:t>
            </a:r>
            <a:r>
              <a:rPr lang="en-US" sz="2200" dirty="0"/>
              <a:t>βανος</a:t>
            </a:r>
            <a:r>
              <a:rPr lang="el-GR" sz="2200" dirty="0"/>
              <a:t> = </a:t>
            </a:r>
            <a:r>
              <a:rPr lang="en-US" sz="2200" dirty="0"/>
              <a:t>«</a:t>
            </a:r>
            <a:r>
              <a:rPr lang="en-US" sz="2200" dirty="0" err="1"/>
              <a:t>στ</a:t>
            </a:r>
            <a:r>
              <a:rPr lang="en-US" sz="2200" dirty="0"/>
              <a:t>αγόνα ποὺ στάζεται», ὅπως δηλαδὴ ἡ δάκρυ ἢ γάλα φυτοῦ, ὅπως </a:t>
            </a:r>
            <a:r>
              <a:rPr lang="en-US" sz="2200" b="1" dirty="0"/>
              <a:t>ἡ ῥητίνη τοῦ πεύκου ἢ τὸ γάλα τῆς συκιᾶς καὶ τῆς μουριᾶς ἢ τὸ δάκρυ τῆς ὑπνοφόρου παπαρούνας</a:t>
            </a:r>
            <a:r>
              <a:rPr lang="en-US" sz="2200" dirty="0"/>
              <a:t> (papaver somniferum). </a:t>
            </a:r>
            <a:endParaRPr lang="el-GR" sz="2200" dirty="0"/>
          </a:p>
          <a:p>
            <a:pPr algn="just"/>
            <a:r>
              <a:rPr lang="en-US" sz="2200" dirty="0"/>
              <a:t>Ἡ </a:t>
            </a:r>
            <a:r>
              <a:rPr lang="en-US" sz="2200" dirty="0" err="1"/>
              <a:t>σμύρν</a:t>
            </a:r>
            <a:r>
              <a:rPr lang="en-US" sz="2200" dirty="0"/>
              <a:t>α καὶ ὁ λίβανος εἶναι ἀρωματικὰ δέντρα ποὺ εὐδοκιμοῦσαν πολὺ στὴ Συρία, στὴ Φοινίκη (Λίβανον), στὴν Ἀραβία καὶ σ' ἄλλες ὑποτροπικὲς χῶρες τῆς Κοντινῆς Ἀσίας.</a:t>
            </a:r>
            <a:endParaRPr lang="el-GR" sz="2200" dirty="0"/>
          </a:p>
          <a:p>
            <a:pPr algn="just"/>
            <a:r>
              <a:rPr lang="en-US" sz="2200" dirty="0" err="1"/>
              <a:t>ἐκτὸς</a:t>
            </a:r>
            <a:r>
              <a:rPr lang="en-US" sz="2200" dirty="0"/>
              <a:t> ἀπὸ </a:t>
            </a:r>
            <a:r>
              <a:rPr lang="en-US" sz="2200" dirty="0" err="1"/>
              <a:t>τὸν</a:t>
            </a:r>
            <a:r>
              <a:rPr lang="en-US" sz="2200" dirty="0"/>
              <a:t> </a:t>
            </a:r>
            <a:r>
              <a:rPr lang="en-US" sz="2200" i="1" dirty="0" err="1"/>
              <a:t>λί</a:t>
            </a:r>
            <a:r>
              <a:rPr lang="en-US" sz="2200" i="1" dirty="0"/>
              <a:t>βανον</a:t>
            </a:r>
            <a:r>
              <a:rPr lang="en-US" sz="2200" dirty="0"/>
              <a:t> (= λιβάνι) τοῦ ἀρωματικοῦ φυτοῦ </a:t>
            </a:r>
            <a:r>
              <a:rPr lang="en-US" sz="2200" i="1" dirty="0"/>
              <a:t>λίβανος</a:t>
            </a:r>
            <a:r>
              <a:rPr lang="en-US" sz="2200" dirty="0"/>
              <a:t> στὴν ἀρχαία ἑλληνικὴ λεγόταν </a:t>
            </a:r>
            <a:r>
              <a:rPr lang="en-US" sz="2200" i="1" dirty="0"/>
              <a:t>λίβανος</a:t>
            </a:r>
            <a:r>
              <a:rPr lang="en-US" sz="2200" dirty="0"/>
              <a:t> καὶ </a:t>
            </a:r>
            <a:r>
              <a:rPr lang="en-US" sz="2200" b="1" dirty="0"/>
              <a:t>τὸ μέταλλο </a:t>
            </a:r>
            <a:r>
              <a:rPr lang="en-US" sz="2200" b="1" i="1" dirty="0"/>
              <a:t>κασσίτερος</a:t>
            </a:r>
            <a:r>
              <a:rPr lang="en-US" sz="2200" b="1" dirty="0"/>
              <a:t>, </a:t>
            </a:r>
            <a:r>
              <a:rPr lang="en-US" sz="2200" dirty="0"/>
              <a:t>ἐπειδή, καθὼς λιώνει στοὺς 232 βαθμοὺς Κελσίου, ὅταν ἡ ἐπικασσιτερωμένη (γανωμένη) μαγειρικὴ χύτρα παραζεσταθῇ, ὁ κασσίτερος </a:t>
            </a:r>
            <a:r>
              <a:rPr lang="en-US" sz="2200" i="1" dirty="0"/>
              <a:t>στάζει</a:t>
            </a:r>
            <a:r>
              <a:rPr lang="en-US" sz="2200" dirty="0"/>
              <a:t>. </a:t>
            </a:r>
            <a:r>
              <a:rPr lang="en-US" sz="2200" i="1" dirty="0"/>
              <a:t>Ἀπ</a:t>
            </a:r>
            <a:r>
              <a:rPr lang="en-US" sz="2200" i="1" dirty="0" err="1"/>
              <a:t>οκάλυψι</a:t>
            </a:r>
            <a:r>
              <a:rPr lang="en-US" sz="2200" dirty="0"/>
              <a:t> (2,7) ὁ </a:t>
            </a:r>
            <a:r>
              <a:rPr lang="en-US" sz="2200" dirty="0" err="1"/>
              <a:t>ἕν</a:t>
            </a:r>
            <a:r>
              <a:rPr lang="en-US" sz="2200" dirty="0"/>
              <a:t>ας ἀπὸ τοὺς δύο μπροῦντζους, ὁ CuSn (= χαλκοκασσίτερος) ὁ ἀνελαστικὸς κι ἀστραφτερὸς καὶ κουδουνιστός, ἀπὸ τὸν ὁποῖο γίνονται καθρέφτες, γουδιά, καμπάνες, κουδούνια (κυπριά, ἀπὸ τὸ λατινικὸ </a:t>
            </a:r>
            <a:r>
              <a:rPr lang="en-US" sz="2200" i="1" dirty="0"/>
              <a:t>cuprum</a:t>
            </a:r>
            <a:r>
              <a:rPr lang="en-US" sz="2200" dirty="0"/>
              <a:t> = χαλκός) λέγεται </a:t>
            </a:r>
            <a:r>
              <a:rPr lang="en-US" sz="2200" b="1" i="1" dirty="0"/>
              <a:t>χαλκολίβανος</a:t>
            </a:r>
            <a:r>
              <a:rPr lang="en-US" sz="2200" b="1" dirty="0"/>
              <a:t> </a:t>
            </a:r>
            <a:r>
              <a:rPr lang="en-US" sz="2200" dirty="0"/>
              <a:t>ἢ καὶ σ' ἄλλα ἀρχαῖα ἑλληνικὰ κείμενα </a:t>
            </a:r>
            <a:r>
              <a:rPr lang="en-US" sz="2200" i="1" dirty="0"/>
              <a:t>κρατέρωμα</a:t>
            </a:r>
            <a:r>
              <a:rPr lang="en-US" sz="2200" dirty="0"/>
              <a:t> (= ἀνελαστικὸς μπροῦντζος), ἐνῷ ὁ ἄλλος μπροῦντζος, ὁ CuZn (= χαλκο[ψευδάργυρος) ὁ λυγιζόμενος τῶν σαλπίγγων καὶ τῶν ἀγαλμάτων, λέγεται στὴν ἀρχαία ἑλληνικὴ </a:t>
            </a:r>
            <a:r>
              <a:rPr lang="en-US" sz="2200" b="1" i="1" dirty="0"/>
              <a:t>ὀρείχαλκος</a:t>
            </a:r>
            <a:r>
              <a:rPr lang="en-US" sz="2200" dirty="0"/>
              <a:t>. </a:t>
            </a:r>
            <a:r>
              <a:rPr lang="en-US" sz="2200" dirty="0" err="1"/>
              <a:t>στὸ</a:t>
            </a:r>
            <a:r>
              <a:rPr lang="en-US" sz="2200" dirty="0"/>
              <a:t> </a:t>
            </a:r>
            <a:r>
              <a:rPr lang="en-US" sz="2200" dirty="0" err="1"/>
              <a:t>δὲ</a:t>
            </a:r>
            <a:r>
              <a:rPr lang="en-US" sz="2200" dirty="0"/>
              <a:t> </a:t>
            </a:r>
            <a:r>
              <a:rPr lang="en-US" sz="2200" dirty="0" err="1"/>
              <a:t>χωριό</a:t>
            </a:r>
            <a:r>
              <a:rPr lang="en-US" sz="2200" dirty="0"/>
              <a:t> </a:t>
            </a:r>
            <a:r>
              <a:rPr lang="en-US" sz="2200" dirty="0" err="1"/>
              <a:t>μου</a:t>
            </a:r>
            <a:r>
              <a:rPr lang="en-US" sz="2200" dirty="0"/>
              <a:t> (</a:t>
            </a:r>
            <a:r>
              <a:rPr lang="en-US" sz="2200" dirty="0" err="1"/>
              <a:t>Τερ</a:t>
            </a:r>
            <a:r>
              <a:rPr lang="en-US" sz="2200" dirty="0"/>
              <a:t>πνὴ Σερρῶν) λέγεται </a:t>
            </a:r>
            <a:r>
              <a:rPr lang="en-US" sz="2200" i="1" dirty="0"/>
              <a:t>λιβάδα</a:t>
            </a:r>
            <a:r>
              <a:rPr lang="en-US" sz="2200" dirty="0"/>
              <a:t> ἡ ῥακὴ ἢ τσίπουρο, ἡ ὁποία </a:t>
            </a:r>
            <a:r>
              <a:rPr lang="en-US" sz="2200" i="1" dirty="0"/>
              <a:t>στάζει</a:t>
            </a:r>
            <a:r>
              <a:rPr lang="en-US" sz="2200" dirty="0"/>
              <a:t> ἀπὸ τὸν τελικὸ καὶ ὑδρόψυκτο σωλῆνα τοῦ ῥακοκάζανου (= ἀποστακτῆρος).</a:t>
            </a:r>
            <a:endParaRPr lang="el-GR" sz="2200" dirty="0"/>
          </a:p>
          <a:p>
            <a:pPr algn="just"/>
            <a:r>
              <a:rPr lang="en-US" sz="2200" dirty="0" err="1"/>
              <a:t>τὸ</a:t>
            </a:r>
            <a:r>
              <a:rPr lang="en-US" sz="2200" dirty="0"/>
              <a:t> </a:t>
            </a:r>
            <a:r>
              <a:rPr lang="en-US" sz="2200" i="1" dirty="0" err="1"/>
              <a:t>κονιορτὸς</a:t>
            </a:r>
            <a:r>
              <a:rPr lang="en-US" sz="2200" dirty="0"/>
              <a:t> καὶ </a:t>
            </a:r>
            <a:r>
              <a:rPr lang="en-US" sz="2200" i="1" dirty="0" err="1"/>
              <a:t>θυμί</a:t>
            </a:r>
            <a:r>
              <a:rPr lang="en-US" sz="2200" i="1" dirty="0"/>
              <a:t>αμα</a:t>
            </a:r>
            <a:r>
              <a:rPr lang="en-US" sz="2200" dirty="0"/>
              <a:t> γιὰ τὸ </a:t>
            </a:r>
            <a:r>
              <a:rPr lang="en-US" sz="2200" i="1" dirty="0"/>
              <a:t>λίβανο</a:t>
            </a:r>
            <a:r>
              <a:rPr lang="en-US" sz="2200" dirty="0"/>
              <a:t>.</a:t>
            </a:r>
          </a:p>
          <a:p>
            <a:endParaRPr lang="en-US" sz="700" dirty="0"/>
          </a:p>
        </p:txBody>
      </p:sp>
      <p:pic>
        <p:nvPicPr>
          <p:cNvPr id="4" name="Picture 3" descr="Λίβανος – Βοτανική">
            <a:extLst>
              <a:ext uri="{FF2B5EF4-FFF2-40B4-BE49-F238E27FC236}">
                <a16:creationId xmlns:a16="http://schemas.microsoft.com/office/drawing/2014/main" id="{A7137E11-EAE5-F58C-0B67-3700BA7AFC91}"/>
              </a:ext>
            </a:extLst>
          </p:cNvPr>
          <p:cNvPicPr>
            <a:picLocks noChangeAspect="1"/>
          </p:cNvPicPr>
          <p:nvPr/>
        </p:nvPicPr>
        <p:blipFill>
          <a:blip r:embed="rId2"/>
          <a:srcRect l="9347" r="16429"/>
          <a:stretch>
            <a:fillRect/>
          </a:stretch>
        </p:blipFill>
        <p:spPr>
          <a:xfrm>
            <a:off x="6624320" y="10"/>
            <a:ext cx="5566157"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1447516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9C052EA-05E2-403D-965E-52D1BFFA24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9D052D-EA4B-9E75-F457-86F42F99C17B}"/>
              </a:ext>
            </a:extLst>
          </p:cNvPr>
          <p:cNvSpPr>
            <a:spLocks noGrp="1"/>
          </p:cNvSpPr>
          <p:nvPr>
            <p:ph type="title"/>
          </p:nvPr>
        </p:nvSpPr>
        <p:spPr>
          <a:xfrm>
            <a:off x="838200" y="365126"/>
            <a:ext cx="10515600" cy="1094740"/>
          </a:xfrm>
        </p:spPr>
        <p:txBody>
          <a:bodyPr>
            <a:normAutofit/>
          </a:bodyPr>
          <a:lstStyle/>
          <a:p>
            <a:r>
              <a:rPr lang="el-GR" dirty="0">
                <a:solidFill>
                  <a:schemeClr val="bg1"/>
                </a:solidFill>
              </a:rPr>
              <a:t>Λεξικό </a:t>
            </a:r>
            <a:r>
              <a:rPr lang="en-US" dirty="0">
                <a:solidFill>
                  <a:schemeClr val="bg1"/>
                </a:solidFill>
              </a:rPr>
              <a:t>IV</a:t>
            </a:r>
            <a:r>
              <a:rPr lang="el-GR" dirty="0">
                <a:solidFill>
                  <a:schemeClr val="bg1"/>
                </a:solidFill>
              </a:rPr>
              <a:t>: </a:t>
            </a:r>
            <a:r>
              <a:rPr lang="el-GR" dirty="0" err="1">
                <a:solidFill>
                  <a:schemeClr val="bg1"/>
                </a:solidFill>
              </a:rPr>
              <a:t>Βοσβελία</a:t>
            </a:r>
            <a:r>
              <a:rPr lang="en-US" b="1" i="1" dirty="0" err="1"/>
              <a:t>Βοσ</a:t>
            </a:r>
            <a:r>
              <a:rPr lang="en-US" b="1" i="1" dirty="0"/>
              <a:t>βελία</a:t>
            </a:r>
            <a:r>
              <a:rPr lang="en-US" b="1" dirty="0"/>
              <a:t> (</a:t>
            </a:r>
            <a:r>
              <a:rPr lang="en-US" b="1" i="1" dirty="0"/>
              <a:t>boswellia</a:t>
            </a:r>
            <a:r>
              <a:rPr lang="en-US" b="1" dirty="0"/>
              <a:t>),</a:t>
            </a:r>
            <a:endParaRPr lang="en-US" dirty="0">
              <a:solidFill>
                <a:schemeClr val="bg1"/>
              </a:solidFill>
            </a:endParaRPr>
          </a:p>
        </p:txBody>
      </p:sp>
      <p:sp useBgFill="1">
        <p:nvSpPr>
          <p:cNvPr id="15" name="Rectangle 14">
            <a:extLst>
              <a:ext uri="{FF2B5EF4-FFF2-40B4-BE49-F238E27FC236}">
                <a16:creationId xmlns:a16="http://schemas.microsoft.com/office/drawing/2014/main" id="{4C1936B8-2FFB-4F78-8388-B8C282B8A5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2192000" cy="5166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FFDCFD4-118A-D1F7-0094-9AADA87839F0}"/>
                  </a:ext>
                </a:extLst>
              </p:cNvPr>
              <p:cNvSpPr>
                <a:spLocks noGrp="1"/>
              </p:cNvSpPr>
              <p:nvPr>
                <p:ph sz="half" idx="1"/>
              </p:nvPr>
            </p:nvSpPr>
            <p:spPr>
              <a:xfrm>
                <a:off x="325120" y="2100579"/>
                <a:ext cx="5610859" cy="4076383"/>
              </a:xfrm>
            </p:spPr>
            <p:txBody>
              <a:bodyPr anchor="ctr">
                <a:normAutofit/>
              </a:bodyPr>
              <a:lstStyle/>
              <a:p>
                <a:pPr algn="just"/>
                <a:r>
                  <a:rPr lang="en-US" sz="1100" dirty="0"/>
                  <a:t>ὁ ὀπ</a:t>
                </a:r>
                <a:r>
                  <a:rPr lang="en-US" sz="1100" dirty="0" err="1"/>
                  <a:t>ὸς</a:t>
                </a:r>
                <a:r>
                  <a:rPr lang="en-US" sz="1100" dirty="0"/>
                  <a:t> </a:t>
                </a:r>
                <a:r>
                  <a:rPr lang="en-US" sz="1100" dirty="0" err="1"/>
                  <a:t>λοι</a:t>
                </a:r>
                <a:r>
                  <a:rPr lang="en-US" sz="1100" dirty="0"/>
                  <a:t>πὸν τοῦ δενδρυλίου </a:t>
                </a:r>
                <a:r>
                  <a:rPr lang="en-US" sz="1100" i="1" dirty="0"/>
                  <a:t>λίβανος</a:t>
                </a:r>
                <a:r>
                  <a:rPr lang="en-US" sz="1100" dirty="0"/>
                  <a:t> ἢ βοτανολογικῶς </a:t>
                </a:r>
                <a:r>
                  <a:rPr lang="en-US" sz="1100" b="1" i="1" dirty="0"/>
                  <a:t>Βοσβελία</a:t>
                </a:r>
                <a:r>
                  <a:rPr lang="en-US" sz="1100" b="1" dirty="0"/>
                  <a:t> (</a:t>
                </a:r>
                <a:r>
                  <a:rPr lang="en-US" sz="1100" b="1" i="1" dirty="0"/>
                  <a:t>boswellia</a:t>
                </a:r>
                <a:r>
                  <a:rPr lang="en-US" sz="1100" b="1" dirty="0"/>
                  <a:t>), </a:t>
                </a:r>
                <a:r>
                  <a:rPr lang="en-US" sz="1100" dirty="0"/>
                  <a:t>ποὺ εὐδοκιμεῖ κυρίως στὸ ὄρος Λίβανος τῆς φερωνύμου παραμεσογείου Ἀσιατικῆς χώρας ἢ ἀρχαϊστὶ λεγομένης Φοινίκης, ἀπὸ τὸν ὁποῖο ὀπὸν γίνεται ὁ θυμιώμενος </a:t>
                </a:r>
                <a:r>
                  <a:rPr lang="en-US" sz="1100" i="1" dirty="0"/>
                  <a:t>λίβανος</a:t>
                </a:r>
                <a:r>
                  <a:rPr lang="en-US" sz="1100" dirty="0"/>
                  <a:t> ἢ </a:t>
                </a:r>
                <a:r>
                  <a:rPr lang="en-US" sz="1100" i="1" dirty="0"/>
                  <a:t>λιβάνι</a:t>
                </a:r>
                <a:r>
                  <a:rPr lang="en-US" sz="1100" dirty="0"/>
                  <a:t>. </a:t>
                </a:r>
                <a:endParaRPr lang="el-GR" sz="1100" dirty="0"/>
              </a:p>
              <a:p>
                <a:pPr algn="just"/>
                <a:r>
                  <a:rPr lang="en-US" sz="1100" dirty="0"/>
                  <a:t>ἀπ' α</a:t>
                </a:r>
                <a:r>
                  <a:rPr lang="en-US" sz="1100" dirty="0" err="1"/>
                  <a:t>ὐτὸ</a:t>
                </a:r>
                <a:r>
                  <a:rPr lang="en-US" sz="1100" dirty="0"/>
                  <a:t> </a:t>
                </a:r>
                <a:r>
                  <a:rPr lang="en-US" sz="1100" dirty="0" err="1"/>
                  <a:t>τὸ</a:t>
                </a:r>
                <a:r>
                  <a:rPr lang="en-US" sz="1100" dirty="0"/>
                  <a:t> </a:t>
                </a:r>
                <a:r>
                  <a:rPr lang="en-US" sz="1100" dirty="0" err="1"/>
                  <a:t>δενδρύλιο</a:t>
                </a:r>
                <a:r>
                  <a:rPr lang="en-US" sz="1100" dirty="0"/>
                  <a:t> </a:t>
                </a:r>
                <a:r>
                  <a:rPr lang="en-US" sz="1100" dirty="0" err="1"/>
                  <a:t>ὠνομάστηκε</a:t>
                </a:r>
                <a:r>
                  <a:rPr lang="en-US" sz="1100" dirty="0"/>
                  <a:t> </a:t>
                </a:r>
                <a:r>
                  <a:rPr lang="en-US" sz="1100" b="1" dirty="0" err="1"/>
                  <a:t>Λί</a:t>
                </a:r>
                <a:r>
                  <a:rPr lang="en-US" sz="1100" b="1" dirty="0"/>
                  <a:t>βανος καὶ τὸ ὄρος καὶ ἡ χώρα καὶ τὸ θυμιώμενο ἄρωμα </a:t>
                </a:r>
                <a:r>
                  <a:rPr lang="en-US" sz="1100" i="1" dirty="0"/>
                  <a:t>λίβανος</a:t>
                </a:r>
                <a:r>
                  <a:rPr lang="en-US" sz="1100" dirty="0"/>
                  <a:t> ἢ </a:t>
                </a:r>
                <a:r>
                  <a:rPr lang="en-US" sz="1100" i="1" dirty="0"/>
                  <a:t>λιβάνι</a:t>
                </a:r>
                <a:r>
                  <a:rPr lang="en-US" sz="1100" dirty="0"/>
                  <a:t>, καὶ παράγονται οἱ λέξεις </a:t>
                </a:r>
                <a:r>
                  <a:rPr lang="en-US" sz="1100" i="1" dirty="0"/>
                  <a:t>λιβανωτός</a:t>
                </a:r>
                <a:r>
                  <a:rPr lang="en-US" sz="1100" dirty="0"/>
                  <a:t>, </a:t>
                </a:r>
                <a:r>
                  <a:rPr lang="en-US" sz="1100" i="1" dirty="0"/>
                  <a:t>λιβανίζω</a:t>
                </a:r>
                <a:r>
                  <a:rPr lang="en-US" sz="1100" dirty="0"/>
                  <a:t>, </a:t>
                </a:r>
                <a:r>
                  <a:rPr lang="en-US" sz="1100" i="1" dirty="0"/>
                  <a:t>ἀλιβάνιστος</a:t>
                </a:r>
                <a:r>
                  <a:rPr lang="en-US" sz="1100" dirty="0"/>
                  <a:t>. </a:t>
                </a:r>
                <a:r>
                  <a:rPr lang="en-US" sz="1100" dirty="0" err="1"/>
                  <a:t>οἱ</a:t>
                </a:r>
                <a:r>
                  <a:rPr lang="en-US" sz="1100" dirty="0"/>
                  <a:t> </a:t>
                </a:r>
                <a:r>
                  <a:rPr lang="en-US" sz="1100" dirty="0" err="1"/>
                  <a:t>Ἰσρ</a:t>
                </a:r>
                <a:r>
                  <a:rPr lang="en-US" sz="1100" dirty="0"/>
                  <a:t>αηλῖτες προμηθεύονταν τὸν θυμιώμενον </a:t>
                </a:r>
                <a:r>
                  <a:rPr lang="en-US" sz="1100" i="1" dirty="0"/>
                  <a:t>λίβανον</a:t>
                </a:r>
                <a:r>
                  <a:rPr lang="en-US" sz="1100" dirty="0"/>
                  <a:t> τόσο ἀπὸ τὴ χώρα τοῦ ὄρους Λιβάνου ὅσο κι ἀπὸ τὴν ἀραβικὴ χώρα τοῦ Σα</a:t>
                </a:r>
                <a:r>
                  <a:rPr lang="el-GR" sz="1100" dirty="0"/>
                  <a:t>Β</a:t>
                </a:r>
                <a:r>
                  <a:rPr lang="en-US" sz="1100" dirty="0"/>
                  <a:t>ά (= </a:t>
                </a:r>
                <a:r>
                  <a:rPr lang="en-US" sz="1100" dirty="0" err="1"/>
                  <a:t>Ὑεμένη</a:t>
                </a:r>
                <a:r>
                  <a:rPr lang="en-US" sz="1100" dirty="0"/>
                  <a:t>).</a:t>
                </a:r>
              </a:p>
              <a:p>
                <a:pPr algn="just"/>
                <a:r>
                  <a:rPr lang="en-US" sz="1100" dirty="0" err="1"/>
                  <a:t>Τὰ</a:t>
                </a:r>
                <a:r>
                  <a:rPr lang="en-US" sz="1100" dirty="0"/>
                  <a:t> </a:t>
                </a:r>
                <a:r>
                  <a:rPr lang="en-US" sz="1100" dirty="0" err="1"/>
                  <a:t>δυὸ</a:t>
                </a:r>
                <a:r>
                  <a:rPr lang="en-US" sz="1100" dirty="0"/>
                  <a:t> α</a:t>
                </a:r>
                <a:r>
                  <a:rPr lang="en-US" sz="1100" dirty="0" err="1"/>
                  <a:t>ὐτὰ</a:t>
                </a:r>
                <a:r>
                  <a:rPr lang="en-US" sz="1100" dirty="0"/>
                  <a:t> </a:t>
                </a:r>
                <a:r>
                  <a:rPr lang="en-US" sz="1100" dirty="0" err="1"/>
                  <a:t>ἀρώμ</a:t>
                </a:r>
                <a:r>
                  <a:rPr lang="en-US" sz="1100" dirty="0"/>
                  <a:t>ατα, </a:t>
                </a:r>
                <a:r>
                  <a:rPr lang="en-US" sz="1100" i="1" dirty="0"/>
                  <a:t>σμύρνα</a:t>
                </a:r>
                <a:r>
                  <a:rPr lang="en-US" sz="1100" dirty="0"/>
                  <a:t> καὶ </a:t>
                </a:r>
                <a:r>
                  <a:rPr lang="en-US" sz="1100" i="1" dirty="0"/>
                  <a:t>λίβανος</a:t>
                </a:r>
                <a:r>
                  <a:rPr lang="en-US" sz="1100" dirty="0"/>
                  <a:t>, συνήθως ἀναφέρονται μαζ</a:t>
                </a:r>
                <a:r>
                  <a:rPr lang="el-GR" sz="1100" dirty="0"/>
                  <a:t>ί</a:t>
                </a:r>
                <a:r>
                  <a:rPr lang="en-US" sz="1100" dirty="0"/>
                  <a:t>. </a:t>
                </a:r>
                <a:r>
                  <a:rPr lang="en-US" sz="1100" dirty="0" err="1"/>
                  <a:t>σημειωτέον</a:t>
                </a:r>
                <a:r>
                  <a:rPr lang="en-US" sz="1100" dirty="0"/>
                  <a:t> </a:t>
                </a:r>
                <a:r>
                  <a:rPr lang="en-US" sz="1100" dirty="0" err="1"/>
                  <a:t>ὅτι</a:t>
                </a:r>
                <a:r>
                  <a:rPr lang="en-US" sz="1100" dirty="0"/>
                  <a:t> ἡ π</a:t>
                </a:r>
                <a:r>
                  <a:rPr lang="en-US" sz="1100" dirty="0" err="1"/>
                  <a:t>όλι</a:t>
                </a:r>
                <a:r>
                  <a:rPr lang="en-US" sz="1100" dirty="0"/>
                  <a:t>, π</a:t>
                </a:r>
                <a:r>
                  <a:rPr lang="en-US" sz="1100" dirty="0" err="1"/>
                  <a:t>οὺ</a:t>
                </a:r>
                <a:r>
                  <a:rPr lang="en-US" sz="1100" dirty="0"/>
                  <a:t> </a:t>
                </a:r>
                <a:r>
                  <a:rPr lang="en-US" sz="1100" dirty="0" err="1"/>
                  <a:t>ὠνομάστηκε</a:t>
                </a:r>
                <a:r>
                  <a:rPr lang="en-US" sz="1100" dirty="0"/>
                  <a:t> </a:t>
                </a:r>
                <a:r>
                  <a:rPr lang="en-US" sz="1100" dirty="0" err="1"/>
                  <a:t>ἔτσι</a:t>
                </a:r>
                <a:r>
                  <a:rPr lang="en-US" sz="1100" dirty="0"/>
                  <a:t> ἀπὸ </a:t>
                </a:r>
                <a:r>
                  <a:rPr lang="en-US" sz="1100" dirty="0" err="1"/>
                  <a:t>κά</a:t>
                </a:r>
                <a:r>
                  <a:rPr lang="en-US" sz="1100" dirty="0"/>
                  <a:t>ποιο φερώνυμο δέντρο ἢ κάποια φερώνυμη φυτεία, λέγεται </a:t>
                </a:r>
                <a:r>
                  <a:rPr lang="en-US" sz="1100" i="1" dirty="0"/>
                  <a:t>ἡ Σμύρνα τῆς Σμύρνης τὴν Σμύρναν</a:t>
                </a:r>
                <a:r>
                  <a:rPr lang="en-US" sz="1100" dirty="0"/>
                  <a:t>, ὅπως λέμε </a:t>
                </a:r>
                <a:r>
                  <a:rPr lang="en-US" sz="1100" i="1" dirty="0"/>
                  <a:t>ἡ ῥίζα τῆς ῥίζης κι ἡ τράπεζα τῆς τραπέζης</a:t>
                </a:r>
                <a:r>
                  <a:rPr lang="en-US" sz="1100" dirty="0"/>
                  <a:t>, καὶ ὄχι </a:t>
                </a:r>
                <a:r>
                  <a:rPr lang="en-US" sz="1100" i="1" dirty="0"/>
                  <a:t>ἡ Σμύρνη τὴν Σμύρνην</a:t>
                </a:r>
                <a:r>
                  <a:rPr lang="en-US" sz="1100" dirty="0"/>
                  <a:t>. ἡ </a:t>
                </a:r>
                <a:r>
                  <a:rPr lang="en-US" sz="1100" dirty="0" err="1"/>
                  <a:t>σμύρν</a:t>
                </a:r>
                <a:r>
                  <a:rPr lang="en-US" sz="1100" dirty="0"/>
                  <a:t>α εἶναι δέντρο ποὺ δίνει ἀρωματικὸ κόμμι μετὰ ἀπὸ χάραξι· ἀπὸ τὸ κόμμι βγαίνει τὸ ἐκλεκτότερο ἄρωμα, ἕνα αἰθέριο ἔλαιο, στὴν ἀρχαιότητα μὲ ἔκπιεσι (αὐτὴ τὴν ἔκπιεσι λέγανε οἱ ἀρχαῖοι </a:t>
                </a:r>
                <a:r>
                  <a:rPr lang="en-US" sz="1100" i="1" dirty="0"/>
                  <a:t>ἀπόσταξιν</a:t>
                </a:r>
                <a:r>
                  <a:rPr lang="en-US" sz="1100" dirty="0"/>
                  <a:t>), καὶ τώρα </a:t>
                </a:r>
                <a:r>
                  <a:rPr lang="en-US" sz="1100" b="1" dirty="0"/>
                  <a:t>μὲ ἀπόσταξι, </a:t>
                </a:r>
                <a:r>
                  <a:rPr lang="en-US" sz="1100" dirty="0"/>
                  <a:t>δηλαδὴ ὑγροποίησι τῶν ἀτμῶν. </a:t>
                </a:r>
                <a:endParaRPr lang="el-GR" sz="1100" dirty="0"/>
              </a:p>
              <a:p>
                <a:pPr algn="just"/>
                <a:r>
                  <a:rPr lang="en-US" sz="1100" dirty="0" err="1"/>
                  <a:t>διότι</a:t>
                </a:r>
                <a:r>
                  <a:rPr lang="en-US" sz="1100" dirty="0"/>
                  <a:t> </a:t>
                </a:r>
                <a:r>
                  <a:rPr lang="en-US" sz="1100" dirty="0" err="1"/>
                  <a:t>οἱ</a:t>
                </a:r>
                <a:r>
                  <a:rPr lang="en-US" sz="1100" dirty="0"/>
                  <a:t> </a:t>
                </a:r>
                <a:r>
                  <a:rPr lang="en-US" sz="1100" dirty="0" err="1"/>
                  <a:t>ἀρχ</a:t>
                </a:r>
                <a:r>
                  <a:rPr lang="en-US" sz="1100" dirty="0"/>
                  <a:t>αῖοι ἀγνοοῦσαν τὴ σημερινὴ ἀπόσταξι, τὴν ὁποία ἐφεῦραν οἱ Ἑβραῖοι κατὰ τὸν </a:t>
                </a:r>
                <a14:m>
                  <m:oMath xmlns:m="http://schemas.openxmlformats.org/officeDocument/2006/math">
                    <m:sSup>
                      <m:sSupPr>
                        <m:ctrlPr>
                          <a:rPr lang="en-US" sz="1100">
                            <a:latin typeface="Cambria Math" panose="02040503050406030204" pitchFamily="18" charset="0"/>
                          </a:rPr>
                        </m:ctrlPr>
                      </m:sSupPr>
                      <m:e>
                        <m:r>
                          <a:rPr lang="en-US" sz="1100">
                            <a:latin typeface="Cambria Math" panose="02040503050406030204" pitchFamily="18" charset="0"/>
                          </a:rPr>
                          <m:t>10</m:t>
                        </m:r>
                      </m:e>
                      <m:sup>
                        <m:r>
                          <m:rPr>
                            <m:nor/>
                          </m:rPr>
                          <a:rPr lang="en-US" sz="1100" i="0"/>
                          <m:t>ον</m:t>
                        </m:r>
                      </m:sup>
                    </m:sSup>
                  </m:oMath>
                </a14:m>
                <a:r>
                  <a:rPr lang="en-US" sz="1100" dirty="0" err="1"/>
                  <a:t>μ.Χ</a:t>
                </a:r>
                <a:r>
                  <a:rPr lang="en-US" sz="1100" dirty="0"/>
                  <a:t>. α</a:t>
                </a:r>
                <a:r>
                  <a:rPr lang="en-US" sz="1100" dirty="0" err="1"/>
                  <a:t>ἰῶν</a:t>
                </a:r>
                <a:r>
                  <a:rPr lang="en-US" sz="1100" dirty="0"/>
                  <a:t>α, καὶ γι' αὐτὸ τὸ πρῶτο προϊόν ἀποστάξεως λέγεται μὲ τὴν νεοεβραϊκὴ λέξι </a:t>
                </a:r>
                <a:r>
                  <a:rPr lang="en-US" sz="1100" i="1" dirty="0"/>
                  <a:t>ῥακή</a:t>
                </a:r>
                <a:r>
                  <a:rPr lang="en-US" sz="1100" dirty="0"/>
                  <a:t> </a:t>
                </a:r>
                <a:r>
                  <a:rPr lang="en-US" sz="1100" b="1" dirty="0">
                    <a:solidFill>
                      <a:srgbClr val="FF0000"/>
                    </a:solidFill>
                    <a:highlight>
                      <a:srgbClr val="FFFF00"/>
                    </a:highlight>
                  </a:rPr>
                  <a:t>(ἀπὸ τὴν ἀρχαιοεβραϊκὴ λέξι </a:t>
                </a:r>
                <a:r>
                  <a:rPr lang="en-US" sz="1100" b="1" i="1" dirty="0">
                    <a:solidFill>
                      <a:srgbClr val="FF0000"/>
                    </a:solidFill>
                    <a:highlight>
                      <a:srgbClr val="FFFF00"/>
                    </a:highlight>
                  </a:rPr>
                  <a:t>ρυ'-ρούαχ - ρακά</a:t>
                </a:r>
                <a:r>
                  <a:rPr lang="en-US" sz="1100" b="1" dirty="0">
                    <a:solidFill>
                      <a:srgbClr val="FF0000"/>
                    </a:solidFill>
                    <a:highlight>
                      <a:srgbClr val="FFFF00"/>
                    </a:highlight>
                  </a:rPr>
                  <a:t>). </a:t>
                </a:r>
                <a:endParaRPr lang="el-GR" sz="1100" b="1" dirty="0">
                  <a:solidFill>
                    <a:srgbClr val="FF0000"/>
                  </a:solidFill>
                  <a:highlight>
                    <a:srgbClr val="FFFF00"/>
                  </a:highlight>
                </a:endParaRPr>
              </a:p>
              <a:p>
                <a:pPr algn="just"/>
                <a:r>
                  <a:rPr lang="en-US" sz="1100" dirty="0"/>
                  <a:t>ἡ </a:t>
                </a:r>
                <a:r>
                  <a:rPr lang="en-US" sz="1100" dirty="0" err="1"/>
                  <a:t>σμύρν</a:t>
                </a:r>
                <a:r>
                  <a:rPr lang="en-US" sz="1100" dirty="0"/>
                  <a:t>α λέγεται ἀλλιῶς καὶ </a:t>
                </a:r>
                <a:r>
                  <a:rPr lang="en-US" sz="1100" i="1" dirty="0"/>
                  <a:t>μύρρα</a:t>
                </a:r>
                <a:r>
                  <a:rPr lang="en-US" sz="1100" dirty="0"/>
                  <a:t> καὶ </a:t>
                </a:r>
                <a:r>
                  <a:rPr lang="en-US" sz="1100" i="1" dirty="0"/>
                  <a:t>βδέλιον</a:t>
                </a:r>
                <a:r>
                  <a:rPr lang="en-US" sz="1100" dirty="0"/>
                  <a:t>. καὶ ὁ </a:t>
                </a:r>
                <a:r>
                  <a:rPr lang="en-US" sz="1100" i="1" dirty="0" err="1"/>
                  <a:t>λί</a:t>
                </a:r>
                <a:r>
                  <a:rPr lang="en-US" sz="1100" i="1" dirty="0"/>
                  <a:t>βανος</a:t>
                </a:r>
                <a:r>
                  <a:rPr lang="en-US" sz="1100" dirty="0"/>
                  <a:t> δίνει τὸ κόμμι του - δάκρυ του μὲ χάραξι.</a:t>
                </a:r>
              </a:p>
              <a:p>
                <a:endParaRPr lang="en-US" sz="1100" dirty="0"/>
              </a:p>
            </p:txBody>
          </p:sp>
        </mc:Choice>
        <mc:Fallback xmlns="">
          <p:sp>
            <p:nvSpPr>
              <p:cNvPr id="3" name="Content Placeholder 2">
                <a:extLst>
                  <a:ext uri="{FF2B5EF4-FFF2-40B4-BE49-F238E27FC236}">
                    <a16:creationId xmlns:a16="http://schemas.microsoft.com/office/drawing/2014/main" id="{2FFDCFD4-118A-D1F7-0094-9AADA87839F0}"/>
                  </a:ext>
                </a:extLst>
              </p:cNvPr>
              <p:cNvSpPr>
                <a:spLocks noGrp="1" noRot="1" noChangeAspect="1" noMove="1" noResize="1" noEditPoints="1" noAdjustHandles="1" noChangeArrowheads="1" noChangeShapeType="1" noTextEdit="1"/>
              </p:cNvSpPr>
              <p:nvPr>
                <p:ph sz="half" idx="1"/>
              </p:nvPr>
            </p:nvSpPr>
            <p:spPr>
              <a:xfrm>
                <a:off x="325120" y="2100579"/>
                <a:ext cx="5610859" cy="4076383"/>
              </a:xfrm>
              <a:blipFill>
                <a:blip r:embed="rId2"/>
                <a:stretch>
                  <a:fillRect/>
                </a:stretch>
              </a:blipFill>
            </p:spPr>
            <p:txBody>
              <a:bodyPr/>
              <a:lstStyle/>
              <a:p>
                <a:r>
                  <a:rPr lang="en-US">
                    <a:noFill/>
                  </a:rPr>
                  <a:t> </a:t>
                </a:r>
              </a:p>
            </p:txBody>
          </p:sp>
        </mc:Fallback>
      </mc:AlternateContent>
      <p:pic>
        <p:nvPicPr>
          <p:cNvPr id="6" name="Content Placeholder 5" descr="Boswellia sacra | tree | Britannica">
            <a:extLst>
              <a:ext uri="{FF2B5EF4-FFF2-40B4-BE49-F238E27FC236}">
                <a16:creationId xmlns:a16="http://schemas.microsoft.com/office/drawing/2014/main" id="{82752E03-5F61-3478-8611-D8005A96C6F9}"/>
              </a:ext>
            </a:extLst>
          </p:cNvPr>
          <p:cNvPicPr>
            <a:picLocks noGrp="1" noChangeAspect="1"/>
          </p:cNvPicPr>
          <p:nvPr>
            <p:ph sz="half" idx="2"/>
          </p:nvPr>
        </p:nvPicPr>
        <p:blipFill>
          <a:blip r:embed="rId3"/>
          <a:stretch>
            <a:fillRect/>
          </a:stretch>
        </p:blipFill>
        <p:spPr>
          <a:xfrm>
            <a:off x="6256338" y="2445300"/>
            <a:ext cx="5097462" cy="3386626"/>
          </a:xfrm>
          <a:prstGeom prst="rect">
            <a:avLst/>
          </a:prstGeom>
        </p:spPr>
      </p:pic>
    </p:spTree>
    <p:extLst>
      <p:ext uri="{BB962C8B-B14F-4D97-AF65-F5344CB8AC3E}">
        <p14:creationId xmlns:p14="http://schemas.microsoft.com/office/powerpoint/2010/main" val="3099810980"/>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AC8EEB0F-BA72-49AC-956F-331B60FDE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pic>
        <p:nvPicPr>
          <p:cNvPr id="4" name="Content Placeholder 3" descr="Boswellia (Boswellia serrata): Benefits, Uses, Safety | Herbal Reality">
            <a:extLst>
              <a:ext uri="{FF2B5EF4-FFF2-40B4-BE49-F238E27FC236}">
                <a16:creationId xmlns:a16="http://schemas.microsoft.com/office/drawing/2014/main" id="{C69CE269-E6D2-B40D-B4B8-5EAC8E852A6C}"/>
              </a:ext>
            </a:extLst>
          </p:cNvPr>
          <p:cNvPicPr>
            <a:picLocks noChangeAspect="1"/>
          </p:cNvPicPr>
          <p:nvPr/>
        </p:nvPicPr>
        <p:blipFill>
          <a:blip r:embed="rId2"/>
          <a:srcRect t="13282" r="-1" b="2446"/>
          <a:stretch>
            <a:fillRect/>
          </a:stretch>
        </p:blipFill>
        <p:spPr>
          <a:xfrm>
            <a:off x="-1219" y="-4"/>
            <a:ext cx="12191695" cy="6858000"/>
          </a:xfrm>
          <a:prstGeom prst="rect">
            <a:avLst/>
          </a:prstGeom>
        </p:spPr>
      </p:pic>
      <p:sp>
        <p:nvSpPr>
          <p:cNvPr id="25" name="Freeform: Shape 24">
            <a:extLst>
              <a:ext uri="{FF2B5EF4-FFF2-40B4-BE49-F238E27FC236}">
                <a16:creationId xmlns:a16="http://schemas.microsoft.com/office/drawing/2014/main" id="{8CC700D5-9809-43F4-89D5-7DBBCB0DCC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81377" y="1386250"/>
            <a:ext cx="4598786" cy="4113402"/>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Freeform: Shape 21">
            <a:extLst>
              <a:ext uri="{FF2B5EF4-FFF2-40B4-BE49-F238E27FC236}">
                <a16:creationId xmlns:a16="http://schemas.microsoft.com/office/drawing/2014/main" id="{C7163242-6303-46DC-BAC1-2A204F0613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9573" y="1494845"/>
            <a:ext cx="4354593" cy="3861126"/>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dirty="0">
              <a:solidFill>
                <a:prstClr val="white"/>
              </a:solidFill>
              <a:latin typeface="Meiryo"/>
            </a:endParaRPr>
          </a:p>
        </p:txBody>
      </p:sp>
      <p:sp>
        <p:nvSpPr>
          <p:cNvPr id="24" name="Freeform: Shape 23">
            <a:extLst>
              <a:ext uri="{FF2B5EF4-FFF2-40B4-BE49-F238E27FC236}">
                <a16:creationId xmlns:a16="http://schemas.microsoft.com/office/drawing/2014/main" id="{805C4C40-D70E-4C4F-B228-98A0A6132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300000" flipH="1">
            <a:off x="987224" y="1122042"/>
            <a:ext cx="4908132" cy="4613915"/>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rgbClr val="FFFFFF">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531A798F-EB04-7F4B-7038-1EC380209DCC}"/>
              </a:ext>
            </a:extLst>
          </p:cNvPr>
          <p:cNvSpPr>
            <a:spLocks noGrp="1"/>
          </p:cNvSpPr>
          <p:nvPr>
            <p:ph type="title"/>
          </p:nvPr>
        </p:nvSpPr>
        <p:spPr>
          <a:xfrm>
            <a:off x="1636511" y="1872171"/>
            <a:ext cx="3555692" cy="2042712"/>
          </a:xfrm>
        </p:spPr>
        <p:txBody>
          <a:bodyPr vert="horz" lIns="91440" tIns="45720" rIns="91440" bIns="45720" rtlCol="0" anchor="b">
            <a:normAutofit/>
          </a:bodyPr>
          <a:lstStyle/>
          <a:p>
            <a:pPr algn="ctr"/>
            <a:r>
              <a:rPr lang="en-US" sz="4000" kern="1200">
                <a:solidFill>
                  <a:schemeClr val="tx1">
                    <a:lumMod val="75000"/>
                    <a:lumOff val="25000"/>
                  </a:schemeClr>
                </a:solidFill>
                <a:latin typeface="+mj-lt"/>
                <a:ea typeface="+mj-ea"/>
                <a:cs typeface="+mj-cs"/>
                <a:hlinkClick r:id="rId3"/>
              </a:rPr>
              <a:t>Boswellia sacra</a:t>
            </a:r>
            <a:br>
              <a:rPr lang="en-US" sz="4000" kern="1200">
                <a:solidFill>
                  <a:schemeClr val="tx1">
                    <a:lumMod val="75000"/>
                    <a:lumOff val="25000"/>
                  </a:schemeClr>
                </a:solidFill>
                <a:latin typeface="+mj-lt"/>
                <a:ea typeface="+mj-ea"/>
                <a:cs typeface="+mj-cs"/>
              </a:rPr>
            </a:br>
            <a:endParaRPr lang="en-US" sz="4000" kern="1200">
              <a:solidFill>
                <a:schemeClr val="tx1">
                  <a:lumMod val="75000"/>
                  <a:lumOff val="25000"/>
                </a:schemeClr>
              </a:solidFill>
              <a:latin typeface="+mj-lt"/>
              <a:ea typeface="+mj-ea"/>
              <a:cs typeface="+mj-cs"/>
            </a:endParaRPr>
          </a:p>
        </p:txBody>
      </p:sp>
      <p:sp>
        <p:nvSpPr>
          <p:cNvPr id="8" name="Content Placeholder 7">
            <a:extLst>
              <a:ext uri="{FF2B5EF4-FFF2-40B4-BE49-F238E27FC236}">
                <a16:creationId xmlns:a16="http://schemas.microsoft.com/office/drawing/2014/main" id="{347DCC22-1666-2844-E8A8-3498C47DA0ED}"/>
              </a:ext>
            </a:extLst>
          </p:cNvPr>
          <p:cNvSpPr>
            <a:spLocks noGrp="1"/>
          </p:cNvSpPr>
          <p:nvPr>
            <p:ph idx="1"/>
          </p:nvPr>
        </p:nvSpPr>
        <p:spPr>
          <a:xfrm>
            <a:off x="1949652" y="4058563"/>
            <a:ext cx="2929408" cy="678633"/>
          </a:xfrm>
        </p:spPr>
        <p:txBody>
          <a:bodyPr vert="horz" lIns="91440" tIns="45720" rIns="91440" bIns="45720" rtlCol="0" anchor="t">
            <a:normAutofit/>
          </a:bodyPr>
          <a:lstStyle/>
          <a:p>
            <a:pPr marL="0" indent="0" algn="ctr">
              <a:buNone/>
            </a:pPr>
            <a:r>
              <a:rPr lang="en-US" sz="1800" kern="1200">
                <a:solidFill>
                  <a:schemeClr val="tx1">
                    <a:lumMod val="75000"/>
                    <a:lumOff val="25000"/>
                  </a:schemeClr>
                </a:solidFill>
                <a:latin typeface="+mn-lt"/>
                <a:ea typeface="+mn-ea"/>
                <a:cs typeface="+mn-cs"/>
                <a:hlinkClick r:id="rId4"/>
              </a:rPr>
              <a:t>ΙΕΡΟ ΘΥΜΙΑΜΑ - "ΜΥΣΤΙΚΟΣ ΚΉΠΟΣ"</a:t>
            </a:r>
            <a:endParaRPr lang="en-US" sz="1800" kern="1200">
              <a:solidFill>
                <a:schemeClr val="tx1">
                  <a:lumMod val="75000"/>
                  <a:lumOff val="25000"/>
                </a:schemeClr>
              </a:solidFill>
              <a:latin typeface="+mn-lt"/>
              <a:ea typeface="+mn-ea"/>
              <a:cs typeface="+mn-cs"/>
            </a:endParaRPr>
          </a:p>
        </p:txBody>
      </p:sp>
      <p:grpSp>
        <p:nvGrpSpPr>
          <p:cNvPr id="26" name="Group 25">
            <a:extLst>
              <a:ext uri="{FF2B5EF4-FFF2-40B4-BE49-F238E27FC236}">
                <a16:creationId xmlns:a16="http://schemas.microsoft.com/office/drawing/2014/main" id="{06536C0D-2219-44F1-94EC-B9A56501DB3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16303" y="1122043"/>
            <a:ext cx="4908132" cy="4613915"/>
            <a:chOff x="6516303" y="1122043"/>
            <a:chExt cx="4908132" cy="4613915"/>
          </a:xfrm>
        </p:grpSpPr>
        <p:sp>
          <p:nvSpPr>
            <p:cNvPr id="27" name="Freeform: Shape 26">
              <a:extLst>
                <a:ext uri="{FF2B5EF4-FFF2-40B4-BE49-F238E27FC236}">
                  <a16:creationId xmlns:a16="http://schemas.microsoft.com/office/drawing/2014/main" id="{9DF0CCBF-D7FD-451C-92EB-84C362B690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710901" y="1264257"/>
              <a:ext cx="4534335" cy="4235395"/>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Shape 27">
              <a:extLst>
                <a:ext uri="{FF2B5EF4-FFF2-40B4-BE49-F238E27FC236}">
                  <a16:creationId xmlns:a16="http://schemas.microsoft.com/office/drawing/2014/main" id="{2B1B8EEB-4E8B-43EC-AB8F-F7E2CD9682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300000">
              <a:off x="6516303" y="1122043"/>
              <a:ext cx="4908132" cy="4613915"/>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rgbClr val="FFFFFF">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5" name="Picture 4" descr="ASK 1009 Boswellia sacra - Λιβάνι">
            <a:extLst>
              <a:ext uri="{FF2B5EF4-FFF2-40B4-BE49-F238E27FC236}">
                <a16:creationId xmlns:a16="http://schemas.microsoft.com/office/drawing/2014/main" id="{787A0AC1-6FBC-83B1-035C-13205A2B717D}"/>
              </a:ext>
            </a:extLst>
          </p:cNvPr>
          <p:cNvPicPr>
            <a:picLocks noChangeAspect="1"/>
          </p:cNvPicPr>
          <p:nvPr/>
        </p:nvPicPr>
        <p:blipFill>
          <a:blip r:embed="rId5"/>
          <a:srcRect t="4067" r="1" b="2051"/>
          <a:stretch>
            <a:fillRect/>
          </a:stretch>
        </p:blipFill>
        <p:spPr>
          <a:xfrm>
            <a:off x="6882275" y="1386254"/>
            <a:ext cx="4228348" cy="3969721"/>
          </a:xfrm>
          <a:custGeom>
            <a:avLst/>
            <a:gdLst/>
            <a:ahLst/>
            <a:cxnLst/>
            <a:rect l="l" t="t" r="r" b="b"/>
            <a:pathLst>
              <a:path w="3952684" h="3588642">
                <a:moveTo>
                  <a:pt x="2262021" y="0"/>
                </a:moveTo>
                <a:cubicBezTo>
                  <a:pt x="2521915" y="0"/>
                  <a:pt x="2761111" y="48268"/>
                  <a:pt x="2973080" y="143330"/>
                </a:cubicBezTo>
                <a:cubicBezTo>
                  <a:pt x="3171733" y="232491"/>
                  <a:pt x="3346211" y="362626"/>
                  <a:pt x="3491678" y="530048"/>
                </a:cubicBezTo>
                <a:cubicBezTo>
                  <a:pt x="3788979" y="872350"/>
                  <a:pt x="3952684" y="1358801"/>
                  <a:pt x="3952684" y="1899831"/>
                </a:cubicBezTo>
                <a:cubicBezTo>
                  <a:pt x="3952684" y="2115686"/>
                  <a:pt x="3889322" y="2288927"/>
                  <a:pt x="3747331" y="2461593"/>
                </a:cubicBezTo>
                <a:cubicBezTo>
                  <a:pt x="3598809" y="2642210"/>
                  <a:pt x="3375643" y="2808567"/>
                  <a:pt x="3139331" y="2984675"/>
                </a:cubicBezTo>
                <a:cubicBezTo>
                  <a:pt x="3095732" y="3017128"/>
                  <a:pt x="3050692" y="3050728"/>
                  <a:pt x="3005652" y="3084736"/>
                </a:cubicBezTo>
                <a:cubicBezTo>
                  <a:pt x="2602495" y="3389096"/>
                  <a:pt x="2308249" y="3588642"/>
                  <a:pt x="1907213" y="3588642"/>
                </a:cubicBezTo>
                <a:cubicBezTo>
                  <a:pt x="1296158" y="3588642"/>
                  <a:pt x="863400" y="3343695"/>
                  <a:pt x="460242" y="2769559"/>
                </a:cubicBezTo>
                <a:cubicBezTo>
                  <a:pt x="407483" y="2694411"/>
                  <a:pt x="355911" y="2626066"/>
                  <a:pt x="306036" y="2560014"/>
                </a:cubicBezTo>
                <a:cubicBezTo>
                  <a:pt x="99326" y="2286139"/>
                  <a:pt x="0" y="2143712"/>
                  <a:pt x="0" y="1899831"/>
                </a:cubicBezTo>
                <a:cubicBezTo>
                  <a:pt x="0" y="1657671"/>
                  <a:pt x="62259" y="1418460"/>
                  <a:pt x="184911" y="1188839"/>
                </a:cubicBezTo>
                <a:cubicBezTo>
                  <a:pt x="304934" y="964216"/>
                  <a:pt x="476527" y="758606"/>
                  <a:pt x="694859" y="577907"/>
                </a:cubicBezTo>
                <a:cubicBezTo>
                  <a:pt x="909458" y="400240"/>
                  <a:pt x="1164345" y="253716"/>
                  <a:pt x="1432127" y="154228"/>
                </a:cubicBezTo>
                <a:cubicBezTo>
                  <a:pt x="1707119" y="51875"/>
                  <a:pt x="1986436" y="0"/>
                  <a:pt x="2262021" y="0"/>
                </a:cubicBezTo>
                <a:close/>
              </a:path>
            </a:pathLst>
          </a:custGeom>
        </p:spPr>
      </p:pic>
    </p:spTree>
    <p:extLst>
      <p:ext uri="{BB962C8B-B14F-4D97-AF65-F5344CB8AC3E}">
        <p14:creationId xmlns:p14="http://schemas.microsoft.com/office/powerpoint/2010/main" val="20404450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νάρδος Λίλιαν Σίμου astrolife">
            <a:extLst>
              <a:ext uri="{FF2B5EF4-FFF2-40B4-BE49-F238E27FC236}">
                <a16:creationId xmlns:a16="http://schemas.microsoft.com/office/drawing/2014/main" id="{0CA2B44A-D367-0FF4-130F-B92F4CD2A591}"/>
              </a:ext>
            </a:extLst>
          </p:cNvPr>
          <p:cNvPicPr>
            <a:picLocks noChangeAspect="1"/>
          </p:cNvPicPr>
          <p:nvPr/>
        </p:nvPicPr>
        <p:blipFill>
          <a:blip r:embed="rId2"/>
          <a:srcRect l="56373" r="15739" b="-1"/>
          <a:stretch>
            <a:fillRect/>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sp>
        <p:nvSpPr>
          <p:cNvPr id="3" name="Content Placeholder 2">
            <a:extLst>
              <a:ext uri="{FF2B5EF4-FFF2-40B4-BE49-F238E27FC236}">
                <a16:creationId xmlns:a16="http://schemas.microsoft.com/office/drawing/2014/main" id="{56C10373-9238-D70A-C83C-1A930DA191DC}"/>
              </a:ext>
            </a:extLst>
          </p:cNvPr>
          <p:cNvSpPr>
            <a:spLocks noGrp="1"/>
          </p:cNvSpPr>
          <p:nvPr>
            <p:ph idx="1"/>
          </p:nvPr>
        </p:nvSpPr>
        <p:spPr>
          <a:xfrm>
            <a:off x="3840480" y="1402080"/>
            <a:ext cx="4168486" cy="4846319"/>
          </a:xfrm>
        </p:spPr>
        <p:txBody>
          <a:bodyPr>
            <a:normAutofit/>
          </a:bodyPr>
          <a:lstStyle/>
          <a:p>
            <a:endParaRPr lang="el-GR" sz="1300" dirty="0">
              <a:solidFill>
                <a:schemeClr val="tx1">
                  <a:lumMod val="85000"/>
                  <a:lumOff val="15000"/>
                </a:schemeClr>
              </a:solidFill>
            </a:endParaRPr>
          </a:p>
          <a:p>
            <a:pPr algn="ctr"/>
            <a:r>
              <a:rPr lang="el-GR" sz="1300" b="1" dirty="0">
                <a:solidFill>
                  <a:schemeClr val="tx1">
                    <a:lumMod val="85000"/>
                    <a:lumOff val="15000"/>
                  </a:schemeClr>
                </a:solidFill>
              </a:rPr>
              <a:t>ΥΛΙΚΟ: ΑΛΑΒΑΣΤΡΟ (300 δηνάρια = 1 χρόνου Μεροκάματα)</a:t>
            </a:r>
            <a:endParaRPr lang="el-GR" sz="1300" dirty="0">
              <a:solidFill>
                <a:schemeClr val="tx1">
                  <a:lumMod val="85000"/>
                  <a:lumOff val="15000"/>
                </a:schemeClr>
              </a:solidFill>
            </a:endParaRPr>
          </a:p>
          <a:p>
            <a:endParaRPr lang="el-GR" sz="1300" b="1" u="sng" dirty="0">
              <a:solidFill>
                <a:schemeClr val="tx1">
                  <a:lumMod val="85000"/>
                  <a:lumOff val="15000"/>
                </a:schemeClr>
              </a:solidFill>
            </a:endParaRPr>
          </a:p>
          <a:p>
            <a:endParaRPr lang="el-GR" sz="1300" b="1" u="sng" dirty="0">
              <a:solidFill>
                <a:schemeClr val="tx1">
                  <a:lumMod val="85000"/>
                  <a:lumOff val="15000"/>
                </a:schemeClr>
              </a:solidFill>
            </a:endParaRPr>
          </a:p>
          <a:p>
            <a:r>
              <a:rPr lang="el-GR" sz="1300" b="1" u="sng" dirty="0">
                <a:solidFill>
                  <a:schemeClr val="tx1">
                    <a:lumMod val="85000"/>
                    <a:lumOff val="15000"/>
                  </a:schemeClr>
                </a:solidFill>
              </a:rPr>
              <a:t>Η Σμύρνα </a:t>
            </a:r>
            <a:r>
              <a:rPr lang="el-GR" sz="1300" dirty="0">
                <a:solidFill>
                  <a:schemeClr val="tx1">
                    <a:lumMod val="85000"/>
                    <a:lumOff val="15000"/>
                  </a:schemeClr>
                </a:solidFill>
              </a:rPr>
              <a:t>(όχι </a:t>
            </a:r>
            <a:r>
              <a:rPr lang="el-GR" sz="1300" dirty="0" err="1">
                <a:solidFill>
                  <a:schemeClr val="tx1">
                    <a:lumMod val="85000"/>
                    <a:lumOff val="15000"/>
                  </a:schemeClr>
                </a:solidFill>
              </a:rPr>
              <a:t>σμύρνη</a:t>
            </a:r>
            <a:r>
              <a:rPr lang="el-GR" sz="1300" dirty="0">
                <a:solidFill>
                  <a:schemeClr val="tx1">
                    <a:lumMod val="85000"/>
                    <a:lumOff val="15000"/>
                  </a:schemeClr>
                </a:solidFill>
              </a:rPr>
              <a:t>) = </a:t>
            </a:r>
            <a:r>
              <a:rPr lang="el-GR" sz="1300" b="1" dirty="0">
                <a:solidFill>
                  <a:schemeClr val="tx1">
                    <a:lumMod val="85000"/>
                    <a:lumOff val="15000"/>
                  </a:schemeClr>
                </a:solidFill>
              </a:rPr>
              <a:t>στακτή /  ρευστή </a:t>
            </a:r>
            <a:r>
              <a:rPr lang="el-GR" sz="1300" dirty="0">
                <a:solidFill>
                  <a:schemeClr val="tx1">
                    <a:lumMod val="85000"/>
                    <a:lumOff val="15000"/>
                  </a:schemeClr>
                </a:solidFill>
              </a:rPr>
              <a:t>(εκλεκτό στάγμα της) + </a:t>
            </a:r>
            <a:r>
              <a:rPr lang="el-GR" sz="1300" b="1" dirty="0">
                <a:solidFill>
                  <a:schemeClr val="tx1">
                    <a:lumMod val="85000"/>
                    <a:lumOff val="15000"/>
                  </a:schemeClr>
                </a:solidFill>
              </a:rPr>
              <a:t>πλαστή</a:t>
            </a:r>
            <a:r>
              <a:rPr lang="el-GR" sz="1300" dirty="0">
                <a:solidFill>
                  <a:schemeClr val="tx1">
                    <a:lumMod val="85000"/>
                    <a:lumOff val="15000"/>
                  </a:schemeClr>
                </a:solidFill>
              </a:rPr>
              <a:t> (πλασμένη, </a:t>
            </a:r>
            <a:r>
              <a:rPr lang="el-GR" sz="1300" dirty="0" err="1">
                <a:solidFill>
                  <a:schemeClr val="tx1">
                    <a:lumMod val="85000"/>
                    <a:lumOff val="15000"/>
                  </a:schemeClr>
                </a:solidFill>
              </a:rPr>
              <a:t>στεροποιημένη</a:t>
            </a:r>
            <a:r>
              <a:rPr lang="el-GR" sz="1300" dirty="0">
                <a:solidFill>
                  <a:schemeClr val="tx1">
                    <a:lumMod val="85000"/>
                    <a:lumOff val="15000"/>
                  </a:schemeClr>
                </a:solidFill>
              </a:rPr>
              <a:t>)  </a:t>
            </a:r>
          </a:p>
          <a:p>
            <a:r>
              <a:rPr lang="el-GR" sz="1300" b="1" dirty="0">
                <a:solidFill>
                  <a:schemeClr val="tx1">
                    <a:lumMod val="85000"/>
                    <a:lumOff val="15000"/>
                  </a:schemeClr>
                </a:solidFill>
              </a:rPr>
              <a:t>Νάρδος = </a:t>
            </a:r>
            <a:r>
              <a:rPr lang="el-GR" sz="1300" b="1" dirty="0" err="1">
                <a:solidFill>
                  <a:schemeClr val="tx1">
                    <a:lumMod val="85000"/>
                    <a:lumOff val="15000"/>
                  </a:schemeClr>
                </a:solidFill>
              </a:rPr>
              <a:t>Πιστική</a:t>
            </a:r>
            <a:r>
              <a:rPr lang="el-GR" sz="1300" dirty="0">
                <a:solidFill>
                  <a:schemeClr val="tx1">
                    <a:lumMod val="85000"/>
                    <a:lumOff val="15000"/>
                  </a:schemeClr>
                </a:solidFill>
              </a:rPr>
              <a:t> [ρευστή, απόσταγμα] + </a:t>
            </a:r>
            <a:r>
              <a:rPr lang="el-GR" sz="1300" b="1" dirty="0">
                <a:solidFill>
                  <a:schemeClr val="tx1">
                    <a:lumMod val="85000"/>
                    <a:lumOff val="15000"/>
                  </a:schemeClr>
                </a:solidFill>
              </a:rPr>
              <a:t>Ξηρά</a:t>
            </a:r>
            <a:r>
              <a:rPr lang="el-GR" sz="1300" dirty="0">
                <a:solidFill>
                  <a:schemeClr val="tx1">
                    <a:lumMod val="85000"/>
                    <a:lumOff val="15000"/>
                  </a:schemeClr>
                </a:solidFill>
              </a:rPr>
              <a:t>. </a:t>
            </a:r>
            <a:r>
              <a:rPr lang="el-GR" sz="1300" dirty="0" err="1">
                <a:solidFill>
                  <a:schemeClr val="tx1">
                    <a:lumMod val="85000"/>
                    <a:lumOff val="15000"/>
                  </a:schemeClr>
                </a:solidFill>
              </a:rPr>
              <a:t>Πιστική</a:t>
            </a:r>
            <a:r>
              <a:rPr lang="el-GR" sz="1300" dirty="0">
                <a:solidFill>
                  <a:schemeClr val="tx1">
                    <a:lumMod val="85000"/>
                    <a:lumOff val="15000"/>
                  </a:schemeClr>
                </a:solidFill>
              </a:rPr>
              <a:t> =  αυθεντική</a:t>
            </a:r>
          </a:p>
          <a:p>
            <a:endParaRPr lang="el-GR" sz="1300" dirty="0">
              <a:solidFill>
                <a:schemeClr val="tx1">
                  <a:lumMod val="85000"/>
                  <a:lumOff val="15000"/>
                </a:schemeClr>
              </a:solidFill>
            </a:endParaRPr>
          </a:p>
          <a:p>
            <a:endParaRPr lang="el-GR" sz="1300" dirty="0">
              <a:solidFill>
                <a:schemeClr val="tx1">
                  <a:lumMod val="85000"/>
                  <a:lumOff val="15000"/>
                </a:schemeClr>
              </a:solidFill>
            </a:endParaRPr>
          </a:p>
          <a:p>
            <a:endParaRPr lang="el-GR" sz="1300" dirty="0">
              <a:solidFill>
                <a:schemeClr val="tx1">
                  <a:lumMod val="85000"/>
                  <a:lumOff val="15000"/>
                </a:schemeClr>
              </a:solidFill>
            </a:endParaRPr>
          </a:p>
          <a:p>
            <a:endParaRPr lang="el-GR" sz="1300" dirty="0">
              <a:solidFill>
                <a:schemeClr val="tx1">
                  <a:lumMod val="85000"/>
                  <a:lumOff val="15000"/>
                </a:schemeClr>
              </a:solidFill>
            </a:endParaRPr>
          </a:p>
          <a:p>
            <a:r>
              <a:rPr lang="el-GR" sz="1300" dirty="0">
                <a:solidFill>
                  <a:schemeClr val="tx1">
                    <a:lumMod val="85000"/>
                    <a:lumOff val="15000"/>
                  </a:schemeClr>
                </a:solidFill>
              </a:rPr>
              <a:t> </a:t>
            </a:r>
            <a:r>
              <a:rPr lang="el-GR" sz="1300" b="1" dirty="0">
                <a:solidFill>
                  <a:schemeClr val="tx1">
                    <a:lumMod val="85000"/>
                    <a:lumOff val="15000"/>
                  </a:schemeClr>
                </a:solidFill>
              </a:rPr>
              <a:t>Κύπρος</a:t>
            </a:r>
            <a:r>
              <a:rPr lang="el-GR" sz="1300" dirty="0">
                <a:solidFill>
                  <a:schemeClr val="tx1">
                    <a:lumMod val="85000"/>
                    <a:lumOff val="15000"/>
                  </a:schemeClr>
                </a:solidFill>
              </a:rPr>
              <a:t>  = αρωματικό φυτό (</a:t>
            </a:r>
            <a:r>
              <a:rPr lang="el-GR" sz="1300" dirty="0" err="1">
                <a:solidFill>
                  <a:schemeClr val="tx1">
                    <a:lumMod val="85000"/>
                    <a:lumOff val="15000"/>
                  </a:schemeClr>
                </a:solidFill>
              </a:rPr>
              <a:t>ανθοστάφυλλο</a:t>
            </a:r>
            <a:r>
              <a:rPr lang="el-GR" sz="1300" dirty="0">
                <a:solidFill>
                  <a:schemeClr val="tx1">
                    <a:lumMod val="85000"/>
                    <a:lumOff val="15000"/>
                  </a:schemeClr>
                </a:solidFill>
              </a:rPr>
              <a:t>)</a:t>
            </a:r>
          </a:p>
          <a:p>
            <a:pPr lvl="1"/>
            <a:r>
              <a:rPr lang="el-GR" sz="1300" dirty="0" err="1">
                <a:solidFill>
                  <a:schemeClr val="tx1">
                    <a:lumMod val="85000"/>
                    <a:lumOff val="15000"/>
                  </a:schemeClr>
                </a:solidFill>
              </a:rPr>
              <a:t>Μαλάβαθρον</a:t>
            </a:r>
            <a:r>
              <a:rPr lang="el-GR" sz="1300" dirty="0">
                <a:solidFill>
                  <a:schemeClr val="tx1">
                    <a:lumMod val="85000"/>
                    <a:lumOff val="15000"/>
                  </a:schemeClr>
                </a:solidFill>
              </a:rPr>
              <a:t> (σελ. 116)</a:t>
            </a:r>
          </a:p>
          <a:p>
            <a:pPr lvl="1"/>
            <a:r>
              <a:rPr lang="el-GR" sz="1300" b="1" dirty="0" err="1">
                <a:solidFill>
                  <a:schemeClr val="tx1">
                    <a:lumMod val="85000"/>
                    <a:lumOff val="15000"/>
                  </a:schemeClr>
                </a:solidFill>
              </a:rPr>
              <a:t>Λουσονία</a:t>
            </a:r>
            <a:r>
              <a:rPr lang="el-GR" sz="1300" b="1" dirty="0">
                <a:solidFill>
                  <a:schemeClr val="tx1">
                    <a:lumMod val="85000"/>
                    <a:lumOff val="15000"/>
                  </a:schemeClr>
                </a:solidFill>
              </a:rPr>
              <a:t> (σελ. 173  μαλακτικό νεύρων)</a:t>
            </a:r>
          </a:p>
          <a:p>
            <a:pPr lvl="1"/>
            <a:r>
              <a:rPr lang="el-GR" sz="1300" b="1" dirty="0">
                <a:solidFill>
                  <a:schemeClr val="tx1">
                    <a:lumMod val="85000"/>
                    <a:lumOff val="15000"/>
                  </a:schemeClr>
                </a:solidFill>
              </a:rPr>
              <a:t>Μανδραγόρας</a:t>
            </a:r>
          </a:p>
          <a:p>
            <a:pPr lvl="1"/>
            <a:endParaRPr lang="el-GR" sz="1300" b="1" dirty="0">
              <a:solidFill>
                <a:schemeClr val="tx1">
                  <a:lumMod val="85000"/>
                  <a:lumOff val="15000"/>
                </a:schemeClr>
              </a:solidFill>
            </a:endParaRPr>
          </a:p>
          <a:p>
            <a:pPr lvl="1"/>
            <a:endParaRPr lang="el-GR" sz="1300" b="1" dirty="0">
              <a:solidFill>
                <a:schemeClr val="tx1">
                  <a:lumMod val="85000"/>
                  <a:lumOff val="15000"/>
                </a:schemeClr>
              </a:solidFill>
            </a:endParaRPr>
          </a:p>
          <a:p>
            <a:endParaRPr lang="en-US" sz="1300" dirty="0">
              <a:solidFill>
                <a:schemeClr val="tx1">
                  <a:lumMod val="85000"/>
                  <a:lumOff val="15000"/>
                </a:schemeClr>
              </a:solidFill>
            </a:endParaRPr>
          </a:p>
        </p:txBody>
      </p:sp>
      <p:pic>
        <p:nvPicPr>
          <p:cNvPr id="5" name="Picture 4" descr="Αλάβαστρο (αγγείο) - Βικιπαίδεια">
            <a:extLst>
              <a:ext uri="{FF2B5EF4-FFF2-40B4-BE49-F238E27FC236}">
                <a16:creationId xmlns:a16="http://schemas.microsoft.com/office/drawing/2014/main" id="{87F008B5-D2A9-E636-D59D-429010E516FC}"/>
              </a:ext>
            </a:extLst>
          </p:cNvPr>
          <p:cNvPicPr>
            <a:picLocks noChangeAspect="1"/>
          </p:cNvPicPr>
          <p:nvPr/>
        </p:nvPicPr>
        <p:blipFill>
          <a:blip r:embed="rId3"/>
          <a:srcRect l="7181" r="3562"/>
          <a:stretch>
            <a:fillRect/>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Tree>
    <p:extLst>
      <p:ext uri="{BB962C8B-B14F-4D97-AF65-F5344CB8AC3E}">
        <p14:creationId xmlns:p14="http://schemas.microsoft.com/office/powerpoint/2010/main" val="33467360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46260-B8CF-D63D-C3B7-296E520CA7E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D3A99D2-3617-AD8B-2BEE-4BC5267FCFD0}"/>
              </a:ext>
            </a:extLst>
          </p:cNvPr>
          <p:cNvSpPr txBox="1"/>
          <p:nvPr/>
        </p:nvSpPr>
        <p:spPr>
          <a:xfrm>
            <a:off x="1402080" y="836852"/>
            <a:ext cx="9204960" cy="464742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l-GR" sz="4000" b="1" i="0" u="none" strike="noStrike" kern="1200" cap="none" spc="0" normalizeH="0" baseline="0" noProof="0" dirty="0">
                <a:ln>
                  <a:noFill/>
                </a:ln>
                <a:solidFill>
                  <a:prstClr val="black"/>
                </a:solidFill>
                <a:effectLst/>
                <a:uLnTx/>
                <a:uFillTx/>
                <a:latin typeface="Comic Sans MS" panose="030F0702030302020204" pitchFamily="66" charset="0"/>
              </a:rPr>
              <a:t>Συγκομιδή του μύρου</a:t>
            </a:r>
            <a:endParaRPr kumimoji="0" lang="en-US" sz="4000" b="1" i="0" u="none" strike="noStrike" kern="1200" cap="none" spc="0" normalizeH="0" baseline="0" noProof="0" dirty="0">
              <a:ln>
                <a:noFill/>
              </a:ln>
              <a:solidFill>
                <a:prstClr val="black"/>
              </a:solidFill>
              <a:effectLst/>
              <a:uLnTx/>
              <a:uFillTx/>
              <a:latin typeface="Comic Sans MS" panose="030F0702030302020204" pitchFamily="66"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l-GR" sz="2800" b="0" i="0" u="none" strike="noStrike" kern="1200" cap="none" spc="0" normalizeH="0" baseline="0" noProof="0" dirty="0">
              <a:ln>
                <a:noFill/>
              </a:ln>
              <a:solidFill>
                <a:prstClr val="black"/>
              </a:solidFill>
              <a:effectLst/>
              <a:uLnTx/>
              <a:uFillTx/>
              <a:latin typeface="Comic Sans MS" panose="030F0702030302020204" pitchFamily="66"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l-GR" sz="2800" b="0" i="0" u="none" strike="noStrike" kern="1200" cap="none" spc="0" normalizeH="0" baseline="0" noProof="0" dirty="0">
              <a:ln>
                <a:noFill/>
              </a:ln>
              <a:solidFill>
                <a:prstClr val="black"/>
              </a:solidFill>
              <a:effectLst/>
              <a:uLnTx/>
              <a:uFillTx/>
              <a:latin typeface="Comic Sans MS" panose="030F0702030302020204" pitchFamily="66"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prstClr val="black"/>
                </a:solidFill>
                <a:effectLst/>
                <a:uLnTx/>
                <a:uFillTx/>
                <a:latin typeface="Comic Sans MS" panose="030F0702030302020204" pitchFamily="66" charset="0"/>
              </a:rPr>
              <a:t>Για τη συγκομιδή του μύρου, γίνονται τομές στους βλαστούς ή στον φλοιό του κορμού, επιτρέποντας στην ρητίνη να ρέει, η οποία εκτιθέμενη στον αέρα, σκληραίνει σε σχήμα δακρύων και το χρώμα της μεταβάλλεται από χλωμή κίτρινη σε καστανοκόκκινη. Το μύρο ξεχωρίζει επίσης, για το χαρακτηριστικό του άρωμα.</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l-GR"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32212"/>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76E03-333C-2EF9-66D3-F2C699D1FA5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AC5E9F2-97BF-5E30-1623-894616A23FBE}"/>
              </a:ext>
            </a:extLst>
          </p:cNvPr>
          <p:cNvSpPr txBox="1"/>
          <p:nvPr/>
        </p:nvSpPr>
        <p:spPr>
          <a:xfrm>
            <a:off x="801277" y="188231"/>
            <a:ext cx="10213943" cy="6488956"/>
          </a:xfrm>
          <a:prstGeom prst="rect">
            <a:avLst/>
          </a:prstGeom>
          <a:noFill/>
        </p:spPr>
        <p:txBody>
          <a:bodyPr wrap="square" rtlCol="0">
            <a:spAutoFit/>
          </a:bodyPr>
          <a:lstStyle/>
          <a:p>
            <a:r>
              <a:rPr lang="el-GR" sz="3600" b="1" dirty="0">
                <a:latin typeface="Comic Sans MS" panose="030F0702030302020204" pitchFamily="66" charset="0"/>
              </a:rPr>
              <a:t>Χημική σύνθεση του μύρου</a:t>
            </a:r>
          </a:p>
          <a:p>
            <a:pPr rtl="0">
              <a:spcBef>
                <a:spcPts val="1000"/>
              </a:spcBef>
              <a:buNone/>
            </a:pPr>
            <a:endParaRPr lang="el-GR" sz="1800" b="0" i="0" u="none" strike="noStrike" dirty="0">
              <a:solidFill>
                <a:srgbClr val="3F3F3F"/>
              </a:solidFill>
              <a:effectLst/>
              <a:latin typeface="Comic Sans MS" panose="030F0702030302020204" pitchFamily="66" charset="0"/>
            </a:endParaRPr>
          </a:p>
          <a:p>
            <a:pPr algn="just" rtl="0">
              <a:spcBef>
                <a:spcPts val="1000"/>
              </a:spcBef>
              <a:buNone/>
            </a:pPr>
            <a:r>
              <a:rPr lang="el-GR" sz="2200" b="0" i="0" u="none" strike="noStrike" dirty="0">
                <a:effectLst/>
                <a:latin typeface="Comic Sans MS" panose="030F0702030302020204" pitchFamily="66" charset="0"/>
              </a:rPr>
              <a:t>Βασικά Συστατικά: </a:t>
            </a:r>
            <a:endParaRPr lang="el-GR" sz="2200" dirty="0">
              <a:effectLst/>
              <a:latin typeface="Comic Sans MS" panose="030F0702030302020204" pitchFamily="66" charset="0"/>
            </a:endParaRPr>
          </a:p>
          <a:p>
            <a:pPr algn="just" rtl="0">
              <a:spcBef>
                <a:spcPts val="1000"/>
              </a:spcBef>
              <a:buNone/>
            </a:pPr>
            <a:r>
              <a:rPr lang="el-GR" sz="2200" b="0" i="0" u="none" strike="noStrike" dirty="0">
                <a:effectLst/>
                <a:latin typeface="Comic Sans MS" panose="030F0702030302020204" pitchFamily="66" charset="0"/>
              </a:rPr>
              <a:t>Το μύρο περιέχει 28% αιθέριο έλαιο (</a:t>
            </a:r>
            <a:r>
              <a:rPr lang="el-GR" sz="2200" b="0" i="0" u="none" strike="noStrike" dirty="0" err="1">
                <a:effectLst/>
                <a:latin typeface="Comic Sans MS" panose="030F0702030302020204" pitchFamily="66" charset="0"/>
              </a:rPr>
              <a:t>μυρρόλη</a:t>
            </a:r>
            <a:r>
              <a:rPr lang="el-GR" sz="2200" b="0" i="0" u="none" strike="noStrike" dirty="0">
                <a:effectLst/>
                <a:latin typeface="Comic Sans MS" panose="030F0702030302020204" pitchFamily="66" charset="0"/>
              </a:rPr>
              <a:t>), 23-40% ρητίνη (</a:t>
            </a:r>
            <a:r>
              <a:rPr lang="el-GR" sz="2200" b="0" i="0" u="none" strike="noStrike" dirty="0" err="1">
                <a:effectLst/>
                <a:latin typeface="Comic Sans MS" panose="030F0702030302020204" pitchFamily="66" charset="0"/>
              </a:rPr>
              <a:t>μυρρίνη</a:t>
            </a:r>
            <a:r>
              <a:rPr lang="el-GR" sz="2200" b="0" i="0" u="none" strike="noStrike" dirty="0">
                <a:effectLst/>
                <a:latin typeface="Comic Sans MS" panose="030F0702030302020204" pitchFamily="66" charset="0"/>
              </a:rPr>
              <a:t>), 40-60% </a:t>
            </a:r>
            <a:r>
              <a:rPr lang="el-GR" sz="2200" b="0" i="0" u="none" strike="noStrike" dirty="0" err="1">
                <a:effectLst/>
                <a:latin typeface="Comic Sans MS" panose="030F0702030302020204" pitchFamily="66" charset="0"/>
              </a:rPr>
              <a:t>κόμμι</a:t>
            </a:r>
            <a:r>
              <a:rPr lang="el-GR" sz="2200" b="0" i="0" u="none" strike="noStrike" dirty="0">
                <a:effectLst/>
                <a:latin typeface="Comic Sans MS" panose="030F0702030302020204" pitchFamily="66" charset="0"/>
              </a:rPr>
              <a:t> και 10-25% </a:t>
            </a:r>
            <a:r>
              <a:rPr lang="el-GR" sz="2200" b="0" i="0" u="none" strike="noStrike" dirty="0" err="1">
                <a:effectLst/>
                <a:latin typeface="Comic Sans MS" panose="030F0702030302020204" pitchFamily="66" charset="0"/>
              </a:rPr>
              <a:t>βιοδραστικές</a:t>
            </a:r>
            <a:r>
              <a:rPr lang="el-GR" sz="2200" b="0" i="0" u="none" strike="noStrike" dirty="0">
                <a:effectLst/>
                <a:latin typeface="Comic Sans MS" panose="030F0702030302020204" pitchFamily="66" charset="0"/>
              </a:rPr>
              <a:t> ενώσεις</a:t>
            </a:r>
            <a:endParaRPr lang="el-GR" sz="2200" dirty="0">
              <a:effectLst/>
              <a:latin typeface="Comic Sans MS" panose="030F0702030302020204" pitchFamily="66" charset="0"/>
            </a:endParaRPr>
          </a:p>
          <a:p>
            <a:pPr algn="just" rtl="0">
              <a:spcBef>
                <a:spcPts val="1000"/>
              </a:spcBef>
              <a:buNone/>
            </a:pPr>
            <a:r>
              <a:rPr lang="el-GR" sz="2200" b="0" i="0" u="none" strike="noStrike" dirty="0">
                <a:effectLst/>
                <a:latin typeface="Comic Sans MS" panose="030F0702030302020204" pitchFamily="66" charset="0"/>
              </a:rPr>
              <a:t>Οι ενώσεις που εντοπίζονται στα συστατικά του μύρου του προσδίδουν ένα πλήθος ιδιοτήτων, όπως: </a:t>
            </a:r>
            <a:endParaRPr lang="el-GR" sz="2200" dirty="0">
              <a:effectLst/>
              <a:latin typeface="Comic Sans MS" panose="030F0702030302020204" pitchFamily="66" charset="0"/>
            </a:endParaRPr>
          </a:p>
          <a:p>
            <a:pPr algn="just" rtl="0" fontAlgn="base">
              <a:buFont typeface="Arial" panose="020B0604020202020204" pitchFamily="34" charset="0"/>
              <a:buChar char="•"/>
            </a:pPr>
            <a:endParaRPr lang="el-GR" sz="2200" b="0" i="0" u="none" strike="noStrike" dirty="0">
              <a:effectLst/>
              <a:latin typeface="Comic Sans MS" panose="030F0702030302020204" pitchFamily="66" charset="0"/>
            </a:endParaRPr>
          </a:p>
          <a:p>
            <a:pPr algn="just" rtl="0" fontAlgn="base">
              <a:buFont typeface="Arial" panose="020B0604020202020204" pitchFamily="34" charset="0"/>
              <a:buChar char="•"/>
            </a:pPr>
            <a:r>
              <a:rPr lang="el-GR" sz="2200" b="0" i="0" u="none" strike="noStrike" dirty="0">
                <a:effectLst/>
                <a:latin typeface="Comic Sans MS" panose="030F0702030302020204" pitchFamily="66" charset="0"/>
              </a:rPr>
              <a:t> Μειώνουν τα λιπίδια και τη χοληστερόλη στο αίμα, προσφέροντας προστασία έναντι των καρδιαγγειακών παθήσεων </a:t>
            </a:r>
            <a:r>
              <a:rPr lang="el-GR" sz="2200" b="0" i="0" u="none" strike="noStrike" dirty="0">
                <a:solidFill>
                  <a:srgbClr val="3F3F3F"/>
                </a:solidFill>
                <a:effectLst/>
                <a:latin typeface="Comic Sans MS" panose="030F0702030302020204" pitchFamily="66" charset="0"/>
              </a:rPr>
              <a:t> </a:t>
            </a:r>
          </a:p>
          <a:p>
            <a:pPr algn="just" rtl="0" fontAlgn="base">
              <a:buFont typeface="Arial" panose="020B0604020202020204" pitchFamily="34" charset="0"/>
              <a:buChar char="•"/>
            </a:pPr>
            <a:endParaRPr lang="el-GR" sz="2200" b="0" i="0" u="none" strike="noStrike" dirty="0">
              <a:solidFill>
                <a:srgbClr val="3F3F3F"/>
              </a:solidFill>
              <a:effectLst/>
              <a:latin typeface="Comic Sans MS" panose="030F0702030302020204" pitchFamily="66" charset="0"/>
            </a:endParaRPr>
          </a:p>
          <a:p>
            <a:pPr algn="just" rtl="0" fontAlgn="base">
              <a:spcBef>
                <a:spcPts val="1000"/>
              </a:spcBef>
              <a:buFont typeface="Arial" panose="020B0604020202020204" pitchFamily="34" charset="0"/>
              <a:buChar char="•"/>
            </a:pPr>
            <a:r>
              <a:rPr lang="el-GR" sz="2200" b="0" i="0" u="none" strike="noStrike" dirty="0">
                <a:solidFill>
                  <a:srgbClr val="3F3F3F"/>
                </a:solidFill>
                <a:effectLst/>
                <a:latin typeface="Comic Sans MS" panose="030F0702030302020204" pitchFamily="66" charset="0"/>
              </a:rPr>
              <a:t> </a:t>
            </a:r>
            <a:r>
              <a:rPr lang="el-GR" sz="2200" b="0" i="0" u="none" strike="noStrike" dirty="0">
                <a:effectLst/>
                <a:latin typeface="Comic Sans MS" panose="030F0702030302020204" pitchFamily="66" charset="0"/>
              </a:rPr>
              <a:t>Αναλγητικές, αντιφλεγμονώδεις, </a:t>
            </a:r>
            <a:r>
              <a:rPr lang="el-GR" sz="2200" b="0" i="0" u="none" strike="noStrike" dirty="0" err="1">
                <a:effectLst/>
                <a:latin typeface="Comic Sans MS" panose="030F0702030302020204" pitchFamily="66" charset="0"/>
              </a:rPr>
              <a:t>αντιμυκητιακές</a:t>
            </a:r>
            <a:r>
              <a:rPr lang="el-GR" sz="2200" b="0" i="0" u="none" strike="noStrike" dirty="0">
                <a:effectLst/>
                <a:latin typeface="Comic Sans MS" panose="030F0702030302020204" pitchFamily="66" charset="0"/>
              </a:rPr>
              <a:t>, </a:t>
            </a:r>
            <a:r>
              <a:rPr lang="el-GR" sz="2200" b="0" i="0" u="none" strike="noStrike" dirty="0" err="1">
                <a:effectLst/>
                <a:latin typeface="Comic Sans MS" panose="030F0702030302020204" pitchFamily="66" charset="0"/>
              </a:rPr>
              <a:t>αντιβακτηριακές</a:t>
            </a:r>
            <a:endParaRPr lang="el-GR" sz="2200" b="0" i="0" u="none" strike="noStrike" dirty="0">
              <a:effectLst/>
              <a:latin typeface="Comic Sans MS" panose="030F0702030302020204" pitchFamily="66" charset="0"/>
            </a:endParaRPr>
          </a:p>
          <a:p>
            <a:pPr algn="just" rtl="0" fontAlgn="base">
              <a:buFont typeface="Arial" panose="020B0604020202020204" pitchFamily="34" charset="0"/>
              <a:buChar char="•"/>
            </a:pPr>
            <a:endParaRPr lang="el-GR" sz="2200" b="0" i="0" u="none" strike="noStrike" dirty="0">
              <a:effectLst/>
              <a:latin typeface="Comic Sans MS" panose="030F0702030302020204" pitchFamily="66" charset="0"/>
            </a:endParaRPr>
          </a:p>
          <a:p>
            <a:pPr algn="just" rtl="0" fontAlgn="base">
              <a:buFont typeface="Arial" panose="020B0604020202020204" pitchFamily="34" charset="0"/>
              <a:buChar char="•"/>
            </a:pPr>
            <a:r>
              <a:rPr lang="el-GR" sz="2200" b="0" i="0" u="none" strike="noStrike" dirty="0">
                <a:effectLst/>
                <a:latin typeface="Comic Sans MS" panose="030F0702030302020204" pitchFamily="66" charset="0"/>
              </a:rPr>
              <a:t> Προκαλούν τοπική αναισθησία</a:t>
            </a:r>
          </a:p>
          <a:p>
            <a:pPr algn="just" rtl="0" fontAlgn="base">
              <a:buFont typeface="Arial" panose="020B0604020202020204" pitchFamily="34" charset="0"/>
              <a:buChar char="•"/>
            </a:pPr>
            <a:endParaRPr lang="el-GR" sz="2000" b="0" i="0" u="none" strike="noStrike" dirty="0">
              <a:solidFill>
                <a:srgbClr val="A53010"/>
              </a:solidFill>
              <a:effectLst/>
              <a:latin typeface="Comic Sans MS" panose="030F0702030302020204" pitchFamily="66" charset="0"/>
            </a:endParaRPr>
          </a:p>
          <a:p>
            <a:pPr>
              <a:buNone/>
            </a:pPr>
            <a:br>
              <a:rPr lang="el-GR" dirty="0"/>
            </a:br>
            <a:endParaRPr lang="el-GR" dirty="0"/>
          </a:p>
        </p:txBody>
      </p:sp>
      <p:pic>
        <p:nvPicPr>
          <p:cNvPr id="8" name="Γραφικό 7" descr="Δοκιμαστικοί σωλήνες με συμπαγές γέμισμα">
            <a:extLst>
              <a:ext uri="{FF2B5EF4-FFF2-40B4-BE49-F238E27FC236}">
                <a16:creationId xmlns:a16="http://schemas.microsoft.com/office/drawing/2014/main" id="{CFEBF559-E710-34DC-49D1-DA8C9D2F0A3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35280" y="5821680"/>
            <a:ext cx="914400" cy="914400"/>
          </a:xfrm>
          <a:prstGeom prst="rect">
            <a:avLst/>
          </a:prstGeom>
        </p:spPr>
      </p:pic>
      <p:pic>
        <p:nvPicPr>
          <p:cNvPr id="10" name="Γραφικό 9" descr="Ποτήρι ζέσεως περίγραμμα">
            <a:extLst>
              <a:ext uri="{FF2B5EF4-FFF2-40B4-BE49-F238E27FC236}">
                <a16:creationId xmlns:a16="http://schemas.microsoft.com/office/drawing/2014/main" id="{DE9DEB11-C795-9578-14E0-3E1AB9A8E2C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07040" y="4747439"/>
            <a:ext cx="1056640" cy="1074241"/>
          </a:xfrm>
          <a:prstGeom prst="rect">
            <a:avLst/>
          </a:prstGeom>
        </p:spPr>
      </p:pic>
    </p:spTree>
    <p:extLst>
      <p:ext uri="{BB962C8B-B14F-4D97-AF65-F5344CB8AC3E}">
        <p14:creationId xmlns:p14="http://schemas.microsoft.com/office/powerpoint/2010/main" val="2732326426"/>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3D1D9-5DCF-BEF1-37FB-81AF9C99FA29}"/>
            </a:ext>
          </a:extLst>
        </p:cNvPr>
        <p:cNvGrpSpPr/>
        <p:nvPr/>
      </p:nvGrpSpPr>
      <p:grpSpPr>
        <a:xfrm>
          <a:off x="0" y="0"/>
          <a:ext cx="0" cy="0"/>
          <a:chOff x="0" y="0"/>
          <a:chExt cx="0" cy="0"/>
        </a:xfrm>
      </p:grpSpPr>
      <p:grpSp>
        <p:nvGrpSpPr>
          <p:cNvPr id="25" name="Ομάδα 24">
            <a:extLst>
              <a:ext uri="{FF2B5EF4-FFF2-40B4-BE49-F238E27FC236}">
                <a16:creationId xmlns:a16="http://schemas.microsoft.com/office/drawing/2014/main" id="{DB9A9335-F459-602F-C044-7B0B24DCC85A}"/>
              </a:ext>
            </a:extLst>
          </p:cNvPr>
          <p:cNvGrpSpPr/>
          <p:nvPr/>
        </p:nvGrpSpPr>
        <p:grpSpPr>
          <a:xfrm>
            <a:off x="0" y="137750"/>
            <a:ext cx="12579686" cy="6973125"/>
            <a:chOff x="48556" y="157847"/>
            <a:chExt cx="12579686" cy="6973125"/>
          </a:xfrm>
        </p:grpSpPr>
        <p:sp>
          <p:nvSpPr>
            <p:cNvPr id="2" name="Ορθογώνιο 1">
              <a:extLst>
                <a:ext uri="{FF2B5EF4-FFF2-40B4-BE49-F238E27FC236}">
                  <a16:creationId xmlns:a16="http://schemas.microsoft.com/office/drawing/2014/main" id="{C9E35BA6-6D1E-FA87-8281-48E6EDB4848F}"/>
                </a:ext>
              </a:extLst>
            </p:cNvPr>
            <p:cNvSpPr/>
            <p:nvPr/>
          </p:nvSpPr>
          <p:spPr>
            <a:xfrm rot="2519235">
              <a:off x="48556" y="157847"/>
              <a:ext cx="1125293" cy="1110623"/>
            </a:xfrm>
            <a:prstGeom prst="rect">
              <a:avLst/>
            </a:prstGeom>
            <a:noFill/>
            <a:ln>
              <a:solidFill>
                <a:srgbClr val="554E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Ορθογώνιο 2">
              <a:extLst>
                <a:ext uri="{FF2B5EF4-FFF2-40B4-BE49-F238E27FC236}">
                  <a16:creationId xmlns:a16="http://schemas.microsoft.com/office/drawing/2014/main" id="{23087118-D8F5-D33B-F363-EF87C07D05D8}"/>
                </a:ext>
              </a:extLst>
            </p:cNvPr>
            <p:cNvSpPr/>
            <p:nvPr/>
          </p:nvSpPr>
          <p:spPr>
            <a:xfrm rot="2519235">
              <a:off x="1108719" y="3522900"/>
              <a:ext cx="584357" cy="575954"/>
            </a:xfrm>
            <a:prstGeom prst="rect">
              <a:avLst/>
            </a:prstGeom>
            <a:solidFill>
              <a:srgbClr val="554E2B"/>
            </a:solidFill>
            <a:ln>
              <a:solidFill>
                <a:srgbClr val="554E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Ορθογώνιο 3">
              <a:extLst>
                <a:ext uri="{FF2B5EF4-FFF2-40B4-BE49-F238E27FC236}">
                  <a16:creationId xmlns:a16="http://schemas.microsoft.com/office/drawing/2014/main" id="{7A18FF6E-F009-8A00-FF45-CF8632B3ACD0}"/>
                </a:ext>
              </a:extLst>
            </p:cNvPr>
            <p:cNvSpPr/>
            <p:nvPr/>
          </p:nvSpPr>
          <p:spPr>
            <a:xfrm rot="2519235">
              <a:off x="11022202" y="222679"/>
              <a:ext cx="1071329" cy="1056950"/>
            </a:xfrm>
            <a:prstGeom prst="rect">
              <a:avLst/>
            </a:prstGeom>
            <a:solidFill>
              <a:srgbClr val="554E2B"/>
            </a:solidFill>
            <a:ln>
              <a:solidFill>
                <a:srgbClr val="554E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Ορθογώνιο 4">
              <a:extLst>
                <a:ext uri="{FF2B5EF4-FFF2-40B4-BE49-F238E27FC236}">
                  <a16:creationId xmlns:a16="http://schemas.microsoft.com/office/drawing/2014/main" id="{11962D13-05A3-2810-FB06-86877D2C3189}"/>
                </a:ext>
              </a:extLst>
            </p:cNvPr>
            <p:cNvSpPr/>
            <p:nvPr/>
          </p:nvSpPr>
          <p:spPr>
            <a:xfrm rot="2519235">
              <a:off x="8505930" y="5637203"/>
              <a:ext cx="914400" cy="914400"/>
            </a:xfrm>
            <a:prstGeom prst="rect">
              <a:avLst/>
            </a:prstGeom>
            <a:noFill/>
            <a:ln>
              <a:solidFill>
                <a:srgbClr val="554E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Ορθογώνιο 5">
              <a:extLst>
                <a:ext uri="{FF2B5EF4-FFF2-40B4-BE49-F238E27FC236}">
                  <a16:creationId xmlns:a16="http://schemas.microsoft.com/office/drawing/2014/main" id="{8223382A-6E5D-3C60-9A14-1BE144A44B39}"/>
                </a:ext>
              </a:extLst>
            </p:cNvPr>
            <p:cNvSpPr/>
            <p:nvPr/>
          </p:nvSpPr>
          <p:spPr>
            <a:xfrm rot="2519235">
              <a:off x="11134921" y="5575099"/>
              <a:ext cx="1493321" cy="1555873"/>
            </a:xfrm>
            <a:prstGeom prst="rect">
              <a:avLst/>
            </a:prstGeom>
            <a:noFill/>
            <a:ln>
              <a:solidFill>
                <a:srgbClr val="554E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9" name="Ορθογώνιο 8">
              <a:extLst>
                <a:ext uri="{FF2B5EF4-FFF2-40B4-BE49-F238E27FC236}">
                  <a16:creationId xmlns:a16="http://schemas.microsoft.com/office/drawing/2014/main" id="{2CABA171-F43D-9B35-5A1F-B484657CA67C}"/>
                </a:ext>
              </a:extLst>
            </p:cNvPr>
            <p:cNvSpPr/>
            <p:nvPr/>
          </p:nvSpPr>
          <p:spPr>
            <a:xfrm rot="2519235">
              <a:off x="1817342" y="5595225"/>
              <a:ext cx="1110774" cy="1048439"/>
            </a:xfrm>
            <a:prstGeom prst="rect">
              <a:avLst/>
            </a:prstGeom>
            <a:noFill/>
            <a:ln>
              <a:solidFill>
                <a:srgbClr val="554E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dirty="0"/>
            </a:p>
          </p:txBody>
        </p:sp>
        <p:grpSp>
          <p:nvGrpSpPr>
            <p:cNvPr id="15" name="Γραφικό 10" descr="Κύλιση περίγραμμα">
              <a:extLst>
                <a:ext uri="{FF2B5EF4-FFF2-40B4-BE49-F238E27FC236}">
                  <a16:creationId xmlns:a16="http://schemas.microsoft.com/office/drawing/2014/main" id="{E7D04AB6-68B6-32EB-0866-29FFBF842239}"/>
                </a:ext>
              </a:extLst>
            </p:cNvPr>
            <p:cNvGrpSpPr/>
            <p:nvPr/>
          </p:nvGrpSpPr>
          <p:grpSpPr>
            <a:xfrm>
              <a:off x="1991730" y="5697156"/>
              <a:ext cx="742955" cy="704273"/>
              <a:chOff x="1991730" y="5697156"/>
              <a:chExt cx="742955" cy="704273"/>
            </a:xfrm>
            <a:solidFill>
              <a:schemeClr val="tx1">
                <a:lumMod val="95000"/>
                <a:lumOff val="5000"/>
              </a:schemeClr>
            </a:solidFill>
          </p:grpSpPr>
          <p:sp>
            <p:nvSpPr>
              <p:cNvPr id="16" name="Ελεύθερη σχεδίαση: Σχήμα 15">
                <a:extLst>
                  <a:ext uri="{FF2B5EF4-FFF2-40B4-BE49-F238E27FC236}">
                    <a16:creationId xmlns:a16="http://schemas.microsoft.com/office/drawing/2014/main" id="{C696D5C0-F5F2-F98D-FA87-15E309EC1019}"/>
                  </a:ext>
                </a:extLst>
              </p:cNvPr>
              <p:cNvSpPr/>
              <p:nvPr/>
            </p:nvSpPr>
            <p:spPr>
              <a:xfrm>
                <a:off x="1991730" y="5697156"/>
                <a:ext cx="742955" cy="704273"/>
              </a:xfrm>
              <a:custGeom>
                <a:avLst/>
                <a:gdLst>
                  <a:gd name="connsiteX0" fmla="*/ 666750 w 742955"/>
                  <a:gd name="connsiteY0" fmla="*/ 562538 h 733432"/>
                  <a:gd name="connsiteX1" fmla="*/ 666750 w 742955"/>
                  <a:gd name="connsiteY1" fmla="*/ 300038 h 733432"/>
                  <a:gd name="connsiteX2" fmla="*/ 662683 w 742955"/>
                  <a:gd name="connsiteY2" fmla="*/ 292237 h 733432"/>
                  <a:gd name="connsiteX3" fmla="*/ 623630 w 742955"/>
                  <a:gd name="connsiteY3" fmla="*/ 264900 h 733432"/>
                  <a:gd name="connsiteX4" fmla="*/ 623630 w 742955"/>
                  <a:gd name="connsiteY4" fmla="*/ 264757 h 733432"/>
                  <a:gd name="connsiteX5" fmla="*/ 664588 w 742955"/>
                  <a:gd name="connsiteY5" fmla="*/ 215656 h 733432"/>
                  <a:gd name="connsiteX6" fmla="*/ 665436 w 742955"/>
                  <a:gd name="connsiteY6" fmla="*/ 204645 h 733432"/>
                  <a:gd name="connsiteX7" fmla="*/ 640728 w 742955"/>
                  <a:gd name="connsiteY7" fmla="*/ 163469 h 733432"/>
                  <a:gd name="connsiteX8" fmla="*/ 640728 w 742955"/>
                  <a:gd name="connsiteY8" fmla="*/ 163354 h 733432"/>
                  <a:gd name="connsiteX9" fmla="*/ 663988 w 742955"/>
                  <a:gd name="connsiteY9" fmla="*/ 140085 h 733432"/>
                  <a:gd name="connsiteX10" fmla="*/ 666750 w 742955"/>
                  <a:gd name="connsiteY10" fmla="*/ 133351 h 733432"/>
                  <a:gd name="connsiteX11" fmla="*/ 666750 w 742955"/>
                  <a:gd name="connsiteY11" fmla="*/ 90488 h 733432"/>
                  <a:gd name="connsiteX12" fmla="*/ 576263 w 742955"/>
                  <a:gd name="connsiteY12" fmla="*/ 1 h 733432"/>
                  <a:gd name="connsiteX13" fmla="*/ 90488 w 742955"/>
                  <a:gd name="connsiteY13" fmla="*/ 1 h 733432"/>
                  <a:gd name="connsiteX14" fmla="*/ 0 w 742955"/>
                  <a:gd name="connsiteY14" fmla="*/ 89650 h 733432"/>
                  <a:gd name="connsiteX15" fmla="*/ 34376 w 742955"/>
                  <a:gd name="connsiteY15" fmla="*/ 159963 h 733432"/>
                  <a:gd name="connsiteX16" fmla="*/ 70114 w 742955"/>
                  <a:gd name="connsiteY16" fmla="*/ 171508 h 733432"/>
                  <a:gd name="connsiteX17" fmla="*/ 75019 w 742955"/>
                  <a:gd name="connsiteY17" fmla="*/ 171212 h 733432"/>
                  <a:gd name="connsiteX18" fmla="*/ 76200 w 742955"/>
                  <a:gd name="connsiteY18" fmla="*/ 171451 h 733432"/>
                  <a:gd name="connsiteX19" fmla="*/ 161925 w 742955"/>
                  <a:gd name="connsiteY19" fmla="*/ 171451 h 733432"/>
                  <a:gd name="connsiteX20" fmla="*/ 161925 w 742955"/>
                  <a:gd name="connsiteY20" fmla="*/ 423863 h 733432"/>
                  <a:gd name="connsiteX21" fmla="*/ 164716 w 742955"/>
                  <a:gd name="connsiteY21" fmla="*/ 430597 h 733432"/>
                  <a:gd name="connsiteX22" fmla="*/ 200777 w 742955"/>
                  <a:gd name="connsiteY22" fmla="*/ 466659 h 733432"/>
                  <a:gd name="connsiteX23" fmla="*/ 200777 w 742955"/>
                  <a:gd name="connsiteY23" fmla="*/ 466792 h 733432"/>
                  <a:gd name="connsiteX24" fmla="*/ 159953 w 742955"/>
                  <a:gd name="connsiteY24" fmla="*/ 507616 h 733432"/>
                  <a:gd name="connsiteX25" fmla="*/ 157163 w 742955"/>
                  <a:gd name="connsiteY25" fmla="*/ 514351 h 733432"/>
                  <a:gd name="connsiteX26" fmla="*/ 157163 w 742955"/>
                  <a:gd name="connsiteY26" fmla="*/ 642938 h 733432"/>
                  <a:gd name="connsiteX27" fmla="*/ 247650 w 742955"/>
                  <a:gd name="connsiteY27" fmla="*/ 733426 h 733432"/>
                  <a:gd name="connsiteX28" fmla="*/ 654596 w 742955"/>
                  <a:gd name="connsiteY28" fmla="*/ 733426 h 733432"/>
                  <a:gd name="connsiteX29" fmla="*/ 742455 w 742955"/>
                  <a:gd name="connsiteY29" fmla="*/ 656997 h 733432"/>
                  <a:gd name="connsiteX30" fmla="*/ 666750 w 742955"/>
                  <a:gd name="connsiteY30" fmla="*/ 562538 h 733432"/>
                  <a:gd name="connsiteX31" fmla="*/ 112538 w 742955"/>
                  <a:gd name="connsiteY31" fmla="*/ 152401 h 733432"/>
                  <a:gd name="connsiteX32" fmla="*/ 123825 w 742955"/>
                  <a:gd name="connsiteY32" fmla="*/ 122644 h 733432"/>
                  <a:gd name="connsiteX33" fmla="*/ 77216 w 742955"/>
                  <a:gd name="connsiteY33" fmla="*/ 75415 h 733432"/>
                  <a:gd name="connsiteX34" fmla="*/ 76200 w 742955"/>
                  <a:gd name="connsiteY34" fmla="*/ 75419 h 733432"/>
                  <a:gd name="connsiteX35" fmla="*/ 66675 w 742955"/>
                  <a:gd name="connsiteY35" fmla="*/ 84944 h 733432"/>
                  <a:gd name="connsiteX36" fmla="*/ 76200 w 742955"/>
                  <a:gd name="connsiteY36" fmla="*/ 94469 h 733432"/>
                  <a:gd name="connsiteX37" fmla="*/ 104770 w 742955"/>
                  <a:gd name="connsiteY37" fmla="*/ 122030 h 733432"/>
                  <a:gd name="connsiteX38" fmla="*/ 104775 w 742955"/>
                  <a:gd name="connsiteY38" fmla="*/ 122644 h 733432"/>
                  <a:gd name="connsiteX39" fmla="*/ 87963 w 742955"/>
                  <a:gd name="connsiteY39" fmla="*/ 148029 h 733432"/>
                  <a:gd name="connsiteX40" fmla="*/ 45710 w 742955"/>
                  <a:gd name="connsiteY40" fmla="*/ 144666 h 733432"/>
                  <a:gd name="connsiteX41" fmla="*/ 19050 w 742955"/>
                  <a:gd name="connsiteY41" fmla="*/ 89650 h 733432"/>
                  <a:gd name="connsiteX42" fmla="*/ 90907 w 742955"/>
                  <a:gd name="connsiteY42" fmla="*/ 18631 h 733432"/>
                  <a:gd name="connsiteX43" fmla="*/ 161925 w 742955"/>
                  <a:gd name="connsiteY43" fmla="*/ 90488 h 733432"/>
                  <a:gd name="connsiteX44" fmla="*/ 161925 w 742955"/>
                  <a:gd name="connsiteY44" fmla="*/ 152401 h 733432"/>
                  <a:gd name="connsiteX45" fmla="*/ 176213 w 742955"/>
                  <a:gd name="connsiteY45" fmla="*/ 642938 h 733432"/>
                  <a:gd name="connsiteX46" fmla="*/ 176213 w 742955"/>
                  <a:gd name="connsiteY46" fmla="*/ 518294 h 733432"/>
                  <a:gd name="connsiteX47" fmla="*/ 221047 w 742955"/>
                  <a:gd name="connsiteY47" fmla="*/ 473460 h 733432"/>
                  <a:gd name="connsiteX48" fmla="*/ 221047 w 742955"/>
                  <a:gd name="connsiteY48" fmla="*/ 459991 h 733432"/>
                  <a:gd name="connsiteX49" fmla="*/ 180975 w 742955"/>
                  <a:gd name="connsiteY49" fmla="*/ 419920 h 733432"/>
                  <a:gd name="connsiteX50" fmla="*/ 180975 w 742955"/>
                  <a:gd name="connsiteY50" fmla="*/ 90488 h 733432"/>
                  <a:gd name="connsiteX51" fmla="*/ 146171 w 742955"/>
                  <a:gd name="connsiteY51" fmla="*/ 19212 h 733432"/>
                  <a:gd name="connsiteX52" fmla="*/ 146171 w 742955"/>
                  <a:gd name="connsiteY52" fmla="*/ 19078 h 733432"/>
                  <a:gd name="connsiteX53" fmla="*/ 146228 w 742955"/>
                  <a:gd name="connsiteY53" fmla="*/ 19051 h 733432"/>
                  <a:gd name="connsiteX54" fmla="*/ 576263 w 742955"/>
                  <a:gd name="connsiteY54" fmla="*/ 19051 h 733432"/>
                  <a:gd name="connsiteX55" fmla="*/ 647700 w 742955"/>
                  <a:gd name="connsiteY55" fmla="*/ 90488 h 733432"/>
                  <a:gd name="connsiteX56" fmla="*/ 647700 w 742955"/>
                  <a:gd name="connsiteY56" fmla="*/ 129407 h 733432"/>
                  <a:gd name="connsiteX57" fmla="*/ 621916 w 742955"/>
                  <a:gd name="connsiteY57" fmla="*/ 155191 h 733432"/>
                  <a:gd name="connsiteX58" fmla="*/ 620487 w 742955"/>
                  <a:gd name="connsiteY58" fmla="*/ 166831 h 733432"/>
                  <a:gd name="connsiteX59" fmla="*/ 645576 w 742955"/>
                  <a:gd name="connsiteY59" fmla="*/ 208646 h 733432"/>
                  <a:gd name="connsiteX60" fmla="*/ 602285 w 742955"/>
                  <a:gd name="connsiteY60" fmla="*/ 260595 h 733432"/>
                  <a:gd name="connsiteX61" fmla="*/ 603538 w 742955"/>
                  <a:gd name="connsiteY61" fmla="*/ 274007 h 733432"/>
                  <a:gd name="connsiteX62" fmla="*/ 604190 w 742955"/>
                  <a:gd name="connsiteY62" fmla="*/ 274502 h 733432"/>
                  <a:gd name="connsiteX63" fmla="*/ 647700 w 742955"/>
                  <a:gd name="connsiteY63" fmla="*/ 305001 h 733432"/>
                  <a:gd name="connsiteX64" fmla="*/ 647700 w 742955"/>
                  <a:gd name="connsiteY64" fmla="*/ 561976 h 733432"/>
                  <a:gd name="connsiteX65" fmla="*/ 276225 w 742955"/>
                  <a:gd name="connsiteY65" fmla="*/ 562080 h 733432"/>
                  <a:gd name="connsiteX66" fmla="*/ 246069 w 742955"/>
                  <a:gd name="connsiteY66" fmla="*/ 568529 h 733432"/>
                  <a:gd name="connsiteX67" fmla="*/ 219075 w 742955"/>
                  <a:gd name="connsiteY67" fmla="*/ 610782 h 733432"/>
                  <a:gd name="connsiteX68" fmla="*/ 265684 w 742955"/>
                  <a:gd name="connsiteY68" fmla="*/ 658011 h 733432"/>
                  <a:gd name="connsiteX69" fmla="*/ 266700 w 742955"/>
                  <a:gd name="connsiteY69" fmla="*/ 658007 h 733432"/>
                  <a:gd name="connsiteX70" fmla="*/ 276225 w 742955"/>
                  <a:gd name="connsiteY70" fmla="*/ 648482 h 733432"/>
                  <a:gd name="connsiteX71" fmla="*/ 266700 w 742955"/>
                  <a:gd name="connsiteY71" fmla="*/ 638957 h 733432"/>
                  <a:gd name="connsiteX72" fmla="*/ 238130 w 742955"/>
                  <a:gd name="connsiteY72" fmla="*/ 611396 h 733432"/>
                  <a:gd name="connsiteX73" fmla="*/ 238125 w 742955"/>
                  <a:gd name="connsiteY73" fmla="*/ 610782 h 733432"/>
                  <a:gd name="connsiteX74" fmla="*/ 254937 w 742955"/>
                  <a:gd name="connsiteY74" fmla="*/ 585398 h 733432"/>
                  <a:gd name="connsiteX75" fmla="*/ 297190 w 742955"/>
                  <a:gd name="connsiteY75" fmla="*/ 588760 h 733432"/>
                  <a:gd name="connsiteX76" fmla="*/ 323850 w 742955"/>
                  <a:gd name="connsiteY76" fmla="*/ 643776 h 733432"/>
                  <a:gd name="connsiteX77" fmla="*/ 252413 w 742955"/>
                  <a:gd name="connsiteY77" fmla="*/ 714376 h 733432"/>
                  <a:gd name="connsiteX78" fmla="*/ 247650 w 742955"/>
                  <a:gd name="connsiteY78" fmla="*/ 714376 h 733432"/>
                  <a:gd name="connsiteX79" fmla="*/ 176213 w 742955"/>
                  <a:gd name="connsiteY79" fmla="*/ 642938 h 733432"/>
                  <a:gd name="connsiteX80" fmla="*/ 654901 w 742955"/>
                  <a:gd name="connsiteY80" fmla="*/ 714376 h 733432"/>
                  <a:gd name="connsiteX81" fmla="*/ 308248 w 742955"/>
                  <a:gd name="connsiteY81" fmla="*/ 714376 h 733432"/>
                  <a:gd name="connsiteX82" fmla="*/ 308139 w 742955"/>
                  <a:gd name="connsiteY82" fmla="*/ 714323 h 733432"/>
                  <a:gd name="connsiteX83" fmla="*/ 308191 w 742955"/>
                  <a:gd name="connsiteY83" fmla="*/ 714214 h 733432"/>
                  <a:gd name="connsiteX84" fmla="*/ 324537 w 742955"/>
                  <a:gd name="connsiteY84" fmla="*/ 589725 h 733432"/>
                  <a:gd name="connsiteX85" fmla="*/ 316906 w 742955"/>
                  <a:gd name="connsiteY85" fmla="*/ 581026 h 733432"/>
                  <a:gd name="connsiteX86" fmla="*/ 657225 w 742955"/>
                  <a:gd name="connsiteY86" fmla="*/ 581026 h 733432"/>
                  <a:gd name="connsiteX87" fmla="*/ 723907 w 742955"/>
                  <a:gd name="connsiteY87" fmla="*/ 647865 h 733432"/>
                  <a:gd name="connsiteX88" fmla="*/ 723338 w 742955"/>
                  <a:gd name="connsiteY88" fmla="*/ 656483 h 733432"/>
                  <a:gd name="connsiteX89" fmla="*/ 654901 w 742955"/>
                  <a:gd name="connsiteY89" fmla="*/ 714376 h 733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742955" h="733432">
                    <a:moveTo>
                      <a:pt x="666750" y="562538"/>
                    </a:moveTo>
                    <a:lnTo>
                      <a:pt x="666750" y="300038"/>
                    </a:lnTo>
                    <a:cubicBezTo>
                      <a:pt x="666748" y="296930"/>
                      <a:pt x="665230" y="294018"/>
                      <a:pt x="662683" y="292237"/>
                    </a:cubicBezTo>
                    <a:lnTo>
                      <a:pt x="623630" y="264900"/>
                    </a:lnTo>
                    <a:cubicBezTo>
                      <a:pt x="623593" y="264860"/>
                      <a:pt x="623593" y="264797"/>
                      <a:pt x="623630" y="264757"/>
                    </a:cubicBezTo>
                    <a:lnTo>
                      <a:pt x="664588" y="215656"/>
                    </a:lnTo>
                    <a:cubicBezTo>
                      <a:pt x="667186" y="212540"/>
                      <a:pt x="667526" y="208122"/>
                      <a:pt x="665436" y="204645"/>
                    </a:cubicBezTo>
                    <a:lnTo>
                      <a:pt x="640728" y="163469"/>
                    </a:lnTo>
                    <a:cubicBezTo>
                      <a:pt x="640705" y="163434"/>
                      <a:pt x="640705" y="163389"/>
                      <a:pt x="640728" y="163354"/>
                    </a:cubicBezTo>
                    <a:lnTo>
                      <a:pt x="663988" y="140085"/>
                    </a:lnTo>
                    <a:cubicBezTo>
                      <a:pt x="665763" y="138294"/>
                      <a:pt x="666757" y="135873"/>
                      <a:pt x="666750" y="133351"/>
                    </a:cubicBezTo>
                    <a:lnTo>
                      <a:pt x="666750" y="90488"/>
                    </a:lnTo>
                    <a:cubicBezTo>
                      <a:pt x="666750" y="40513"/>
                      <a:pt x="626237" y="1"/>
                      <a:pt x="576263" y="1"/>
                    </a:cubicBezTo>
                    <a:lnTo>
                      <a:pt x="90488" y="1"/>
                    </a:lnTo>
                    <a:cubicBezTo>
                      <a:pt x="40770" y="-168"/>
                      <a:pt x="294" y="39932"/>
                      <a:pt x="0" y="89650"/>
                    </a:cubicBezTo>
                    <a:cubicBezTo>
                      <a:pt x="20" y="117130"/>
                      <a:pt x="12701" y="143070"/>
                      <a:pt x="34376" y="159963"/>
                    </a:cubicBezTo>
                    <a:cubicBezTo>
                      <a:pt x="44836" y="167359"/>
                      <a:pt x="57303" y="171386"/>
                      <a:pt x="70114" y="171508"/>
                    </a:cubicBezTo>
                    <a:cubicBezTo>
                      <a:pt x="71761" y="171508"/>
                      <a:pt x="73390" y="171355"/>
                      <a:pt x="75019" y="171212"/>
                    </a:cubicBezTo>
                    <a:cubicBezTo>
                      <a:pt x="75408" y="171315"/>
                      <a:pt x="75802" y="171395"/>
                      <a:pt x="76200" y="171451"/>
                    </a:cubicBezTo>
                    <a:lnTo>
                      <a:pt x="161925" y="171451"/>
                    </a:lnTo>
                    <a:lnTo>
                      <a:pt x="161925" y="423863"/>
                    </a:lnTo>
                    <a:cubicBezTo>
                      <a:pt x="161926" y="426389"/>
                      <a:pt x="162929" y="428811"/>
                      <a:pt x="164716" y="430597"/>
                    </a:cubicBezTo>
                    <a:lnTo>
                      <a:pt x="200777" y="466659"/>
                    </a:lnTo>
                    <a:lnTo>
                      <a:pt x="200777" y="466792"/>
                    </a:lnTo>
                    <a:lnTo>
                      <a:pt x="159953" y="507616"/>
                    </a:lnTo>
                    <a:cubicBezTo>
                      <a:pt x="158166" y="509402"/>
                      <a:pt x="157163" y="511825"/>
                      <a:pt x="157163" y="514351"/>
                    </a:cubicBezTo>
                    <a:lnTo>
                      <a:pt x="157163" y="642938"/>
                    </a:lnTo>
                    <a:cubicBezTo>
                      <a:pt x="157163" y="692913"/>
                      <a:pt x="197675" y="733426"/>
                      <a:pt x="247650" y="733426"/>
                    </a:cubicBezTo>
                    <a:lnTo>
                      <a:pt x="654596" y="733426"/>
                    </a:lnTo>
                    <a:cubicBezTo>
                      <a:pt x="699049" y="733979"/>
                      <a:pt x="736847" y="701099"/>
                      <a:pt x="742455" y="656997"/>
                    </a:cubicBezTo>
                    <a:cubicBezTo>
                      <a:pt x="747512" y="610043"/>
                      <a:pt x="713678" y="567828"/>
                      <a:pt x="666750" y="562538"/>
                    </a:cubicBezTo>
                    <a:close/>
                    <a:moveTo>
                      <a:pt x="112538" y="152401"/>
                    </a:moveTo>
                    <a:cubicBezTo>
                      <a:pt x="119727" y="144144"/>
                      <a:pt x="123730" y="133592"/>
                      <a:pt x="123825" y="122644"/>
                    </a:cubicBezTo>
                    <a:cubicBezTo>
                      <a:pt x="123996" y="96732"/>
                      <a:pt x="103129" y="75586"/>
                      <a:pt x="77216" y="75415"/>
                    </a:cubicBezTo>
                    <a:cubicBezTo>
                      <a:pt x="76877" y="75413"/>
                      <a:pt x="76539" y="75415"/>
                      <a:pt x="76200" y="75419"/>
                    </a:cubicBezTo>
                    <a:cubicBezTo>
                      <a:pt x="70939" y="75419"/>
                      <a:pt x="66675" y="79684"/>
                      <a:pt x="66675" y="84944"/>
                    </a:cubicBezTo>
                    <a:cubicBezTo>
                      <a:pt x="66675" y="90205"/>
                      <a:pt x="70939" y="94469"/>
                      <a:pt x="76200" y="94469"/>
                    </a:cubicBezTo>
                    <a:cubicBezTo>
                      <a:pt x="91700" y="94190"/>
                      <a:pt x="104492" y="106530"/>
                      <a:pt x="104770" y="122030"/>
                    </a:cubicBezTo>
                    <a:cubicBezTo>
                      <a:pt x="104774" y="122235"/>
                      <a:pt x="104776" y="122440"/>
                      <a:pt x="104775" y="122644"/>
                    </a:cubicBezTo>
                    <a:cubicBezTo>
                      <a:pt x="104314" y="133570"/>
                      <a:pt x="97843" y="143341"/>
                      <a:pt x="87963" y="148029"/>
                    </a:cubicBezTo>
                    <a:cubicBezTo>
                      <a:pt x="74359" y="154898"/>
                      <a:pt x="58058" y="153601"/>
                      <a:pt x="45710" y="144666"/>
                    </a:cubicBezTo>
                    <a:cubicBezTo>
                      <a:pt x="28864" y="131381"/>
                      <a:pt x="19039" y="111105"/>
                      <a:pt x="19050" y="89650"/>
                    </a:cubicBezTo>
                    <a:cubicBezTo>
                      <a:pt x="19281" y="50196"/>
                      <a:pt x="51453" y="18400"/>
                      <a:pt x="90907" y="18631"/>
                    </a:cubicBezTo>
                    <a:cubicBezTo>
                      <a:pt x="130360" y="18863"/>
                      <a:pt x="162156" y="51035"/>
                      <a:pt x="161925" y="90488"/>
                    </a:cubicBezTo>
                    <a:lnTo>
                      <a:pt x="161925" y="152401"/>
                    </a:lnTo>
                    <a:close/>
                    <a:moveTo>
                      <a:pt x="176213" y="642938"/>
                    </a:moveTo>
                    <a:lnTo>
                      <a:pt x="176213" y="518294"/>
                    </a:lnTo>
                    <a:lnTo>
                      <a:pt x="221047" y="473460"/>
                    </a:lnTo>
                    <a:cubicBezTo>
                      <a:pt x="224765" y="469740"/>
                      <a:pt x="224765" y="463711"/>
                      <a:pt x="221047" y="459991"/>
                    </a:cubicBezTo>
                    <a:lnTo>
                      <a:pt x="180975" y="419920"/>
                    </a:lnTo>
                    <a:lnTo>
                      <a:pt x="180975" y="90488"/>
                    </a:lnTo>
                    <a:cubicBezTo>
                      <a:pt x="180977" y="62636"/>
                      <a:pt x="168135" y="36338"/>
                      <a:pt x="146171" y="19212"/>
                    </a:cubicBezTo>
                    <a:cubicBezTo>
                      <a:pt x="146134" y="19175"/>
                      <a:pt x="146134" y="19115"/>
                      <a:pt x="146171" y="19078"/>
                    </a:cubicBezTo>
                    <a:cubicBezTo>
                      <a:pt x="146186" y="19063"/>
                      <a:pt x="146206" y="19052"/>
                      <a:pt x="146228" y="19051"/>
                    </a:cubicBezTo>
                    <a:lnTo>
                      <a:pt x="576263" y="19051"/>
                    </a:lnTo>
                    <a:cubicBezTo>
                      <a:pt x="615716" y="19051"/>
                      <a:pt x="647700" y="51035"/>
                      <a:pt x="647700" y="90488"/>
                    </a:cubicBezTo>
                    <a:lnTo>
                      <a:pt x="647700" y="129407"/>
                    </a:lnTo>
                    <a:lnTo>
                      <a:pt x="621916" y="155191"/>
                    </a:lnTo>
                    <a:cubicBezTo>
                      <a:pt x="618825" y="158283"/>
                      <a:pt x="618235" y="163083"/>
                      <a:pt x="620487" y="166831"/>
                    </a:cubicBezTo>
                    <a:lnTo>
                      <a:pt x="645576" y="208646"/>
                    </a:lnTo>
                    <a:lnTo>
                      <a:pt x="602285" y="260595"/>
                    </a:lnTo>
                    <a:cubicBezTo>
                      <a:pt x="598927" y="264645"/>
                      <a:pt x="599488" y="270650"/>
                      <a:pt x="603538" y="274007"/>
                    </a:cubicBezTo>
                    <a:cubicBezTo>
                      <a:pt x="603748" y="274181"/>
                      <a:pt x="603966" y="274346"/>
                      <a:pt x="604190" y="274502"/>
                    </a:cubicBezTo>
                    <a:lnTo>
                      <a:pt x="647700" y="305001"/>
                    </a:lnTo>
                    <a:lnTo>
                      <a:pt x="647700" y="561976"/>
                    </a:lnTo>
                    <a:lnTo>
                      <a:pt x="276225" y="562080"/>
                    </a:lnTo>
                    <a:cubicBezTo>
                      <a:pt x="265772" y="561432"/>
                      <a:pt x="255342" y="563662"/>
                      <a:pt x="246069" y="568529"/>
                    </a:cubicBezTo>
                    <a:cubicBezTo>
                      <a:pt x="229914" y="576497"/>
                      <a:pt x="219516" y="592774"/>
                      <a:pt x="219075" y="610782"/>
                    </a:cubicBezTo>
                    <a:cubicBezTo>
                      <a:pt x="218904" y="636694"/>
                      <a:pt x="239771" y="657840"/>
                      <a:pt x="265684" y="658011"/>
                    </a:cubicBezTo>
                    <a:cubicBezTo>
                      <a:pt x="266023" y="658013"/>
                      <a:pt x="266361" y="658011"/>
                      <a:pt x="266700" y="658007"/>
                    </a:cubicBezTo>
                    <a:cubicBezTo>
                      <a:pt x="271961" y="658007"/>
                      <a:pt x="276225" y="653742"/>
                      <a:pt x="276225" y="648482"/>
                    </a:cubicBezTo>
                    <a:cubicBezTo>
                      <a:pt x="276225" y="643221"/>
                      <a:pt x="271961" y="638957"/>
                      <a:pt x="266700" y="638957"/>
                    </a:cubicBezTo>
                    <a:cubicBezTo>
                      <a:pt x="251200" y="639236"/>
                      <a:pt x="238408" y="626896"/>
                      <a:pt x="238130" y="611396"/>
                    </a:cubicBezTo>
                    <a:cubicBezTo>
                      <a:pt x="238126" y="611191"/>
                      <a:pt x="238124" y="610986"/>
                      <a:pt x="238125" y="610782"/>
                    </a:cubicBezTo>
                    <a:cubicBezTo>
                      <a:pt x="238586" y="599856"/>
                      <a:pt x="245057" y="590085"/>
                      <a:pt x="254937" y="585398"/>
                    </a:cubicBezTo>
                    <a:cubicBezTo>
                      <a:pt x="268539" y="578515"/>
                      <a:pt x="284847" y="579813"/>
                      <a:pt x="297190" y="588760"/>
                    </a:cubicBezTo>
                    <a:cubicBezTo>
                      <a:pt x="314036" y="602045"/>
                      <a:pt x="323861" y="622321"/>
                      <a:pt x="323850" y="643776"/>
                    </a:cubicBezTo>
                    <a:cubicBezTo>
                      <a:pt x="323572" y="682979"/>
                      <a:pt x="291616" y="714560"/>
                      <a:pt x="252413" y="714376"/>
                    </a:cubicBezTo>
                    <a:lnTo>
                      <a:pt x="247650" y="714376"/>
                    </a:lnTo>
                    <a:cubicBezTo>
                      <a:pt x="208197" y="714376"/>
                      <a:pt x="176213" y="682392"/>
                      <a:pt x="176213" y="642938"/>
                    </a:cubicBezTo>
                    <a:close/>
                    <a:moveTo>
                      <a:pt x="654901" y="714376"/>
                    </a:moveTo>
                    <a:lnTo>
                      <a:pt x="308248" y="714376"/>
                    </a:lnTo>
                    <a:cubicBezTo>
                      <a:pt x="308203" y="714392"/>
                      <a:pt x="308155" y="714368"/>
                      <a:pt x="308139" y="714323"/>
                    </a:cubicBezTo>
                    <a:cubicBezTo>
                      <a:pt x="308122" y="714278"/>
                      <a:pt x="308146" y="714230"/>
                      <a:pt x="308191" y="714214"/>
                    </a:cubicBezTo>
                    <a:cubicBezTo>
                      <a:pt x="347081" y="684351"/>
                      <a:pt x="354400" y="628615"/>
                      <a:pt x="324537" y="589725"/>
                    </a:cubicBezTo>
                    <a:cubicBezTo>
                      <a:pt x="322185" y="586662"/>
                      <a:pt x="319636" y="583756"/>
                      <a:pt x="316906" y="581026"/>
                    </a:cubicBezTo>
                    <a:lnTo>
                      <a:pt x="657225" y="581026"/>
                    </a:lnTo>
                    <a:cubicBezTo>
                      <a:pt x="694096" y="581069"/>
                      <a:pt x="723951" y="610994"/>
                      <a:pt x="723907" y="647865"/>
                    </a:cubicBezTo>
                    <a:cubicBezTo>
                      <a:pt x="723904" y="650747"/>
                      <a:pt x="723713" y="653625"/>
                      <a:pt x="723338" y="656483"/>
                    </a:cubicBezTo>
                    <a:cubicBezTo>
                      <a:pt x="718174" y="690157"/>
                      <a:pt x="688965" y="714864"/>
                      <a:pt x="654901" y="714376"/>
                    </a:cubicBezTo>
                    <a:close/>
                  </a:path>
                </a:pathLst>
              </a:custGeom>
              <a:solidFill>
                <a:schemeClr val="tx1">
                  <a:lumMod val="95000"/>
                  <a:lumOff val="5000"/>
                </a:schemeClr>
              </a:solidFill>
              <a:ln w="9525" cap="flat">
                <a:solidFill>
                  <a:schemeClr val="bg2">
                    <a:lumMod val="10000"/>
                  </a:schemeClr>
                </a:solidFill>
                <a:prstDash val="solid"/>
                <a:miter/>
              </a:ln>
            </p:spPr>
            <p:txBody>
              <a:bodyPr rtlCol="0" anchor="ctr"/>
              <a:lstStyle/>
              <a:p>
                <a:endParaRPr lang="el-GR" dirty="0"/>
              </a:p>
            </p:txBody>
          </p:sp>
          <p:sp>
            <p:nvSpPr>
              <p:cNvPr id="17" name="Ελεύθερη σχεδίαση: Σχήμα 16">
                <a:extLst>
                  <a:ext uri="{FF2B5EF4-FFF2-40B4-BE49-F238E27FC236}">
                    <a16:creationId xmlns:a16="http://schemas.microsoft.com/office/drawing/2014/main" id="{8D5A862E-AF2F-22B7-B85D-29CBE40F12CF}"/>
                  </a:ext>
                </a:extLst>
              </p:cNvPr>
              <p:cNvSpPr/>
              <p:nvPr/>
            </p:nvSpPr>
            <p:spPr>
              <a:xfrm>
                <a:off x="2372730" y="6063812"/>
                <a:ext cx="161925" cy="19050"/>
              </a:xfrm>
              <a:custGeom>
                <a:avLst/>
                <a:gdLst>
                  <a:gd name="connsiteX0" fmla="*/ 0 w 161925"/>
                  <a:gd name="connsiteY0" fmla="*/ 0 h 19050"/>
                  <a:gd name="connsiteX1" fmla="*/ 161925 w 161925"/>
                  <a:gd name="connsiteY1" fmla="*/ 0 h 19050"/>
                  <a:gd name="connsiteX2" fmla="*/ 161925 w 161925"/>
                  <a:gd name="connsiteY2" fmla="*/ 19050 h 19050"/>
                  <a:gd name="connsiteX3" fmla="*/ 0 w 161925"/>
                  <a:gd name="connsiteY3" fmla="*/ 19050 h 19050"/>
                </a:gdLst>
                <a:ahLst/>
                <a:cxnLst>
                  <a:cxn ang="0">
                    <a:pos x="connsiteX0" y="connsiteY0"/>
                  </a:cxn>
                  <a:cxn ang="0">
                    <a:pos x="connsiteX1" y="connsiteY1"/>
                  </a:cxn>
                  <a:cxn ang="0">
                    <a:pos x="connsiteX2" y="connsiteY2"/>
                  </a:cxn>
                  <a:cxn ang="0">
                    <a:pos x="connsiteX3" y="connsiteY3"/>
                  </a:cxn>
                </a:cxnLst>
                <a:rect l="l" t="t" r="r" b="b"/>
                <a:pathLst>
                  <a:path w="161925" h="19050">
                    <a:moveTo>
                      <a:pt x="0" y="0"/>
                    </a:moveTo>
                    <a:lnTo>
                      <a:pt x="161925" y="0"/>
                    </a:lnTo>
                    <a:lnTo>
                      <a:pt x="161925" y="19050"/>
                    </a:lnTo>
                    <a:lnTo>
                      <a:pt x="0" y="19050"/>
                    </a:lnTo>
                    <a:close/>
                  </a:path>
                </a:pathLst>
              </a:custGeom>
              <a:solidFill>
                <a:schemeClr val="tx1">
                  <a:lumMod val="95000"/>
                  <a:lumOff val="5000"/>
                </a:schemeClr>
              </a:solidFill>
              <a:ln w="9525" cap="flat">
                <a:solidFill>
                  <a:schemeClr val="bg2">
                    <a:lumMod val="10000"/>
                  </a:schemeClr>
                </a:solidFill>
                <a:prstDash val="solid"/>
                <a:miter/>
              </a:ln>
            </p:spPr>
            <p:txBody>
              <a:bodyPr rtlCol="0" anchor="ctr"/>
              <a:lstStyle/>
              <a:p>
                <a:endParaRPr lang="el-GR"/>
              </a:p>
            </p:txBody>
          </p:sp>
          <p:sp>
            <p:nvSpPr>
              <p:cNvPr id="18" name="Ελεύθερη σχεδίαση: Σχήμα 17">
                <a:extLst>
                  <a:ext uri="{FF2B5EF4-FFF2-40B4-BE49-F238E27FC236}">
                    <a16:creationId xmlns:a16="http://schemas.microsoft.com/office/drawing/2014/main" id="{9B6E985C-6345-5189-97AE-1C4569E407BF}"/>
                  </a:ext>
                </a:extLst>
              </p:cNvPr>
              <p:cNvSpPr/>
              <p:nvPr/>
            </p:nvSpPr>
            <p:spPr>
              <a:xfrm>
                <a:off x="2277480" y="6063812"/>
                <a:ext cx="57150" cy="19050"/>
              </a:xfrm>
              <a:custGeom>
                <a:avLst/>
                <a:gdLst>
                  <a:gd name="connsiteX0" fmla="*/ 0 w 57150"/>
                  <a:gd name="connsiteY0" fmla="*/ 0 h 19050"/>
                  <a:gd name="connsiteX1" fmla="*/ 57150 w 57150"/>
                  <a:gd name="connsiteY1" fmla="*/ 0 h 19050"/>
                  <a:gd name="connsiteX2" fmla="*/ 57150 w 57150"/>
                  <a:gd name="connsiteY2" fmla="*/ 19050 h 19050"/>
                  <a:gd name="connsiteX3" fmla="*/ 0 w 5715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57150" h="19050">
                    <a:moveTo>
                      <a:pt x="0" y="0"/>
                    </a:moveTo>
                    <a:lnTo>
                      <a:pt x="57150" y="0"/>
                    </a:lnTo>
                    <a:lnTo>
                      <a:pt x="57150" y="19050"/>
                    </a:lnTo>
                    <a:lnTo>
                      <a:pt x="0" y="19050"/>
                    </a:lnTo>
                    <a:close/>
                  </a:path>
                </a:pathLst>
              </a:custGeom>
              <a:solidFill>
                <a:schemeClr val="tx1">
                  <a:lumMod val="95000"/>
                  <a:lumOff val="5000"/>
                </a:schemeClr>
              </a:solidFill>
              <a:ln w="9525" cap="flat">
                <a:solidFill>
                  <a:schemeClr val="bg2">
                    <a:lumMod val="10000"/>
                  </a:schemeClr>
                </a:solidFill>
                <a:prstDash val="solid"/>
                <a:miter/>
              </a:ln>
            </p:spPr>
            <p:txBody>
              <a:bodyPr rtlCol="0" anchor="ctr"/>
              <a:lstStyle/>
              <a:p>
                <a:endParaRPr lang="el-GR"/>
              </a:p>
            </p:txBody>
          </p:sp>
          <p:sp>
            <p:nvSpPr>
              <p:cNvPr id="19" name="Ελεύθερη σχεδίαση: Σχήμα 18">
                <a:extLst>
                  <a:ext uri="{FF2B5EF4-FFF2-40B4-BE49-F238E27FC236}">
                    <a16:creationId xmlns:a16="http://schemas.microsoft.com/office/drawing/2014/main" id="{0D682970-E540-E989-24B5-51AF39B8C01E}"/>
                  </a:ext>
                </a:extLst>
              </p:cNvPr>
              <p:cNvSpPr/>
              <p:nvPr/>
            </p:nvSpPr>
            <p:spPr>
              <a:xfrm flipV="1">
                <a:off x="2342472" y="6118594"/>
                <a:ext cx="96933" cy="80936"/>
              </a:xfrm>
              <a:custGeom>
                <a:avLst/>
                <a:gdLst>
                  <a:gd name="connsiteX0" fmla="*/ 0 w 161925"/>
                  <a:gd name="connsiteY0" fmla="*/ 0 h 19050"/>
                  <a:gd name="connsiteX1" fmla="*/ 161925 w 161925"/>
                  <a:gd name="connsiteY1" fmla="*/ 0 h 19050"/>
                  <a:gd name="connsiteX2" fmla="*/ 161925 w 161925"/>
                  <a:gd name="connsiteY2" fmla="*/ 19050 h 19050"/>
                  <a:gd name="connsiteX3" fmla="*/ 0 w 161925"/>
                  <a:gd name="connsiteY3" fmla="*/ 19050 h 19050"/>
                </a:gdLst>
                <a:ahLst/>
                <a:cxnLst>
                  <a:cxn ang="0">
                    <a:pos x="connsiteX0" y="connsiteY0"/>
                  </a:cxn>
                  <a:cxn ang="0">
                    <a:pos x="connsiteX1" y="connsiteY1"/>
                  </a:cxn>
                  <a:cxn ang="0">
                    <a:pos x="connsiteX2" y="connsiteY2"/>
                  </a:cxn>
                  <a:cxn ang="0">
                    <a:pos x="connsiteX3" y="connsiteY3"/>
                  </a:cxn>
                </a:cxnLst>
                <a:rect l="l" t="t" r="r" b="b"/>
                <a:pathLst>
                  <a:path w="161925" h="19050">
                    <a:moveTo>
                      <a:pt x="0" y="0"/>
                    </a:moveTo>
                    <a:lnTo>
                      <a:pt x="161925" y="0"/>
                    </a:lnTo>
                    <a:lnTo>
                      <a:pt x="161925" y="19050"/>
                    </a:lnTo>
                    <a:lnTo>
                      <a:pt x="0" y="19050"/>
                    </a:lnTo>
                    <a:close/>
                  </a:path>
                </a:pathLst>
              </a:custGeom>
              <a:solidFill>
                <a:schemeClr val="tx1">
                  <a:lumMod val="95000"/>
                  <a:lumOff val="5000"/>
                </a:schemeClr>
              </a:solidFill>
              <a:ln w="9525" cap="flat">
                <a:solidFill>
                  <a:schemeClr val="bg2">
                    <a:lumMod val="10000"/>
                  </a:schemeClr>
                </a:solidFill>
                <a:prstDash val="solid"/>
                <a:miter/>
              </a:ln>
            </p:spPr>
            <p:txBody>
              <a:bodyPr rtlCol="0" anchor="ctr"/>
              <a:lstStyle/>
              <a:p>
                <a:endParaRPr lang="el-GR"/>
              </a:p>
            </p:txBody>
          </p:sp>
          <p:sp>
            <p:nvSpPr>
              <p:cNvPr id="20" name="Ελεύθερη σχεδίαση: Σχήμα 19">
                <a:extLst>
                  <a:ext uri="{FF2B5EF4-FFF2-40B4-BE49-F238E27FC236}">
                    <a16:creationId xmlns:a16="http://schemas.microsoft.com/office/drawing/2014/main" id="{198DDA8A-0959-1CFA-652A-A07AA2B85675}"/>
                  </a:ext>
                </a:extLst>
              </p:cNvPr>
              <p:cNvSpPr/>
              <p:nvPr/>
            </p:nvSpPr>
            <p:spPr>
              <a:xfrm>
                <a:off x="2171996" y="6353035"/>
                <a:ext cx="57150" cy="19050"/>
              </a:xfrm>
              <a:custGeom>
                <a:avLst/>
                <a:gdLst>
                  <a:gd name="connsiteX0" fmla="*/ 0 w 57150"/>
                  <a:gd name="connsiteY0" fmla="*/ 0 h 19050"/>
                  <a:gd name="connsiteX1" fmla="*/ 57150 w 57150"/>
                  <a:gd name="connsiteY1" fmla="*/ 0 h 19050"/>
                  <a:gd name="connsiteX2" fmla="*/ 57150 w 57150"/>
                  <a:gd name="connsiteY2" fmla="*/ 19050 h 19050"/>
                  <a:gd name="connsiteX3" fmla="*/ 0 w 5715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57150" h="19050">
                    <a:moveTo>
                      <a:pt x="0" y="0"/>
                    </a:moveTo>
                    <a:lnTo>
                      <a:pt x="57150" y="0"/>
                    </a:lnTo>
                    <a:lnTo>
                      <a:pt x="57150" y="19050"/>
                    </a:lnTo>
                    <a:lnTo>
                      <a:pt x="0" y="19050"/>
                    </a:lnTo>
                    <a:close/>
                  </a:path>
                </a:pathLst>
              </a:custGeom>
              <a:solidFill>
                <a:schemeClr val="tx1">
                  <a:lumMod val="95000"/>
                  <a:lumOff val="5000"/>
                </a:schemeClr>
              </a:solidFill>
              <a:ln w="9525" cap="flat">
                <a:solidFill>
                  <a:schemeClr val="bg2">
                    <a:lumMod val="10000"/>
                  </a:schemeClr>
                </a:solidFill>
                <a:prstDash val="solid"/>
                <a:miter/>
              </a:ln>
            </p:spPr>
            <p:txBody>
              <a:bodyPr rtlCol="0" anchor="ctr"/>
              <a:lstStyle/>
              <a:p>
                <a:endParaRPr lang="el-GR"/>
              </a:p>
            </p:txBody>
          </p:sp>
          <p:sp>
            <p:nvSpPr>
              <p:cNvPr id="21" name="Ελεύθερη σχεδίαση: Σχήμα 20">
                <a:extLst>
                  <a:ext uri="{FF2B5EF4-FFF2-40B4-BE49-F238E27FC236}">
                    <a16:creationId xmlns:a16="http://schemas.microsoft.com/office/drawing/2014/main" id="{344ED685-8F35-7115-3764-F1B63ACCB6CE}"/>
                  </a:ext>
                </a:extLst>
              </p:cNvPr>
              <p:cNvSpPr/>
              <p:nvPr/>
            </p:nvSpPr>
            <p:spPr>
              <a:xfrm>
                <a:off x="2277480" y="6159062"/>
                <a:ext cx="161925" cy="19050"/>
              </a:xfrm>
              <a:custGeom>
                <a:avLst/>
                <a:gdLst>
                  <a:gd name="connsiteX0" fmla="*/ 0 w 161925"/>
                  <a:gd name="connsiteY0" fmla="*/ 0 h 19050"/>
                  <a:gd name="connsiteX1" fmla="*/ 161925 w 161925"/>
                  <a:gd name="connsiteY1" fmla="*/ 0 h 19050"/>
                  <a:gd name="connsiteX2" fmla="*/ 161925 w 161925"/>
                  <a:gd name="connsiteY2" fmla="*/ 19050 h 19050"/>
                  <a:gd name="connsiteX3" fmla="*/ 0 w 161925"/>
                  <a:gd name="connsiteY3" fmla="*/ 19050 h 19050"/>
                </a:gdLst>
                <a:ahLst/>
                <a:cxnLst>
                  <a:cxn ang="0">
                    <a:pos x="connsiteX0" y="connsiteY0"/>
                  </a:cxn>
                  <a:cxn ang="0">
                    <a:pos x="connsiteX1" y="connsiteY1"/>
                  </a:cxn>
                  <a:cxn ang="0">
                    <a:pos x="connsiteX2" y="connsiteY2"/>
                  </a:cxn>
                  <a:cxn ang="0">
                    <a:pos x="connsiteX3" y="connsiteY3"/>
                  </a:cxn>
                </a:cxnLst>
                <a:rect l="l" t="t" r="r" b="b"/>
                <a:pathLst>
                  <a:path w="161925" h="19050">
                    <a:moveTo>
                      <a:pt x="0" y="0"/>
                    </a:moveTo>
                    <a:lnTo>
                      <a:pt x="161925" y="0"/>
                    </a:lnTo>
                    <a:lnTo>
                      <a:pt x="161925" y="19050"/>
                    </a:lnTo>
                    <a:lnTo>
                      <a:pt x="0" y="19050"/>
                    </a:lnTo>
                    <a:close/>
                  </a:path>
                </a:pathLst>
              </a:custGeom>
              <a:solidFill>
                <a:schemeClr val="tx1">
                  <a:lumMod val="95000"/>
                  <a:lumOff val="5000"/>
                </a:schemeClr>
              </a:solidFill>
              <a:ln w="9525" cap="flat">
                <a:solidFill>
                  <a:schemeClr val="bg2">
                    <a:lumMod val="10000"/>
                  </a:schemeClr>
                </a:solidFill>
                <a:prstDash val="solid"/>
                <a:miter/>
              </a:ln>
            </p:spPr>
            <p:txBody>
              <a:bodyPr rtlCol="0" anchor="ctr"/>
              <a:lstStyle/>
              <a:p>
                <a:endParaRPr lang="el-GR"/>
              </a:p>
            </p:txBody>
          </p:sp>
          <p:sp>
            <p:nvSpPr>
              <p:cNvPr id="22" name="Ελεύθερη σχεδίαση: Σχήμα 21">
                <a:extLst>
                  <a:ext uri="{FF2B5EF4-FFF2-40B4-BE49-F238E27FC236}">
                    <a16:creationId xmlns:a16="http://schemas.microsoft.com/office/drawing/2014/main" id="{D5ED342A-F0B8-8AEC-EF55-A090D5BC879B}"/>
                  </a:ext>
                </a:extLst>
              </p:cNvPr>
              <p:cNvSpPr/>
              <p:nvPr/>
            </p:nvSpPr>
            <p:spPr>
              <a:xfrm>
                <a:off x="2445194" y="6044412"/>
                <a:ext cx="57150" cy="19050"/>
              </a:xfrm>
              <a:custGeom>
                <a:avLst/>
                <a:gdLst>
                  <a:gd name="connsiteX0" fmla="*/ 0 w 57150"/>
                  <a:gd name="connsiteY0" fmla="*/ 0 h 19050"/>
                  <a:gd name="connsiteX1" fmla="*/ 57150 w 57150"/>
                  <a:gd name="connsiteY1" fmla="*/ 0 h 19050"/>
                  <a:gd name="connsiteX2" fmla="*/ 57150 w 57150"/>
                  <a:gd name="connsiteY2" fmla="*/ 19050 h 19050"/>
                  <a:gd name="connsiteX3" fmla="*/ 0 w 5715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57150" h="19050">
                    <a:moveTo>
                      <a:pt x="0" y="0"/>
                    </a:moveTo>
                    <a:lnTo>
                      <a:pt x="57150" y="0"/>
                    </a:lnTo>
                    <a:lnTo>
                      <a:pt x="57150" y="19050"/>
                    </a:lnTo>
                    <a:lnTo>
                      <a:pt x="0" y="19050"/>
                    </a:lnTo>
                    <a:close/>
                  </a:path>
                </a:pathLst>
              </a:custGeom>
              <a:solidFill>
                <a:schemeClr val="tx1">
                  <a:lumMod val="95000"/>
                  <a:lumOff val="5000"/>
                </a:schemeClr>
              </a:solidFill>
              <a:ln w="9525" cap="flat">
                <a:solidFill>
                  <a:schemeClr val="bg2">
                    <a:lumMod val="10000"/>
                  </a:schemeClr>
                </a:solidFill>
                <a:prstDash val="solid"/>
                <a:miter/>
              </a:ln>
            </p:spPr>
            <p:txBody>
              <a:bodyPr rtlCol="0" anchor="ctr"/>
              <a:lstStyle/>
              <a:p>
                <a:endParaRPr lang="el-GR"/>
              </a:p>
            </p:txBody>
          </p:sp>
          <p:sp>
            <p:nvSpPr>
              <p:cNvPr id="23" name="Ελεύθερη σχεδίαση: Σχήμα 22">
                <a:extLst>
                  <a:ext uri="{FF2B5EF4-FFF2-40B4-BE49-F238E27FC236}">
                    <a16:creationId xmlns:a16="http://schemas.microsoft.com/office/drawing/2014/main" id="{3E753D1E-06A6-0471-0C63-4B74D22D0772}"/>
                  </a:ext>
                </a:extLst>
              </p:cNvPr>
              <p:cNvSpPr/>
              <p:nvPr/>
            </p:nvSpPr>
            <p:spPr>
              <a:xfrm>
                <a:off x="2277480" y="6118594"/>
                <a:ext cx="257175" cy="19050"/>
              </a:xfrm>
              <a:custGeom>
                <a:avLst/>
                <a:gdLst>
                  <a:gd name="connsiteX0" fmla="*/ 0 w 257175"/>
                  <a:gd name="connsiteY0" fmla="*/ 0 h 19050"/>
                  <a:gd name="connsiteX1" fmla="*/ 257175 w 257175"/>
                  <a:gd name="connsiteY1" fmla="*/ 0 h 19050"/>
                  <a:gd name="connsiteX2" fmla="*/ 257175 w 257175"/>
                  <a:gd name="connsiteY2" fmla="*/ 19050 h 19050"/>
                  <a:gd name="connsiteX3" fmla="*/ 0 w 257175"/>
                  <a:gd name="connsiteY3" fmla="*/ 19050 h 19050"/>
                </a:gdLst>
                <a:ahLst/>
                <a:cxnLst>
                  <a:cxn ang="0">
                    <a:pos x="connsiteX0" y="connsiteY0"/>
                  </a:cxn>
                  <a:cxn ang="0">
                    <a:pos x="connsiteX1" y="connsiteY1"/>
                  </a:cxn>
                  <a:cxn ang="0">
                    <a:pos x="connsiteX2" y="connsiteY2"/>
                  </a:cxn>
                  <a:cxn ang="0">
                    <a:pos x="connsiteX3" y="connsiteY3"/>
                  </a:cxn>
                </a:cxnLst>
                <a:rect l="l" t="t" r="r" b="b"/>
                <a:pathLst>
                  <a:path w="257175" h="19050">
                    <a:moveTo>
                      <a:pt x="0" y="0"/>
                    </a:moveTo>
                    <a:lnTo>
                      <a:pt x="257175" y="0"/>
                    </a:lnTo>
                    <a:lnTo>
                      <a:pt x="257175" y="19050"/>
                    </a:lnTo>
                    <a:lnTo>
                      <a:pt x="0" y="19050"/>
                    </a:lnTo>
                    <a:close/>
                  </a:path>
                </a:pathLst>
              </a:custGeom>
              <a:solidFill>
                <a:schemeClr val="tx1">
                  <a:lumMod val="95000"/>
                  <a:lumOff val="5000"/>
                </a:schemeClr>
              </a:solidFill>
              <a:ln w="9525" cap="flat">
                <a:solidFill>
                  <a:schemeClr val="bg2">
                    <a:lumMod val="10000"/>
                  </a:schemeClr>
                </a:solidFill>
                <a:prstDash val="solid"/>
                <a:miter/>
              </a:ln>
            </p:spPr>
            <p:txBody>
              <a:bodyPr rtlCol="0" anchor="ctr"/>
              <a:lstStyle/>
              <a:p>
                <a:endParaRPr lang="el-GR"/>
              </a:p>
            </p:txBody>
          </p:sp>
        </p:grpSp>
      </p:grpSp>
      <p:sp>
        <p:nvSpPr>
          <p:cNvPr id="26" name="TextBox 25">
            <a:extLst>
              <a:ext uri="{FF2B5EF4-FFF2-40B4-BE49-F238E27FC236}">
                <a16:creationId xmlns:a16="http://schemas.microsoft.com/office/drawing/2014/main" id="{D5670AB6-6FA9-A6F9-FA6E-7FC96C7B980B}"/>
              </a:ext>
            </a:extLst>
          </p:cNvPr>
          <p:cNvSpPr txBox="1"/>
          <p:nvPr/>
        </p:nvSpPr>
        <p:spPr>
          <a:xfrm>
            <a:off x="2123440" y="701040"/>
            <a:ext cx="8682739" cy="553998"/>
          </a:xfrm>
          <a:prstGeom prst="rect">
            <a:avLst/>
          </a:prstGeom>
          <a:noFill/>
        </p:spPr>
        <p:txBody>
          <a:bodyPr wrap="square" rtlCol="0">
            <a:spAutoFit/>
          </a:bodyPr>
          <a:lstStyle/>
          <a:p>
            <a:pPr rtl="0"/>
            <a:r>
              <a:rPr lang="el-GR" sz="3000" b="1" i="0" u="none" strike="noStrike" dirty="0">
                <a:solidFill>
                  <a:srgbClr val="262626"/>
                </a:solidFill>
                <a:effectLst/>
                <a:latin typeface="Comic Sans MS" panose="030F0702030302020204" pitchFamily="66" charset="0"/>
              </a:rPr>
              <a:t>Ιστορική χρήση του Μύρου στη Βίβλο</a:t>
            </a:r>
            <a:endParaRPr lang="el-GR" sz="3000" b="1" dirty="0">
              <a:effectLst/>
            </a:endParaRPr>
          </a:p>
        </p:txBody>
      </p:sp>
      <p:sp>
        <p:nvSpPr>
          <p:cNvPr id="27" name="TextBox 26">
            <a:extLst>
              <a:ext uri="{FF2B5EF4-FFF2-40B4-BE49-F238E27FC236}">
                <a16:creationId xmlns:a16="http://schemas.microsoft.com/office/drawing/2014/main" id="{A439A2EE-A4B0-6E29-92C5-1BD180D4D9C8}"/>
              </a:ext>
            </a:extLst>
          </p:cNvPr>
          <p:cNvSpPr txBox="1"/>
          <p:nvPr/>
        </p:nvSpPr>
        <p:spPr>
          <a:xfrm>
            <a:off x="1762163" y="1205657"/>
            <a:ext cx="9126823" cy="3862596"/>
          </a:xfrm>
          <a:prstGeom prst="rect">
            <a:avLst/>
          </a:prstGeom>
          <a:noFill/>
        </p:spPr>
        <p:txBody>
          <a:bodyPr wrap="square" rtlCol="0">
            <a:spAutoFit/>
          </a:bodyPr>
          <a:lstStyle/>
          <a:p>
            <a:pPr rtl="0">
              <a:buNone/>
            </a:pPr>
            <a:r>
              <a:rPr lang="el-GR" sz="2000" b="0" i="0" u="none" strike="noStrike" dirty="0">
                <a:solidFill>
                  <a:srgbClr val="262626"/>
                </a:solidFill>
                <a:effectLst/>
                <a:latin typeface="Comic Sans MS" panose="030F0702030302020204" pitchFamily="66" charset="0"/>
              </a:rPr>
              <a:t>Ρητίνη «</a:t>
            </a:r>
            <a:r>
              <a:rPr lang="el-GR" sz="2000" b="0" i="0" u="none" strike="noStrike" dirty="0" err="1">
                <a:solidFill>
                  <a:srgbClr val="262626"/>
                </a:solidFill>
                <a:effectLst/>
                <a:latin typeface="Comic Sans MS" panose="030F0702030302020204" pitchFamily="66" charset="0"/>
              </a:rPr>
              <a:t>Λωτ</a:t>
            </a:r>
            <a:r>
              <a:rPr lang="el-GR" sz="2000" b="0" i="0" u="none" strike="noStrike" dirty="0">
                <a:solidFill>
                  <a:srgbClr val="262626"/>
                </a:solidFill>
                <a:effectLst/>
                <a:latin typeface="Comic Sans MS" panose="030F0702030302020204" pitchFamily="66" charset="0"/>
              </a:rPr>
              <a:t>» (</a:t>
            </a:r>
            <a:r>
              <a:rPr lang="he-IL" sz="2000" b="0" i="0" u="none" strike="noStrike" dirty="0">
                <a:solidFill>
                  <a:srgbClr val="262626"/>
                </a:solidFill>
                <a:effectLst/>
                <a:latin typeface="Comic Sans MS" panose="030F0702030302020204" pitchFamily="66" charset="0"/>
              </a:rPr>
              <a:t>לוֹט) :</a:t>
            </a:r>
            <a:endParaRPr lang="he-IL" sz="2000" dirty="0">
              <a:effectLst/>
            </a:endParaRPr>
          </a:p>
          <a:p>
            <a:pPr algn="just" rtl="0">
              <a:spcBef>
                <a:spcPts val="1000"/>
              </a:spcBef>
              <a:buNone/>
            </a:pPr>
            <a:r>
              <a:rPr lang="he-IL" sz="2000" b="1" i="0" u="none" strike="noStrike" dirty="0">
                <a:solidFill>
                  <a:srgbClr val="000000"/>
                </a:solidFill>
                <a:effectLst/>
                <a:latin typeface="Times New Roman" panose="02020603050405020304" pitchFamily="18" charset="0"/>
              </a:rPr>
              <a:t>“</a:t>
            </a:r>
            <a:r>
              <a:rPr lang="el-GR" sz="2000" b="1" i="1" u="none" strike="noStrike" dirty="0" err="1">
                <a:solidFill>
                  <a:srgbClr val="000000"/>
                </a:solidFill>
                <a:effectLst/>
                <a:latin typeface="Times New Roman" panose="02020603050405020304" pitchFamily="18" charset="0"/>
              </a:rPr>
              <a:t>Ἐκάθισαν</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δὲ</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φαγεῖν</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ἄρτον</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καὶ</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ἀναβλέψαντες</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τοῖς</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ὀφθαλμοῖς</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εἶδον</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καὶ</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ἰδοὺ</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ὁδοιπόροι</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Ἰσμαηλῖται</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ἤρχοντο</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ἐκ</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Γαλαάδ</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καὶ</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αἱ</a:t>
            </a:r>
            <a:r>
              <a:rPr lang="el-GR" sz="2000" b="1" i="1" u="none" strike="noStrike" dirty="0">
                <a:solidFill>
                  <a:srgbClr val="000000"/>
                </a:solidFill>
                <a:effectLst/>
                <a:latin typeface="Times New Roman" panose="02020603050405020304" pitchFamily="18" charset="0"/>
              </a:rPr>
              <a:t> κάμηλοι </a:t>
            </a:r>
            <a:r>
              <a:rPr lang="el-GR" sz="2000" b="1" i="1" u="none" strike="noStrike" dirty="0" err="1">
                <a:solidFill>
                  <a:srgbClr val="000000"/>
                </a:solidFill>
                <a:effectLst/>
                <a:latin typeface="Times New Roman" panose="02020603050405020304" pitchFamily="18" charset="0"/>
              </a:rPr>
              <a:t>αὐτῶν</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ἔγεμαν</a:t>
            </a:r>
            <a:r>
              <a:rPr lang="el-GR" sz="2000" b="1" i="1" u="none" strike="noStrike" dirty="0">
                <a:solidFill>
                  <a:srgbClr val="000000"/>
                </a:solidFill>
                <a:effectLst/>
                <a:latin typeface="Times New Roman" panose="02020603050405020304" pitchFamily="18" charset="0"/>
              </a:rPr>
              <a:t> θυμιαμάτων </a:t>
            </a:r>
            <a:r>
              <a:rPr lang="el-GR" sz="2000" b="1" i="1" u="none" strike="noStrike" dirty="0" err="1">
                <a:solidFill>
                  <a:srgbClr val="000000"/>
                </a:solidFill>
                <a:effectLst/>
                <a:latin typeface="Times New Roman" panose="02020603050405020304" pitchFamily="18" charset="0"/>
              </a:rPr>
              <a:t>καὶ</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ῥητίνης</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καὶ</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στακτῆς</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ἐπορεύοντο</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δὲ</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καταγαγεῖν</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εἰς</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Αἴγυπτον</a:t>
            </a:r>
            <a:r>
              <a:rPr lang="el-GR" sz="2000" b="1" i="1" u="none" strike="noStrike" dirty="0">
                <a:solidFill>
                  <a:srgbClr val="000000"/>
                </a:solidFill>
                <a:effectLst/>
                <a:latin typeface="Times New Roman" panose="02020603050405020304" pitchFamily="18" charset="0"/>
              </a:rPr>
              <a:t>.” Γεν. 37,25</a:t>
            </a:r>
            <a:endParaRPr lang="el-GR" sz="2000" dirty="0">
              <a:effectLst/>
            </a:endParaRPr>
          </a:p>
          <a:p>
            <a:pPr algn="just" rtl="0">
              <a:spcBef>
                <a:spcPts val="1000"/>
              </a:spcBef>
              <a:buNone/>
            </a:pPr>
            <a:br>
              <a:rPr lang="el-GR" sz="2000" dirty="0"/>
            </a:br>
            <a:r>
              <a:rPr lang="el-GR" sz="2000" b="1" i="1" u="none" strike="noStrike" dirty="0">
                <a:solidFill>
                  <a:srgbClr val="000000"/>
                </a:solidFill>
                <a:effectLst/>
                <a:latin typeface="Times New Roman" panose="02020603050405020304" pitchFamily="18" charset="0"/>
              </a:rPr>
              <a:t>“[…]λάβετε </a:t>
            </a:r>
            <a:r>
              <a:rPr lang="el-GR" sz="2000" b="1" i="1" u="none" strike="noStrike" dirty="0" err="1">
                <a:solidFill>
                  <a:srgbClr val="000000"/>
                </a:solidFill>
                <a:effectLst/>
                <a:latin typeface="Times New Roman" panose="02020603050405020304" pitchFamily="18" charset="0"/>
              </a:rPr>
              <a:t>ἀπὸ</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τῶν</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καρπῶν</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τῆς</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γῆς</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ἐν</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τοῖς</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ἀγγείοις</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ὑμῶν</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καὶ</a:t>
            </a:r>
            <a:r>
              <a:rPr lang="el-GR" sz="2000" b="1" i="1" u="none" strike="noStrike" dirty="0">
                <a:solidFill>
                  <a:srgbClr val="000000"/>
                </a:solidFill>
                <a:effectLst/>
                <a:latin typeface="Times New Roman" panose="02020603050405020304" pitchFamily="18" charset="0"/>
              </a:rPr>
              <a:t> καταγάγετε </a:t>
            </a:r>
            <a:r>
              <a:rPr lang="el-GR" sz="2000" b="1" i="1" u="none" strike="noStrike" dirty="0" err="1">
                <a:solidFill>
                  <a:srgbClr val="000000"/>
                </a:solidFill>
                <a:effectLst/>
                <a:latin typeface="Times New Roman" panose="02020603050405020304" pitchFamily="18" charset="0"/>
              </a:rPr>
              <a:t>τῷ</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ἀνθρώπῳ</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δῶρα</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τῆς</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ῥητίνης</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καὶ</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τοῦ</a:t>
            </a:r>
            <a:r>
              <a:rPr lang="el-GR" sz="2000" b="1" i="1" u="none" strike="noStrike" dirty="0">
                <a:solidFill>
                  <a:srgbClr val="000000"/>
                </a:solidFill>
                <a:effectLst/>
                <a:latin typeface="Times New Roman" panose="02020603050405020304" pitchFamily="18" charset="0"/>
              </a:rPr>
              <a:t> μέλιτος[…]” Γεν. 43,10</a:t>
            </a:r>
            <a:endParaRPr lang="el-GR" sz="2000" dirty="0">
              <a:effectLst/>
            </a:endParaRPr>
          </a:p>
          <a:p>
            <a:pPr algn="just" rtl="0">
              <a:spcBef>
                <a:spcPts val="1000"/>
              </a:spcBef>
            </a:pPr>
            <a:br>
              <a:rPr lang="el-GR" sz="2000" dirty="0"/>
            </a:br>
            <a:r>
              <a:rPr lang="el-GR" sz="2000" b="0" i="0" u="none" strike="noStrike" dirty="0">
                <a:solidFill>
                  <a:srgbClr val="262626"/>
                </a:solidFill>
                <a:effectLst/>
                <a:latin typeface="Comic Sans MS" panose="030F0702030302020204" pitchFamily="66" charset="0"/>
              </a:rPr>
              <a:t>Η ρητίνη, στα δύο αυτά χωρία, απαντάται ως «</a:t>
            </a:r>
            <a:r>
              <a:rPr lang="el-GR" sz="2000" b="0" i="0" u="none" strike="noStrike" dirty="0" err="1">
                <a:solidFill>
                  <a:srgbClr val="262626"/>
                </a:solidFill>
                <a:effectLst/>
                <a:latin typeface="Comic Sans MS" panose="030F0702030302020204" pitchFamily="66" charset="0"/>
              </a:rPr>
              <a:t>λωτ</a:t>
            </a:r>
            <a:r>
              <a:rPr lang="el-GR" sz="2000" b="0" i="0" u="none" strike="noStrike" dirty="0">
                <a:solidFill>
                  <a:srgbClr val="262626"/>
                </a:solidFill>
                <a:effectLst/>
                <a:latin typeface="Comic Sans MS" panose="030F0702030302020204" pitchFamily="66" charset="0"/>
              </a:rPr>
              <a:t>» (</a:t>
            </a:r>
            <a:r>
              <a:rPr lang="he-IL" sz="2000" b="0" i="0" u="none" strike="noStrike" dirty="0">
                <a:solidFill>
                  <a:srgbClr val="262626"/>
                </a:solidFill>
                <a:effectLst/>
                <a:latin typeface="Comic Sans MS" panose="030F0702030302020204" pitchFamily="66" charset="0"/>
              </a:rPr>
              <a:t>לוֹט), </a:t>
            </a:r>
            <a:r>
              <a:rPr lang="en-US" sz="2000" b="0" i="0" u="none" strike="noStrike" dirty="0">
                <a:solidFill>
                  <a:srgbClr val="262626"/>
                </a:solidFill>
                <a:effectLst/>
                <a:latin typeface="Comic Sans MS" panose="030F0702030302020204" pitchFamily="66" charset="0"/>
              </a:rPr>
              <a:t> </a:t>
            </a:r>
            <a:r>
              <a:rPr lang="el-GR" sz="2000" b="0" i="0" u="none" strike="noStrike" dirty="0">
                <a:solidFill>
                  <a:srgbClr val="262626"/>
                </a:solidFill>
                <a:effectLst/>
                <a:latin typeface="Comic Sans MS" panose="030F0702030302020204" pitchFamily="66" charset="0"/>
              </a:rPr>
              <a:t>δηλαδή η εβραϊκή ονομασία της ρητίνης που ονομάζεται λάβδανο. Πιθανότατα το λάβδανο ήταν το "μύρο" που μετέφεραν οι Ισμαηλίτες και που αναφέρεται στην ιστορία του.</a:t>
            </a:r>
            <a:endParaRPr lang="el-GR" sz="2000" dirty="0">
              <a:effectLst/>
            </a:endParaRPr>
          </a:p>
        </p:txBody>
      </p:sp>
    </p:spTree>
    <p:extLst>
      <p:ext uri="{BB962C8B-B14F-4D97-AF65-F5344CB8AC3E}">
        <p14:creationId xmlns:p14="http://schemas.microsoft.com/office/powerpoint/2010/main" val="140183663"/>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3A030-4C73-E2C3-03BA-EED2DDDCE83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33FA1C4-1C23-6A06-E420-A0F19F87C8D5}"/>
              </a:ext>
            </a:extLst>
          </p:cNvPr>
          <p:cNvPicPr>
            <a:picLocks noChangeAspect="1"/>
          </p:cNvPicPr>
          <p:nvPr/>
        </p:nvPicPr>
        <p:blipFill>
          <a:blip r:embed="rId2"/>
          <a:stretch>
            <a:fillRect/>
          </a:stretch>
        </p:blipFill>
        <p:spPr>
          <a:xfrm>
            <a:off x="0" y="1"/>
            <a:ext cx="12192000" cy="6858000"/>
          </a:xfrm>
          <a:prstGeom prst="rect">
            <a:avLst/>
          </a:prstGeom>
        </p:spPr>
      </p:pic>
      <p:sp>
        <p:nvSpPr>
          <p:cNvPr id="5" name="Rectangle 4">
            <a:extLst>
              <a:ext uri="{FF2B5EF4-FFF2-40B4-BE49-F238E27FC236}">
                <a16:creationId xmlns:a16="http://schemas.microsoft.com/office/drawing/2014/main" id="{23873330-9C57-B608-AE06-75AE5F8C5B25}"/>
              </a:ext>
            </a:extLst>
          </p:cNvPr>
          <p:cNvSpPr/>
          <p:nvPr/>
        </p:nvSpPr>
        <p:spPr>
          <a:xfrm>
            <a:off x="0" y="0"/>
            <a:ext cx="12192000" cy="6858000"/>
          </a:xfrm>
          <a:prstGeom prst="rect">
            <a:avLst/>
          </a:prstGeom>
          <a:solidFill>
            <a:schemeClr val="dk1">
              <a:alpha val="63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l-GR"/>
          </a:p>
        </p:txBody>
      </p:sp>
      <p:sp>
        <p:nvSpPr>
          <p:cNvPr id="3" name="TextBox 2">
            <a:extLst>
              <a:ext uri="{FF2B5EF4-FFF2-40B4-BE49-F238E27FC236}">
                <a16:creationId xmlns:a16="http://schemas.microsoft.com/office/drawing/2014/main" id="{897D514E-BBEA-D022-A65A-AAB1214DFF80}"/>
              </a:ext>
            </a:extLst>
          </p:cNvPr>
          <p:cNvSpPr txBox="1"/>
          <p:nvPr/>
        </p:nvSpPr>
        <p:spPr>
          <a:xfrm>
            <a:off x="1749552" y="1839955"/>
            <a:ext cx="8692896" cy="2246769"/>
          </a:xfrm>
          <a:prstGeom prst="rect">
            <a:avLst/>
          </a:prstGeom>
          <a:noFill/>
        </p:spPr>
        <p:txBody>
          <a:bodyPr wrap="square" rtlCol="0">
            <a:spAutoFit/>
          </a:bodyPr>
          <a:lstStyle/>
          <a:p>
            <a:pPr algn="ctr"/>
            <a:r>
              <a:rPr lang="el-GR" sz="2800" b="1" i="1" dirty="0">
                <a:solidFill>
                  <a:schemeClr val="bg1"/>
                </a:solidFill>
              </a:rPr>
              <a:t>«Το θυμίαμα είναι η ρίζα της ιατρικής και παραμένει αποτελεσματικό για να θρέψει το σώμα μας σήμερα. Μπορεί εξωτερικά να αποκρούσει τους μολυσματικούς ιούς και εσωτερικά να διατηρήσει τις λειτουργίες των οργάνων».</a:t>
            </a:r>
          </a:p>
        </p:txBody>
      </p:sp>
      <p:sp>
        <p:nvSpPr>
          <p:cNvPr id="6" name="TextBox 5">
            <a:extLst>
              <a:ext uri="{FF2B5EF4-FFF2-40B4-BE49-F238E27FC236}">
                <a16:creationId xmlns:a16="http://schemas.microsoft.com/office/drawing/2014/main" id="{C6337333-5E50-727B-3CCA-B9E7B415CC6C}"/>
              </a:ext>
            </a:extLst>
          </p:cNvPr>
          <p:cNvSpPr txBox="1"/>
          <p:nvPr/>
        </p:nvSpPr>
        <p:spPr>
          <a:xfrm>
            <a:off x="3608832" y="5330952"/>
            <a:ext cx="4974336" cy="923330"/>
          </a:xfrm>
          <a:prstGeom prst="rect">
            <a:avLst/>
          </a:prstGeom>
          <a:noFill/>
        </p:spPr>
        <p:txBody>
          <a:bodyPr wrap="square" rtlCol="0">
            <a:spAutoFit/>
          </a:bodyPr>
          <a:lstStyle/>
          <a:p>
            <a:pPr algn="ctr"/>
            <a:r>
              <a:rPr lang="el-GR" b="1" dirty="0">
                <a:solidFill>
                  <a:schemeClr val="bg1"/>
                </a:solidFill>
              </a:rPr>
              <a:t>Δάσκαλος Li Shiliang</a:t>
            </a:r>
            <a:r>
              <a:rPr lang="en-US" b="1" dirty="0">
                <a:solidFill>
                  <a:schemeClr val="bg1"/>
                </a:solidFill>
              </a:rPr>
              <a:t>, </a:t>
            </a:r>
            <a:r>
              <a:rPr lang="el-GR" b="1" dirty="0">
                <a:solidFill>
                  <a:schemeClr val="bg1"/>
                </a:solidFill>
              </a:rPr>
              <a:t>γνωστός δάσκαλος κατασκευής θυμιάματος και επαγγελματίας της παραδοσιακής κινεζικής ιατρικής</a:t>
            </a:r>
          </a:p>
        </p:txBody>
      </p:sp>
    </p:spTree>
    <p:extLst>
      <p:ext uri="{BB962C8B-B14F-4D97-AF65-F5344CB8AC3E}">
        <p14:creationId xmlns:p14="http://schemas.microsoft.com/office/powerpoint/2010/main" val="32595805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57B935-0E19-F44B-DA86-663F1E34FA2D}"/>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D0DEE24F-072E-7985-4169-7DC5C28FDE92}"/>
              </a:ext>
            </a:extLst>
          </p:cNvPr>
          <p:cNvPicPr>
            <a:picLocks noChangeAspect="1"/>
          </p:cNvPicPr>
          <p:nvPr/>
        </p:nvPicPr>
        <p:blipFill>
          <a:blip r:embed="rId2"/>
          <a:stretch>
            <a:fillRect/>
          </a:stretch>
        </p:blipFill>
        <p:spPr>
          <a:xfrm>
            <a:off x="0" y="0"/>
            <a:ext cx="12192000" cy="6858000"/>
          </a:xfrm>
          <a:prstGeom prst="rect">
            <a:avLst/>
          </a:prstGeom>
        </p:spPr>
      </p:pic>
      <p:sp>
        <p:nvSpPr>
          <p:cNvPr id="8" name="Rectangle 7">
            <a:extLst>
              <a:ext uri="{FF2B5EF4-FFF2-40B4-BE49-F238E27FC236}">
                <a16:creationId xmlns:a16="http://schemas.microsoft.com/office/drawing/2014/main" id="{FFF2EB85-CF41-A1AA-2744-50AB6A0A5DE0}"/>
              </a:ext>
            </a:extLst>
          </p:cNvPr>
          <p:cNvSpPr/>
          <p:nvPr/>
        </p:nvSpPr>
        <p:spPr>
          <a:xfrm>
            <a:off x="0" y="0"/>
            <a:ext cx="12192000" cy="6858000"/>
          </a:xfrm>
          <a:prstGeom prst="rect">
            <a:avLst/>
          </a:prstGeom>
          <a:solidFill>
            <a:schemeClr val="tx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TextBox 8">
            <a:extLst>
              <a:ext uri="{FF2B5EF4-FFF2-40B4-BE49-F238E27FC236}">
                <a16:creationId xmlns:a16="http://schemas.microsoft.com/office/drawing/2014/main" id="{32FD3305-1DC3-1E67-AD41-3507C2A8E305}"/>
              </a:ext>
            </a:extLst>
          </p:cNvPr>
          <p:cNvSpPr txBox="1"/>
          <p:nvPr/>
        </p:nvSpPr>
        <p:spPr>
          <a:xfrm>
            <a:off x="0" y="256032"/>
            <a:ext cx="9367520" cy="646331"/>
          </a:xfrm>
          <a:prstGeom prst="rect">
            <a:avLst/>
          </a:prstGeom>
          <a:noFill/>
        </p:spPr>
        <p:txBody>
          <a:bodyPr wrap="square" rtlCol="0">
            <a:spAutoFit/>
          </a:bodyPr>
          <a:lstStyle/>
          <a:p>
            <a:r>
              <a:rPr lang="el-GR" sz="3600" b="1" dirty="0">
                <a:solidFill>
                  <a:schemeClr val="bg1"/>
                </a:solidFill>
              </a:rPr>
              <a:t>Λιβάνι και συμπληρωματική ιατρική </a:t>
            </a:r>
          </a:p>
        </p:txBody>
      </p:sp>
      <p:sp>
        <p:nvSpPr>
          <p:cNvPr id="10" name="TextBox 9">
            <a:extLst>
              <a:ext uri="{FF2B5EF4-FFF2-40B4-BE49-F238E27FC236}">
                <a16:creationId xmlns:a16="http://schemas.microsoft.com/office/drawing/2014/main" id="{06754B5A-5080-E26F-2C8D-6480A017C582}"/>
              </a:ext>
            </a:extLst>
          </p:cNvPr>
          <p:cNvSpPr txBox="1"/>
          <p:nvPr/>
        </p:nvSpPr>
        <p:spPr>
          <a:xfrm>
            <a:off x="64008" y="1329924"/>
            <a:ext cx="11777472" cy="2308324"/>
          </a:xfrm>
          <a:prstGeom prst="rect">
            <a:avLst/>
          </a:prstGeom>
          <a:noFill/>
        </p:spPr>
        <p:txBody>
          <a:bodyPr wrap="square" rtlCol="0">
            <a:spAutoFit/>
          </a:bodyPr>
          <a:lstStyle/>
          <a:p>
            <a:pPr algn="just"/>
            <a:r>
              <a:rPr lang="el-GR" sz="2400" b="1" dirty="0">
                <a:solidFill>
                  <a:schemeClr val="bg1"/>
                </a:solidFill>
              </a:rPr>
              <a:t>Σε κάθε ήπειρο, οι αρχαίοι λαοί χρησιμοποιούσαν τον καπνό από την καύση των φυτών για να θεραπεύσουν τους ασθενείς για αμέτρητες παθήσεις και ασθένειες.</a:t>
            </a:r>
          </a:p>
          <a:p>
            <a:pPr algn="just"/>
            <a:endParaRPr lang="el-GR" sz="2400" b="1" dirty="0">
              <a:solidFill>
                <a:schemeClr val="bg1"/>
              </a:solidFill>
            </a:endParaRPr>
          </a:p>
          <a:p>
            <a:pPr algn="just"/>
            <a:r>
              <a:rPr lang="el-GR" sz="2400" b="1" dirty="0">
                <a:solidFill>
                  <a:schemeClr val="bg1"/>
                </a:solidFill>
              </a:rPr>
              <a:t>Η αρχική εφαρμογή της θεραπείας με φυτικό καπνό ήταν η καύση αρωματικών βοτάνων ή φαρμακευτικών ρητινών σε καυτά κάρβουνα από φωτιά και το «λούσιμο» του ασθενούς στον καπνό ή η βαθιά εισπνοή των αρωματικών αναθυμιάσεων</a:t>
            </a:r>
            <a:r>
              <a:rPr lang="en-US" sz="2400" b="1" dirty="0">
                <a:solidFill>
                  <a:schemeClr val="bg1"/>
                </a:solidFill>
              </a:rPr>
              <a:t>.</a:t>
            </a:r>
            <a:endParaRPr lang="el-GR" sz="2400" b="1" dirty="0">
              <a:solidFill>
                <a:schemeClr val="bg1"/>
              </a:solidFill>
            </a:endParaRPr>
          </a:p>
        </p:txBody>
      </p:sp>
    </p:spTree>
    <p:extLst>
      <p:ext uri="{BB962C8B-B14F-4D97-AF65-F5344CB8AC3E}">
        <p14:creationId xmlns:p14="http://schemas.microsoft.com/office/powerpoint/2010/main" val="36853861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009B8-444F-3A66-6C3C-794E549AC6F2}"/>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29CBE570-CB2C-5CBB-A837-871B215C20C1}"/>
              </a:ext>
            </a:extLst>
          </p:cNvPr>
          <p:cNvPicPr>
            <a:picLocks noChangeAspect="1"/>
          </p:cNvPicPr>
          <p:nvPr/>
        </p:nvPicPr>
        <p:blipFill>
          <a:blip r:embed="rId2"/>
          <a:stretch>
            <a:fillRect/>
          </a:stretch>
        </p:blipFill>
        <p:spPr>
          <a:xfrm>
            <a:off x="0" y="0"/>
            <a:ext cx="12192000" cy="6858000"/>
          </a:xfrm>
          <a:prstGeom prst="rect">
            <a:avLst/>
          </a:prstGeom>
        </p:spPr>
      </p:pic>
      <p:sp>
        <p:nvSpPr>
          <p:cNvPr id="8" name="Rectangle 7">
            <a:extLst>
              <a:ext uri="{FF2B5EF4-FFF2-40B4-BE49-F238E27FC236}">
                <a16:creationId xmlns:a16="http://schemas.microsoft.com/office/drawing/2014/main" id="{44BCCC7B-EB35-39CE-738C-064DBF8EC16C}"/>
              </a:ext>
            </a:extLst>
          </p:cNvPr>
          <p:cNvSpPr/>
          <p:nvPr/>
        </p:nvSpPr>
        <p:spPr>
          <a:xfrm>
            <a:off x="0" y="0"/>
            <a:ext cx="12192000" cy="6858000"/>
          </a:xfrm>
          <a:prstGeom prst="rect">
            <a:avLst/>
          </a:prstGeom>
          <a:solidFill>
            <a:schemeClr val="tx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TextBox 9">
            <a:extLst>
              <a:ext uri="{FF2B5EF4-FFF2-40B4-BE49-F238E27FC236}">
                <a16:creationId xmlns:a16="http://schemas.microsoft.com/office/drawing/2014/main" id="{9E0673A4-DAEB-F2A7-5518-FBEEA9CB3931}"/>
              </a:ext>
            </a:extLst>
          </p:cNvPr>
          <p:cNvSpPr txBox="1"/>
          <p:nvPr/>
        </p:nvSpPr>
        <p:spPr>
          <a:xfrm>
            <a:off x="100584" y="318010"/>
            <a:ext cx="11777472" cy="4585871"/>
          </a:xfrm>
          <a:prstGeom prst="rect">
            <a:avLst/>
          </a:prstGeom>
          <a:noFill/>
        </p:spPr>
        <p:txBody>
          <a:bodyPr wrap="square" rtlCol="0">
            <a:spAutoFit/>
          </a:bodyPr>
          <a:lstStyle/>
          <a:p>
            <a:pPr algn="just"/>
            <a:r>
              <a:rPr lang="el-GR" sz="2800" b="1" dirty="0">
                <a:solidFill>
                  <a:schemeClr val="bg1"/>
                </a:solidFill>
              </a:rPr>
              <a:t>Στην παραδοσιακή κινέζικη ιατρική, το λιβάνι χρησιμοποιείται συχνά:</a:t>
            </a:r>
          </a:p>
          <a:p>
            <a:pPr algn="just"/>
            <a:endParaRPr lang="el-GR" sz="2400" b="1" dirty="0">
              <a:solidFill>
                <a:schemeClr val="bg1"/>
              </a:solidFill>
            </a:endParaRPr>
          </a:p>
          <a:p>
            <a:pPr marL="457200" indent="-457200" algn="just">
              <a:buFont typeface="+mj-lt"/>
              <a:buAutoNum type="arabicPeriod"/>
            </a:pPr>
            <a:r>
              <a:rPr lang="el-GR" sz="2400" b="1" dirty="0">
                <a:solidFill>
                  <a:schemeClr val="bg1"/>
                </a:solidFill>
              </a:rPr>
              <a:t>ως προληπτικό φάρμακο, διατηρώντας τα όργανα και τα σωματικά συστήματα σε καλή λειτουργία</a:t>
            </a:r>
          </a:p>
          <a:p>
            <a:pPr marL="457200" indent="-457200" algn="just">
              <a:buFont typeface="+mj-lt"/>
              <a:buAutoNum type="arabicPeriod"/>
            </a:pPr>
            <a:endParaRPr lang="el-GR" sz="2400" b="1" dirty="0">
              <a:solidFill>
                <a:schemeClr val="bg1"/>
              </a:solidFill>
            </a:endParaRPr>
          </a:p>
          <a:p>
            <a:pPr marL="457200" indent="-457200" algn="just">
              <a:buFont typeface="+mj-lt"/>
              <a:buAutoNum type="arabicPeriod"/>
            </a:pPr>
            <a:r>
              <a:rPr lang="el-GR" sz="2400" b="1" dirty="0">
                <a:solidFill>
                  <a:schemeClr val="bg1"/>
                </a:solidFill>
              </a:rPr>
              <a:t>για να σκοτώσει λοιμώξεις και ιούς</a:t>
            </a:r>
          </a:p>
          <a:p>
            <a:pPr marL="457200" indent="-457200" algn="just">
              <a:buFont typeface="+mj-lt"/>
              <a:buAutoNum type="arabicPeriod"/>
            </a:pPr>
            <a:endParaRPr lang="el-GR" sz="2400" b="1" dirty="0">
              <a:solidFill>
                <a:schemeClr val="bg1"/>
              </a:solidFill>
            </a:endParaRPr>
          </a:p>
          <a:p>
            <a:pPr marL="457200" indent="-457200" algn="just">
              <a:buFont typeface="+mj-lt"/>
              <a:buAutoNum type="arabicPeriod"/>
            </a:pPr>
            <a:r>
              <a:rPr lang="el-GR" sz="2400" b="1" dirty="0">
                <a:solidFill>
                  <a:schemeClr val="bg1"/>
                </a:solidFill>
              </a:rPr>
              <a:t>για να θεραπεύσει αμέτρητες φυσιολογικές και οργανικές ανισορροπίες, όπως αυτές των νεφρών, του στομάχου και των εντέρων</a:t>
            </a:r>
          </a:p>
          <a:p>
            <a:pPr marL="457200" indent="-457200" algn="just">
              <a:buFont typeface="+mj-lt"/>
              <a:buAutoNum type="arabicPeriod"/>
            </a:pPr>
            <a:endParaRPr lang="el-GR" sz="2400" b="1" dirty="0">
              <a:solidFill>
                <a:schemeClr val="bg1"/>
              </a:solidFill>
            </a:endParaRPr>
          </a:p>
          <a:p>
            <a:pPr marL="457200" indent="-457200" algn="just">
              <a:buFont typeface="+mj-lt"/>
              <a:buAutoNum type="arabicPeriod"/>
            </a:pPr>
            <a:r>
              <a:rPr lang="el-GR" sz="2400" b="1" dirty="0">
                <a:solidFill>
                  <a:schemeClr val="bg1"/>
                </a:solidFill>
              </a:rPr>
              <a:t>για να κρατήσει το μυαλό και τη μνήμη σε εγρήγορση και το νευρικό σύστημα ισορροπημένο και θρεμμένο</a:t>
            </a:r>
          </a:p>
        </p:txBody>
      </p:sp>
    </p:spTree>
    <p:extLst>
      <p:ext uri="{BB962C8B-B14F-4D97-AF65-F5344CB8AC3E}">
        <p14:creationId xmlns:p14="http://schemas.microsoft.com/office/powerpoint/2010/main" val="1826922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5AC82-7E3B-F043-CBE1-E3BCA912E10E}"/>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B592DE03-3777-0572-F197-F32B6C185C20}"/>
              </a:ext>
            </a:extLst>
          </p:cNvPr>
          <p:cNvPicPr>
            <a:picLocks noChangeAspect="1"/>
          </p:cNvPicPr>
          <p:nvPr/>
        </p:nvPicPr>
        <p:blipFill>
          <a:blip r:embed="rId2"/>
          <a:stretch>
            <a:fillRect/>
          </a:stretch>
        </p:blipFill>
        <p:spPr>
          <a:xfrm>
            <a:off x="0" y="0"/>
            <a:ext cx="12192000" cy="6858000"/>
          </a:xfrm>
          <a:prstGeom prst="rect">
            <a:avLst/>
          </a:prstGeom>
        </p:spPr>
      </p:pic>
      <p:sp>
        <p:nvSpPr>
          <p:cNvPr id="8" name="Rectangle 7">
            <a:extLst>
              <a:ext uri="{FF2B5EF4-FFF2-40B4-BE49-F238E27FC236}">
                <a16:creationId xmlns:a16="http://schemas.microsoft.com/office/drawing/2014/main" id="{C3A9B02A-056F-2D08-1EAC-31E2CF1A5CA0}"/>
              </a:ext>
            </a:extLst>
          </p:cNvPr>
          <p:cNvSpPr/>
          <p:nvPr/>
        </p:nvSpPr>
        <p:spPr>
          <a:xfrm>
            <a:off x="0" y="0"/>
            <a:ext cx="12192000" cy="6858000"/>
          </a:xfrm>
          <a:prstGeom prst="rect">
            <a:avLst/>
          </a:prstGeom>
          <a:solidFill>
            <a:schemeClr val="tx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TextBox 9">
            <a:extLst>
              <a:ext uri="{FF2B5EF4-FFF2-40B4-BE49-F238E27FC236}">
                <a16:creationId xmlns:a16="http://schemas.microsoft.com/office/drawing/2014/main" id="{50B7CE6D-9848-52F6-FC44-5DF7DC335863}"/>
              </a:ext>
            </a:extLst>
          </p:cNvPr>
          <p:cNvSpPr txBox="1"/>
          <p:nvPr/>
        </p:nvSpPr>
        <p:spPr>
          <a:xfrm>
            <a:off x="0" y="308866"/>
            <a:ext cx="11777472" cy="4647426"/>
          </a:xfrm>
          <a:prstGeom prst="rect">
            <a:avLst/>
          </a:prstGeom>
          <a:noFill/>
        </p:spPr>
        <p:txBody>
          <a:bodyPr wrap="square" rtlCol="0">
            <a:spAutoFit/>
          </a:bodyPr>
          <a:lstStyle/>
          <a:p>
            <a:pPr algn="just"/>
            <a:r>
              <a:rPr lang="el-GR" sz="2800" b="1" dirty="0">
                <a:solidFill>
                  <a:schemeClr val="bg1"/>
                </a:solidFill>
              </a:rPr>
              <a:t>Υπάρχουν μάλιστα αρκετές επιστημονικές μελέτες που έχουν αναδείξει την δράση κάποιων βασικών συστατικών του λιβανιού κατά του καρκίνου.</a:t>
            </a:r>
          </a:p>
          <a:p>
            <a:pPr algn="just"/>
            <a:endParaRPr lang="el-GR" sz="2400" b="1" dirty="0">
              <a:solidFill>
                <a:schemeClr val="bg1"/>
              </a:solidFill>
            </a:endParaRPr>
          </a:p>
          <a:p>
            <a:pPr marL="342900" indent="-342900" algn="just">
              <a:buFont typeface="Wingdings" panose="05000000000000000000" pitchFamily="2" charset="2"/>
              <a:buChar char="Ø"/>
            </a:pPr>
            <a:r>
              <a:rPr lang="el-GR" sz="2400" b="1" dirty="0">
                <a:solidFill>
                  <a:schemeClr val="bg1"/>
                </a:solidFill>
              </a:rPr>
              <a:t>Τον Μάρτιο του 2005 δημοσιεύτηκε μελέτη στο περιοδικό “Molecular Cancer Therapy” του Δρ. Lijuan Xia, ο οποίος ανέφερε ότι με βάση των πειραμάτων που διεξήγαγε, η ρητίνη από εκχύλισμα λιβανιού αυξάνει τον θάνατο των καρκινικών κυττάρων κατά 40% περίπου.</a:t>
            </a:r>
          </a:p>
          <a:p>
            <a:pPr marL="342900" indent="-342900" algn="just">
              <a:buFont typeface="Wingdings" panose="05000000000000000000" pitchFamily="2" charset="2"/>
              <a:buChar char="Ø"/>
            </a:pPr>
            <a:endParaRPr lang="el-GR" sz="2400" b="1" dirty="0">
              <a:solidFill>
                <a:schemeClr val="bg1"/>
              </a:solidFill>
            </a:endParaRPr>
          </a:p>
          <a:p>
            <a:pPr marL="342900" indent="-342900" algn="just">
              <a:buFont typeface="Wingdings" panose="05000000000000000000" pitchFamily="2" charset="2"/>
              <a:buChar char="Ø"/>
            </a:pPr>
            <a:r>
              <a:rPr lang="el-GR" sz="2400" b="1" dirty="0">
                <a:solidFill>
                  <a:schemeClr val="bg1"/>
                </a:solidFill>
              </a:rPr>
              <a:t> Τον Μάρτιο του 2010 δημοσιεύτηκε μελέτη στο “Molecular Pharmacology,” του Δρ. Aydee C. Estrada, ο οποίος διαπίστωσε ότι τα τιρουκαλικά οξέα που εκχυλίζονται από το λιβάνι σκοτώνουν επιτυχώς τα καλλιεργημένα ανθρώπινα καρκινικά κύτταρα του προστάτη</a:t>
            </a:r>
            <a:r>
              <a:rPr lang="en-US" sz="2400" b="1" dirty="0">
                <a:solidFill>
                  <a:schemeClr val="bg1"/>
                </a:solidFill>
              </a:rPr>
              <a:t>.</a:t>
            </a:r>
            <a:endParaRPr lang="el-GR" sz="2400" b="1" dirty="0">
              <a:solidFill>
                <a:schemeClr val="bg1"/>
              </a:solidFill>
            </a:endParaRPr>
          </a:p>
        </p:txBody>
      </p:sp>
    </p:spTree>
    <p:extLst>
      <p:ext uri="{BB962C8B-B14F-4D97-AF65-F5344CB8AC3E}">
        <p14:creationId xmlns:p14="http://schemas.microsoft.com/office/powerpoint/2010/main" val="3869448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B81DA-9D59-64AC-0E20-3F36174B1D17}"/>
            </a:ext>
          </a:extLst>
        </p:cNvPr>
        <p:cNvGrpSpPr/>
        <p:nvPr/>
      </p:nvGrpSpPr>
      <p:grpSpPr>
        <a:xfrm>
          <a:off x="0" y="0"/>
          <a:ext cx="0" cy="0"/>
          <a:chOff x="0" y="0"/>
          <a:chExt cx="0" cy="0"/>
        </a:xfrm>
      </p:grpSpPr>
      <p:pic>
        <p:nvPicPr>
          <p:cNvPr id="4" name="Εικόνα 3" descr="Εικόνα που περιέχει δέντρο, εξωτερικός χώρος/ύπαιθρος, ουρανός, καφέ&#10;&#10;Το περιεχόμενο που δημιουργείται από τεχνολογία AI ενδέχεται να είναι εσφαλμένο.">
            <a:extLst>
              <a:ext uri="{FF2B5EF4-FFF2-40B4-BE49-F238E27FC236}">
                <a16:creationId xmlns:a16="http://schemas.microsoft.com/office/drawing/2014/main" id="{9F5A588B-92E6-6746-E6D9-5588C6F75A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667000" y="-2667002"/>
            <a:ext cx="6858001" cy="12192002"/>
          </a:xfrm>
          <a:prstGeom prst="rect">
            <a:avLst/>
          </a:prstGeom>
        </p:spPr>
      </p:pic>
      <p:sp>
        <p:nvSpPr>
          <p:cNvPr id="5" name="Ορθογώνιο 4">
            <a:extLst>
              <a:ext uri="{FF2B5EF4-FFF2-40B4-BE49-F238E27FC236}">
                <a16:creationId xmlns:a16="http://schemas.microsoft.com/office/drawing/2014/main" id="{D1933BBB-74B0-47F4-3376-D196E9F30FAA}"/>
              </a:ext>
            </a:extLst>
          </p:cNvPr>
          <p:cNvSpPr/>
          <p:nvPr/>
        </p:nvSpPr>
        <p:spPr>
          <a:xfrm>
            <a:off x="9330" y="-100484"/>
            <a:ext cx="12192001" cy="6958484"/>
          </a:xfrm>
          <a:prstGeom prst="rect">
            <a:avLst/>
          </a:prstGeom>
          <a:gradFill>
            <a:gsLst>
              <a:gs pos="48000">
                <a:srgbClr val="554E2B">
                  <a:alpha val="69000"/>
                </a:srgbClr>
              </a:gs>
              <a:gs pos="10000">
                <a:schemeClr val="bg2">
                  <a:lumMod val="10000"/>
                </a:schemeClr>
              </a:gs>
              <a:gs pos="0">
                <a:schemeClr val="tx1">
                  <a:lumMod val="95000"/>
                  <a:lumOff val="5000"/>
                </a:schemeClr>
              </a:gs>
              <a:gs pos="93000">
                <a:srgbClr val="554E2B"/>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 name="TextBox 1">
            <a:extLst>
              <a:ext uri="{FF2B5EF4-FFF2-40B4-BE49-F238E27FC236}">
                <a16:creationId xmlns:a16="http://schemas.microsoft.com/office/drawing/2014/main" id="{2F3E9A2E-D0E1-31B5-680B-DEDE20DCD38B}"/>
              </a:ext>
            </a:extLst>
          </p:cNvPr>
          <p:cNvSpPr txBox="1"/>
          <p:nvPr/>
        </p:nvSpPr>
        <p:spPr>
          <a:xfrm>
            <a:off x="675639" y="1838960"/>
            <a:ext cx="10840720" cy="1077218"/>
          </a:xfrm>
          <a:prstGeom prst="rect">
            <a:avLst/>
          </a:prstGeom>
          <a:noFill/>
        </p:spPr>
        <p:txBody>
          <a:bodyPr wrap="square" rtlCol="0">
            <a:spAutoFit/>
          </a:bodyPr>
          <a:lstStyle/>
          <a:p>
            <a:endParaRPr lang="el-GR" sz="3200" dirty="0"/>
          </a:p>
          <a:p>
            <a:endParaRPr lang="el-GR" sz="3200" dirty="0"/>
          </a:p>
        </p:txBody>
      </p:sp>
      <p:sp>
        <p:nvSpPr>
          <p:cNvPr id="3" name="TextBox 2">
            <a:extLst>
              <a:ext uri="{FF2B5EF4-FFF2-40B4-BE49-F238E27FC236}">
                <a16:creationId xmlns:a16="http://schemas.microsoft.com/office/drawing/2014/main" id="{C1848B9F-3C3F-BF1E-4C5D-7670F725B33C}"/>
              </a:ext>
            </a:extLst>
          </p:cNvPr>
          <p:cNvSpPr txBox="1"/>
          <p:nvPr/>
        </p:nvSpPr>
        <p:spPr>
          <a:xfrm>
            <a:off x="-9333" y="458877"/>
            <a:ext cx="12192003" cy="4042132"/>
          </a:xfrm>
          <a:prstGeom prst="rect">
            <a:avLst/>
          </a:prstGeom>
          <a:noFill/>
        </p:spPr>
        <p:txBody>
          <a:bodyPr wrap="square" rtlCol="0">
            <a:spAutoFit/>
          </a:bodyPr>
          <a:lstStyle/>
          <a:p>
            <a:pPr algn="ctr" rtl="0" fontAlgn="base">
              <a:spcBef>
                <a:spcPts val="1000"/>
              </a:spcBef>
            </a:pPr>
            <a:r>
              <a:rPr lang="el-GR" sz="3600" b="1" i="0" u="none" strike="noStrike" dirty="0">
                <a:solidFill>
                  <a:srgbClr val="C8BF92"/>
                </a:solidFill>
                <a:effectLst/>
                <a:latin typeface="Comic Sans MS" panose="030F0702030302020204" pitchFamily="66" charset="0"/>
              </a:rPr>
              <a:t>Βοτανική περιγραφή του δέντρου </a:t>
            </a:r>
            <a:r>
              <a:rPr lang="el-GR" sz="3600" b="1" i="1" u="none" strike="noStrike" dirty="0" err="1">
                <a:solidFill>
                  <a:srgbClr val="C8BF92"/>
                </a:solidFill>
                <a:effectLst/>
                <a:latin typeface="Comic Sans MS" panose="030F0702030302020204" pitchFamily="66" charset="0"/>
              </a:rPr>
              <a:t>Commiphora</a:t>
            </a:r>
            <a:r>
              <a:rPr lang="el-GR" sz="3600" b="1" i="1" u="none" strike="noStrike" dirty="0">
                <a:solidFill>
                  <a:srgbClr val="C8BF92"/>
                </a:solidFill>
                <a:effectLst/>
                <a:latin typeface="Comic Sans MS" panose="030F0702030302020204" pitchFamily="66" charset="0"/>
              </a:rPr>
              <a:t> </a:t>
            </a:r>
            <a:r>
              <a:rPr lang="el-GR" sz="3600" b="1" i="1" u="none" strike="noStrike" dirty="0" err="1">
                <a:solidFill>
                  <a:srgbClr val="C8BF92"/>
                </a:solidFill>
                <a:effectLst/>
                <a:latin typeface="Comic Sans MS" panose="030F0702030302020204" pitchFamily="66" charset="0"/>
              </a:rPr>
              <a:t>myrrha</a:t>
            </a:r>
            <a:r>
              <a:rPr lang="el-GR" sz="3600" b="1" i="1" u="none" strike="noStrike" dirty="0">
                <a:solidFill>
                  <a:srgbClr val="C8BF92"/>
                </a:solidFill>
                <a:effectLst/>
                <a:latin typeface="Comic Sans MS" panose="030F0702030302020204" pitchFamily="66" charset="0"/>
              </a:rPr>
              <a:t> </a:t>
            </a:r>
            <a:br>
              <a:rPr lang="el-GR" sz="2800" b="1" i="0" u="none" strike="noStrike" dirty="0">
                <a:effectLst/>
                <a:latin typeface="Century Gothic" panose="020B0502020202020204" pitchFamily="34" charset="0"/>
              </a:rPr>
            </a:br>
            <a:endParaRPr lang="el-GR" sz="2800" b="1" i="0" u="none" strike="noStrike" dirty="0">
              <a:effectLst/>
              <a:latin typeface="Century Gothic" panose="020B0502020202020204" pitchFamily="34" charset="0"/>
            </a:endParaRPr>
          </a:p>
          <a:p>
            <a:pPr marL="342900" indent="-342900" rtl="0" fontAlgn="base">
              <a:spcBef>
                <a:spcPts val="1000"/>
              </a:spcBef>
              <a:buFont typeface="Arial" panose="020B0604020202020204" pitchFamily="34" charset="0"/>
              <a:buChar char="•"/>
            </a:pPr>
            <a:r>
              <a:rPr lang="el-GR" sz="2400" b="1" i="0" u="none" strike="noStrike" dirty="0">
                <a:solidFill>
                  <a:srgbClr val="C8BF92"/>
                </a:solidFill>
                <a:effectLst/>
                <a:latin typeface="Comic Sans MS" panose="030F0702030302020204" pitchFamily="66" charset="0"/>
              </a:rPr>
              <a:t>Μικρό δέντρο ή μεγάλος θάμνος, με ακανόνιστους, μπερδεμένους βλαστούς, κορμό με σημαντικό πάχος, δεν ξεπερνά τα 3 μέτρα</a:t>
            </a:r>
          </a:p>
          <a:p>
            <a:pPr marL="342900" indent="-342900" algn="just" rtl="0" fontAlgn="base">
              <a:buFont typeface="Arial" panose="020B0604020202020204" pitchFamily="34" charset="0"/>
              <a:buChar char="•"/>
            </a:pPr>
            <a:r>
              <a:rPr lang="el-GR" sz="2400" b="1" i="0" u="none" strike="noStrike" dirty="0">
                <a:solidFill>
                  <a:srgbClr val="C8BF92"/>
                </a:solidFill>
                <a:effectLst/>
                <a:latin typeface="Comic Sans MS" panose="030F0702030302020204" pitchFamily="66" charset="0"/>
              </a:rPr>
              <a:t>Είναι σε φύλλωμα για μικρό χρονικό διάστημα, μετά την εποχή των βροχών</a:t>
            </a:r>
          </a:p>
          <a:p>
            <a:pPr marL="342900" indent="-342900" algn="just" rtl="0" fontAlgn="base">
              <a:buFont typeface="Arial" panose="020B0604020202020204" pitchFamily="34" charset="0"/>
              <a:buChar char="•"/>
            </a:pPr>
            <a:r>
              <a:rPr lang="el-GR" sz="2400" b="1" i="0" u="none" strike="noStrike" dirty="0">
                <a:solidFill>
                  <a:srgbClr val="C8BF92"/>
                </a:solidFill>
                <a:effectLst/>
                <a:latin typeface="Comic Sans MS" panose="030F0702030302020204" pitchFamily="66" charset="0"/>
              </a:rPr>
              <a:t>Τα φύλλα του περιέχουν αρωματικές ρητίνες</a:t>
            </a:r>
          </a:p>
          <a:p>
            <a:pPr marL="342900" indent="-342900" algn="just" rtl="0" fontAlgn="base">
              <a:spcBef>
                <a:spcPts val="1000"/>
              </a:spcBef>
              <a:buFont typeface="Arial" panose="020B0604020202020204" pitchFamily="34" charset="0"/>
              <a:buChar char="•"/>
            </a:pPr>
            <a:r>
              <a:rPr lang="el-GR" sz="2400" b="1" i="0" u="none" strike="noStrike" dirty="0">
                <a:solidFill>
                  <a:srgbClr val="C8BF92"/>
                </a:solidFill>
                <a:effectLst/>
                <a:latin typeface="Comic Sans MS" panose="030F0702030302020204" pitchFamily="66" charset="0"/>
              </a:rPr>
              <a:t>Ο φλοιός περιέχει σωλήνες γεμάτους με κίτρινο λεπτόκοκκο ρητινώδες υγρό</a:t>
            </a:r>
          </a:p>
          <a:p>
            <a:pPr rtl="0"/>
            <a:br>
              <a:rPr lang="el-GR" sz="2800" b="1" i="0" u="none" strike="noStrike" dirty="0">
                <a:effectLst/>
                <a:latin typeface="Century Gothic" panose="020B0502020202020204" pitchFamily="34" charset="0"/>
              </a:rPr>
            </a:br>
            <a:endParaRPr lang="el-GR" sz="2800" b="1" dirty="0">
              <a:effectLst/>
            </a:endParaRPr>
          </a:p>
        </p:txBody>
      </p:sp>
    </p:spTree>
    <p:extLst>
      <p:ext uri="{BB962C8B-B14F-4D97-AF65-F5344CB8AC3E}">
        <p14:creationId xmlns:p14="http://schemas.microsoft.com/office/powerpoint/2010/main" val="1486630206"/>
      </p:ext>
    </p:extLst>
  </p:cSld>
  <p:clrMapOvr>
    <a:masterClrMapping/>
  </p:clrMapOvr>
  <p:transition spd="slow">
    <p:push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AA528-7826-A3A9-A8D3-27FFC24B5726}"/>
            </a:ext>
          </a:extLst>
        </p:cNvPr>
        <p:cNvGrpSpPr/>
        <p:nvPr/>
      </p:nvGrpSpPr>
      <p:grpSpPr>
        <a:xfrm>
          <a:off x="0" y="0"/>
          <a:ext cx="0" cy="0"/>
          <a:chOff x="0" y="0"/>
          <a:chExt cx="0" cy="0"/>
        </a:xfrm>
      </p:grpSpPr>
      <p:sp>
        <p:nvSpPr>
          <p:cNvPr id="3" name="Εξάγωνο 2">
            <a:extLst>
              <a:ext uri="{FF2B5EF4-FFF2-40B4-BE49-F238E27FC236}">
                <a16:creationId xmlns:a16="http://schemas.microsoft.com/office/drawing/2014/main" id="{A4776032-D77C-980B-9547-59AD15495E89}"/>
              </a:ext>
            </a:extLst>
          </p:cNvPr>
          <p:cNvSpPr/>
          <p:nvPr/>
        </p:nvSpPr>
        <p:spPr>
          <a:xfrm rot="5400000">
            <a:off x="4442377" y="66966"/>
            <a:ext cx="5399587" cy="1710968"/>
          </a:xfrm>
          <a:prstGeom prst="hexagon">
            <a:avLst/>
          </a:prstGeom>
          <a:noFill/>
          <a:ln>
            <a:solidFill>
              <a:srgbClr val="554E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Εξάγωνο 3">
            <a:extLst>
              <a:ext uri="{FF2B5EF4-FFF2-40B4-BE49-F238E27FC236}">
                <a16:creationId xmlns:a16="http://schemas.microsoft.com/office/drawing/2014/main" id="{0B772DE7-16E8-FB03-8ACB-4A3FDF5D8BC6}"/>
              </a:ext>
            </a:extLst>
          </p:cNvPr>
          <p:cNvSpPr/>
          <p:nvPr/>
        </p:nvSpPr>
        <p:spPr>
          <a:xfrm rot="5400000">
            <a:off x="6422116" y="66964"/>
            <a:ext cx="5399587" cy="1710968"/>
          </a:xfrm>
          <a:prstGeom prst="hexagon">
            <a:avLst/>
          </a:prstGeom>
          <a:noFill/>
          <a:ln>
            <a:solidFill>
              <a:srgbClr val="554E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5" name="Εξάγωνο 4">
            <a:extLst>
              <a:ext uri="{FF2B5EF4-FFF2-40B4-BE49-F238E27FC236}">
                <a16:creationId xmlns:a16="http://schemas.microsoft.com/office/drawing/2014/main" id="{3F512D3F-7562-DAA8-7CE4-FD66A58FBF7B}"/>
              </a:ext>
            </a:extLst>
          </p:cNvPr>
          <p:cNvSpPr/>
          <p:nvPr/>
        </p:nvSpPr>
        <p:spPr>
          <a:xfrm rot="5400000">
            <a:off x="8401857" y="66965"/>
            <a:ext cx="5399589" cy="1710968"/>
          </a:xfrm>
          <a:prstGeom prst="hexagon">
            <a:avLst/>
          </a:prstGeom>
          <a:noFill/>
          <a:ln>
            <a:solidFill>
              <a:srgbClr val="554E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Εξάγωνο 6">
            <a:extLst>
              <a:ext uri="{FF2B5EF4-FFF2-40B4-BE49-F238E27FC236}">
                <a16:creationId xmlns:a16="http://schemas.microsoft.com/office/drawing/2014/main" id="{7803A3BD-8C7C-AE8E-78B1-2ADCF0F8744B}"/>
              </a:ext>
            </a:extLst>
          </p:cNvPr>
          <p:cNvSpPr/>
          <p:nvPr/>
        </p:nvSpPr>
        <p:spPr>
          <a:xfrm rot="5400000">
            <a:off x="9386415" y="3427745"/>
            <a:ext cx="1554984" cy="1557495"/>
          </a:xfrm>
          <a:prstGeom prst="hexagon">
            <a:avLst/>
          </a:prstGeom>
          <a:noFill/>
          <a:ln>
            <a:solidFill>
              <a:srgbClr val="554E2B">
                <a:alpha val="17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Εξάγωνο 7">
            <a:extLst>
              <a:ext uri="{FF2B5EF4-FFF2-40B4-BE49-F238E27FC236}">
                <a16:creationId xmlns:a16="http://schemas.microsoft.com/office/drawing/2014/main" id="{9A1359E7-DE07-6F9B-2977-FF9EC2DFCB71}"/>
              </a:ext>
            </a:extLst>
          </p:cNvPr>
          <p:cNvSpPr/>
          <p:nvPr/>
        </p:nvSpPr>
        <p:spPr>
          <a:xfrm rot="5400000">
            <a:off x="3565700" y="4721318"/>
            <a:ext cx="1238761" cy="914400"/>
          </a:xfrm>
          <a:prstGeom prst="hexagon">
            <a:avLst/>
          </a:prstGeom>
          <a:noFill/>
          <a:ln>
            <a:solidFill>
              <a:srgbClr val="554E2B">
                <a:alpha val="25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Εξάγωνο 8">
            <a:extLst>
              <a:ext uri="{FF2B5EF4-FFF2-40B4-BE49-F238E27FC236}">
                <a16:creationId xmlns:a16="http://schemas.microsoft.com/office/drawing/2014/main" id="{A2F38A44-1F97-5775-C8E1-4EA405AAF525}"/>
              </a:ext>
            </a:extLst>
          </p:cNvPr>
          <p:cNvSpPr/>
          <p:nvPr/>
        </p:nvSpPr>
        <p:spPr>
          <a:xfrm rot="5400000">
            <a:off x="-166208" y="5781420"/>
            <a:ext cx="1238761" cy="914400"/>
          </a:xfrm>
          <a:prstGeom prst="hexagon">
            <a:avLst/>
          </a:prstGeom>
          <a:noFill/>
          <a:ln>
            <a:solidFill>
              <a:srgbClr val="554E2B">
                <a:alpha val="26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Εξάγωνο 9">
            <a:extLst>
              <a:ext uri="{FF2B5EF4-FFF2-40B4-BE49-F238E27FC236}">
                <a16:creationId xmlns:a16="http://schemas.microsoft.com/office/drawing/2014/main" id="{38BA3AFE-0BC5-EE42-4754-39352CE9AA4E}"/>
              </a:ext>
            </a:extLst>
          </p:cNvPr>
          <p:cNvSpPr/>
          <p:nvPr/>
        </p:nvSpPr>
        <p:spPr>
          <a:xfrm rot="5400000">
            <a:off x="10974053" y="5759390"/>
            <a:ext cx="1470475" cy="1247651"/>
          </a:xfrm>
          <a:prstGeom prst="hexagon">
            <a:avLst/>
          </a:prstGeom>
          <a:noFill/>
          <a:ln>
            <a:solidFill>
              <a:srgbClr val="554E2B">
                <a:alpha val="18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1" name="Εξάγωνο 10">
            <a:extLst>
              <a:ext uri="{FF2B5EF4-FFF2-40B4-BE49-F238E27FC236}">
                <a16:creationId xmlns:a16="http://schemas.microsoft.com/office/drawing/2014/main" id="{2A37ABD4-BC4A-5BB8-7776-BACFA5C41400}"/>
              </a:ext>
            </a:extLst>
          </p:cNvPr>
          <p:cNvSpPr/>
          <p:nvPr/>
        </p:nvSpPr>
        <p:spPr>
          <a:xfrm rot="5400000">
            <a:off x="4282639" y="5819602"/>
            <a:ext cx="1060704" cy="914400"/>
          </a:xfrm>
          <a:prstGeom prst="hexagon">
            <a:avLst/>
          </a:prstGeom>
          <a:noFill/>
          <a:ln>
            <a:solidFill>
              <a:srgbClr val="554E2B">
                <a:alpha val="17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Εξάγωνο 11">
            <a:extLst>
              <a:ext uri="{FF2B5EF4-FFF2-40B4-BE49-F238E27FC236}">
                <a16:creationId xmlns:a16="http://schemas.microsoft.com/office/drawing/2014/main" id="{F35D65EF-5751-3255-6422-3D712356F2D6}"/>
              </a:ext>
            </a:extLst>
          </p:cNvPr>
          <p:cNvSpPr/>
          <p:nvPr/>
        </p:nvSpPr>
        <p:spPr>
          <a:xfrm rot="5400000">
            <a:off x="-73152" y="-65104"/>
            <a:ext cx="1060704" cy="914400"/>
          </a:xfrm>
          <a:prstGeom prst="hexagon">
            <a:avLst/>
          </a:prstGeom>
          <a:noFill/>
          <a:ln>
            <a:solidFill>
              <a:srgbClr val="554E2B">
                <a:alpha val="17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14" name="Γραφικό 13" descr="Δέντρο με ρίζες με συμπαγές γέμισμα">
            <a:extLst>
              <a:ext uri="{FF2B5EF4-FFF2-40B4-BE49-F238E27FC236}">
                <a16:creationId xmlns:a16="http://schemas.microsoft.com/office/drawing/2014/main" id="{63A6CD97-79CA-0253-49BF-F134C147B0F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706707" y="3749292"/>
            <a:ext cx="914400" cy="914400"/>
          </a:xfrm>
          <a:prstGeom prst="rect">
            <a:avLst/>
          </a:prstGeom>
        </p:spPr>
      </p:pic>
      <p:sp>
        <p:nvSpPr>
          <p:cNvPr id="15" name="Εξάγωνο 14">
            <a:extLst>
              <a:ext uri="{FF2B5EF4-FFF2-40B4-BE49-F238E27FC236}">
                <a16:creationId xmlns:a16="http://schemas.microsoft.com/office/drawing/2014/main" id="{09E74CFE-235E-93FC-B082-1EC21B51A790}"/>
              </a:ext>
            </a:extLst>
          </p:cNvPr>
          <p:cNvSpPr/>
          <p:nvPr/>
        </p:nvSpPr>
        <p:spPr>
          <a:xfrm rot="5400000">
            <a:off x="6624000" y="3455155"/>
            <a:ext cx="2820520" cy="2570526"/>
          </a:xfrm>
          <a:prstGeom prst="hexagon">
            <a:avLst/>
          </a:prstGeom>
          <a:blipFill dpi="0" rotWithShape="0">
            <a:blip r:embed="rId3"/>
            <a:srcRect/>
            <a:stretch>
              <a:fillRect t="908" b="-908"/>
            </a:stretch>
          </a:blipFill>
          <a:ln>
            <a:solidFill>
              <a:srgbClr val="554E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TextBox 5">
            <a:extLst>
              <a:ext uri="{FF2B5EF4-FFF2-40B4-BE49-F238E27FC236}">
                <a16:creationId xmlns:a16="http://schemas.microsoft.com/office/drawing/2014/main" id="{CB92C2A1-69D6-8856-9AD0-6CC225CB594A}"/>
              </a:ext>
            </a:extLst>
          </p:cNvPr>
          <p:cNvSpPr txBox="1"/>
          <p:nvPr/>
        </p:nvSpPr>
        <p:spPr>
          <a:xfrm>
            <a:off x="352636" y="1365353"/>
            <a:ext cx="5644086" cy="3606115"/>
          </a:xfrm>
          <a:prstGeom prst="rect">
            <a:avLst/>
          </a:prstGeom>
          <a:noFill/>
        </p:spPr>
        <p:txBody>
          <a:bodyPr wrap="square" rtlCol="0">
            <a:spAutoFit/>
          </a:bodyPr>
          <a:lstStyle/>
          <a:p>
            <a:pPr algn="just" rtl="0" fontAlgn="base">
              <a:spcBef>
                <a:spcPts val="1000"/>
              </a:spcBef>
              <a:buFont typeface="Arial" panose="020B0604020202020204" pitchFamily="34" charset="0"/>
              <a:buChar char="•"/>
            </a:pPr>
            <a:endParaRPr lang="el-GR" sz="2000" b="0" i="0" u="none" strike="noStrike" dirty="0">
              <a:solidFill>
                <a:srgbClr val="B7AB71"/>
              </a:solidFill>
              <a:effectLst/>
              <a:latin typeface="Comic Sans MS" panose="030F0702030302020204" pitchFamily="66" charset="0"/>
            </a:endParaRPr>
          </a:p>
          <a:p>
            <a:pPr algn="just" rtl="0" fontAlgn="base">
              <a:spcBef>
                <a:spcPts val="1000"/>
              </a:spcBef>
            </a:pPr>
            <a:r>
              <a:rPr lang="el-GR" sz="2000" b="0" i="0" u="none" strike="noStrike" dirty="0">
                <a:solidFill>
                  <a:srgbClr val="C00000"/>
                </a:solidFill>
                <a:effectLst/>
                <a:latin typeface="Comic Sans MS" panose="030F0702030302020204" pitchFamily="66" charset="0"/>
              </a:rPr>
              <a:t>Το φυτικό είδος </a:t>
            </a:r>
            <a:r>
              <a:rPr lang="el-GR" sz="2000" b="0" i="1" u="none" strike="noStrike" dirty="0" err="1">
                <a:solidFill>
                  <a:srgbClr val="C00000"/>
                </a:solidFill>
                <a:effectLst/>
                <a:latin typeface="Comic Sans MS" panose="030F0702030302020204" pitchFamily="66" charset="0"/>
              </a:rPr>
              <a:t>Commiphora</a:t>
            </a:r>
            <a:r>
              <a:rPr lang="el-GR" sz="2000" b="0" i="1" u="none" strike="noStrike" dirty="0">
                <a:solidFill>
                  <a:srgbClr val="C00000"/>
                </a:solidFill>
                <a:effectLst/>
                <a:latin typeface="Comic Sans MS" panose="030F0702030302020204" pitchFamily="66" charset="0"/>
              </a:rPr>
              <a:t> </a:t>
            </a:r>
            <a:r>
              <a:rPr lang="el-GR" sz="2000" b="0" i="1" u="none" strike="noStrike" dirty="0" err="1">
                <a:solidFill>
                  <a:srgbClr val="C00000"/>
                </a:solidFill>
                <a:effectLst/>
                <a:latin typeface="Comic Sans MS" panose="030F0702030302020204" pitchFamily="66" charset="0"/>
              </a:rPr>
              <a:t>myrrha</a:t>
            </a:r>
            <a:r>
              <a:rPr lang="el-GR" sz="2000" b="0" i="1" u="none" strike="noStrike" dirty="0">
                <a:solidFill>
                  <a:srgbClr val="C00000"/>
                </a:solidFill>
                <a:effectLst/>
                <a:latin typeface="Comic Sans MS" panose="030F0702030302020204" pitchFamily="66" charset="0"/>
              </a:rPr>
              <a:t> </a:t>
            </a:r>
            <a:r>
              <a:rPr lang="el-GR" sz="2000" b="0" i="0" u="none" strike="noStrike" dirty="0">
                <a:solidFill>
                  <a:srgbClr val="C00000"/>
                </a:solidFill>
                <a:effectLst/>
                <a:latin typeface="Comic Sans MS" panose="030F0702030302020204" pitchFamily="66" charset="0"/>
              </a:rPr>
              <a:t>ανήκει στο γένος </a:t>
            </a:r>
            <a:r>
              <a:rPr lang="el-GR" sz="2000" b="0" i="1" u="none" strike="noStrike" dirty="0" err="1">
                <a:solidFill>
                  <a:srgbClr val="C00000"/>
                </a:solidFill>
                <a:effectLst/>
                <a:latin typeface="Comic Sans MS" panose="030F0702030302020204" pitchFamily="66" charset="0"/>
              </a:rPr>
              <a:t>Commiphora</a:t>
            </a:r>
            <a:r>
              <a:rPr lang="el-GR" sz="2000" b="0" i="0" u="none" strike="noStrike" dirty="0">
                <a:solidFill>
                  <a:srgbClr val="C00000"/>
                </a:solidFill>
                <a:effectLst/>
                <a:latin typeface="Comic Sans MS" panose="030F0702030302020204" pitchFamily="66" charset="0"/>
              </a:rPr>
              <a:t> και πρόκειται για μια φυσική ρητίνη η οποία χρησιμοποιείται από την αρχαιότητα, χάρη στις θεραπευτικές και αρωματικές της ιδιότητες, αλλά και τη χρήση της  για θρησκευτικούς σκοπούς.   Εντοπίζεται κυρίως σε </a:t>
            </a:r>
            <a:r>
              <a:rPr lang="el-GR" sz="2000" b="0" i="0" u="none" strike="noStrike" dirty="0" err="1">
                <a:solidFill>
                  <a:srgbClr val="C00000"/>
                </a:solidFill>
                <a:effectLst/>
                <a:latin typeface="Comic Sans MS" panose="030F0702030302020204" pitchFamily="66" charset="0"/>
              </a:rPr>
              <a:t>ημι</a:t>
            </a:r>
            <a:r>
              <a:rPr lang="el-GR" sz="2000" b="0" i="0" u="none" strike="noStrike" dirty="0">
                <a:solidFill>
                  <a:srgbClr val="C00000"/>
                </a:solidFill>
                <a:effectLst/>
                <a:latin typeface="Comic Sans MS" panose="030F0702030302020204" pitchFamily="66" charset="0"/>
              </a:rPr>
              <a:t>-άνυδρες και άνυδρες περιοχές, όπως η νότια Αραβία, η βόρεια Σομαλία, η Ινδία, το Σουδάν, η βόρεια Κένυα και η Αιθιοπία. </a:t>
            </a:r>
          </a:p>
        </p:txBody>
      </p:sp>
    </p:spTree>
    <p:extLst>
      <p:ext uri="{BB962C8B-B14F-4D97-AF65-F5344CB8AC3E}">
        <p14:creationId xmlns:p14="http://schemas.microsoft.com/office/powerpoint/2010/main" val="1665076931"/>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6CF5A3C5-4F0C-45CD-F6D8-DC68A4CB2ECA}"/>
              </a:ext>
            </a:extLst>
          </p:cNvPr>
          <p:cNvSpPr>
            <a:spLocks noGrp="1"/>
          </p:cNvSpPr>
          <p:nvPr>
            <p:ph type="title"/>
          </p:nvPr>
        </p:nvSpPr>
        <p:spPr>
          <a:xfrm>
            <a:off x="1314824" y="735106"/>
            <a:ext cx="10053763" cy="2928470"/>
          </a:xfrm>
        </p:spPr>
        <p:txBody>
          <a:bodyPr vert="horz" lIns="91440" tIns="45720" rIns="91440" bIns="45720" rtlCol="0" anchor="b">
            <a:normAutofit/>
          </a:bodyPr>
          <a:lstStyle/>
          <a:p>
            <a:r>
              <a:rPr lang="en-US" sz="4800" kern="1200">
                <a:solidFill>
                  <a:srgbClr val="FFFFFF"/>
                </a:solidFill>
                <a:latin typeface="+mj-lt"/>
                <a:ea typeface="+mj-ea"/>
                <a:cs typeface="+mj-cs"/>
              </a:rPr>
              <a:t>Σύνοψη</a:t>
            </a:r>
          </a:p>
        </p:txBody>
      </p:sp>
      <p:sp>
        <p:nvSpPr>
          <p:cNvPr id="3" name="Text Placeholder 2">
            <a:extLst>
              <a:ext uri="{FF2B5EF4-FFF2-40B4-BE49-F238E27FC236}">
                <a16:creationId xmlns:a16="http://schemas.microsoft.com/office/drawing/2014/main" id="{A8AE8D4C-F52C-76BB-B3FF-4F5AC09D3D10}"/>
              </a:ext>
            </a:extLst>
          </p:cNvPr>
          <p:cNvSpPr>
            <a:spLocks noGrp="1"/>
          </p:cNvSpPr>
          <p:nvPr>
            <p:ph type="body" idx="1"/>
          </p:nvPr>
        </p:nvSpPr>
        <p:spPr>
          <a:xfrm>
            <a:off x="1350682" y="4870824"/>
            <a:ext cx="10005951" cy="1458258"/>
          </a:xfrm>
        </p:spPr>
        <p:txBody>
          <a:bodyPr vert="horz" lIns="91440" tIns="45720" rIns="91440" bIns="45720" rtlCol="0" anchor="ctr">
            <a:normAutofit/>
          </a:bodyPr>
          <a:lstStyle/>
          <a:p>
            <a:r>
              <a:rPr lang="en-US" kern="1200" dirty="0" err="1">
                <a:solidFill>
                  <a:schemeClr val="tx1"/>
                </a:solidFill>
                <a:latin typeface="+mn-lt"/>
                <a:ea typeface="+mn-ea"/>
                <a:cs typeface="+mn-cs"/>
                <a:hlinkClick r:id="rId2"/>
              </a:rPr>
              <a:t>Ρητίνες</a:t>
            </a:r>
            <a:r>
              <a:rPr lang="en-US" kern="1200" dirty="0">
                <a:solidFill>
                  <a:schemeClr val="tx1"/>
                </a:solidFill>
                <a:latin typeface="+mn-lt"/>
                <a:ea typeface="+mn-ea"/>
                <a:cs typeface="+mn-cs"/>
                <a:hlinkClick r:id="rId2"/>
              </a:rPr>
              <a:t> και Επ</a:t>
            </a:r>
            <a:r>
              <a:rPr lang="en-US" kern="1200" dirty="0" err="1">
                <a:solidFill>
                  <a:schemeClr val="tx1"/>
                </a:solidFill>
                <a:latin typeface="+mn-lt"/>
                <a:ea typeface="+mn-ea"/>
                <a:cs typeface="+mn-cs"/>
                <a:hlinkClick r:id="rId2"/>
              </a:rPr>
              <a:t>ουράνι</a:t>
            </a:r>
            <a:r>
              <a:rPr lang="en-US" kern="1200" dirty="0">
                <a:solidFill>
                  <a:schemeClr val="tx1"/>
                </a:solidFill>
                <a:latin typeface="+mn-lt"/>
                <a:ea typeface="+mn-ea"/>
                <a:cs typeface="+mn-cs"/>
                <a:hlinkClick r:id="rId2"/>
              </a:rPr>
              <a:t>α Αρώματα (Σ. </a:t>
            </a:r>
            <a:r>
              <a:rPr lang="en-US" kern="1200" dirty="0" err="1">
                <a:solidFill>
                  <a:schemeClr val="tx1"/>
                </a:solidFill>
                <a:latin typeface="+mn-lt"/>
                <a:ea typeface="+mn-ea"/>
                <a:cs typeface="+mn-cs"/>
                <a:hlinkClick r:id="rId2"/>
              </a:rPr>
              <a:t>Δεσ</a:t>
            </a:r>
            <a:r>
              <a:rPr lang="en-US" kern="1200" dirty="0">
                <a:solidFill>
                  <a:schemeClr val="tx1"/>
                </a:solidFill>
                <a:latin typeface="+mn-lt"/>
                <a:ea typeface="+mn-ea"/>
                <a:cs typeface="+mn-cs"/>
                <a:hlinkClick r:id="rId2"/>
              </a:rPr>
              <a:t>πότης)</a:t>
            </a:r>
            <a:endParaRPr lang="el-GR" kern="1200" dirty="0">
              <a:solidFill>
                <a:schemeClr val="tx1"/>
              </a:solidFill>
              <a:latin typeface="+mn-lt"/>
              <a:ea typeface="+mn-ea"/>
              <a:cs typeface="+mn-cs"/>
            </a:endParaRPr>
          </a:p>
          <a:p>
            <a:r>
              <a:rPr lang="en-US" dirty="0">
                <a:solidFill>
                  <a:schemeClr val="tx1"/>
                </a:solidFill>
                <a:hlinkClick r:id="rId3"/>
              </a:rPr>
              <a:t>https://notebook.google.com/notebook/1ff58bc4-436e-4e5f-92e1-44480a03293c</a:t>
            </a:r>
            <a:r>
              <a:rPr lang="el-GR" dirty="0">
                <a:solidFill>
                  <a:schemeClr val="tx1"/>
                </a:solidFill>
              </a:rPr>
              <a:t> </a:t>
            </a:r>
            <a:endParaRPr lang="en-US" kern="1200" dirty="0">
              <a:solidFill>
                <a:schemeClr val="tx1"/>
              </a:solidFill>
              <a:latin typeface="+mn-lt"/>
              <a:ea typeface="+mn-ea"/>
              <a:cs typeface="+mn-cs"/>
            </a:endParaRPr>
          </a:p>
        </p:txBody>
      </p:sp>
    </p:spTree>
    <p:extLst>
      <p:ext uri="{BB962C8B-B14F-4D97-AF65-F5344CB8AC3E}">
        <p14:creationId xmlns:p14="http://schemas.microsoft.com/office/powerpoint/2010/main" val="41315617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F8284D53-BCFD-9C02-C5E3-883751A334A0}"/>
              </a:ext>
            </a:extLst>
          </p:cNvPr>
          <p:cNvSpPr>
            <a:spLocks noGrp="1"/>
          </p:cNvSpPr>
          <p:nvPr>
            <p:ph type="title"/>
          </p:nvPr>
        </p:nvSpPr>
        <p:spPr>
          <a:xfrm>
            <a:off x="1314824" y="735106"/>
            <a:ext cx="10053763" cy="2928470"/>
          </a:xfrm>
        </p:spPr>
        <p:txBody>
          <a:bodyPr vert="horz" lIns="91440" tIns="45720" rIns="91440" bIns="45720" rtlCol="0" anchor="b">
            <a:normAutofit/>
          </a:bodyPr>
          <a:lstStyle/>
          <a:p>
            <a:r>
              <a:rPr lang="el-GR" sz="4800" dirty="0">
                <a:solidFill>
                  <a:srgbClr val="FFFFFF"/>
                </a:solidFill>
              </a:rPr>
              <a:t>«Πρώτη» Διαθήκη</a:t>
            </a:r>
            <a:r>
              <a:rPr lang="en-US" sz="4800" kern="1200" dirty="0">
                <a:solidFill>
                  <a:srgbClr val="FFFFFF"/>
                </a:solidFill>
                <a:latin typeface="+mj-lt"/>
                <a:ea typeface="+mj-ea"/>
                <a:cs typeface="+mj-cs"/>
              </a:rPr>
              <a:t> και Μυρωδιές</a:t>
            </a:r>
          </a:p>
        </p:txBody>
      </p:sp>
      <p:sp>
        <p:nvSpPr>
          <p:cNvPr id="3" name="Text Placeholder 2">
            <a:extLst>
              <a:ext uri="{FF2B5EF4-FFF2-40B4-BE49-F238E27FC236}">
                <a16:creationId xmlns:a16="http://schemas.microsoft.com/office/drawing/2014/main" id="{1670EAB3-AAD5-B2A2-206F-5F40DCB508AE}"/>
              </a:ext>
            </a:extLst>
          </p:cNvPr>
          <p:cNvSpPr>
            <a:spLocks noGrp="1"/>
          </p:cNvSpPr>
          <p:nvPr>
            <p:ph type="body" idx="1"/>
          </p:nvPr>
        </p:nvSpPr>
        <p:spPr>
          <a:xfrm>
            <a:off x="1350682" y="4870824"/>
            <a:ext cx="10005951" cy="1458258"/>
          </a:xfrm>
        </p:spPr>
        <p:txBody>
          <a:bodyPr vert="horz" lIns="91440" tIns="45720" rIns="91440" bIns="45720" rtlCol="0" anchor="ctr">
            <a:normAutofit/>
          </a:bodyPr>
          <a:lstStyle/>
          <a:p>
            <a:r>
              <a:rPr lang="el-GR" dirty="0">
                <a:solidFill>
                  <a:schemeClr val="tx1"/>
                </a:solidFill>
              </a:rPr>
              <a:t>Χρίσμα  - «Μύρο» – Θυμίαμα -  (Μυροφόρα και «</a:t>
            </a:r>
            <a:r>
              <a:rPr lang="el-GR" dirty="0" err="1">
                <a:solidFill>
                  <a:schemeClr val="tx1"/>
                </a:solidFill>
              </a:rPr>
              <a:t>Μυρο+Βλήτης</a:t>
            </a:r>
            <a:r>
              <a:rPr lang="el-GR" dirty="0">
                <a:solidFill>
                  <a:schemeClr val="tx1"/>
                </a:solidFill>
              </a:rPr>
              <a:t>»)</a:t>
            </a:r>
            <a:endParaRPr lang="en-US" sz="2400" kern="1200" dirty="0">
              <a:solidFill>
                <a:schemeClr val="tx1"/>
              </a:solidFill>
              <a:latin typeface="+mn-lt"/>
              <a:ea typeface="+mn-ea"/>
              <a:cs typeface="+mn-cs"/>
            </a:endParaRPr>
          </a:p>
        </p:txBody>
      </p:sp>
    </p:spTree>
    <p:extLst>
      <p:ext uri="{BB962C8B-B14F-4D97-AF65-F5344CB8AC3E}">
        <p14:creationId xmlns:p14="http://schemas.microsoft.com/office/powerpoint/2010/main" val="13944100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F821940F-7A1D-4ACC-85B4-A932898A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16674508-81D3-48CF-96BF-7FC60EAA57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741994" cy="6858000"/>
          </a:xfrm>
          <a:custGeom>
            <a:avLst/>
            <a:gdLst>
              <a:gd name="connsiteX0" fmla="*/ 0 w 6568309"/>
              <a:gd name="connsiteY0" fmla="*/ 0 h 6858000"/>
              <a:gd name="connsiteX1" fmla="*/ 362841 w 6568309"/>
              <a:gd name="connsiteY1" fmla="*/ 0 h 6858000"/>
              <a:gd name="connsiteX2" fmla="*/ 523269 w 6568309"/>
              <a:gd name="connsiteY2" fmla="*/ 0 h 6858000"/>
              <a:gd name="connsiteX3" fmla="*/ 1343025 w 6568309"/>
              <a:gd name="connsiteY3" fmla="*/ 0 h 6858000"/>
              <a:gd name="connsiteX4" fmla="*/ 1705866 w 6568309"/>
              <a:gd name="connsiteY4" fmla="*/ 0 h 6858000"/>
              <a:gd name="connsiteX5" fmla="*/ 1866294 w 6568309"/>
              <a:gd name="connsiteY5" fmla="*/ 0 h 6858000"/>
              <a:gd name="connsiteX6" fmla="*/ 5225154 w 6568309"/>
              <a:gd name="connsiteY6" fmla="*/ 0 h 6858000"/>
              <a:gd name="connsiteX7" fmla="*/ 6568179 w 6568309"/>
              <a:gd name="connsiteY7" fmla="*/ 0 h 6858000"/>
              <a:gd name="connsiteX8" fmla="*/ 6568309 w 6568309"/>
              <a:gd name="connsiteY8" fmla="*/ 1 h 6858000"/>
              <a:gd name="connsiteX9" fmla="*/ 6562951 w 6568309"/>
              <a:gd name="connsiteY9" fmla="*/ 30700 h 6858000"/>
              <a:gd name="connsiteX10" fmla="*/ 6547446 w 6568309"/>
              <a:gd name="connsiteY10" fmla="*/ 310025 h 6858000"/>
              <a:gd name="connsiteX11" fmla="*/ 6558316 w 6568309"/>
              <a:gd name="connsiteY11" fmla="*/ 443960 h 6858000"/>
              <a:gd name="connsiteX12" fmla="*/ 6528896 w 6568309"/>
              <a:gd name="connsiteY12" fmla="*/ 642659 h 6858000"/>
              <a:gd name="connsiteX13" fmla="*/ 6523095 w 6568309"/>
              <a:gd name="connsiteY13" fmla="*/ 673307 h 6858000"/>
              <a:gd name="connsiteX14" fmla="*/ 6496169 w 6568309"/>
              <a:gd name="connsiteY14" fmla="*/ 839641 h 6858000"/>
              <a:gd name="connsiteX15" fmla="*/ 6450789 w 6568309"/>
              <a:gd name="connsiteY15" fmla="*/ 958357 h 6858000"/>
              <a:gd name="connsiteX16" fmla="*/ 6453996 w 6568309"/>
              <a:gd name="connsiteY16" fmla="*/ 963398 h 6858000"/>
              <a:gd name="connsiteX17" fmla="*/ 6419467 w 6568309"/>
              <a:gd name="connsiteY17" fmla="*/ 1117169 h 6858000"/>
              <a:gd name="connsiteX18" fmla="*/ 6417348 w 6568309"/>
              <a:gd name="connsiteY18" fmla="*/ 1144352 h 6858000"/>
              <a:gd name="connsiteX19" fmla="*/ 6418473 w 6568309"/>
              <a:gd name="connsiteY19" fmla="*/ 1164484 h 6858000"/>
              <a:gd name="connsiteX20" fmla="*/ 6406979 w 6568309"/>
              <a:gd name="connsiteY20" fmla="*/ 1213829 h 6858000"/>
              <a:gd name="connsiteX21" fmla="*/ 6381928 w 6568309"/>
              <a:gd name="connsiteY21" fmla="*/ 1294823 h 6858000"/>
              <a:gd name="connsiteX22" fmla="*/ 6377948 w 6568309"/>
              <a:gd name="connsiteY22" fmla="*/ 1312193 h 6858000"/>
              <a:gd name="connsiteX23" fmla="*/ 6379894 w 6568309"/>
              <a:gd name="connsiteY23" fmla="*/ 1327626 h 6858000"/>
              <a:gd name="connsiteX24" fmla="*/ 6385024 w 6568309"/>
              <a:gd name="connsiteY24" fmla="*/ 1331644 h 6858000"/>
              <a:gd name="connsiteX25" fmla="*/ 6383696 w 6568309"/>
              <a:gd name="connsiteY25" fmla="*/ 1341276 h 6858000"/>
              <a:gd name="connsiteX26" fmla="*/ 6384464 w 6568309"/>
              <a:gd name="connsiteY26" fmla="*/ 1343945 h 6858000"/>
              <a:gd name="connsiteX27" fmla="*/ 6387748 w 6568309"/>
              <a:gd name="connsiteY27" fmla="*/ 1359134 h 6858000"/>
              <a:gd name="connsiteX28" fmla="*/ 6364157 w 6568309"/>
              <a:gd name="connsiteY28" fmla="*/ 1427803 h 6858000"/>
              <a:gd name="connsiteX29" fmla="*/ 6335874 w 6568309"/>
              <a:gd name="connsiteY29" fmla="*/ 1540278 h 6858000"/>
              <a:gd name="connsiteX30" fmla="*/ 6331892 w 6568309"/>
              <a:gd name="connsiteY30" fmla="*/ 1547262 h 6858000"/>
              <a:gd name="connsiteX31" fmla="*/ 6332744 w 6568309"/>
              <a:gd name="connsiteY31" fmla="*/ 1577056 h 6858000"/>
              <a:gd name="connsiteX32" fmla="*/ 6333604 w 6568309"/>
              <a:gd name="connsiteY32" fmla="*/ 1595898 h 6858000"/>
              <a:gd name="connsiteX33" fmla="*/ 6324749 w 6568309"/>
              <a:gd name="connsiteY33" fmla="*/ 1703726 h 6858000"/>
              <a:gd name="connsiteX34" fmla="*/ 6329594 w 6568309"/>
              <a:gd name="connsiteY34" fmla="*/ 1809535 h 6858000"/>
              <a:gd name="connsiteX35" fmla="*/ 6329062 w 6568309"/>
              <a:gd name="connsiteY35" fmla="*/ 2018310 h 6858000"/>
              <a:gd name="connsiteX36" fmla="*/ 6321735 w 6568309"/>
              <a:gd name="connsiteY36" fmla="*/ 2071355 h 6858000"/>
              <a:gd name="connsiteX37" fmla="*/ 6322678 w 6568309"/>
              <a:gd name="connsiteY37" fmla="*/ 2141166 h 6858000"/>
              <a:gd name="connsiteX38" fmla="*/ 6321340 w 6568309"/>
              <a:gd name="connsiteY38" fmla="*/ 2154548 h 6858000"/>
              <a:gd name="connsiteX39" fmla="*/ 6316582 w 6568309"/>
              <a:gd name="connsiteY39" fmla="*/ 2158153 h 6858000"/>
              <a:gd name="connsiteX40" fmla="*/ 6311428 w 6568309"/>
              <a:gd name="connsiteY40" fmla="*/ 2178174 h 6858000"/>
              <a:gd name="connsiteX41" fmla="*/ 6310192 w 6568309"/>
              <a:gd name="connsiteY41" fmla="*/ 2202858 h 6858000"/>
              <a:gd name="connsiteX42" fmla="*/ 6309211 w 6568309"/>
              <a:gd name="connsiteY42" fmla="*/ 2320214 h 6858000"/>
              <a:gd name="connsiteX43" fmla="*/ 6300151 w 6568309"/>
              <a:gd name="connsiteY43" fmla="*/ 2417011 h 6858000"/>
              <a:gd name="connsiteX44" fmla="*/ 6295176 w 6568309"/>
              <a:gd name="connsiteY44" fmla="*/ 2454207 h 6858000"/>
              <a:gd name="connsiteX45" fmla="*/ 6293727 w 6568309"/>
              <a:gd name="connsiteY45" fmla="*/ 2487203 h 6858000"/>
              <a:gd name="connsiteX46" fmla="*/ 6285477 w 6568309"/>
              <a:gd name="connsiteY46" fmla="*/ 2512282 h 6858000"/>
              <a:gd name="connsiteX47" fmla="*/ 6286205 w 6568309"/>
              <a:gd name="connsiteY47" fmla="*/ 2514318 h 6858000"/>
              <a:gd name="connsiteX48" fmla="*/ 6304629 w 6568309"/>
              <a:gd name="connsiteY48" fmla="*/ 2574334 h 6858000"/>
              <a:gd name="connsiteX49" fmla="*/ 6303842 w 6568309"/>
              <a:gd name="connsiteY49" fmla="*/ 2579877 h 6858000"/>
              <a:gd name="connsiteX50" fmla="*/ 6303953 w 6568309"/>
              <a:gd name="connsiteY50" fmla="*/ 2608928 h 6858000"/>
              <a:gd name="connsiteX51" fmla="*/ 6303530 w 6568309"/>
              <a:gd name="connsiteY51" fmla="*/ 2613111 h 6858000"/>
              <a:gd name="connsiteX52" fmla="*/ 6297474 w 6568309"/>
              <a:gd name="connsiteY52" fmla="*/ 2621996 h 6858000"/>
              <a:gd name="connsiteX53" fmla="*/ 6299263 w 6568309"/>
              <a:gd name="connsiteY53" fmla="*/ 2634265 h 6858000"/>
              <a:gd name="connsiteX54" fmla="*/ 6293065 w 6568309"/>
              <a:gd name="connsiteY54" fmla="*/ 2647237 h 6858000"/>
              <a:gd name="connsiteX55" fmla="*/ 6297496 w 6568309"/>
              <a:gd name="connsiteY55" fmla="*/ 2650786 h 6858000"/>
              <a:gd name="connsiteX56" fmla="*/ 6301708 w 6568309"/>
              <a:gd name="connsiteY56" fmla="*/ 2661993 h 6858000"/>
              <a:gd name="connsiteX57" fmla="*/ 6295884 w 6568309"/>
              <a:gd name="connsiteY57" fmla="*/ 2670949 h 6858000"/>
              <a:gd name="connsiteX58" fmla="*/ 6291714 w 6568309"/>
              <a:gd name="connsiteY58" fmla="*/ 2690255 h 6858000"/>
              <a:gd name="connsiteX59" fmla="*/ 6292327 w 6568309"/>
              <a:gd name="connsiteY59" fmla="*/ 2695683 h 6858000"/>
              <a:gd name="connsiteX60" fmla="*/ 6284410 w 6568309"/>
              <a:gd name="connsiteY60" fmla="*/ 2713964 h 6858000"/>
              <a:gd name="connsiteX61" fmla="*/ 6280410 w 6568309"/>
              <a:gd name="connsiteY61" fmla="*/ 2730175 h 6858000"/>
              <a:gd name="connsiteX62" fmla="*/ 6288082 w 6568309"/>
              <a:gd name="connsiteY62" fmla="*/ 2763497 h 6858000"/>
              <a:gd name="connsiteX63" fmla="*/ 6260924 w 6568309"/>
              <a:gd name="connsiteY63" fmla="*/ 3051539 h 6858000"/>
              <a:gd name="connsiteX64" fmla="*/ 6210151 w 6568309"/>
              <a:gd name="connsiteY64" fmla="*/ 3335396 h 6858000"/>
              <a:gd name="connsiteX65" fmla="*/ 6212034 w 6568309"/>
              <a:gd name="connsiteY65" fmla="*/ 3456509 h 6858000"/>
              <a:gd name="connsiteX66" fmla="*/ 6197490 w 6568309"/>
              <a:gd name="connsiteY66" fmla="*/ 3531827 h 6858000"/>
              <a:gd name="connsiteX67" fmla="*/ 6208018 w 6568309"/>
              <a:gd name="connsiteY67" fmla="*/ 3570877 h 6858000"/>
              <a:gd name="connsiteX68" fmla="*/ 6205920 w 6568309"/>
              <a:gd name="connsiteY68" fmla="*/ 3583849 h 6858000"/>
              <a:gd name="connsiteX69" fmla="*/ 6199616 w 6568309"/>
              <a:gd name="connsiteY69" fmla="*/ 3592763 h 6858000"/>
              <a:gd name="connsiteX70" fmla="*/ 6181288 w 6568309"/>
              <a:gd name="connsiteY70" fmla="*/ 3653485 h 6858000"/>
              <a:gd name="connsiteX71" fmla="*/ 6175963 w 6568309"/>
              <a:gd name="connsiteY71" fmla="*/ 3670528 h 6858000"/>
              <a:gd name="connsiteX72" fmla="*/ 6176722 w 6568309"/>
              <a:gd name="connsiteY72" fmla="*/ 3685990 h 6858000"/>
              <a:gd name="connsiteX73" fmla="*/ 6181549 w 6568309"/>
              <a:gd name="connsiteY73" fmla="*/ 3690283 h 6858000"/>
              <a:gd name="connsiteX74" fmla="*/ 6179476 w 6568309"/>
              <a:gd name="connsiteY74" fmla="*/ 3699787 h 6858000"/>
              <a:gd name="connsiteX75" fmla="*/ 6180040 w 6568309"/>
              <a:gd name="connsiteY75" fmla="*/ 3702486 h 6858000"/>
              <a:gd name="connsiteX76" fmla="*/ 6182155 w 6568309"/>
              <a:gd name="connsiteY76" fmla="*/ 3717784 h 6858000"/>
              <a:gd name="connsiteX77" fmla="*/ 6158980 w 6568309"/>
              <a:gd name="connsiteY77" fmla="*/ 3746229 h 6858000"/>
              <a:gd name="connsiteX78" fmla="*/ 6096049 w 6568309"/>
              <a:gd name="connsiteY78" fmla="*/ 3924910 h 6858000"/>
              <a:gd name="connsiteX79" fmla="*/ 6069712 w 6568309"/>
              <a:gd name="connsiteY79" fmla="*/ 3989353 h 6858000"/>
              <a:gd name="connsiteX80" fmla="*/ 6067330 w 6568309"/>
              <a:gd name="connsiteY80" fmla="*/ 4033899 h 6858000"/>
              <a:gd name="connsiteX81" fmla="*/ 6061081 w 6568309"/>
              <a:gd name="connsiteY81" fmla="*/ 4142250 h 6858000"/>
              <a:gd name="connsiteX82" fmla="*/ 6042858 w 6568309"/>
              <a:gd name="connsiteY82" fmla="*/ 4329442 h 6858000"/>
              <a:gd name="connsiteX83" fmla="*/ 6034182 w 6568309"/>
              <a:gd name="connsiteY83" fmla="*/ 4456184 h 6858000"/>
              <a:gd name="connsiteX84" fmla="*/ 6029178 w 6568309"/>
              <a:gd name="connsiteY84" fmla="*/ 4468478 h 6858000"/>
              <a:gd name="connsiteX85" fmla="*/ 6029974 w 6568309"/>
              <a:gd name="connsiteY85" fmla="*/ 4469862 h 6858000"/>
              <a:gd name="connsiteX86" fmla="*/ 6028340 w 6568309"/>
              <a:gd name="connsiteY86" fmla="*/ 4483797 h 6858000"/>
              <a:gd name="connsiteX87" fmla="*/ 6025168 w 6568309"/>
              <a:gd name="connsiteY87" fmla="*/ 4487091 h 6858000"/>
              <a:gd name="connsiteX88" fmla="*/ 6023164 w 6568309"/>
              <a:gd name="connsiteY88" fmla="*/ 4496728 h 6858000"/>
              <a:gd name="connsiteX89" fmla="*/ 6016839 w 6568309"/>
              <a:gd name="connsiteY89" fmla="*/ 4515918 h 6858000"/>
              <a:gd name="connsiteX90" fmla="*/ 6017886 w 6568309"/>
              <a:gd name="connsiteY90" fmla="*/ 4519316 h 6858000"/>
              <a:gd name="connsiteX91" fmla="*/ 6011819 w 6568309"/>
              <a:gd name="connsiteY91" fmla="*/ 4547957 h 6858000"/>
              <a:gd name="connsiteX92" fmla="*/ 6012791 w 6568309"/>
              <a:gd name="connsiteY92" fmla="*/ 4548262 h 6858000"/>
              <a:gd name="connsiteX93" fmla="*/ 6015703 w 6568309"/>
              <a:gd name="connsiteY93" fmla="*/ 4555939 h 6858000"/>
              <a:gd name="connsiteX94" fmla="*/ 6018854 w 6568309"/>
              <a:gd name="connsiteY94" fmla="*/ 4570815 h 6858000"/>
              <a:gd name="connsiteX95" fmla="*/ 6033000 w 6568309"/>
              <a:gd name="connsiteY95" fmla="*/ 4633846 h 6858000"/>
              <a:gd name="connsiteX96" fmla="*/ 6032325 w 6568309"/>
              <a:gd name="connsiteY96" fmla="*/ 4639816 h 6858000"/>
              <a:gd name="connsiteX97" fmla="*/ 6032549 w 6568309"/>
              <a:gd name="connsiteY97" fmla="*/ 4639923 h 6858000"/>
              <a:gd name="connsiteX98" fmla="*/ 6032309 w 6568309"/>
              <a:gd name="connsiteY98" fmla="*/ 4646192 h 6858000"/>
              <a:gd name="connsiteX99" fmla="*/ 6031095 w 6568309"/>
              <a:gd name="connsiteY99" fmla="*/ 4650706 h 6858000"/>
              <a:gd name="connsiteX100" fmla="*/ 6029786 w 6568309"/>
              <a:gd name="connsiteY100" fmla="*/ 4662290 h 6858000"/>
              <a:gd name="connsiteX101" fmla="*/ 6030911 w 6568309"/>
              <a:gd name="connsiteY101" fmla="*/ 4666180 h 6858000"/>
              <a:gd name="connsiteX102" fmla="*/ 6033630 w 6568309"/>
              <a:gd name="connsiteY102" fmla="*/ 4667585 h 6858000"/>
              <a:gd name="connsiteX103" fmla="*/ 6033189 w 6568309"/>
              <a:gd name="connsiteY103" fmla="*/ 4668660 h 6858000"/>
              <a:gd name="connsiteX104" fmla="*/ 6038764 w 6568309"/>
              <a:gd name="connsiteY104" fmla="*/ 4689807 h 6858000"/>
              <a:gd name="connsiteX105" fmla="*/ 6042217 w 6568309"/>
              <a:gd name="connsiteY105" fmla="*/ 4737890 h 6858000"/>
              <a:gd name="connsiteX106" fmla="*/ 6040543 w 6568309"/>
              <a:gd name="connsiteY106" fmla="*/ 4765657 h 6858000"/>
              <a:gd name="connsiteX107" fmla="*/ 6039956 w 6568309"/>
              <a:gd name="connsiteY107" fmla="*/ 4841463 h 6858000"/>
              <a:gd name="connsiteX108" fmla="*/ 6057123 w 6568309"/>
              <a:gd name="connsiteY108" fmla="*/ 4969863 h 6858000"/>
              <a:gd name="connsiteX109" fmla="*/ 6055039 w 6568309"/>
              <a:gd name="connsiteY109" fmla="*/ 4974028 h 6858000"/>
              <a:gd name="connsiteX110" fmla="*/ 6053462 w 6568309"/>
              <a:gd name="connsiteY110" fmla="*/ 4980318 h 6858000"/>
              <a:gd name="connsiteX111" fmla="*/ 6053643 w 6568309"/>
              <a:gd name="connsiteY111" fmla="*/ 4980501 h 6858000"/>
              <a:gd name="connsiteX112" fmla="*/ 6051733 w 6568309"/>
              <a:gd name="connsiteY112" fmla="*/ 4986338 h 6858000"/>
              <a:gd name="connsiteX113" fmla="*/ 6049602 w 6568309"/>
              <a:gd name="connsiteY113" fmla="*/ 4991296 h 6858000"/>
              <a:gd name="connsiteX114" fmla="*/ 6075165 w 6568309"/>
              <a:gd name="connsiteY114" fmla="*/ 5076895 h 6858000"/>
              <a:gd name="connsiteX115" fmla="*/ 6073751 w 6568309"/>
              <a:gd name="connsiteY115" fmla="*/ 5081568 h 6858000"/>
              <a:gd name="connsiteX116" fmla="*/ 6073150 w 6568309"/>
              <a:gd name="connsiteY116" fmla="*/ 5088173 h 6858000"/>
              <a:gd name="connsiteX117" fmla="*/ 6073355 w 6568309"/>
              <a:gd name="connsiteY117" fmla="*/ 5088300 h 6858000"/>
              <a:gd name="connsiteX118" fmla="*/ 6072362 w 6568309"/>
              <a:gd name="connsiteY118" fmla="*/ 5094558 h 6858000"/>
              <a:gd name="connsiteX119" fmla="*/ 6064726 w 6568309"/>
              <a:gd name="connsiteY119" fmla="*/ 5125620 h 6858000"/>
              <a:gd name="connsiteX120" fmla="*/ 6065415 w 6568309"/>
              <a:gd name="connsiteY120" fmla="*/ 5268004 h 6858000"/>
              <a:gd name="connsiteX121" fmla="*/ 6066081 w 6568309"/>
              <a:gd name="connsiteY121" fmla="*/ 5269530 h 6858000"/>
              <a:gd name="connsiteX122" fmla="*/ 6043407 w 6568309"/>
              <a:gd name="connsiteY122" fmla="*/ 5390941 h 6858000"/>
              <a:gd name="connsiteX123" fmla="*/ 6025377 w 6568309"/>
              <a:gd name="connsiteY123" fmla="*/ 5539927 h 6858000"/>
              <a:gd name="connsiteX124" fmla="*/ 6010052 w 6568309"/>
              <a:gd name="connsiteY124" fmla="*/ 5791594 h 6858000"/>
              <a:gd name="connsiteX125" fmla="*/ 5994220 w 6568309"/>
              <a:gd name="connsiteY125" fmla="*/ 5855206 h 6858000"/>
              <a:gd name="connsiteX126" fmla="*/ 5982580 w 6568309"/>
              <a:gd name="connsiteY126" fmla="*/ 5873582 h 6858000"/>
              <a:gd name="connsiteX127" fmla="*/ 5983608 w 6568309"/>
              <a:gd name="connsiteY127" fmla="*/ 5876037 h 6858000"/>
              <a:gd name="connsiteX128" fmla="*/ 5983535 w 6568309"/>
              <a:gd name="connsiteY128" fmla="*/ 5886534 h 6858000"/>
              <a:gd name="connsiteX129" fmla="*/ 5988737 w 6568309"/>
              <a:gd name="connsiteY129" fmla="*/ 5888644 h 6858000"/>
              <a:gd name="connsiteX130" fmla="*/ 5992371 w 6568309"/>
              <a:gd name="connsiteY130" fmla="*/ 5903832 h 6858000"/>
              <a:gd name="connsiteX131" fmla="*/ 5990780 w 6568309"/>
              <a:gd name="connsiteY131" fmla="*/ 5923391 h 6858000"/>
              <a:gd name="connsiteX132" fmla="*/ 5993870 w 6568309"/>
              <a:gd name="connsiteY132" fmla="*/ 6013205 h 6858000"/>
              <a:gd name="connsiteX133" fmla="*/ 5997673 w 6568309"/>
              <a:gd name="connsiteY133" fmla="*/ 6074018 h 6858000"/>
              <a:gd name="connsiteX134" fmla="*/ 6014840 w 6568309"/>
              <a:gd name="connsiteY134" fmla="*/ 6130837 h 6858000"/>
              <a:gd name="connsiteX135" fmla="*/ 6010704 w 6568309"/>
              <a:gd name="connsiteY135" fmla="*/ 6152982 h 6858000"/>
              <a:gd name="connsiteX136" fmla="*/ 6038294 w 6568309"/>
              <a:gd name="connsiteY136" fmla="*/ 6221100 h 6858000"/>
              <a:gd name="connsiteX137" fmla="*/ 6052331 w 6568309"/>
              <a:gd name="connsiteY137" fmla="*/ 6287550 h 6858000"/>
              <a:gd name="connsiteX138" fmla="*/ 6074143 w 6568309"/>
              <a:gd name="connsiteY138" fmla="*/ 6401595 h 6858000"/>
              <a:gd name="connsiteX139" fmla="*/ 6060199 w 6568309"/>
              <a:gd name="connsiteY139" fmla="*/ 6487110 h 6858000"/>
              <a:gd name="connsiteX140" fmla="*/ 6081156 w 6568309"/>
              <a:gd name="connsiteY140" fmla="*/ 6588589 h 6858000"/>
              <a:gd name="connsiteX141" fmla="*/ 6114944 w 6568309"/>
              <a:gd name="connsiteY141" fmla="*/ 6769963 h 6858000"/>
              <a:gd name="connsiteX142" fmla="*/ 6128950 w 6568309"/>
              <a:gd name="connsiteY142" fmla="*/ 6835814 h 6858000"/>
              <a:gd name="connsiteX143" fmla="*/ 6132536 w 6568309"/>
              <a:gd name="connsiteY143" fmla="*/ 6858000 h 6858000"/>
              <a:gd name="connsiteX144" fmla="*/ 4789511 w 6568309"/>
              <a:gd name="connsiteY144" fmla="*/ 6858000 h 6858000"/>
              <a:gd name="connsiteX145" fmla="*/ 1866294 w 6568309"/>
              <a:gd name="connsiteY145" fmla="*/ 6858000 h 6858000"/>
              <a:gd name="connsiteX146" fmla="*/ 1705866 w 6568309"/>
              <a:gd name="connsiteY146" fmla="*/ 6858000 h 6858000"/>
              <a:gd name="connsiteX147" fmla="*/ 1343025 w 6568309"/>
              <a:gd name="connsiteY147" fmla="*/ 6858000 h 6858000"/>
              <a:gd name="connsiteX148" fmla="*/ 523269 w 6568309"/>
              <a:gd name="connsiteY148" fmla="*/ 6858000 h 6858000"/>
              <a:gd name="connsiteX149" fmla="*/ 362841 w 6568309"/>
              <a:gd name="connsiteY149" fmla="*/ 6858000 h 6858000"/>
              <a:gd name="connsiteX150" fmla="*/ 0 w 6568309"/>
              <a:gd name="connsiteY15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6568309" h="6858000">
                <a:moveTo>
                  <a:pt x="0" y="0"/>
                </a:moveTo>
                <a:lnTo>
                  <a:pt x="362841" y="0"/>
                </a:lnTo>
                <a:lnTo>
                  <a:pt x="523269" y="0"/>
                </a:lnTo>
                <a:lnTo>
                  <a:pt x="1343025" y="0"/>
                </a:lnTo>
                <a:lnTo>
                  <a:pt x="1705866" y="0"/>
                </a:lnTo>
                <a:lnTo>
                  <a:pt x="1866294" y="0"/>
                </a:lnTo>
                <a:lnTo>
                  <a:pt x="5225154" y="0"/>
                </a:lnTo>
                <a:lnTo>
                  <a:pt x="6568179" y="0"/>
                </a:lnTo>
                <a:lnTo>
                  <a:pt x="6568309" y="1"/>
                </a:lnTo>
                <a:lnTo>
                  <a:pt x="6562951" y="30700"/>
                </a:lnTo>
                <a:cubicBezTo>
                  <a:pt x="6559126" y="84364"/>
                  <a:pt x="6548218" y="241149"/>
                  <a:pt x="6547446" y="310025"/>
                </a:cubicBezTo>
                <a:cubicBezTo>
                  <a:pt x="6550151" y="367544"/>
                  <a:pt x="6557712" y="408251"/>
                  <a:pt x="6558316" y="443960"/>
                </a:cubicBezTo>
                <a:cubicBezTo>
                  <a:pt x="6555224" y="499397"/>
                  <a:pt x="6534767" y="604434"/>
                  <a:pt x="6528896" y="642659"/>
                </a:cubicBezTo>
                <a:cubicBezTo>
                  <a:pt x="6535204" y="657287"/>
                  <a:pt x="6515365" y="658191"/>
                  <a:pt x="6523095" y="673307"/>
                </a:cubicBezTo>
                <a:cubicBezTo>
                  <a:pt x="6523388" y="693769"/>
                  <a:pt x="6506868" y="797295"/>
                  <a:pt x="6496169" y="839641"/>
                </a:cubicBezTo>
                <a:cubicBezTo>
                  <a:pt x="6484119" y="887148"/>
                  <a:pt x="6457817" y="937731"/>
                  <a:pt x="6450789" y="958357"/>
                </a:cubicBezTo>
                <a:cubicBezTo>
                  <a:pt x="6443760" y="978983"/>
                  <a:pt x="6459217" y="936930"/>
                  <a:pt x="6453996" y="963398"/>
                </a:cubicBezTo>
                <a:cubicBezTo>
                  <a:pt x="6448777" y="989867"/>
                  <a:pt x="6425575" y="1087010"/>
                  <a:pt x="6419467" y="1117169"/>
                </a:cubicBezTo>
                <a:cubicBezTo>
                  <a:pt x="6431540" y="1118586"/>
                  <a:pt x="6409651" y="1135372"/>
                  <a:pt x="6417348" y="1144352"/>
                </a:cubicBezTo>
                <a:cubicBezTo>
                  <a:pt x="6424109" y="1150681"/>
                  <a:pt x="6419047" y="1157251"/>
                  <a:pt x="6418473" y="1164484"/>
                </a:cubicBezTo>
                <a:cubicBezTo>
                  <a:pt x="6423767" y="1173524"/>
                  <a:pt x="6413947" y="1205209"/>
                  <a:pt x="6406979" y="1213829"/>
                </a:cubicBezTo>
                <a:cubicBezTo>
                  <a:pt x="6382818" y="1235037"/>
                  <a:pt x="6400452" y="1277327"/>
                  <a:pt x="6381928" y="1294823"/>
                </a:cubicBezTo>
                <a:cubicBezTo>
                  <a:pt x="6379195" y="1300845"/>
                  <a:pt x="6378069" y="1306615"/>
                  <a:pt x="6377948" y="1312193"/>
                </a:cubicBezTo>
                <a:lnTo>
                  <a:pt x="6379894" y="1327626"/>
                </a:lnTo>
                <a:lnTo>
                  <a:pt x="6385024" y="1331644"/>
                </a:lnTo>
                <a:lnTo>
                  <a:pt x="6383696" y="1341276"/>
                </a:lnTo>
                <a:cubicBezTo>
                  <a:pt x="6383952" y="1342166"/>
                  <a:pt x="6384208" y="1343055"/>
                  <a:pt x="6384464" y="1343945"/>
                </a:cubicBezTo>
                <a:cubicBezTo>
                  <a:pt x="6385957" y="1349040"/>
                  <a:pt x="6387253" y="1354080"/>
                  <a:pt x="6387748" y="1359134"/>
                </a:cubicBezTo>
                <a:cubicBezTo>
                  <a:pt x="6384363" y="1373109"/>
                  <a:pt x="6372802" y="1397612"/>
                  <a:pt x="6364157" y="1427803"/>
                </a:cubicBezTo>
                <a:cubicBezTo>
                  <a:pt x="6348141" y="1460349"/>
                  <a:pt x="6348362" y="1505076"/>
                  <a:pt x="6335874" y="1540278"/>
                </a:cubicBezTo>
                <a:lnTo>
                  <a:pt x="6331892" y="1547262"/>
                </a:lnTo>
                <a:lnTo>
                  <a:pt x="6332744" y="1577056"/>
                </a:lnTo>
                <a:cubicBezTo>
                  <a:pt x="6335859" y="1582205"/>
                  <a:pt x="6336674" y="1589568"/>
                  <a:pt x="6333604" y="1595898"/>
                </a:cubicBezTo>
                <a:lnTo>
                  <a:pt x="6324749" y="1703726"/>
                </a:lnTo>
                <a:cubicBezTo>
                  <a:pt x="6324080" y="1739332"/>
                  <a:pt x="6318019" y="1754453"/>
                  <a:pt x="6329594" y="1809535"/>
                </a:cubicBezTo>
                <a:cubicBezTo>
                  <a:pt x="6344930" y="1868036"/>
                  <a:pt x="6323725" y="1952670"/>
                  <a:pt x="6329062" y="2018310"/>
                </a:cubicBezTo>
                <a:cubicBezTo>
                  <a:pt x="6308075" y="2053162"/>
                  <a:pt x="6326925" y="2034561"/>
                  <a:pt x="6321735" y="2071355"/>
                </a:cubicBezTo>
                <a:lnTo>
                  <a:pt x="6322678" y="2141166"/>
                </a:lnTo>
                <a:lnTo>
                  <a:pt x="6321340" y="2154548"/>
                </a:lnTo>
                <a:lnTo>
                  <a:pt x="6316582" y="2158153"/>
                </a:lnTo>
                <a:lnTo>
                  <a:pt x="6311428" y="2178174"/>
                </a:lnTo>
                <a:cubicBezTo>
                  <a:pt x="6310177" y="2185696"/>
                  <a:pt x="6309622" y="2193828"/>
                  <a:pt x="6310192" y="2202858"/>
                </a:cubicBezTo>
                <a:cubicBezTo>
                  <a:pt x="6319667" y="2232772"/>
                  <a:pt x="6296459" y="2283357"/>
                  <a:pt x="6309211" y="2320214"/>
                </a:cubicBezTo>
                <a:cubicBezTo>
                  <a:pt x="6307537" y="2355906"/>
                  <a:pt x="6302490" y="2394678"/>
                  <a:pt x="6300151" y="2417011"/>
                </a:cubicBezTo>
                <a:cubicBezTo>
                  <a:pt x="6292303" y="2426377"/>
                  <a:pt x="6304439" y="2456509"/>
                  <a:pt x="6295176" y="2454207"/>
                </a:cubicBezTo>
                <a:cubicBezTo>
                  <a:pt x="6299335" y="2464947"/>
                  <a:pt x="6297305" y="2476105"/>
                  <a:pt x="6293727" y="2487203"/>
                </a:cubicBezTo>
                <a:lnTo>
                  <a:pt x="6285477" y="2512282"/>
                </a:lnTo>
                <a:cubicBezTo>
                  <a:pt x="6285720" y="2512961"/>
                  <a:pt x="6285962" y="2513640"/>
                  <a:pt x="6286205" y="2514318"/>
                </a:cubicBezTo>
                <a:cubicBezTo>
                  <a:pt x="6292347" y="2534324"/>
                  <a:pt x="6298487" y="2554328"/>
                  <a:pt x="6304629" y="2574334"/>
                </a:cubicBezTo>
                <a:lnTo>
                  <a:pt x="6303842" y="2579877"/>
                </a:lnTo>
                <a:cubicBezTo>
                  <a:pt x="6303729" y="2585644"/>
                  <a:pt x="6304006" y="2603388"/>
                  <a:pt x="6303953" y="2608928"/>
                </a:cubicBezTo>
                <a:lnTo>
                  <a:pt x="6303530" y="2613111"/>
                </a:lnTo>
                <a:lnTo>
                  <a:pt x="6297474" y="2621996"/>
                </a:lnTo>
                <a:lnTo>
                  <a:pt x="6299263" y="2634265"/>
                </a:lnTo>
                <a:lnTo>
                  <a:pt x="6293065" y="2647237"/>
                </a:lnTo>
                <a:cubicBezTo>
                  <a:pt x="6294685" y="2648158"/>
                  <a:pt x="6296180" y="2649356"/>
                  <a:pt x="6297496" y="2650786"/>
                </a:cubicBezTo>
                <a:lnTo>
                  <a:pt x="6301708" y="2661993"/>
                </a:lnTo>
                <a:lnTo>
                  <a:pt x="6295884" y="2670949"/>
                </a:lnTo>
                <a:cubicBezTo>
                  <a:pt x="6304913" y="2672007"/>
                  <a:pt x="6294429" y="2681695"/>
                  <a:pt x="6291714" y="2690255"/>
                </a:cubicBezTo>
                <a:lnTo>
                  <a:pt x="6292327" y="2695683"/>
                </a:lnTo>
                <a:lnTo>
                  <a:pt x="6284410" y="2713964"/>
                </a:lnTo>
                <a:lnTo>
                  <a:pt x="6280410" y="2730175"/>
                </a:lnTo>
                <a:lnTo>
                  <a:pt x="6288082" y="2763497"/>
                </a:lnTo>
                <a:lnTo>
                  <a:pt x="6260924" y="3051539"/>
                </a:lnTo>
                <a:cubicBezTo>
                  <a:pt x="6251455" y="3165645"/>
                  <a:pt x="6222174" y="3216611"/>
                  <a:pt x="6210151" y="3335396"/>
                </a:cubicBezTo>
                <a:lnTo>
                  <a:pt x="6212034" y="3456509"/>
                </a:lnTo>
                <a:lnTo>
                  <a:pt x="6197490" y="3531827"/>
                </a:lnTo>
                <a:lnTo>
                  <a:pt x="6208018" y="3570877"/>
                </a:lnTo>
                <a:lnTo>
                  <a:pt x="6205920" y="3583849"/>
                </a:lnTo>
                <a:lnTo>
                  <a:pt x="6199616" y="3592763"/>
                </a:lnTo>
                <a:cubicBezTo>
                  <a:pt x="6191839" y="3613948"/>
                  <a:pt x="6196204" y="3641245"/>
                  <a:pt x="6181288" y="3653485"/>
                </a:cubicBezTo>
                <a:cubicBezTo>
                  <a:pt x="6178087" y="3659316"/>
                  <a:pt x="6176516" y="3664985"/>
                  <a:pt x="6175963" y="3670528"/>
                </a:cubicBezTo>
                <a:lnTo>
                  <a:pt x="6176722" y="3685990"/>
                </a:lnTo>
                <a:lnTo>
                  <a:pt x="6181549" y="3690283"/>
                </a:lnTo>
                <a:lnTo>
                  <a:pt x="6179476" y="3699787"/>
                </a:lnTo>
                <a:cubicBezTo>
                  <a:pt x="6179664" y="3700686"/>
                  <a:pt x="6179852" y="3701586"/>
                  <a:pt x="6180040" y="3702486"/>
                </a:cubicBezTo>
                <a:cubicBezTo>
                  <a:pt x="6181140" y="3707637"/>
                  <a:pt x="6182047" y="3712728"/>
                  <a:pt x="6182155" y="3717784"/>
                </a:cubicBezTo>
                <a:cubicBezTo>
                  <a:pt x="6156678" y="3711701"/>
                  <a:pt x="6178864" y="3759789"/>
                  <a:pt x="6158980" y="3746229"/>
                </a:cubicBezTo>
                <a:cubicBezTo>
                  <a:pt x="6144630" y="3780750"/>
                  <a:pt x="6117520" y="3867558"/>
                  <a:pt x="6096049" y="3924910"/>
                </a:cubicBezTo>
                <a:lnTo>
                  <a:pt x="6069712" y="3989353"/>
                </a:lnTo>
                <a:lnTo>
                  <a:pt x="6067330" y="4033899"/>
                </a:lnTo>
                <a:cubicBezTo>
                  <a:pt x="6065506" y="4070470"/>
                  <a:pt x="6063599" y="4110146"/>
                  <a:pt x="6061081" y="4142250"/>
                </a:cubicBezTo>
                <a:cubicBezTo>
                  <a:pt x="6055260" y="4200007"/>
                  <a:pt x="6045907" y="4278998"/>
                  <a:pt x="6042858" y="4329442"/>
                </a:cubicBezTo>
                <a:cubicBezTo>
                  <a:pt x="6038376" y="4381764"/>
                  <a:pt x="6036461" y="4433012"/>
                  <a:pt x="6034182" y="4456184"/>
                </a:cubicBezTo>
                <a:lnTo>
                  <a:pt x="6029178" y="4468478"/>
                </a:lnTo>
                <a:lnTo>
                  <a:pt x="6029974" y="4469862"/>
                </a:lnTo>
                <a:cubicBezTo>
                  <a:pt x="6031287" y="4476321"/>
                  <a:pt x="6030316" y="4480555"/>
                  <a:pt x="6028340" y="4483797"/>
                </a:cubicBezTo>
                <a:lnTo>
                  <a:pt x="6025168" y="4487091"/>
                </a:lnTo>
                <a:lnTo>
                  <a:pt x="6023164" y="4496728"/>
                </a:lnTo>
                <a:lnTo>
                  <a:pt x="6016839" y="4515918"/>
                </a:lnTo>
                <a:cubicBezTo>
                  <a:pt x="6017189" y="4517049"/>
                  <a:pt x="6017537" y="4518182"/>
                  <a:pt x="6017886" y="4519316"/>
                </a:cubicBezTo>
                <a:lnTo>
                  <a:pt x="6011819" y="4547957"/>
                </a:lnTo>
                <a:lnTo>
                  <a:pt x="6012791" y="4548262"/>
                </a:lnTo>
                <a:cubicBezTo>
                  <a:pt x="6014837" y="4549595"/>
                  <a:pt x="6016087" y="4551811"/>
                  <a:pt x="6015703" y="4555939"/>
                </a:cubicBezTo>
                <a:cubicBezTo>
                  <a:pt x="6031790" y="4548276"/>
                  <a:pt x="6021405" y="4557977"/>
                  <a:pt x="6018854" y="4570815"/>
                </a:cubicBezTo>
                <a:cubicBezTo>
                  <a:pt x="6021736" y="4583801"/>
                  <a:pt x="6030754" y="4622347"/>
                  <a:pt x="6033000" y="4633846"/>
                </a:cubicBezTo>
                <a:lnTo>
                  <a:pt x="6032325" y="4639816"/>
                </a:lnTo>
                <a:lnTo>
                  <a:pt x="6032549" y="4639923"/>
                </a:lnTo>
                <a:cubicBezTo>
                  <a:pt x="6032911" y="4641190"/>
                  <a:pt x="6032878" y="4643141"/>
                  <a:pt x="6032309" y="4646192"/>
                </a:cubicBezTo>
                <a:lnTo>
                  <a:pt x="6031095" y="4650706"/>
                </a:lnTo>
                <a:lnTo>
                  <a:pt x="6029786" y="4662290"/>
                </a:lnTo>
                <a:cubicBezTo>
                  <a:pt x="6030161" y="4663587"/>
                  <a:pt x="6030536" y="4664883"/>
                  <a:pt x="6030911" y="4666180"/>
                </a:cubicBezTo>
                <a:lnTo>
                  <a:pt x="6033630" y="4667585"/>
                </a:lnTo>
                <a:lnTo>
                  <a:pt x="6033189" y="4668660"/>
                </a:lnTo>
                <a:cubicBezTo>
                  <a:pt x="6027286" y="4676831"/>
                  <a:pt x="6019767" y="4679345"/>
                  <a:pt x="6038764" y="4689807"/>
                </a:cubicBezTo>
                <a:cubicBezTo>
                  <a:pt x="6028616" y="4708535"/>
                  <a:pt x="6040474" y="4712235"/>
                  <a:pt x="6042217" y="4737890"/>
                </a:cubicBezTo>
                <a:cubicBezTo>
                  <a:pt x="6033362" y="4748600"/>
                  <a:pt x="6035273" y="4757223"/>
                  <a:pt x="6040543" y="4765657"/>
                </a:cubicBezTo>
                <a:cubicBezTo>
                  <a:pt x="6034416" y="4790618"/>
                  <a:pt x="6040696" y="4813399"/>
                  <a:pt x="6039956" y="4841463"/>
                </a:cubicBezTo>
                <a:lnTo>
                  <a:pt x="6057123" y="4969863"/>
                </a:lnTo>
                <a:lnTo>
                  <a:pt x="6055039" y="4974028"/>
                </a:lnTo>
                <a:cubicBezTo>
                  <a:pt x="6053860" y="4976933"/>
                  <a:pt x="6053409" y="4978909"/>
                  <a:pt x="6053462" y="4980318"/>
                </a:cubicBezTo>
                <a:lnTo>
                  <a:pt x="6053643" y="4980501"/>
                </a:lnTo>
                <a:lnTo>
                  <a:pt x="6051733" y="4986338"/>
                </a:lnTo>
                <a:lnTo>
                  <a:pt x="6049602" y="4991296"/>
                </a:lnTo>
                <a:cubicBezTo>
                  <a:pt x="6058123" y="5019829"/>
                  <a:pt x="6066643" y="5048361"/>
                  <a:pt x="6075165" y="5076895"/>
                </a:cubicBezTo>
                <a:lnTo>
                  <a:pt x="6073751" y="5081568"/>
                </a:lnTo>
                <a:cubicBezTo>
                  <a:pt x="6073034" y="5084748"/>
                  <a:pt x="6072888" y="5086810"/>
                  <a:pt x="6073150" y="5088173"/>
                </a:cubicBezTo>
                <a:lnTo>
                  <a:pt x="6073355" y="5088300"/>
                </a:lnTo>
                <a:lnTo>
                  <a:pt x="6072362" y="5094558"/>
                </a:lnTo>
                <a:cubicBezTo>
                  <a:pt x="6070184" y="5105196"/>
                  <a:pt x="6067588" y="5115626"/>
                  <a:pt x="6064726" y="5125620"/>
                </a:cubicBezTo>
                <a:cubicBezTo>
                  <a:pt x="6063568" y="5154527"/>
                  <a:pt x="6065189" y="5244020"/>
                  <a:pt x="6065415" y="5268004"/>
                </a:cubicBezTo>
                <a:cubicBezTo>
                  <a:pt x="6065637" y="5268513"/>
                  <a:pt x="6065860" y="5269021"/>
                  <a:pt x="6066081" y="5269530"/>
                </a:cubicBezTo>
                <a:lnTo>
                  <a:pt x="6043407" y="5390941"/>
                </a:lnTo>
                <a:cubicBezTo>
                  <a:pt x="6032545" y="5438194"/>
                  <a:pt x="6020942" y="5465286"/>
                  <a:pt x="6025377" y="5539927"/>
                </a:cubicBezTo>
                <a:cubicBezTo>
                  <a:pt x="6019787" y="5610775"/>
                  <a:pt x="6013913" y="5740573"/>
                  <a:pt x="6010052" y="5791594"/>
                </a:cubicBezTo>
                <a:cubicBezTo>
                  <a:pt x="5989401" y="5787060"/>
                  <a:pt x="6018524" y="5849672"/>
                  <a:pt x="5994220" y="5855206"/>
                </a:cubicBezTo>
                <a:cubicBezTo>
                  <a:pt x="5995282" y="5860240"/>
                  <a:pt x="5980598" y="5868910"/>
                  <a:pt x="5982580" y="5873582"/>
                </a:cubicBezTo>
                <a:cubicBezTo>
                  <a:pt x="5982922" y="5874401"/>
                  <a:pt x="5983265" y="5875218"/>
                  <a:pt x="5983608" y="5876037"/>
                </a:cubicBezTo>
                <a:lnTo>
                  <a:pt x="5983535" y="5886534"/>
                </a:lnTo>
                <a:lnTo>
                  <a:pt x="5988737" y="5888644"/>
                </a:lnTo>
                <a:cubicBezTo>
                  <a:pt x="5989948" y="5893707"/>
                  <a:pt x="5991159" y="5898769"/>
                  <a:pt x="5992371" y="5903832"/>
                </a:cubicBezTo>
                <a:cubicBezTo>
                  <a:pt x="5992924" y="5909651"/>
                  <a:pt x="5992578" y="5916068"/>
                  <a:pt x="5990780" y="5923391"/>
                </a:cubicBezTo>
                <a:cubicBezTo>
                  <a:pt x="5975822" y="5948880"/>
                  <a:pt x="6013580" y="5981626"/>
                  <a:pt x="5993870" y="6013205"/>
                </a:cubicBezTo>
                <a:cubicBezTo>
                  <a:pt x="5988486" y="6024901"/>
                  <a:pt x="5991718" y="6066777"/>
                  <a:pt x="5997673" y="6074018"/>
                </a:cubicBezTo>
                <a:cubicBezTo>
                  <a:pt x="5998007" y="6081731"/>
                  <a:pt x="6007861" y="6126985"/>
                  <a:pt x="6014840" y="6130837"/>
                </a:cubicBezTo>
                <a:cubicBezTo>
                  <a:pt x="6022998" y="6137057"/>
                  <a:pt x="5999420" y="6156330"/>
                  <a:pt x="6010704" y="6152982"/>
                </a:cubicBezTo>
                <a:cubicBezTo>
                  <a:pt x="6008682" y="6186619"/>
                  <a:pt x="6039938" y="6191636"/>
                  <a:pt x="6038294" y="6221100"/>
                </a:cubicBezTo>
                <a:cubicBezTo>
                  <a:pt x="6039643" y="6222126"/>
                  <a:pt x="6046356" y="6257468"/>
                  <a:pt x="6052331" y="6287550"/>
                </a:cubicBezTo>
                <a:cubicBezTo>
                  <a:pt x="6058307" y="6317632"/>
                  <a:pt x="6082079" y="6391312"/>
                  <a:pt x="6074143" y="6401595"/>
                </a:cubicBezTo>
                <a:cubicBezTo>
                  <a:pt x="6074931" y="6423902"/>
                  <a:pt x="6059614" y="6432919"/>
                  <a:pt x="6060199" y="6487110"/>
                </a:cubicBezTo>
                <a:cubicBezTo>
                  <a:pt x="6075583" y="6574474"/>
                  <a:pt x="6076150" y="6553611"/>
                  <a:pt x="6081156" y="6588589"/>
                </a:cubicBezTo>
                <a:cubicBezTo>
                  <a:pt x="6102088" y="6637976"/>
                  <a:pt x="6067660" y="6687723"/>
                  <a:pt x="6114944" y="6769963"/>
                </a:cubicBezTo>
                <a:cubicBezTo>
                  <a:pt x="6130462" y="6819284"/>
                  <a:pt x="6119243" y="6817955"/>
                  <a:pt x="6128950" y="6835814"/>
                </a:cubicBezTo>
                <a:lnTo>
                  <a:pt x="6132536" y="6858000"/>
                </a:lnTo>
                <a:lnTo>
                  <a:pt x="4789511" y="6858000"/>
                </a:lnTo>
                <a:lnTo>
                  <a:pt x="1866294" y="6858000"/>
                </a:lnTo>
                <a:lnTo>
                  <a:pt x="1705866" y="6858000"/>
                </a:lnTo>
                <a:lnTo>
                  <a:pt x="1343025" y="6858000"/>
                </a:lnTo>
                <a:lnTo>
                  <a:pt x="523269" y="6858000"/>
                </a:lnTo>
                <a:lnTo>
                  <a:pt x="362841"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BAD8FC0-1A82-945D-372E-9A62DB10B1DE}"/>
              </a:ext>
            </a:extLst>
          </p:cNvPr>
          <p:cNvSpPr>
            <a:spLocks noGrp="1"/>
          </p:cNvSpPr>
          <p:nvPr>
            <p:ph type="title"/>
          </p:nvPr>
        </p:nvSpPr>
        <p:spPr>
          <a:xfrm>
            <a:off x="1137034" y="609600"/>
            <a:ext cx="4784796" cy="1330840"/>
          </a:xfrm>
        </p:spPr>
        <p:txBody>
          <a:bodyPr>
            <a:normAutofit/>
          </a:bodyPr>
          <a:lstStyle/>
          <a:p>
            <a:r>
              <a:rPr lang="el-GR"/>
              <a:t>Παράδεισος - Αποστασία</a:t>
            </a:r>
            <a:endParaRPr lang="en-US"/>
          </a:p>
        </p:txBody>
      </p:sp>
      <p:sp>
        <p:nvSpPr>
          <p:cNvPr id="3" name="Content Placeholder 2">
            <a:extLst>
              <a:ext uri="{FF2B5EF4-FFF2-40B4-BE49-F238E27FC236}">
                <a16:creationId xmlns:a16="http://schemas.microsoft.com/office/drawing/2014/main" id="{7DDA776A-01A1-4D39-8A75-1CD064280DF8}"/>
              </a:ext>
            </a:extLst>
          </p:cNvPr>
          <p:cNvSpPr>
            <a:spLocks noGrp="1"/>
          </p:cNvSpPr>
          <p:nvPr>
            <p:ph idx="1"/>
          </p:nvPr>
        </p:nvSpPr>
        <p:spPr>
          <a:xfrm>
            <a:off x="223520" y="1940440"/>
            <a:ext cx="5351550" cy="4162247"/>
          </a:xfrm>
        </p:spPr>
        <p:txBody>
          <a:bodyPr>
            <a:normAutofit/>
          </a:bodyPr>
          <a:lstStyle/>
          <a:p>
            <a:endParaRPr lang="el-GR" sz="1300" dirty="0"/>
          </a:p>
          <a:p>
            <a:pPr algn="just"/>
            <a:r>
              <a:rPr lang="el-GR" sz="1300" dirty="0"/>
              <a:t>Όραση + Γεύση -  Υμνολογία: «</a:t>
            </a:r>
            <a:r>
              <a:rPr lang="el-GR" sz="1300" b="1" dirty="0"/>
              <a:t>τα </a:t>
            </a:r>
            <a:r>
              <a:rPr lang="el-GR" sz="1300" b="1" dirty="0" err="1"/>
              <a:t>Μυρίπνοα</a:t>
            </a:r>
            <a:r>
              <a:rPr lang="el-GR" sz="1300" b="1" dirty="0"/>
              <a:t> Άνθη τού Παραδείσου»</a:t>
            </a:r>
          </a:p>
          <a:p>
            <a:pPr algn="just"/>
            <a:r>
              <a:rPr lang="el-GR" sz="1300" dirty="0"/>
              <a:t>Κήπος (Γονιμοποίηση)</a:t>
            </a:r>
          </a:p>
          <a:p>
            <a:pPr algn="just"/>
            <a:r>
              <a:rPr lang="el-GR" sz="1300" dirty="0"/>
              <a:t>Ναός (Αίμα + </a:t>
            </a:r>
            <a:r>
              <a:rPr lang="el-GR" sz="1300" dirty="0" err="1"/>
              <a:t>Κνίσσα</a:t>
            </a:r>
            <a:r>
              <a:rPr lang="el-GR" sz="1300" dirty="0"/>
              <a:t>)</a:t>
            </a:r>
          </a:p>
          <a:p>
            <a:pPr algn="just"/>
            <a:r>
              <a:rPr lang="el-GR" sz="1300" dirty="0"/>
              <a:t>Σύμφωνα με </a:t>
            </a:r>
            <a:r>
              <a:rPr lang="el-GR" sz="1300" b="1" dirty="0"/>
              <a:t>τον </a:t>
            </a:r>
            <a:r>
              <a:rPr lang="el-GR" sz="1300" b="1" dirty="0" err="1"/>
              <a:t>Ιώσηπο</a:t>
            </a:r>
            <a:r>
              <a:rPr lang="el-GR" sz="1300" b="1" dirty="0"/>
              <a:t> </a:t>
            </a:r>
            <a:r>
              <a:rPr lang="el-GR" sz="1300" dirty="0"/>
              <a:t>(</a:t>
            </a:r>
            <a:r>
              <a:rPr lang="el-GR" sz="1300" i="1" dirty="0" err="1"/>
              <a:t>Πόλ</a:t>
            </a:r>
            <a:r>
              <a:rPr lang="el-GR" sz="1300" i="1" dirty="0"/>
              <a:t>.</a:t>
            </a:r>
            <a:r>
              <a:rPr lang="el-GR" sz="1300" dirty="0"/>
              <a:t> 5, 217), το θυμίαμα κατασκευαζόταν από 13 συστατικά, τα οποία είχαν συγκεντρωθεί από τη θάλασσα, την έρημο και την ξηρά, προκειμένου να δειχθεί η κυριότητα του Θεού σε όλη τη φύση. </a:t>
            </a:r>
            <a:r>
              <a:rPr lang="en-US" sz="1300" dirty="0" err="1"/>
              <a:t>Σύμφων</a:t>
            </a:r>
            <a:r>
              <a:rPr lang="en-US" sz="1300" dirty="0"/>
              <a:t>α με τον Μαϊμονίδη, μερικά από αυτά τα επιπλέον συστατικά περιλάμβαναν το ήλεκτρο, την κασσία, την κανέλα, τη σμύρνα, το σαφράνι και το νάρδο</a:t>
            </a:r>
            <a:r>
              <a:rPr lang="el-GR" sz="1300" dirty="0"/>
              <a:t>.</a:t>
            </a:r>
          </a:p>
          <a:p>
            <a:pPr algn="just"/>
            <a:r>
              <a:rPr lang="el-GR" sz="1300" dirty="0"/>
              <a:t>Θυμίαμα και Σώμα</a:t>
            </a:r>
          </a:p>
          <a:p>
            <a:pPr algn="just"/>
            <a:r>
              <a:rPr lang="el-GR" sz="1300" dirty="0"/>
              <a:t>Η ιστορία του </a:t>
            </a:r>
            <a:r>
              <a:rPr lang="el-GR" sz="1300" dirty="0" err="1"/>
              <a:t>Σωτήρος</a:t>
            </a:r>
            <a:r>
              <a:rPr lang="el-GR" sz="1300" dirty="0"/>
              <a:t> εγκαινιάζεται με την προσφορά θυμιάματος του </a:t>
            </a:r>
            <a:r>
              <a:rPr lang="el-GR" sz="1300" dirty="0" err="1"/>
              <a:t>δικαιου</a:t>
            </a:r>
            <a:r>
              <a:rPr lang="el-GR" sz="1300" dirty="0"/>
              <a:t> </a:t>
            </a:r>
            <a:r>
              <a:rPr lang="el-GR" sz="1300" dirty="0" err="1"/>
              <a:t>Ζαχαρίου</a:t>
            </a:r>
            <a:r>
              <a:rPr lang="el-GR" sz="1300" dirty="0"/>
              <a:t>. Η Κ. Δ. </a:t>
            </a:r>
            <a:r>
              <a:rPr lang="el-GR" sz="1300" dirty="0" err="1"/>
              <a:t>κατακλείεται</a:t>
            </a:r>
            <a:r>
              <a:rPr lang="el-GR" sz="1300" dirty="0"/>
              <a:t> δια χρυσών φιαλών, λιβανωτών και θυμιαμάτων</a:t>
            </a:r>
            <a:r>
              <a:rPr lang="el-GR" sz="1300" i="1" dirty="0"/>
              <a:t>.</a:t>
            </a:r>
          </a:p>
          <a:p>
            <a:endParaRPr lang="en-US" sz="1300" dirty="0"/>
          </a:p>
        </p:txBody>
      </p:sp>
      <p:pic>
        <p:nvPicPr>
          <p:cNvPr id="4" name="Picture 3">
            <a:extLst>
              <a:ext uri="{FF2B5EF4-FFF2-40B4-BE49-F238E27FC236}">
                <a16:creationId xmlns:a16="http://schemas.microsoft.com/office/drawing/2014/main" id="{D758FC05-2E60-E444-72C2-8788FF3175DB}"/>
              </a:ext>
            </a:extLst>
          </p:cNvPr>
          <p:cNvPicPr>
            <a:picLocks noChangeAspect="1"/>
          </p:cNvPicPr>
          <p:nvPr/>
        </p:nvPicPr>
        <p:blipFill rotWithShape="1">
          <a:blip r:embed="rId2"/>
          <a:srcRect l="36081" t="25536" r="43855" b="37615"/>
          <a:stretch>
            <a:fillRect/>
          </a:stretch>
        </p:blipFill>
        <p:spPr bwMode="auto">
          <a:xfrm>
            <a:off x="6880610" y="1123456"/>
            <a:ext cx="4737650" cy="4633303"/>
          </a:xfrm>
          <a:prstGeom prst="rect">
            <a:avLst/>
          </a:prstGeom>
          <a:extLst>
            <a:ext uri="{53640926-AAD7-44D8-BBD7-CCE9431645EC}">
              <a14:shadowObscured xmlns:a14="http://schemas.microsoft.com/office/drawing/2010/main"/>
            </a:ext>
          </a:extLst>
        </p:spPr>
      </p:pic>
    </p:spTree>
    <p:extLst>
      <p:ext uri="{BB962C8B-B14F-4D97-AF65-F5344CB8AC3E}">
        <p14:creationId xmlns:p14="http://schemas.microsoft.com/office/powerpoint/2010/main" val="22706951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A4EB61-9316-ABB7-E44D-6AF9C37C3709}"/>
              </a:ext>
            </a:extLst>
          </p:cNvPr>
          <p:cNvSpPr>
            <a:spLocks noGrp="1"/>
          </p:cNvSpPr>
          <p:nvPr>
            <p:ph type="title"/>
          </p:nvPr>
        </p:nvSpPr>
        <p:spPr>
          <a:xfrm>
            <a:off x="841248" y="548640"/>
            <a:ext cx="3600860" cy="5431536"/>
          </a:xfrm>
        </p:spPr>
        <p:txBody>
          <a:bodyPr>
            <a:normAutofit/>
          </a:bodyPr>
          <a:lstStyle/>
          <a:p>
            <a:r>
              <a:rPr lang="el-GR" sz="5000" dirty="0">
                <a:hlinkClick r:id="rId2"/>
              </a:rPr>
              <a:t>ΑΡΩΜΑΤΑ ΚΑΙ ΘΥΜΙΑΜΑΤΑ</a:t>
            </a:r>
            <a:br>
              <a:rPr lang="en-US" sz="5000" dirty="0"/>
            </a:br>
            <a:r>
              <a:rPr lang="en-US" sz="5000" dirty="0" err="1"/>
              <a:t>Isra+El</a:t>
            </a:r>
            <a:endParaRPr lang="en-US" sz="5000" dirty="0"/>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8550C13-63A3-C7FE-DCF7-81CA9A10A63E}"/>
              </a:ext>
            </a:extLst>
          </p:cNvPr>
          <p:cNvSpPr>
            <a:spLocks noGrp="1"/>
          </p:cNvSpPr>
          <p:nvPr>
            <p:ph idx="1"/>
          </p:nvPr>
        </p:nvSpPr>
        <p:spPr>
          <a:xfrm>
            <a:off x="4829984" y="254000"/>
            <a:ext cx="6520769" cy="5729627"/>
          </a:xfrm>
        </p:spPr>
        <p:txBody>
          <a:bodyPr anchor="ctr">
            <a:normAutofit/>
          </a:bodyPr>
          <a:lstStyle/>
          <a:p>
            <a:pPr algn="just"/>
            <a:r>
              <a:rPr lang="el-GR" sz="1500" dirty="0"/>
              <a:t>ΧΡΙΣΜΑ + ΧΡΙΣΤΟΣ (ΧΡΗΣΤΟΣ): </a:t>
            </a:r>
            <a:r>
              <a:rPr lang="en-US" sz="1500" dirty="0" err="1"/>
              <a:t>Το</a:t>
            </a:r>
            <a:r>
              <a:rPr lang="en-US" sz="1500" dirty="0"/>
              <a:t> π</a:t>
            </a:r>
            <a:r>
              <a:rPr lang="en-US" sz="1500" dirty="0" err="1"/>
              <a:t>ρώτο</a:t>
            </a:r>
            <a:r>
              <a:rPr lang="en-US" sz="1500" dirty="0"/>
              <a:t> </a:t>
            </a:r>
            <a:r>
              <a:rPr lang="en-US" sz="1500" dirty="0" err="1"/>
              <a:t>μύρο</a:t>
            </a:r>
            <a:r>
              <a:rPr lang="en-US" sz="1500" dirty="0"/>
              <a:t> π</a:t>
            </a:r>
            <a:r>
              <a:rPr lang="en-US" sz="1500" dirty="0" err="1"/>
              <a:t>ου</a:t>
            </a:r>
            <a:r>
              <a:rPr lang="en-US" sz="1500" dirty="0"/>
              <a:t> ανα</a:t>
            </a:r>
            <a:r>
              <a:rPr lang="en-US" sz="1500" dirty="0" err="1"/>
              <a:t>φέρετ</a:t>
            </a:r>
            <a:r>
              <a:rPr lang="en-US" sz="1500" dirty="0"/>
              <a:t>αι στην Αγία Γραφή είναι το </a:t>
            </a:r>
            <a:r>
              <a:rPr lang="en-US" sz="1500" b="1" dirty="0"/>
              <a:t>λάδι του αγίου χρίσματος </a:t>
            </a:r>
            <a:r>
              <a:rPr lang="en-US" sz="1500" dirty="0"/>
              <a:t>με το οποίο αγιάστηκαν τα αφιερωμένα σκεύη της σκηνής της μαρτυρίας και το ιερατείο της. (</a:t>
            </a:r>
            <a:r>
              <a:rPr lang="en-US" sz="1500" dirty="0" err="1">
                <a:hlinkClick r:id="rId3"/>
              </a:rPr>
              <a:t>Εξ</a:t>
            </a:r>
            <a:r>
              <a:rPr lang="en-US" sz="1500" dirty="0">
                <a:hlinkClick r:id="rId3"/>
              </a:rPr>
              <a:t> 30:25-30</a:t>
            </a:r>
            <a:r>
              <a:rPr lang="en-US" sz="1500" dirty="0"/>
              <a:t>) Η π</a:t>
            </a:r>
            <a:r>
              <a:rPr lang="en-US" sz="1500" dirty="0" err="1"/>
              <a:t>ροσω</a:t>
            </a:r>
            <a:r>
              <a:rPr lang="en-US" sz="1500" dirty="0"/>
              <a:t>πική χρήση αυτού του ειδικού μύρου απαγορευόταν επί ποινή θανάτου. Ο </a:t>
            </a:r>
            <a:r>
              <a:rPr lang="en-US" sz="1500" dirty="0" err="1"/>
              <a:t>συγκεκριμένος</a:t>
            </a:r>
            <a:r>
              <a:rPr lang="en-US" sz="1500" dirty="0"/>
              <a:t> </a:t>
            </a:r>
            <a:r>
              <a:rPr lang="en-US" sz="1500" dirty="0" err="1"/>
              <a:t>νόμος</a:t>
            </a:r>
            <a:r>
              <a:rPr lang="en-US" sz="1500" dirty="0"/>
              <a:t> </a:t>
            </a:r>
            <a:r>
              <a:rPr lang="en-US" sz="1500" dirty="0" err="1"/>
              <a:t>δείχνει</a:t>
            </a:r>
            <a:r>
              <a:rPr lang="en-US" sz="1500" dirty="0"/>
              <a:t> </a:t>
            </a:r>
            <a:r>
              <a:rPr lang="en-US" sz="1500" dirty="0" err="1"/>
              <a:t>την</a:t>
            </a:r>
            <a:r>
              <a:rPr lang="en-US" sz="1500" dirty="0"/>
              <a:t> </a:t>
            </a:r>
            <a:r>
              <a:rPr lang="en-US" sz="1500" dirty="0" err="1"/>
              <a:t>ιερότητ</a:t>
            </a:r>
            <a:r>
              <a:rPr lang="en-US" sz="1500" dirty="0"/>
              <a:t>α η οποία περιέβαλλε τη σκηνή της μαρτυρίας και το προσωπικό της.—</a:t>
            </a:r>
            <a:r>
              <a:rPr lang="en-US" sz="1500" dirty="0">
                <a:hlinkClick r:id="rId4"/>
              </a:rPr>
              <a:t>Εξ 30:31-33</a:t>
            </a:r>
            <a:r>
              <a:rPr lang="en-US" sz="1500" dirty="0"/>
              <a:t>.</a:t>
            </a:r>
          </a:p>
          <a:p>
            <a:pPr algn="just"/>
            <a:r>
              <a:rPr lang="en-US" sz="1500" dirty="0"/>
              <a:t>Ο </a:t>
            </a:r>
            <a:r>
              <a:rPr lang="el-GR" sz="1500" dirty="0"/>
              <a:t>ΚΥΡΙΟΣ</a:t>
            </a:r>
            <a:r>
              <a:rPr lang="en-US" sz="1500" dirty="0"/>
              <a:t> έδωσε στον Μωυσή τη συνταγή για το λάδι του αγίου χρίσματος. </a:t>
            </a:r>
            <a:r>
              <a:rPr lang="en-US" sz="1500" dirty="0" err="1"/>
              <a:t>Μόνο</a:t>
            </a:r>
            <a:r>
              <a:rPr lang="en-US" sz="1500" dirty="0"/>
              <a:t> «τα </a:t>
            </a:r>
            <a:r>
              <a:rPr lang="en-US" sz="1500" dirty="0" err="1"/>
              <a:t>εκλεκτότερ</a:t>
            </a:r>
            <a:r>
              <a:rPr lang="en-US" sz="1500" dirty="0"/>
              <a:t>α αρώματα» έπρεπε να χρησιμοποιηθούν: </a:t>
            </a:r>
            <a:r>
              <a:rPr lang="en-US" sz="1500" b="1" dirty="0"/>
              <a:t>σμύρνα, αρωματική κανέλα, μοσχοκάλαμο, κασσία και το αγνότερο ελαιόλαδο</a:t>
            </a:r>
            <a:r>
              <a:rPr lang="en-US" sz="1500" dirty="0"/>
              <a:t>—το καθένα δε από αυτά σε καθορισμένες ποσότητες. (</a:t>
            </a:r>
            <a:r>
              <a:rPr lang="en-US" sz="1500" dirty="0" err="1">
                <a:hlinkClick r:id="rId5"/>
              </a:rPr>
              <a:t>Εξ</a:t>
            </a:r>
            <a:r>
              <a:rPr lang="en-US" sz="1500" dirty="0">
                <a:hlinkClick r:id="rId5"/>
              </a:rPr>
              <a:t> 30:22-24</a:t>
            </a:r>
            <a:r>
              <a:rPr lang="en-US" sz="1500" dirty="0"/>
              <a:t>) </a:t>
            </a:r>
          </a:p>
          <a:p>
            <a:pPr algn="just"/>
            <a:r>
              <a:rPr lang="el-GR" sz="1500" dirty="0"/>
              <a:t>ΘΥΜΙΑΜΑ: </a:t>
            </a:r>
            <a:r>
              <a:rPr lang="en-US" sz="1500" dirty="0"/>
              <a:t>Πα</a:t>
            </a:r>
            <a:r>
              <a:rPr lang="en-US" sz="1500" dirty="0" err="1"/>
              <a:t>ρόμοι</a:t>
            </a:r>
            <a:r>
              <a:rPr lang="en-US" sz="1500" dirty="0"/>
              <a:t>α, ο </a:t>
            </a:r>
            <a:r>
              <a:rPr lang="el-GR" sz="1500" dirty="0"/>
              <a:t>ΚΥΡΙΟΣ</a:t>
            </a:r>
            <a:r>
              <a:rPr lang="en-US" sz="1500" dirty="0"/>
              <a:t> έδωσε τη συνταγή για το άγιο θυμίαμα. </a:t>
            </a:r>
            <a:r>
              <a:rPr lang="en-US" sz="1500" dirty="0" err="1"/>
              <a:t>Δεν</a:t>
            </a:r>
            <a:r>
              <a:rPr lang="en-US" sz="1500" dirty="0"/>
              <a:t> επ</a:t>
            </a:r>
            <a:r>
              <a:rPr lang="en-US" sz="1500" dirty="0" err="1"/>
              <a:t>ρόκειτο</a:t>
            </a:r>
            <a:r>
              <a:rPr lang="en-US" sz="1500" dirty="0"/>
              <a:t> απ</a:t>
            </a:r>
            <a:r>
              <a:rPr lang="en-US" sz="1500" dirty="0" err="1"/>
              <a:t>λώς</a:t>
            </a:r>
            <a:r>
              <a:rPr lang="en-US" sz="1500" dirty="0"/>
              <a:t> </a:t>
            </a:r>
            <a:r>
              <a:rPr lang="en-US" sz="1500" dirty="0" err="1"/>
              <a:t>γι</a:t>
            </a:r>
            <a:r>
              <a:rPr lang="en-US" sz="1500" dirty="0"/>
              <a:t>α ουσία που σιγόκαιγε και έβγαζε καπνό, αλλά για ειδικό αρωματικό θυμίαμα. (</a:t>
            </a:r>
            <a:r>
              <a:rPr lang="en-US" sz="1500" dirty="0" err="1">
                <a:hlinkClick r:id="rId6"/>
              </a:rPr>
              <a:t>Εξ</a:t>
            </a:r>
            <a:r>
              <a:rPr lang="en-US" sz="1500" dirty="0">
                <a:hlinkClick r:id="rId6"/>
              </a:rPr>
              <a:t> 30:7·</a:t>
            </a:r>
            <a:r>
              <a:rPr lang="en-US" sz="1500" dirty="0">
                <a:hlinkClick r:id="rId7"/>
              </a:rPr>
              <a:t> 40:27·</a:t>
            </a:r>
            <a:r>
              <a:rPr lang="en-US" sz="1500" dirty="0">
                <a:hlinkClick r:id="rId8"/>
              </a:rPr>
              <a:t> </a:t>
            </a:r>
            <a:r>
              <a:rPr lang="en-US" sz="1500" dirty="0" err="1">
                <a:hlinkClick r:id="rId8"/>
              </a:rPr>
              <a:t>Λευ</a:t>
            </a:r>
            <a:r>
              <a:rPr lang="en-US" sz="1500" dirty="0">
                <a:hlinkClick r:id="rId8"/>
              </a:rPr>
              <a:t> 16:12·</a:t>
            </a:r>
            <a:r>
              <a:rPr lang="en-US" sz="1500" dirty="0">
                <a:hlinkClick r:id="rId9"/>
              </a:rPr>
              <a:t> 2Χρ 2:4·</a:t>
            </a:r>
            <a:r>
              <a:rPr lang="en-US" sz="1500" dirty="0">
                <a:hlinkClick r:id="rId10"/>
              </a:rPr>
              <a:t> 13:10, 11</a:t>
            </a:r>
            <a:r>
              <a:rPr lang="en-US" sz="1500" dirty="0"/>
              <a:t>) </a:t>
            </a:r>
            <a:r>
              <a:rPr lang="en-US" sz="1500" dirty="0" err="1"/>
              <a:t>Γι</a:t>
            </a:r>
            <a:r>
              <a:rPr lang="en-US" sz="1500" dirty="0"/>
              <a:t>α την παρασκευή του χρησιμοποιούνταν σε καθορισμένες ποσότητες </a:t>
            </a:r>
            <a:r>
              <a:rPr lang="en-US" sz="1500" b="1" dirty="0"/>
              <a:t>σταγόνες στακτής, όνυχας, αρωματικό γάλβανο και αγνό λιβάνι</a:t>
            </a:r>
            <a:r>
              <a:rPr lang="en-US" sz="1500" dirty="0"/>
              <a:t>, ενώ ο Θεός το περιέγραψε επίσης ως «μείγμα μυρωδικών, έργο μυροποιού, </a:t>
            </a:r>
            <a:r>
              <a:rPr lang="en-US" sz="1500" b="1" dirty="0"/>
              <a:t>αλατισμένο, αγνό, κάτι άγιο</a:t>
            </a:r>
            <a:r>
              <a:rPr lang="en-US" sz="1500" dirty="0"/>
              <a:t>». </a:t>
            </a:r>
            <a:endParaRPr lang="el-GR" sz="1500" dirty="0"/>
          </a:p>
          <a:p>
            <a:pPr algn="just"/>
            <a:r>
              <a:rPr lang="en-US" sz="1500" dirty="0" err="1"/>
              <a:t>Λίγο</a:t>
            </a:r>
            <a:r>
              <a:rPr lang="en-US" sz="1500" dirty="0"/>
              <a:t> από </a:t>
            </a:r>
            <a:r>
              <a:rPr lang="en-US" sz="1500" dirty="0" err="1"/>
              <a:t>το</a:t>
            </a:r>
            <a:r>
              <a:rPr lang="en-US" sz="1500" dirty="0"/>
              <a:t> </a:t>
            </a:r>
            <a:r>
              <a:rPr lang="en-US" sz="1500" dirty="0" err="1"/>
              <a:t>θυμί</a:t>
            </a:r>
            <a:r>
              <a:rPr lang="en-US" sz="1500" dirty="0"/>
              <a:t>αμα το κοπάνιζαν κάνοντάς το λεπτή σκόνη και πιθανότατα το κοσκίνιζαν έτσι ώστε το τελικό προϊόν να είναι ομοιόμορφο, κατάλληλο για την ειδική του χρήση. </a:t>
            </a:r>
          </a:p>
          <a:p>
            <a:pPr algn="just"/>
            <a:r>
              <a:rPr lang="en-US" sz="1500" dirty="0"/>
              <a:t>Η π</a:t>
            </a:r>
            <a:r>
              <a:rPr lang="en-US" sz="1500" dirty="0" err="1"/>
              <a:t>ροσω</a:t>
            </a:r>
            <a:r>
              <a:rPr lang="en-US" sz="1500" dirty="0"/>
              <a:t>πική χρήση συνιστούσε έγκλημα που επέσυρε το θάνατο.—</a:t>
            </a:r>
            <a:r>
              <a:rPr lang="en-US" sz="1500" dirty="0">
                <a:hlinkClick r:id="rId11"/>
              </a:rPr>
              <a:t>Εξ 30:34-38</a:t>
            </a:r>
            <a:r>
              <a:rPr lang="en-US" sz="1500" dirty="0"/>
              <a:t>.</a:t>
            </a:r>
          </a:p>
          <a:p>
            <a:endParaRPr lang="en-US" sz="1500" dirty="0"/>
          </a:p>
        </p:txBody>
      </p:sp>
    </p:spTree>
    <p:extLst>
      <p:ext uri="{BB962C8B-B14F-4D97-AF65-F5344CB8AC3E}">
        <p14:creationId xmlns:p14="http://schemas.microsoft.com/office/powerpoint/2010/main" val="15322187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4DF2EC-8632-4C5B-2FF3-E23CEF3B4A32}"/>
              </a:ext>
            </a:extLst>
          </p:cNvPr>
          <p:cNvSpPr>
            <a:spLocks noGrp="1"/>
          </p:cNvSpPr>
          <p:nvPr>
            <p:ph type="title"/>
          </p:nvPr>
        </p:nvSpPr>
        <p:spPr>
          <a:xfrm>
            <a:off x="838200" y="365125"/>
            <a:ext cx="10515600" cy="1325563"/>
          </a:xfrm>
        </p:spPr>
        <p:txBody>
          <a:bodyPr>
            <a:normAutofit/>
          </a:bodyPr>
          <a:lstStyle/>
          <a:p>
            <a:r>
              <a:rPr lang="el-GR" sz="5400"/>
              <a:t>Θυμίαμα</a:t>
            </a:r>
            <a:r>
              <a:rPr lang="en-US" sz="5400"/>
              <a:t> : </a:t>
            </a:r>
            <a:r>
              <a:rPr lang="el-GR" sz="5400"/>
              <a:t> «Φαρμακευτικά»!!! </a:t>
            </a:r>
            <a:endParaRPr lang="en-US" sz="54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0B09873-DB84-9748-8FBE-21FB94B9C962}"/>
              </a:ext>
            </a:extLst>
          </p:cNvPr>
          <p:cNvSpPr>
            <a:spLocks noGrp="1"/>
          </p:cNvSpPr>
          <p:nvPr>
            <p:ph idx="1"/>
          </p:nvPr>
        </p:nvSpPr>
        <p:spPr>
          <a:xfrm>
            <a:off x="182880" y="1910144"/>
            <a:ext cx="11170920" cy="4271200"/>
          </a:xfrm>
        </p:spPr>
        <p:txBody>
          <a:bodyPr>
            <a:normAutofit/>
          </a:bodyPr>
          <a:lstStyle/>
          <a:p>
            <a:pPr algn="just"/>
            <a:r>
              <a:rPr lang="el-GR" sz="1700" dirty="0"/>
              <a:t>Οι τέσσερις τύποι στην προσφορά θυμιάματος στη Βίβλο δεν είναι μπαχαρικά (</a:t>
            </a:r>
            <a:r>
              <a:rPr lang="el-GR" sz="1700" dirty="0" err="1"/>
              <a:t>στάκτης</a:t>
            </a:r>
            <a:r>
              <a:rPr lang="el-GR" sz="1700" dirty="0"/>
              <a:t>, όνυχα και </a:t>
            </a:r>
            <a:r>
              <a:rPr lang="el-GR" sz="1700" dirty="0" err="1"/>
              <a:t>γάλβανο</a:t>
            </a:r>
            <a:r>
              <a:rPr lang="el-GR" sz="1700" dirty="0"/>
              <a:t>), και μόνο ένας τύπος είναι αρωματικός (λιβάνι). Το θυμίαμα, που η Βίβλος ονομάζει (κυριολεκτικά, «θυμίαμα ναρκωτικών»), δεν είναι φτιαγμένο από υλικά γνωστά για το ευχάριστο άρωμά τους, αλλά μάλλον από έντονα </a:t>
            </a:r>
            <a:r>
              <a:rPr lang="el-GR" sz="1700" b="1" dirty="0"/>
              <a:t>μυρωδάτα φάρμακα </a:t>
            </a:r>
            <a:r>
              <a:rPr lang="el-GR" sz="1700" dirty="0"/>
              <a:t>που χρησιμοποιούνται από τον γιατρό ή τον φαρμακοποιό (</a:t>
            </a:r>
            <a:r>
              <a:rPr lang="el-GR" sz="1700" dirty="0" err="1"/>
              <a:t>npf'l</a:t>
            </a:r>
            <a:r>
              <a:rPr lang="el-GR" sz="1700" dirty="0"/>
              <a:t>), και η διαδικασία παραγωγής τους ονομάζεται </a:t>
            </a:r>
            <a:r>
              <a:rPr lang="el-GR" sz="1700" b="1" dirty="0"/>
              <a:t>αναλόγως</a:t>
            </a:r>
            <a:r>
              <a:rPr lang="el-GR" sz="1700" dirty="0"/>
              <a:t> </a:t>
            </a:r>
            <a:r>
              <a:rPr lang="el-GR" sz="1700" dirty="0" err="1"/>
              <a:t>npMII</a:t>
            </a:r>
            <a:r>
              <a:rPr lang="el-GR" sz="1700" dirty="0"/>
              <a:t> </a:t>
            </a:r>
            <a:r>
              <a:rPr lang="el-GR" sz="1700" dirty="0" err="1"/>
              <a:t>ODn</a:t>
            </a:r>
            <a:r>
              <a:rPr lang="el-GR" sz="1700" dirty="0"/>
              <a:t>. </a:t>
            </a:r>
          </a:p>
          <a:p>
            <a:pPr algn="just"/>
            <a:r>
              <a:rPr lang="el-GR" sz="1700" dirty="0"/>
              <a:t>Το βιβλικό θυμίαμα μπορούσε να προσφερθεί </a:t>
            </a:r>
            <a:r>
              <a:rPr lang="el-GR" sz="1700" b="1" dirty="0"/>
              <a:t>μόνο στο χρυσό βωμό </a:t>
            </a:r>
            <a:r>
              <a:rPr lang="el-GR" sz="1700" dirty="0"/>
              <a:t>που</a:t>
            </a:r>
            <a:r>
              <a:rPr lang="el-GR" sz="1700" b="1" dirty="0"/>
              <a:t> </a:t>
            </a:r>
            <a:r>
              <a:rPr lang="el-GR" sz="1700" dirty="0"/>
              <a:t>είχε οριστεί για αυτό (Έξοδος 30:1-10· Αριθμοί 4:11),και το έργο της προσκόμισης της προσφοράς επιβλήθηκε στον Αρχιερέα. Η προσφορά θυμιάματος ήταν αναπόσπαστο μέρος άλλων καθημερινών τελετουργιών (όπως το άναμμα της λυχνίας και η ετοιμασία των άρτων της Αναφοράς) και έπρεπε να προσφέρεται δύο φορές την ημέρα, το πρωί και το λυκόφως, κατά τις ώρες που είχε οριστεί για όλες τις καθημερινές (</a:t>
            </a:r>
            <a:r>
              <a:rPr lang="el-GR" sz="1700" dirty="0" err="1"/>
              <a:t>Τ'νν</a:t>
            </a:r>
            <a:r>
              <a:rPr lang="el-GR" sz="1700" dirty="0"/>
              <a:t>) τελετές (Έξοδος 30:7-8), και έτσι προήλθε το όνομά του: η </a:t>
            </a:r>
            <a:r>
              <a:rPr lang="el-GR" sz="1700" b="1" dirty="0"/>
              <a:t>«τακτική </a:t>
            </a:r>
            <a:r>
              <a:rPr lang="el-GR" sz="1700" dirty="0"/>
              <a:t>('1Τν) προσφορά θυμιάματος» (στίχος 8). </a:t>
            </a:r>
          </a:p>
          <a:p>
            <a:pPr algn="just"/>
            <a:r>
              <a:rPr lang="el-GR" sz="1700" dirty="0"/>
              <a:t>Αυτό το θυμίαμα ήταν ιερό για τον Κύριο, και η χρήση του για άλλους σκοπούς ήταν αυστηρά απαγορευμένη.</a:t>
            </a:r>
          </a:p>
          <a:p>
            <a:pPr algn="ctr"/>
            <a:r>
              <a:rPr lang="el-GR" dirty="0"/>
              <a:t>Οσμή ευωδίας = </a:t>
            </a:r>
            <a:r>
              <a:rPr lang="el-GR" dirty="0" err="1"/>
              <a:t>κνίσσα</a:t>
            </a:r>
            <a:r>
              <a:rPr lang="el-GR" dirty="0"/>
              <a:t> θυσίας!!!</a:t>
            </a:r>
            <a:endParaRPr lang="en-US" dirty="0"/>
          </a:p>
        </p:txBody>
      </p:sp>
    </p:spTree>
    <p:extLst>
      <p:ext uri="{BB962C8B-B14F-4D97-AF65-F5344CB8AC3E}">
        <p14:creationId xmlns:p14="http://schemas.microsoft.com/office/powerpoint/2010/main" val="15459262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C60EAF-63FF-CB17-9F5B-37D33B8ADBAE}"/>
              </a:ext>
            </a:extLst>
          </p:cNvPr>
          <p:cNvSpPr>
            <a:spLocks noGrp="1"/>
          </p:cNvSpPr>
          <p:nvPr>
            <p:ph type="title"/>
          </p:nvPr>
        </p:nvSpPr>
        <p:spPr>
          <a:xfrm>
            <a:off x="686834" y="1153572"/>
            <a:ext cx="3200400" cy="4461163"/>
          </a:xfrm>
        </p:spPr>
        <p:txBody>
          <a:bodyPr>
            <a:normAutofit/>
          </a:bodyPr>
          <a:lstStyle/>
          <a:p>
            <a:r>
              <a:rPr lang="el-GR" dirty="0">
                <a:solidFill>
                  <a:srgbClr val="FFFFFF"/>
                </a:solidFill>
              </a:rPr>
              <a:t>Θυσία = Θυμίαμα</a:t>
            </a:r>
            <a:endParaRPr lang="en-US" dirty="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6BE0D863-D923-873C-FAED-0EA9B7882BCF}"/>
              </a:ext>
            </a:extLst>
          </p:cNvPr>
          <p:cNvSpPr>
            <a:spLocks noGrp="1"/>
          </p:cNvSpPr>
          <p:nvPr>
            <p:ph idx="1"/>
          </p:nvPr>
        </p:nvSpPr>
        <p:spPr>
          <a:xfrm>
            <a:off x="4447308" y="591344"/>
            <a:ext cx="6906491" cy="5585619"/>
          </a:xfrm>
        </p:spPr>
        <p:txBody>
          <a:bodyPr anchor="ctr">
            <a:normAutofit/>
          </a:bodyPr>
          <a:lstStyle/>
          <a:p>
            <a:endParaRPr lang="el-GR" sz="2000" dirty="0"/>
          </a:p>
          <a:p>
            <a:pPr algn="just"/>
            <a:r>
              <a:rPr lang="en-US" sz="2000" dirty="0" err="1"/>
              <a:t>Στη</a:t>
            </a:r>
            <a:r>
              <a:rPr lang="en-US" sz="2000" dirty="0"/>
              <a:t> </a:t>
            </a:r>
            <a:r>
              <a:rPr lang="en-US" sz="2000" dirty="0" err="1"/>
              <a:t>θεολογί</a:t>
            </a:r>
            <a:r>
              <a:rPr lang="en-US" sz="2000" dirty="0"/>
              <a:t>α των Ελλήνων οι θεοί ικανοποιούνταν από την </a:t>
            </a:r>
            <a:r>
              <a:rPr lang="en-US" sz="2000" i="1" dirty="0"/>
              <a:t>κνίσσα</a:t>
            </a:r>
            <a:r>
              <a:rPr lang="en-US" sz="2000" dirty="0"/>
              <a:t> (την οσμή και τον καπνό) της καύσης των οστών στις θυσίες. </a:t>
            </a:r>
            <a:r>
              <a:rPr lang="en-US" sz="2000" dirty="0" err="1"/>
              <a:t>Αλλά</a:t>
            </a:r>
            <a:r>
              <a:rPr lang="en-US" sz="2000" dirty="0"/>
              <a:t> </a:t>
            </a:r>
            <a:r>
              <a:rPr lang="en-US" sz="2000" dirty="0" err="1"/>
              <a:t>γι</a:t>
            </a:r>
            <a:r>
              <a:rPr lang="en-US" sz="2000" dirty="0"/>
              <a:t>α την επιπλέον ικανοποίηση της όσφρησής τους, καίγονταν αρωματικά φυτά και κλαδιά. </a:t>
            </a:r>
            <a:endParaRPr lang="el-GR" sz="2000" dirty="0"/>
          </a:p>
          <a:p>
            <a:pPr algn="just"/>
            <a:r>
              <a:rPr lang="en-US" sz="2000" dirty="0"/>
              <a:t>Από τα </a:t>
            </a:r>
            <a:r>
              <a:rPr lang="en-US" sz="2000" dirty="0" err="1"/>
              <a:t>τέλη</a:t>
            </a:r>
            <a:r>
              <a:rPr lang="en-US" sz="2000" dirty="0"/>
              <a:t> </a:t>
            </a:r>
            <a:r>
              <a:rPr lang="en-US" sz="2000" dirty="0" err="1"/>
              <a:t>του</a:t>
            </a:r>
            <a:r>
              <a:rPr lang="en-US" sz="2000" dirty="0"/>
              <a:t> 8ου α</a:t>
            </a:r>
            <a:r>
              <a:rPr lang="en-US" sz="2000" dirty="0" err="1"/>
              <a:t>ιών</a:t>
            </a:r>
            <a:r>
              <a:rPr lang="en-US" sz="2000" dirty="0"/>
              <a:t>α άρχισαν να εισάγονται μέσω των Φοινίκων αρωματικές ουσίες, όπως λίβανος και μύρο, ενώ παράλληλα διαδίδονταν τα ειδικά σκεύη για την καύση τους, τα θυμιατήρια. </a:t>
            </a:r>
            <a:r>
              <a:rPr lang="en-US" sz="2000" dirty="0" err="1"/>
              <a:t>Είν</a:t>
            </a:r>
            <a:r>
              <a:rPr lang="en-US" sz="2000" dirty="0"/>
              <a:t>αι αξιοπαρατήρητο ότι η λέξη </a:t>
            </a:r>
            <a:r>
              <a:rPr lang="en-US" sz="2000" i="1" dirty="0"/>
              <a:t>θύειν</a:t>
            </a:r>
            <a:r>
              <a:rPr lang="en-US" sz="2000" dirty="0"/>
              <a:t>, που κατέληξε να σημαίνει </a:t>
            </a:r>
            <a:r>
              <a:rPr lang="en-US" sz="2000" b="1" dirty="0"/>
              <a:t>"θυσιάζω", αρχικά σήμαινε θυμίαμα</a:t>
            </a:r>
            <a:r>
              <a:rPr lang="en-US" sz="2000" dirty="0"/>
              <a:t>. Η </a:t>
            </a:r>
            <a:r>
              <a:rPr lang="en-US" sz="2000" dirty="0" err="1"/>
              <a:t>θυσί</a:t>
            </a:r>
            <a:r>
              <a:rPr lang="en-US" sz="2000" dirty="0"/>
              <a:t>α μέσω πυράς όμως συσχετιζόταν περισσότερο με τους νεκρούς και τους χθόνιους θεούς, εφόσον η καύση αποτελούσε έναν από τους τρόπους ταφής.</a:t>
            </a:r>
            <a:endParaRPr lang="el-GR" sz="2000" dirty="0"/>
          </a:p>
          <a:p>
            <a:pPr algn="just"/>
            <a:r>
              <a:rPr lang="en-US" sz="2000" dirty="0"/>
              <a:t>https://www.ime.gr/chronos/04/gr/culture/412rel_rituals_katharmos.html</a:t>
            </a:r>
          </a:p>
        </p:txBody>
      </p:sp>
    </p:spTree>
    <p:extLst>
      <p:ext uri="{BB962C8B-B14F-4D97-AF65-F5344CB8AC3E}">
        <p14:creationId xmlns:p14="http://schemas.microsoft.com/office/powerpoint/2010/main" val="23673554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7B94FE-C49F-6FA9-4E46-C9700BD94399}"/>
              </a:ext>
            </a:extLst>
          </p:cNvPr>
          <p:cNvSpPr>
            <a:spLocks noGrp="1"/>
          </p:cNvSpPr>
          <p:nvPr>
            <p:ph type="title"/>
          </p:nvPr>
        </p:nvSpPr>
        <p:spPr>
          <a:xfrm>
            <a:off x="836679" y="723898"/>
            <a:ext cx="6002110" cy="1495425"/>
          </a:xfrm>
        </p:spPr>
        <p:txBody>
          <a:bodyPr>
            <a:normAutofit/>
          </a:bodyPr>
          <a:lstStyle/>
          <a:p>
            <a:r>
              <a:rPr lang="el-GR" sz="4000"/>
              <a:t>Άσμα και Αρώματα</a:t>
            </a:r>
            <a:endParaRPr lang="en-US" sz="4000"/>
          </a:p>
        </p:txBody>
      </p:sp>
      <p:sp>
        <p:nvSpPr>
          <p:cNvPr id="3" name="Content Placeholder 2">
            <a:extLst>
              <a:ext uri="{FF2B5EF4-FFF2-40B4-BE49-F238E27FC236}">
                <a16:creationId xmlns:a16="http://schemas.microsoft.com/office/drawing/2014/main" id="{D3678686-20DF-5854-32FF-5D95D203DDD7}"/>
              </a:ext>
            </a:extLst>
          </p:cNvPr>
          <p:cNvSpPr>
            <a:spLocks noGrp="1"/>
          </p:cNvSpPr>
          <p:nvPr>
            <p:ph idx="1"/>
          </p:nvPr>
        </p:nvSpPr>
        <p:spPr>
          <a:xfrm>
            <a:off x="836680" y="2405067"/>
            <a:ext cx="6002110" cy="3729034"/>
          </a:xfrm>
        </p:spPr>
        <p:txBody>
          <a:bodyPr>
            <a:normAutofit fontScale="85000" lnSpcReduction="20000"/>
          </a:bodyPr>
          <a:lstStyle/>
          <a:p>
            <a:pPr marL="0" indent="0">
              <a:buNone/>
            </a:pPr>
            <a:endParaRPr lang="el-GR" sz="2000" dirty="0"/>
          </a:p>
          <a:p>
            <a:r>
              <a:rPr lang="el-GR" sz="2000" dirty="0"/>
              <a:t>1. Πρωτοβουλία η Γυναίκα (</a:t>
            </a:r>
            <a:r>
              <a:rPr lang="el-GR" sz="2000" dirty="0" err="1"/>
              <a:t>Σουλαμίτισσα</a:t>
            </a:r>
            <a:r>
              <a:rPr lang="el-GR" sz="2000" dirty="0"/>
              <a:t>): Έλα!</a:t>
            </a:r>
          </a:p>
          <a:p>
            <a:r>
              <a:rPr lang="el-GR" sz="2000" dirty="0"/>
              <a:t>2. </a:t>
            </a:r>
            <a:r>
              <a:rPr lang="el-GR" sz="2000" b="1" i="1" dirty="0"/>
              <a:t>Αποκλειστικότητα</a:t>
            </a:r>
            <a:r>
              <a:rPr lang="el-GR" sz="2000" dirty="0"/>
              <a:t> στη Σχέση με έναν Βασιλιά </a:t>
            </a:r>
          </a:p>
          <a:p>
            <a:r>
              <a:rPr lang="el-GR" sz="2000" dirty="0"/>
              <a:t>3. Σχέση / όχι τεκνογονία.</a:t>
            </a:r>
          </a:p>
          <a:p>
            <a:r>
              <a:rPr lang="el-GR" sz="2000" dirty="0"/>
              <a:t>4.  «Ακατάλληλο για Ανηλίκους»</a:t>
            </a:r>
          </a:p>
          <a:p>
            <a:r>
              <a:rPr lang="el-GR" sz="2000" dirty="0"/>
              <a:t>5. Πουθενά δεν αναφέρεται ο Θεός!</a:t>
            </a:r>
          </a:p>
          <a:p>
            <a:r>
              <a:rPr lang="el-GR" sz="2000" dirty="0"/>
              <a:t>6. Ποιήτρια Γυναίκα (</a:t>
            </a:r>
            <a:r>
              <a:rPr lang="el-GR" sz="2000" dirty="0" err="1"/>
              <a:t>πρβλ</a:t>
            </a:r>
            <a:r>
              <a:rPr lang="el-GR" sz="2000" dirty="0"/>
              <a:t>. Σαπφώ…)</a:t>
            </a:r>
          </a:p>
          <a:p>
            <a:endParaRPr lang="el-GR" sz="2000" dirty="0"/>
          </a:p>
          <a:p>
            <a:r>
              <a:rPr lang="el-GR" sz="2000" dirty="0"/>
              <a:t>5. Λατρεία: «Η </a:t>
            </a:r>
            <a:r>
              <a:rPr lang="el-GR" sz="2000" dirty="0" err="1"/>
              <a:t>αμνάς</a:t>
            </a:r>
            <a:r>
              <a:rPr lang="el-GR" sz="2000" dirty="0"/>
              <a:t> σου Ιησού»</a:t>
            </a:r>
          </a:p>
          <a:p>
            <a:r>
              <a:rPr lang="el-GR" sz="2000" dirty="0"/>
              <a:t>6. Ιουδαϊσμός: Πάσχα – Γλυκύ έαρ</a:t>
            </a:r>
          </a:p>
          <a:p>
            <a:r>
              <a:rPr lang="el-GR" sz="2000" dirty="0"/>
              <a:t>7. Έχει επηρεάσει την Αποκάλυψη Ιωάννη</a:t>
            </a:r>
          </a:p>
          <a:p>
            <a:r>
              <a:rPr lang="el-GR" sz="2000" dirty="0"/>
              <a:t>8 και Εκκλησιαστής!</a:t>
            </a:r>
          </a:p>
          <a:p>
            <a:endParaRPr lang="el-GR" sz="2000" dirty="0"/>
          </a:p>
          <a:p>
            <a:pPr marL="0" indent="0">
              <a:buNone/>
            </a:pPr>
            <a:endParaRPr lang="en-US" sz="2000" dirty="0"/>
          </a:p>
        </p:txBody>
      </p:sp>
      <p:pic>
        <p:nvPicPr>
          <p:cNvPr id="4" name="Picture 3">
            <a:extLst>
              <a:ext uri="{FF2B5EF4-FFF2-40B4-BE49-F238E27FC236}">
                <a16:creationId xmlns:a16="http://schemas.microsoft.com/office/drawing/2014/main" id="{7E1F5D75-0053-1A77-3D73-77360D15BFF4}"/>
              </a:ext>
            </a:extLst>
          </p:cNvPr>
          <p:cNvPicPr>
            <a:picLocks noChangeAspect="1"/>
          </p:cNvPicPr>
          <p:nvPr/>
        </p:nvPicPr>
        <p:blipFill>
          <a:blip r:embed="rId2"/>
          <a:srcRect t="4875" r="2" b="2"/>
          <a:stretch>
            <a:fillRect/>
          </a:stretch>
        </p:blipFill>
        <p:spPr>
          <a:xfrm>
            <a:off x="7199440" y="10"/>
            <a:ext cx="4992560" cy="6857990"/>
          </a:xfrm>
          <a:prstGeom prst="rect">
            <a:avLst/>
          </a:prstGeom>
          <a:effectLst/>
        </p:spPr>
      </p:pic>
    </p:spTree>
    <p:extLst>
      <p:ext uri="{BB962C8B-B14F-4D97-AF65-F5344CB8AC3E}">
        <p14:creationId xmlns:p14="http://schemas.microsoft.com/office/powerpoint/2010/main" val="39456670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6977D-DD16-B089-C644-BB286C542A1B}"/>
              </a:ext>
            </a:extLst>
          </p:cNvPr>
          <p:cNvSpPr>
            <a:spLocks noGrp="1"/>
          </p:cNvSpPr>
          <p:nvPr>
            <p:ph type="title"/>
          </p:nvPr>
        </p:nvSpPr>
        <p:spPr>
          <a:xfrm>
            <a:off x="1383564" y="348865"/>
            <a:ext cx="9718111" cy="1576446"/>
          </a:xfrm>
        </p:spPr>
        <p:txBody>
          <a:bodyPr anchor="ctr">
            <a:normAutofit/>
          </a:bodyPr>
          <a:lstStyle/>
          <a:p>
            <a:r>
              <a:rPr lang="el-GR" sz="4000" dirty="0">
                <a:solidFill>
                  <a:srgbClr val="FFFFFF"/>
                </a:solidFill>
              </a:rPr>
              <a:t>Άσμα Ασμάτων ΙΙ</a:t>
            </a:r>
            <a:endParaRPr lang="en-US" sz="4000" dirty="0">
              <a:solidFill>
                <a:srgbClr val="FFFFFF"/>
              </a:solidFill>
            </a:endParaRPr>
          </a:p>
        </p:txBody>
      </p:sp>
      <p:graphicFrame>
        <p:nvGraphicFramePr>
          <p:cNvPr id="5" name="Content Placeholder 2">
            <a:extLst>
              <a:ext uri="{FF2B5EF4-FFF2-40B4-BE49-F238E27FC236}">
                <a16:creationId xmlns:a16="http://schemas.microsoft.com/office/drawing/2014/main" id="{4D8247AA-49C3-4AC1-E514-335DB2D6C2EB}"/>
              </a:ext>
            </a:extLst>
          </p:cNvPr>
          <p:cNvGraphicFramePr>
            <a:graphicFrameLocks noGrp="1"/>
          </p:cNvGraphicFramePr>
          <p:nvPr>
            <p:ph idx="1"/>
            <p:extLst>
              <p:ext uri="{D42A27DB-BD31-4B8C-83A1-F6EECF244321}">
                <p14:modId xmlns:p14="http://schemas.microsoft.com/office/powerpoint/2010/main" val="3508187073"/>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67030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2A054-8333-2F52-9817-E2289C444F46}"/>
              </a:ext>
            </a:extLst>
          </p:cNvPr>
          <p:cNvSpPr>
            <a:spLocks noGrp="1"/>
          </p:cNvSpPr>
          <p:nvPr>
            <p:ph type="title"/>
          </p:nvPr>
        </p:nvSpPr>
        <p:spPr>
          <a:xfrm>
            <a:off x="1371597" y="348865"/>
            <a:ext cx="10044023" cy="877729"/>
          </a:xfrm>
        </p:spPr>
        <p:txBody>
          <a:bodyPr anchor="ctr">
            <a:normAutofit/>
          </a:bodyPr>
          <a:lstStyle/>
          <a:p>
            <a:r>
              <a:rPr lang="el-GR" sz="4000" dirty="0">
                <a:solidFill>
                  <a:srgbClr val="FFFFFF"/>
                </a:solidFill>
              </a:rPr>
              <a:t>Άσμα ΙΙΙ</a:t>
            </a:r>
            <a:endParaRPr lang="en-US" sz="4000" dirty="0">
              <a:solidFill>
                <a:srgbClr val="FFFFFF"/>
              </a:solidFill>
            </a:endParaRPr>
          </a:p>
        </p:txBody>
      </p:sp>
      <p:graphicFrame>
        <p:nvGraphicFramePr>
          <p:cNvPr id="5" name="Content Placeholder 2">
            <a:extLst>
              <a:ext uri="{FF2B5EF4-FFF2-40B4-BE49-F238E27FC236}">
                <a16:creationId xmlns:a16="http://schemas.microsoft.com/office/drawing/2014/main" id="{641D9E0E-37D7-C0A5-6F71-CDEF49C9A523}"/>
              </a:ext>
            </a:extLst>
          </p:cNvPr>
          <p:cNvGraphicFramePr>
            <a:graphicFrameLocks noGrp="1"/>
          </p:cNvGraphicFramePr>
          <p:nvPr>
            <p:ph idx="1"/>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262412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72127-CEBA-4513-842C-E2016B7205F3}"/>
              </a:ext>
            </a:extLst>
          </p:cNvPr>
          <p:cNvSpPr>
            <a:spLocks noGrp="1"/>
          </p:cNvSpPr>
          <p:nvPr>
            <p:ph type="title"/>
          </p:nvPr>
        </p:nvSpPr>
        <p:spPr>
          <a:xfrm>
            <a:off x="804672" y="2053641"/>
            <a:ext cx="3669161" cy="2760098"/>
          </a:xfrm>
        </p:spPr>
        <p:txBody>
          <a:bodyPr>
            <a:normAutofit/>
          </a:bodyPr>
          <a:lstStyle/>
          <a:p>
            <a:r>
              <a:rPr lang="en-US" sz="3700">
                <a:solidFill>
                  <a:schemeClr val="tx2"/>
                </a:solidFill>
              </a:rPr>
              <a:t>Το πιο όμορφο από του Σολομώντα τα τραγούδια.</a:t>
            </a:r>
            <a:br>
              <a:rPr lang="en-US" sz="3700">
                <a:solidFill>
                  <a:schemeClr val="tx2"/>
                </a:solidFill>
              </a:rPr>
            </a:br>
            <a:endParaRPr lang="en-US" sz="3700">
              <a:solidFill>
                <a:schemeClr val="tx2"/>
              </a:solidFill>
            </a:endParaRPr>
          </a:p>
        </p:txBody>
      </p:sp>
      <p:sp>
        <p:nvSpPr>
          <p:cNvPr id="3" name="Content Placeholder 2">
            <a:extLst>
              <a:ext uri="{FF2B5EF4-FFF2-40B4-BE49-F238E27FC236}">
                <a16:creationId xmlns:a16="http://schemas.microsoft.com/office/drawing/2014/main" id="{5CDF058D-AF58-8D91-C3B7-5F9FFF057369}"/>
              </a:ext>
            </a:extLst>
          </p:cNvPr>
          <p:cNvSpPr>
            <a:spLocks noGrp="1"/>
          </p:cNvSpPr>
          <p:nvPr>
            <p:ph idx="1"/>
          </p:nvPr>
        </p:nvSpPr>
        <p:spPr>
          <a:xfrm>
            <a:off x="6090574" y="801866"/>
            <a:ext cx="5306084" cy="5230634"/>
          </a:xfrm>
          <a:noFill/>
          <a:ln>
            <a:noFill/>
          </a:ln>
        </p:spPr>
        <p:txBody>
          <a:bodyPr anchor="ctr">
            <a:normAutofit/>
          </a:bodyPr>
          <a:lstStyle/>
          <a:p>
            <a:r>
              <a:rPr lang="en-US" sz="1800">
                <a:solidFill>
                  <a:schemeClr val="tx2"/>
                </a:solidFill>
              </a:rPr>
              <a:t>«Γίνε βασιλιάς μου»</a:t>
            </a:r>
          </a:p>
          <a:p>
            <a:r>
              <a:rPr lang="en-US" sz="1800">
                <a:solidFill>
                  <a:schemeClr val="tx2"/>
                </a:solidFill>
              </a:rPr>
              <a:t>ΕΚΕΙΝΗ:</a:t>
            </a:r>
          </a:p>
          <a:p>
            <a:r>
              <a:rPr lang="en-US" sz="1800" baseline="30000">
                <a:solidFill>
                  <a:schemeClr val="tx2"/>
                </a:solidFill>
              </a:rPr>
              <a:t>2</a:t>
            </a:r>
            <a:r>
              <a:rPr lang="en-US" sz="1800">
                <a:solidFill>
                  <a:schemeClr val="tx2"/>
                </a:solidFill>
              </a:rPr>
              <a:t>Ας με γεμίσουνε τα χείλη σου φιλιά</a:t>
            </a:r>
          </a:p>
          <a:p>
            <a:r>
              <a:rPr lang="en-US" sz="1800">
                <a:solidFill>
                  <a:schemeClr val="tx2"/>
                </a:solidFill>
              </a:rPr>
              <a:t>γιατί η αγάπη σου κι απ’ το κρασί καλύτερη.</a:t>
            </a:r>
          </a:p>
          <a:p>
            <a:r>
              <a:rPr lang="en-US" sz="1800" b="1" baseline="30000">
                <a:solidFill>
                  <a:schemeClr val="tx2"/>
                </a:solidFill>
              </a:rPr>
              <a:t>3</a:t>
            </a:r>
            <a:r>
              <a:rPr lang="en-US" sz="1800" b="1">
                <a:solidFill>
                  <a:schemeClr val="tx2"/>
                </a:solidFill>
              </a:rPr>
              <a:t>Τα μύρα σου ευωδιάζουνε γλυκά</a:t>
            </a:r>
          </a:p>
          <a:p>
            <a:r>
              <a:rPr lang="en-US" sz="1800">
                <a:solidFill>
                  <a:schemeClr val="tx2"/>
                </a:solidFill>
              </a:rPr>
              <a:t>και τ’ όνομά σου μύρο που σκορπιέται,</a:t>
            </a:r>
          </a:p>
          <a:p>
            <a:r>
              <a:rPr lang="en-US" sz="1800">
                <a:solidFill>
                  <a:schemeClr val="tx2"/>
                </a:solidFill>
              </a:rPr>
              <a:t>γι’ αυτό κι οι νιες κοπέλες σ’ αγαπούν.</a:t>
            </a:r>
            <a:endParaRPr lang="el-GR" sz="1800">
              <a:solidFill>
                <a:schemeClr val="tx2"/>
              </a:solidFill>
            </a:endParaRPr>
          </a:p>
          <a:p>
            <a:endParaRPr lang="el-GR" sz="1800" i="1">
              <a:solidFill>
                <a:schemeClr val="tx2"/>
              </a:solidFill>
            </a:endParaRPr>
          </a:p>
          <a:p>
            <a:r>
              <a:rPr lang="en-US" sz="1800" i="1">
                <a:solidFill>
                  <a:schemeClr val="tx2"/>
                </a:solidFill>
              </a:rPr>
              <a:t>τέτρωμαι της σης αγάπης εγώ. Μη χωρίσης με Νυμφίε</a:t>
            </a:r>
            <a:r>
              <a:rPr lang="en-US" sz="1800">
                <a:solidFill>
                  <a:schemeClr val="tx2"/>
                </a:solidFill>
              </a:rPr>
              <a:t> επουράνιε᾽, </a:t>
            </a:r>
            <a:r>
              <a:rPr lang="en-US" sz="1800" i="1">
                <a:solidFill>
                  <a:schemeClr val="tx2"/>
                </a:solidFill>
              </a:rPr>
              <a:t>δοξαστικό</a:t>
            </a:r>
            <a:r>
              <a:rPr lang="en-US" sz="1800">
                <a:solidFill>
                  <a:schemeClr val="tx2"/>
                </a:solidFill>
              </a:rPr>
              <a:t> των στιχηρών του εσπερινού της εορτής της </a:t>
            </a:r>
            <a:r>
              <a:rPr lang="en-US" sz="1800" i="1">
                <a:solidFill>
                  <a:schemeClr val="tx2"/>
                </a:solidFill>
              </a:rPr>
              <a:t>αγίας</a:t>
            </a:r>
            <a:r>
              <a:rPr lang="en-US" sz="1800">
                <a:solidFill>
                  <a:schemeClr val="tx2"/>
                </a:solidFill>
              </a:rPr>
              <a:t>.</a:t>
            </a:r>
          </a:p>
          <a:p>
            <a:endParaRPr lang="en-US" sz="1800">
              <a:solidFill>
                <a:schemeClr val="tx2"/>
              </a:solidFill>
            </a:endParaRPr>
          </a:p>
        </p:txBody>
      </p:sp>
    </p:spTree>
    <p:extLst>
      <p:ext uri="{BB962C8B-B14F-4D97-AF65-F5344CB8AC3E}">
        <p14:creationId xmlns:p14="http://schemas.microsoft.com/office/powerpoint/2010/main" val="13935443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375D4-4EB2-8C0E-0907-4B738B261127}"/>
              </a:ext>
            </a:extLst>
          </p:cNvPr>
          <p:cNvSpPr>
            <a:spLocks noGrp="1"/>
          </p:cNvSpPr>
          <p:nvPr>
            <p:ph type="title"/>
          </p:nvPr>
        </p:nvSpPr>
        <p:spPr>
          <a:xfrm>
            <a:off x="5894962" y="479493"/>
            <a:ext cx="5458838" cy="1325563"/>
          </a:xfrm>
        </p:spPr>
        <p:txBody>
          <a:bodyPr>
            <a:normAutofit/>
          </a:bodyPr>
          <a:lstStyle/>
          <a:p>
            <a:r>
              <a:rPr lang="el-GR" dirty="0"/>
              <a:t>Άσμα </a:t>
            </a:r>
            <a:endParaRPr lang="en-US" dirty="0"/>
          </a:p>
        </p:txBody>
      </p:sp>
      <p:pic>
        <p:nvPicPr>
          <p:cNvPr id="4" name="Picture 3" descr="Νάρδος Ιμαλαϊων αιθέριο έλαιο">
            <a:extLst>
              <a:ext uri="{FF2B5EF4-FFF2-40B4-BE49-F238E27FC236}">
                <a16:creationId xmlns:a16="http://schemas.microsoft.com/office/drawing/2014/main" id="{7FE96DD5-A7A3-FDE1-8C21-54FCAB42210B}"/>
              </a:ext>
            </a:extLst>
          </p:cNvPr>
          <p:cNvPicPr>
            <a:picLocks noChangeAspect="1"/>
          </p:cNvPicPr>
          <p:nvPr/>
        </p:nvPicPr>
        <p:blipFill>
          <a:blip r:embed="rId2"/>
          <a:stretch>
            <a:fillRect/>
          </a:stretch>
        </p:blipFill>
        <p:spPr>
          <a:xfrm>
            <a:off x="719881" y="511293"/>
            <a:ext cx="4743982" cy="5665670"/>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Content Placeholder 2">
            <a:extLst>
              <a:ext uri="{FF2B5EF4-FFF2-40B4-BE49-F238E27FC236}">
                <a16:creationId xmlns:a16="http://schemas.microsoft.com/office/drawing/2014/main" id="{0F4E8544-867E-B7AF-6DE5-9DD0E3AEFD8A}"/>
              </a:ext>
            </a:extLst>
          </p:cNvPr>
          <p:cNvSpPr>
            <a:spLocks noGrp="1"/>
          </p:cNvSpPr>
          <p:nvPr>
            <p:ph idx="1"/>
          </p:nvPr>
        </p:nvSpPr>
        <p:spPr>
          <a:xfrm>
            <a:off x="5894962" y="1984443"/>
            <a:ext cx="5458838" cy="4192520"/>
          </a:xfrm>
        </p:spPr>
        <p:txBody>
          <a:bodyPr>
            <a:normAutofit/>
          </a:bodyPr>
          <a:lstStyle/>
          <a:p>
            <a:pPr algn="just"/>
            <a:r>
              <a:rPr lang="en-US" baseline="30000" dirty="0"/>
              <a:t>12</a:t>
            </a:r>
            <a:r>
              <a:rPr lang="en-US" dirty="0"/>
              <a:t>Κα</a:t>
            </a:r>
            <a:r>
              <a:rPr lang="en-US" dirty="0" err="1"/>
              <a:t>θώς</a:t>
            </a:r>
            <a:r>
              <a:rPr lang="en-US" dirty="0"/>
              <a:t> ο βα</a:t>
            </a:r>
            <a:r>
              <a:rPr lang="en-US" dirty="0" err="1"/>
              <a:t>σιλιάς</a:t>
            </a:r>
            <a:r>
              <a:rPr lang="en-US" dirty="0"/>
              <a:t> </a:t>
            </a:r>
            <a:r>
              <a:rPr lang="en-US" dirty="0" err="1"/>
              <a:t>κάθετ</a:t>
            </a:r>
            <a:r>
              <a:rPr lang="en-US" dirty="0"/>
              <a:t>αι στο τραπέζι του</a:t>
            </a:r>
          </a:p>
          <a:p>
            <a:pPr algn="just"/>
            <a:r>
              <a:rPr lang="en-US" b="1" dirty="0"/>
              <a:t>η </a:t>
            </a:r>
            <a:r>
              <a:rPr lang="en-US" b="1" dirty="0" err="1"/>
              <a:t>νάρδος</a:t>
            </a:r>
            <a:r>
              <a:rPr lang="en-US" b="1" dirty="0"/>
              <a:t> </a:t>
            </a:r>
            <a:r>
              <a:rPr lang="en-US" b="1" dirty="0" err="1"/>
              <a:t>μου</a:t>
            </a:r>
            <a:r>
              <a:rPr lang="en-US" b="1" dirty="0"/>
              <a:t> </a:t>
            </a:r>
            <a:r>
              <a:rPr lang="en-US" b="1" dirty="0" err="1"/>
              <a:t>σκορ</a:t>
            </a:r>
            <a:r>
              <a:rPr lang="en-US" b="1" dirty="0"/>
              <a:t>πά την ευωδιά της.</a:t>
            </a:r>
            <a:endParaRPr lang="el-GR" b="1" dirty="0"/>
          </a:p>
          <a:p>
            <a:pPr marL="0" indent="0" algn="just">
              <a:buNone/>
            </a:pPr>
            <a:endParaRPr lang="en-US" b="1" dirty="0"/>
          </a:p>
          <a:p>
            <a:pPr algn="just"/>
            <a:r>
              <a:rPr lang="en-US" b="1" baseline="30000" dirty="0"/>
              <a:t>13</a:t>
            </a:r>
            <a:r>
              <a:rPr lang="en-US" b="1" dirty="0"/>
              <a:t>Θήκη </a:t>
            </a:r>
            <a:r>
              <a:rPr lang="en-US" b="1" dirty="0" err="1"/>
              <a:t>με</a:t>
            </a:r>
            <a:r>
              <a:rPr lang="en-US" b="1" dirty="0"/>
              <a:t> </a:t>
            </a:r>
            <a:r>
              <a:rPr lang="en-US" b="1" dirty="0" err="1"/>
              <a:t>σμύρν</a:t>
            </a:r>
            <a:r>
              <a:rPr lang="en-US" b="1" dirty="0"/>
              <a:t>α </a:t>
            </a:r>
            <a:r>
              <a:rPr lang="en-US" dirty="0"/>
              <a:t>είναι για με ο αγαπημένος μου,</a:t>
            </a:r>
          </a:p>
          <a:p>
            <a:pPr algn="just"/>
            <a:r>
              <a:rPr lang="en-US" dirty="0"/>
              <a:t>π</a:t>
            </a:r>
            <a:r>
              <a:rPr lang="en-US" dirty="0" err="1"/>
              <a:t>ου</a:t>
            </a:r>
            <a:r>
              <a:rPr lang="en-US" dirty="0"/>
              <a:t> α</a:t>
            </a:r>
            <a:r>
              <a:rPr lang="en-US" dirty="0" err="1"/>
              <a:t>νάμεσ</a:t>
            </a:r>
            <a:r>
              <a:rPr lang="en-US" dirty="0"/>
              <a:t>α στα δυο μου στήθη ξαποσταίνει</a:t>
            </a:r>
          </a:p>
          <a:p>
            <a:endParaRPr lang="en-US" dirty="0"/>
          </a:p>
        </p:txBody>
      </p:sp>
    </p:spTree>
    <p:extLst>
      <p:ext uri="{BB962C8B-B14F-4D97-AF65-F5344CB8AC3E}">
        <p14:creationId xmlns:p14="http://schemas.microsoft.com/office/powerpoint/2010/main" val="2917879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34AA886A-7A3A-2F87-3EF7-B7C6DB7A7883}"/>
              </a:ext>
            </a:extLst>
          </p:cNvPr>
          <p:cNvPicPr>
            <a:picLocks noGrp="1" noChangeAspect="1"/>
          </p:cNvPicPr>
          <p:nvPr>
            <p:ph idx="1"/>
          </p:nvPr>
        </p:nvPicPr>
        <p:blipFill rotWithShape="1">
          <a:blip r:embed="rId2"/>
          <a:srcRect l="37820" t="65152" r="26026" b="15978"/>
          <a:stretch>
            <a:fillRect/>
          </a:stretch>
        </p:blipFill>
        <p:spPr bwMode="auto">
          <a:xfrm>
            <a:off x="643467" y="1913576"/>
            <a:ext cx="10905066" cy="3030846"/>
          </a:xfrm>
          <a:prstGeom prst="rect">
            <a:avLst/>
          </a:prstGeom>
          <a:extLst>
            <a:ext uri="{53640926-AAD7-44D8-BBD7-CCE9431645EC}">
              <a14:shadowObscured xmlns:a14="http://schemas.microsoft.com/office/drawing/2010/main"/>
            </a:ext>
          </a:extLst>
        </p:spPr>
      </p:pic>
      <p:sp>
        <p:nvSpPr>
          <p:cNvPr id="2" name="TextBox 1">
            <a:extLst>
              <a:ext uri="{FF2B5EF4-FFF2-40B4-BE49-F238E27FC236}">
                <a16:creationId xmlns:a16="http://schemas.microsoft.com/office/drawing/2014/main" id="{45BAAFD8-A26A-D694-68CF-779483165C44}"/>
              </a:ext>
            </a:extLst>
          </p:cNvPr>
          <p:cNvSpPr txBox="1"/>
          <p:nvPr/>
        </p:nvSpPr>
        <p:spPr>
          <a:xfrm>
            <a:off x="2103120" y="609600"/>
            <a:ext cx="8788400" cy="646331"/>
          </a:xfrm>
          <a:prstGeom prst="rect">
            <a:avLst/>
          </a:prstGeom>
          <a:noFill/>
        </p:spPr>
        <p:txBody>
          <a:bodyPr wrap="square" rtlCol="0">
            <a:spAutoFit/>
          </a:bodyPr>
          <a:lstStyle/>
          <a:p>
            <a:endParaRPr lang="el-GR" dirty="0"/>
          </a:p>
          <a:p>
            <a:r>
              <a:rPr lang="el-GR" dirty="0"/>
              <a:t>Κ. </a:t>
            </a:r>
            <a:r>
              <a:rPr lang="el-GR" dirty="0" err="1"/>
              <a:t>Σιαμάκης</a:t>
            </a:r>
            <a:r>
              <a:rPr lang="el-GR" dirty="0"/>
              <a:t>, Άσμα </a:t>
            </a:r>
            <a:endParaRPr lang="en-US" dirty="0"/>
          </a:p>
        </p:txBody>
      </p:sp>
    </p:spTree>
    <p:extLst>
      <p:ext uri="{BB962C8B-B14F-4D97-AF65-F5344CB8AC3E}">
        <p14:creationId xmlns:p14="http://schemas.microsoft.com/office/powerpoint/2010/main" val="25625285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299A0-9FE9-870B-8825-671D8060A91D}"/>
              </a:ext>
            </a:extLst>
          </p:cNvPr>
          <p:cNvSpPr>
            <a:spLocks noGrp="1"/>
          </p:cNvSpPr>
          <p:nvPr>
            <p:ph type="title"/>
          </p:nvPr>
        </p:nvSpPr>
        <p:spPr>
          <a:xfrm>
            <a:off x="6412091" y="501651"/>
            <a:ext cx="4395340" cy="1716255"/>
          </a:xfrm>
        </p:spPr>
        <p:txBody>
          <a:bodyPr anchor="b">
            <a:normAutofit fontScale="90000"/>
          </a:bodyPr>
          <a:lstStyle/>
          <a:p>
            <a:r>
              <a:rPr lang="el-GR" sz="5600" dirty="0" err="1"/>
              <a:t>Εσθήρ</a:t>
            </a:r>
            <a:r>
              <a:rPr lang="el-GR" sz="5600" dirty="0"/>
              <a:t> - Αστέρι (Μυρτώ = </a:t>
            </a:r>
            <a:r>
              <a:rPr lang="el-GR" sz="5600" dirty="0" err="1"/>
              <a:t>Αφρίς</a:t>
            </a:r>
            <a:r>
              <a:rPr lang="el-GR" sz="5600" dirty="0"/>
              <a:t>) 2, 12</a:t>
            </a:r>
            <a:endParaRPr lang="en-US" sz="5600" dirty="0"/>
          </a:p>
        </p:txBody>
      </p:sp>
      <p:pic>
        <p:nvPicPr>
          <p:cNvPr id="4" name="Picture 3" descr="Εσθήρ - Βικιπαίδεια">
            <a:extLst>
              <a:ext uri="{FF2B5EF4-FFF2-40B4-BE49-F238E27FC236}">
                <a16:creationId xmlns:a16="http://schemas.microsoft.com/office/drawing/2014/main" id="{DC0F7AF1-CD36-168B-5FAA-04D261324F13}"/>
              </a:ext>
            </a:extLst>
          </p:cNvPr>
          <p:cNvPicPr>
            <a:picLocks noChangeAspect="1"/>
          </p:cNvPicPr>
          <p:nvPr/>
        </p:nvPicPr>
        <p:blipFill>
          <a:blip r:embed="rId2"/>
          <a:stretch>
            <a:fillRect/>
          </a:stretch>
        </p:blipFill>
        <p:spPr>
          <a:xfrm>
            <a:off x="284654" y="299509"/>
            <a:ext cx="5210603" cy="6258983"/>
          </a:xfrm>
          <a:prstGeom prst="rect">
            <a:avLst/>
          </a:prstGeom>
        </p:spPr>
      </p:pic>
      <p:sp>
        <p:nvSpPr>
          <p:cNvPr id="3" name="Content Placeholder 2">
            <a:extLst>
              <a:ext uri="{FF2B5EF4-FFF2-40B4-BE49-F238E27FC236}">
                <a16:creationId xmlns:a16="http://schemas.microsoft.com/office/drawing/2014/main" id="{E21F3100-9BE9-3F23-CE14-B12330C0B766}"/>
              </a:ext>
            </a:extLst>
          </p:cNvPr>
          <p:cNvSpPr>
            <a:spLocks noGrp="1"/>
          </p:cNvSpPr>
          <p:nvPr>
            <p:ph idx="1"/>
          </p:nvPr>
        </p:nvSpPr>
        <p:spPr>
          <a:xfrm>
            <a:off x="6392583" y="2645922"/>
            <a:ext cx="4434721" cy="3710427"/>
          </a:xfrm>
        </p:spPr>
        <p:txBody>
          <a:bodyPr anchor="t">
            <a:normAutofit fontScale="92500" lnSpcReduction="20000"/>
          </a:bodyPr>
          <a:lstStyle/>
          <a:p>
            <a:pPr algn="just"/>
            <a:r>
              <a:rPr lang="el-GR" sz="2000" dirty="0" err="1">
                <a:solidFill>
                  <a:schemeClr val="tx1">
                    <a:alpha val="80000"/>
                  </a:schemeClr>
                </a:solidFill>
              </a:rPr>
              <a:t>Οὗτος</a:t>
            </a:r>
            <a:r>
              <a:rPr lang="el-GR" sz="2000" dirty="0">
                <a:solidFill>
                  <a:schemeClr val="tx1">
                    <a:alpha val="80000"/>
                  </a:schemeClr>
                </a:solidFill>
              </a:rPr>
              <a:t> </a:t>
            </a:r>
            <a:r>
              <a:rPr lang="el-GR" sz="2000" dirty="0" err="1">
                <a:solidFill>
                  <a:schemeClr val="tx1">
                    <a:alpha val="80000"/>
                  </a:schemeClr>
                </a:solidFill>
              </a:rPr>
              <a:t>δὲ</a:t>
            </a:r>
            <a:r>
              <a:rPr lang="el-GR" sz="2000" dirty="0">
                <a:solidFill>
                  <a:schemeClr val="tx1">
                    <a:alpha val="80000"/>
                  </a:schemeClr>
                </a:solidFill>
              </a:rPr>
              <a:t> </a:t>
            </a:r>
            <a:r>
              <a:rPr lang="el-GR" sz="2000" dirty="0" err="1">
                <a:solidFill>
                  <a:schemeClr val="tx1">
                    <a:alpha val="80000"/>
                  </a:schemeClr>
                </a:solidFill>
              </a:rPr>
              <a:t>ἦν</a:t>
            </a:r>
            <a:r>
              <a:rPr lang="el-GR" sz="2000" dirty="0">
                <a:solidFill>
                  <a:schemeClr val="tx1">
                    <a:alpha val="80000"/>
                  </a:schemeClr>
                </a:solidFill>
              </a:rPr>
              <a:t> </a:t>
            </a:r>
            <a:r>
              <a:rPr lang="el-GR" sz="2000" dirty="0" err="1">
                <a:solidFill>
                  <a:schemeClr val="tx1">
                    <a:alpha val="80000"/>
                  </a:schemeClr>
                </a:solidFill>
              </a:rPr>
              <a:t>καιρὸς</a:t>
            </a:r>
            <a:r>
              <a:rPr lang="el-GR" sz="2000" dirty="0">
                <a:solidFill>
                  <a:schemeClr val="tx1">
                    <a:alpha val="80000"/>
                  </a:schemeClr>
                </a:solidFill>
              </a:rPr>
              <a:t> </a:t>
            </a:r>
            <a:r>
              <a:rPr lang="el-GR" sz="2000" dirty="0" err="1">
                <a:solidFill>
                  <a:schemeClr val="tx1">
                    <a:alpha val="80000"/>
                  </a:schemeClr>
                </a:solidFill>
              </a:rPr>
              <a:t>κορασίου</a:t>
            </a:r>
            <a:r>
              <a:rPr lang="el-GR" sz="2000" dirty="0">
                <a:solidFill>
                  <a:schemeClr val="tx1">
                    <a:alpha val="80000"/>
                  </a:schemeClr>
                </a:solidFill>
              </a:rPr>
              <a:t> </a:t>
            </a:r>
            <a:r>
              <a:rPr lang="el-GR" sz="2000" dirty="0" err="1">
                <a:solidFill>
                  <a:schemeClr val="tx1">
                    <a:alpha val="80000"/>
                  </a:schemeClr>
                </a:solidFill>
              </a:rPr>
              <a:t>εἰσελθεῖν</a:t>
            </a:r>
            <a:r>
              <a:rPr lang="el-GR" sz="2000" dirty="0">
                <a:solidFill>
                  <a:schemeClr val="tx1">
                    <a:alpha val="80000"/>
                  </a:schemeClr>
                </a:solidFill>
              </a:rPr>
              <a:t> </a:t>
            </a:r>
            <a:r>
              <a:rPr lang="el-GR" sz="2000" dirty="0" err="1">
                <a:solidFill>
                  <a:schemeClr val="tx1">
                    <a:alpha val="80000"/>
                  </a:schemeClr>
                </a:solidFill>
              </a:rPr>
              <a:t>πρὸς</a:t>
            </a:r>
            <a:r>
              <a:rPr lang="el-GR" sz="2000" dirty="0">
                <a:solidFill>
                  <a:schemeClr val="tx1">
                    <a:alpha val="80000"/>
                  </a:schemeClr>
                </a:solidFill>
              </a:rPr>
              <a:t> </a:t>
            </a:r>
            <a:r>
              <a:rPr lang="el-GR" sz="2000" dirty="0" err="1">
                <a:solidFill>
                  <a:schemeClr val="tx1">
                    <a:alpha val="80000"/>
                  </a:schemeClr>
                </a:solidFill>
              </a:rPr>
              <a:t>τὸν</a:t>
            </a:r>
            <a:r>
              <a:rPr lang="el-GR" sz="2000" dirty="0">
                <a:solidFill>
                  <a:schemeClr val="tx1">
                    <a:alpha val="80000"/>
                  </a:schemeClr>
                </a:solidFill>
              </a:rPr>
              <a:t> </a:t>
            </a:r>
            <a:r>
              <a:rPr lang="el-GR" sz="2000" dirty="0" err="1">
                <a:solidFill>
                  <a:schemeClr val="tx1">
                    <a:alpha val="80000"/>
                  </a:schemeClr>
                </a:solidFill>
              </a:rPr>
              <a:t>βασιλέα</a:t>
            </a:r>
            <a:r>
              <a:rPr lang="el-GR" sz="2000" dirty="0">
                <a:solidFill>
                  <a:schemeClr val="tx1">
                    <a:alpha val="80000"/>
                  </a:schemeClr>
                </a:solidFill>
              </a:rPr>
              <a:t> </a:t>
            </a:r>
            <a:r>
              <a:rPr lang="el-GR" sz="2000" dirty="0" err="1">
                <a:solidFill>
                  <a:schemeClr val="tx1">
                    <a:alpha val="80000"/>
                  </a:schemeClr>
                </a:solidFill>
              </a:rPr>
              <a:t>ὅταν</a:t>
            </a:r>
            <a:r>
              <a:rPr lang="el-GR" sz="2000" dirty="0">
                <a:solidFill>
                  <a:schemeClr val="tx1">
                    <a:alpha val="80000"/>
                  </a:schemeClr>
                </a:solidFill>
              </a:rPr>
              <a:t> </a:t>
            </a:r>
            <a:r>
              <a:rPr lang="el-GR" sz="2000" dirty="0" err="1">
                <a:solidFill>
                  <a:schemeClr val="tx1">
                    <a:alpha val="80000"/>
                  </a:schemeClr>
                </a:solidFill>
              </a:rPr>
              <a:t>ἀναπληρώσῃ</a:t>
            </a:r>
            <a:r>
              <a:rPr lang="el-GR" sz="2000" dirty="0">
                <a:solidFill>
                  <a:schemeClr val="tx1">
                    <a:alpha val="80000"/>
                  </a:schemeClr>
                </a:solidFill>
              </a:rPr>
              <a:t> </a:t>
            </a:r>
            <a:r>
              <a:rPr lang="el-GR" sz="2000" dirty="0" err="1">
                <a:solidFill>
                  <a:schemeClr val="tx1">
                    <a:alpha val="80000"/>
                  </a:schemeClr>
                </a:solidFill>
              </a:rPr>
              <a:t>μῆνας</a:t>
            </a:r>
            <a:r>
              <a:rPr lang="el-GR" sz="2000" dirty="0">
                <a:solidFill>
                  <a:schemeClr val="tx1">
                    <a:alpha val="80000"/>
                  </a:schemeClr>
                </a:solidFill>
              </a:rPr>
              <a:t> </a:t>
            </a:r>
            <a:r>
              <a:rPr lang="el-GR" sz="2000" dirty="0" err="1">
                <a:solidFill>
                  <a:schemeClr val="tx1">
                    <a:alpha val="80000"/>
                  </a:schemeClr>
                </a:solidFill>
              </a:rPr>
              <a:t>δέκα</a:t>
            </a:r>
            <a:r>
              <a:rPr lang="el-GR" sz="2000" dirty="0">
                <a:solidFill>
                  <a:schemeClr val="tx1">
                    <a:alpha val="80000"/>
                  </a:schemeClr>
                </a:solidFill>
              </a:rPr>
              <a:t> </a:t>
            </a:r>
            <a:r>
              <a:rPr lang="el-GR" sz="2000" dirty="0" err="1">
                <a:solidFill>
                  <a:schemeClr val="tx1">
                    <a:alpha val="80000"/>
                  </a:schemeClr>
                </a:solidFill>
              </a:rPr>
              <a:t>δύο</a:t>
            </a:r>
            <a:r>
              <a:rPr lang="el-GR" sz="2000" dirty="0">
                <a:solidFill>
                  <a:schemeClr val="tx1">
                    <a:alpha val="80000"/>
                  </a:schemeClr>
                </a:solidFill>
              </a:rPr>
              <a:t> </a:t>
            </a:r>
            <a:r>
              <a:rPr lang="el-GR" sz="2000" dirty="0" err="1">
                <a:solidFill>
                  <a:schemeClr val="tx1">
                    <a:alpha val="80000"/>
                  </a:schemeClr>
                </a:solidFill>
              </a:rPr>
              <a:t>οὕτως</a:t>
            </a:r>
            <a:r>
              <a:rPr lang="el-GR" sz="2000" dirty="0">
                <a:solidFill>
                  <a:schemeClr val="tx1">
                    <a:alpha val="80000"/>
                  </a:schemeClr>
                </a:solidFill>
              </a:rPr>
              <a:t> </a:t>
            </a:r>
            <a:r>
              <a:rPr lang="el-GR" sz="2000" dirty="0" err="1">
                <a:solidFill>
                  <a:schemeClr val="tx1">
                    <a:alpha val="80000"/>
                  </a:schemeClr>
                </a:solidFill>
              </a:rPr>
              <a:t>γὰρ</a:t>
            </a:r>
            <a:r>
              <a:rPr lang="el-GR" sz="2000" dirty="0">
                <a:solidFill>
                  <a:schemeClr val="tx1">
                    <a:alpha val="80000"/>
                  </a:schemeClr>
                </a:solidFill>
              </a:rPr>
              <a:t> </a:t>
            </a:r>
            <a:r>
              <a:rPr lang="el-GR" sz="2000" dirty="0" err="1">
                <a:solidFill>
                  <a:schemeClr val="tx1">
                    <a:alpha val="80000"/>
                  </a:schemeClr>
                </a:solidFill>
              </a:rPr>
              <a:t>ἀναπληροῦνται</a:t>
            </a:r>
            <a:r>
              <a:rPr lang="el-GR" sz="2000" dirty="0">
                <a:solidFill>
                  <a:schemeClr val="tx1">
                    <a:alpha val="80000"/>
                  </a:schemeClr>
                </a:solidFill>
              </a:rPr>
              <a:t> </a:t>
            </a:r>
            <a:r>
              <a:rPr lang="el-GR" sz="2000" dirty="0" err="1">
                <a:solidFill>
                  <a:schemeClr val="tx1">
                    <a:alpha val="80000"/>
                  </a:schemeClr>
                </a:solidFill>
              </a:rPr>
              <a:t>αἱ</a:t>
            </a:r>
            <a:r>
              <a:rPr lang="el-GR" sz="2000" dirty="0">
                <a:solidFill>
                  <a:schemeClr val="tx1">
                    <a:alpha val="80000"/>
                  </a:schemeClr>
                </a:solidFill>
              </a:rPr>
              <a:t> </a:t>
            </a:r>
            <a:r>
              <a:rPr lang="el-GR" sz="2000" dirty="0" err="1">
                <a:solidFill>
                  <a:schemeClr val="tx1">
                    <a:alpha val="80000"/>
                  </a:schemeClr>
                </a:solidFill>
              </a:rPr>
              <a:t>ἡμέραι</a:t>
            </a:r>
            <a:r>
              <a:rPr lang="el-GR" sz="2000" dirty="0">
                <a:solidFill>
                  <a:schemeClr val="tx1">
                    <a:alpha val="80000"/>
                  </a:schemeClr>
                </a:solidFill>
              </a:rPr>
              <a:t> </a:t>
            </a:r>
            <a:r>
              <a:rPr lang="el-GR" sz="2000" dirty="0" err="1">
                <a:solidFill>
                  <a:schemeClr val="tx1">
                    <a:alpha val="80000"/>
                  </a:schemeClr>
                </a:solidFill>
              </a:rPr>
              <a:t>τῆς</a:t>
            </a:r>
            <a:r>
              <a:rPr lang="el-GR" sz="2000" dirty="0">
                <a:solidFill>
                  <a:schemeClr val="tx1">
                    <a:alpha val="80000"/>
                  </a:schemeClr>
                </a:solidFill>
              </a:rPr>
              <a:t> </a:t>
            </a:r>
            <a:r>
              <a:rPr lang="el-GR" sz="2000" dirty="0" err="1">
                <a:solidFill>
                  <a:schemeClr val="tx1">
                    <a:alpha val="80000"/>
                  </a:schemeClr>
                </a:solidFill>
              </a:rPr>
              <a:t>θεραπείας</a:t>
            </a:r>
            <a:r>
              <a:rPr lang="el-GR" sz="2000" dirty="0">
                <a:solidFill>
                  <a:schemeClr val="tx1">
                    <a:alpha val="80000"/>
                  </a:schemeClr>
                </a:solidFill>
              </a:rPr>
              <a:t> </a:t>
            </a:r>
            <a:r>
              <a:rPr lang="el-GR" sz="2000" b="1" dirty="0" err="1">
                <a:solidFill>
                  <a:schemeClr val="tx1">
                    <a:alpha val="80000"/>
                  </a:schemeClr>
                </a:solidFill>
              </a:rPr>
              <a:t>μῆνας</a:t>
            </a:r>
            <a:r>
              <a:rPr lang="el-GR" sz="2000" b="1" dirty="0">
                <a:solidFill>
                  <a:schemeClr val="tx1">
                    <a:alpha val="80000"/>
                  </a:schemeClr>
                </a:solidFill>
              </a:rPr>
              <a:t> </a:t>
            </a:r>
            <a:r>
              <a:rPr lang="el-GR" sz="2000" b="1" dirty="0" err="1">
                <a:solidFill>
                  <a:schemeClr val="tx1">
                    <a:alpha val="80000"/>
                  </a:schemeClr>
                </a:solidFill>
              </a:rPr>
              <a:t>ἓξ</a:t>
            </a:r>
            <a:r>
              <a:rPr lang="el-GR" sz="2000" b="1" dirty="0">
                <a:solidFill>
                  <a:schemeClr val="tx1">
                    <a:alpha val="80000"/>
                  </a:schemeClr>
                </a:solidFill>
              </a:rPr>
              <a:t> </a:t>
            </a:r>
            <a:r>
              <a:rPr lang="el-GR" sz="2000" b="1" dirty="0" err="1">
                <a:solidFill>
                  <a:schemeClr val="tx1">
                    <a:alpha val="80000"/>
                  </a:schemeClr>
                </a:solidFill>
              </a:rPr>
              <a:t>ἀλειφόμεναι</a:t>
            </a:r>
            <a:r>
              <a:rPr lang="el-GR" sz="2000" b="1" dirty="0">
                <a:solidFill>
                  <a:schemeClr val="tx1">
                    <a:alpha val="80000"/>
                  </a:schemeClr>
                </a:solidFill>
              </a:rPr>
              <a:t> </a:t>
            </a:r>
            <a:r>
              <a:rPr lang="el-GR" sz="2000" b="1" dirty="0" err="1">
                <a:solidFill>
                  <a:schemeClr val="tx1">
                    <a:alpha val="80000"/>
                  </a:schemeClr>
                </a:solidFill>
              </a:rPr>
              <a:t>ἐν</a:t>
            </a:r>
            <a:r>
              <a:rPr lang="el-GR" sz="2000" b="1" dirty="0">
                <a:solidFill>
                  <a:schemeClr val="tx1">
                    <a:alpha val="80000"/>
                  </a:schemeClr>
                </a:solidFill>
              </a:rPr>
              <a:t> </a:t>
            </a:r>
            <a:r>
              <a:rPr lang="el-GR" sz="2000" b="1" dirty="0" err="1">
                <a:solidFill>
                  <a:schemeClr val="tx1">
                    <a:alpha val="80000"/>
                  </a:schemeClr>
                </a:solidFill>
              </a:rPr>
              <a:t>σμυρνίνῳ</a:t>
            </a:r>
            <a:r>
              <a:rPr lang="el-GR" sz="2000" b="1" dirty="0">
                <a:solidFill>
                  <a:schemeClr val="tx1">
                    <a:alpha val="80000"/>
                  </a:schemeClr>
                </a:solidFill>
              </a:rPr>
              <a:t> </a:t>
            </a:r>
            <a:r>
              <a:rPr lang="el-GR" sz="2000" b="1" dirty="0" err="1">
                <a:solidFill>
                  <a:schemeClr val="tx1">
                    <a:alpha val="80000"/>
                  </a:schemeClr>
                </a:solidFill>
              </a:rPr>
              <a:t>ἐλαίῳ</a:t>
            </a:r>
            <a:r>
              <a:rPr lang="el-GR" sz="2000" b="1" dirty="0">
                <a:solidFill>
                  <a:schemeClr val="tx1">
                    <a:alpha val="80000"/>
                  </a:schemeClr>
                </a:solidFill>
              </a:rPr>
              <a:t> </a:t>
            </a:r>
            <a:r>
              <a:rPr lang="el-GR" sz="2000" dirty="0" err="1">
                <a:solidFill>
                  <a:schemeClr val="tx1">
                    <a:alpha val="80000"/>
                  </a:schemeClr>
                </a:solidFill>
              </a:rPr>
              <a:t>καὶ</a:t>
            </a:r>
            <a:r>
              <a:rPr lang="el-GR" sz="2000" dirty="0">
                <a:solidFill>
                  <a:schemeClr val="tx1">
                    <a:alpha val="80000"/>
                  </a:schemeClr>
                </a:solidFill>
              </a:rPr>
              <a:t> </a:t>
            </a:r>
            <a:r>
              <a:rPr lang="el-GR" sz="2000" dirty="0" err="1">
                <a:solidFill>
                  <a:schemeClr val="tx1">
                    <a:alpha val="80000"/>
                  </a:schemeClr>
                </a:solidFill>
              </a:rPr>
              <a:t>μῆνας</a:t>
            </a:r>
            <a:r>
              <a:rPr lang="el-GR" sz="2000" dirty="0">
                <a:solidFill>
                  <a:schemeClr val="tx1">
                    <a:alpha val="80000"/>
                  </a:schemeClr>
                </a:solidFill>
              </a:rPr>
              <a:t> </a:t>
            </a:r>
            <a:r>
              <a:rPr lang="el-GR" sz="2000" dirty="0" err="1">
                <a:solidFill>
                  <a:schemeClr val="tx1">
                    <a:alpha val="80000"/>
                  </a:schemeClr>
                </a:solidFill>
              </a:rPr>
              <a:t>ἓξ</a:t>
            </a:r>
            <a:r>
              <a:rPr lang="el-GR" sz="2000" dirty="0">
                <a:solidFill>
                  <a:schemeClr val="tx1">
                    <a:alpha val="80000"/>
                  </a:schemeClr>
                </a:solidFill>
              </a:rPr>
              <a:t> </a:t>
            </a:r>
            <a:r>
              <a:rPr lang="el-GR" sz="2000" b="1" dirty="0" err="1">
                <a:solidFill>
                  <a:schemeClr val="tx1">
                    <a:alpha val="80000"/>
                  </a:schemeClr>
                </a:solidFill>
              </a:rPr>
              <a:t>ἐν</a:t>
            </a:r>
            <a:r>
              <a:rPr lang="el-GR" sz="2000" b="1" dirty="0">
                <a:solidFill>
                  <a:schemeClr val="tx1">
                    <a:alpha val="80000"/>
                  </a:schemeClr>
                </a:solidFill>
              </a:rPr>
              <a:t> </a:t>
            </a:r>
            <a:r>
              <a:rPr lang="el-GR" sz="2000" b="1" dirty="0" err="1">
                <a:solidFill>
                  <a:schemeClr val="tx1">
                    <a:alpha val="80000"/>
                  </a:schemeClr>
                </a:solidFill>
              </a:rPr>
              <a:t>τοῖς</a:t>
            </a:r>
            <a:r>
              <a:rPr lang="el-GR" sz="2000" b="1" dirty="0">
                <a:solidFill>
                  <a:schemeClr val="tx1">
                    <a:alpha val="80000"/>
                  </a:schemeClr>
                </a:solidFill>
              </a:rPr>
              <a:t> </a:t>
            </a:r>
            <a:r>
              <a:rPr lang="el-GR" sz="2000" b="1" dirty="0" err="1">
                <a:solidFill>
                  <a:schemeClr val="tx1">
                    <a:alpha val="80000"/>
                  </a:schemeClr>
                </a:solidFill>
              </a:rPr>
              <a:t>ἀρώμασιν</a:t>
            </a:r>
            <a:r>
              <a:rPr lang="el-GR" sz="2000" b="1" dirty="0">
                <a:solidFill>
                  <a:schemeClr val="tx1">
                    <a:alpha val="80000"/>
                  </a:schemeClr>
                </a:solidFill>
              </a:rPr>
              <a:t> </a:t>
            </a:r>
            <a:r>
              <a:rPr lang="el-GR" sz="2000" b="1" dirty="0" err="1">
                <a:solidFill>
                  <a:schemeClr val="tx1">
                    <a:alpha val="80000"/>
                  </a:schemeClr>
                </a:solidFill>
              </a:rPr>
              <a:t>καὶ</a:t>
            </a:r>
            <a:r>
              <a:rPr lang="el-GR" sz="2000" b="1" dirty="0">
                <a:solidFill>
                  <a:schemeClr val="tx1">
                    <a:alpha val="80000"/>
                  </a:schemeClr>
                </a:solidFill>
              </a:rPr>
              <a:t> </a:t>
            </a:r>
            <a:r>
              <a:rPr lang="el-GR" sz="2000" b="1" dirty="0" err="1">
                <a:solidFill>
                  <a:schemeClr val="tx1">
                    <a:alpha val="80000"/>
                  </a:schemeClr>
                </a:solidFill>
              </a:rPr>
              <a:t>ἐν</a:t>
            </a:r>
            <a:r>
              <a:rPr lang="el-GR" sz="2000" b="1" dirty="0">
                <a:solidFill>
                  <a:schemeClr val="tx1">
                    <a:alpha val="80000"/>
                  </a:schemeClr>
                </a:solidFill>
              </a:rPr>
              <a:t> </a:t>
            </a:r>
            <a:r>
              <a:rPr lang="el-GR" sz="2000" b="1" dirty="0" err="1">
                <a:solidFill>
                  <a:schemeClr val="tx1">
                    <a:alpha val="80000"/>
                  </a:schemeClr>
                </a:solidFill>
              </a:rPr>
              <a:t>τοῖς</a:t>
            </a:r>
            <a:r>
              <a:rPr lang="el-GR" sz="2000" b="1" dirty="0">
                <a:solidFill>
                  <a:schemeClr val="tx1">
                    <a:alpha val="80000"/>
                  </a:schemeClr>
                </a:solidFill>
              </a:rPr>
              <a:t> </a:t>
            </a:r>
            <a:r>
              <a:rPr lang="el-GR" sz="2000" b="1" dirty="0" err="1">
                <a:solidFill>
                  <a:schemeClr val="tx1">
                    <a:alpha val="80000"/>
                  </a:schemeClr>
                </a:solidFill>
              </a:rPr>
              <a:t>σμήγμασιν</a:t>
            </a:r>
            <a:r>
              <a:rPr lang="el-GR" sz="2000" b="1" dirty="0">
                <a:solidFill>
                  <a:schemeClr val="tx1">
                    <a:alpha val="80000"/>
                  </a:schemeClr>
                </a:solidFill>
              </a:rPr>
              <a:t> </a:t>
            </a:r>
            <a:r>
              <a:rPr lang="el-GR" sz="2000" b="1" dirty="0" err="1">
                <a:solidFill>
                  <a:schemeClr val="tx1">
                    <a:alpha val="80000"/>
                  </a:schemeClr>
                </a:solidFill>
              </a:rPr>
              <a:t>τῶν</a:t>
            </a:r>
            <a:r>
              <a:rPr lang="el-GR" sz="2000" b="1" dirty="0">
                <a:solidFill>
                  <a:schemeClr val="tx1">
                    <a:alpha val="80000"/>
                  </a:schemeClr>
                </a:solidFill>
              </a:rPr>
              <a:t> </a:t>
            </a:r>
            <a:r>
              <a:rPr lang="el-GR" sz="2000" b="1" dirty="0" err="1">
                <a:solidFill>
                  <a:schemeClr val="tx1">
                    <a:alpha val="80000"/>
                  </a:schemeClr>
                </a:solidFill>
              </a:rPr>
              <a:t>γυναικῶν</a:t>
            </a:r>
            <a:r>
              <a:rPr lang="el-GR" sz="2000" b="1" dirty="0">
                <a:solidFill>
                  <a:schemeClr val="tx1">
                    <a:alpha val="80000"/>
                  </a:schemeClr>
                </a:solidFill>
              </a:rPr>
              <a:t>.</a:t>
            </a:r>
          </a:p>
          <a:p>
            <a:pPr algn="just"/>
            <a:endParaRPr lang="el-GR" sz="2000" dirty="0">
              <a:solidFill>
                <a:schemeClr val="tx1">
                  <a:alpha val="80000"/>
                </a:schemeClr>
              </a:solidFill>
            </a:endParaRPr>
          </a:p>
          <a:p>
            <a:pPr algn="just"/>
            <a:r>
              <a:rPr lang="el-GR" sz="2000" dirty="0">
                <a:solidFill>
                  <a:schemeClr val="tx1">
                    <a:alpha val="80000"/>
                  </a:schemeClr>
                </a:solidFill>
              </a:rPr>
              <a:t>Στο Άσμα  </a:t>
            </a:r>
            <a:r>
              <a:rPr lang="el-GR" sz="2000" b="1" dirty="0"/>
              <a:t>Μύρα</a:t>
            </a:r>
            <a:r>
              <a:rPr lang="el-GR" sz="2000" dirty="0"/>
              <a:t> = φυσική μυρωδιά του Κορμιού ως διακριτικό Προσωπικότητας: </a:t>
            </a:r>
          </a:p>
          <a:p>
            <a:pPr algn="just"/>
            <a:r>
              <a:rPr lang="el-GR" sz="2000" dirty="0"/>
              <a:t>τυφλός Ισαάκ στοργή προς Ιακώβ: Ιδού οσμή υιού μου ως αγρού πλήρους».</a:t>
            </a:r>
          </a:p>
          <a:p>
            <a:pPr algn="just"/>
            <a:endParaRPr lang="en-US" sz="2000" dirty="0">
              <a:solidFill>
                <a:schemeClr val="tx1">
                  <a:alpha val="80000"/>
                </a:schemeClr>
              </a:solidFill>
            </a:endParaRPr>
          </a:p>
        </p:txBody>
      </p:sp>
    </p:spTree>
    <p:extLst>
      <p:ext uri="{BB962C8B-B14F-4D97-AF65-F5344CB8AC3E}">
        <p14:creationId xmlns:p14="http://schemas.microsoft.com/office/powerpoint/2010/main" val="5074201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31" name="Freeform: Shape 30">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3" name="Freeform: Shape 32">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4" name="Freeform: Shape 33">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5" name="Freeform: Shape 34">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36" name="Freeform: Shape 35">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7" name="Freeform: Shape 36">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25B9CD6F-FF54-DB17-3B80-76F1D1B5C6F3}"/>
              </a:ext>
            </a:extLst>
          </p:cNvPr>
          <p:cNvSpPr>
            <a:spLocks noGrp="1"/>
          </p:cNvSpPr>
          <p:nvPr>
            <p:ph type="title"/>
          </p:nvPr>
        </p:nvSpPr>
        <p:spPr>
          <a:xfrm>
            <a:off x="3215729" y="1764407"/>
            <a:ext cx="5760846" cy="2310312"/>
          </a:xfrm>
        </p:spPr>
        <p:txBody>
          <a:bodyPr vert="horz" lIns="91440" tIns="45720" rIns="91440" bIns="45720" rtlCol="0" anchor="b">
            <a:normAutofit/>
          </a:bodyPr>
          <a:lstStyle/>
          <a:p>
            <a:pPr algn="ctr"/>
            <a:r>
              <a:rPr lang="en-US" sz="5200" kern="1200">
                <a:solidFill>
                  <a:schemeClr val="tx2"/>
                </a:solidFill>
                <a:latin typeface="+mj-lt"/>
                <a:ea typeface="+mj-ea"/>
                <a:cs typeface="+mj-cs"/>
              </a:rPr>
              <a:t>Καινή Διαθήκη και Θυμίαμα</a:t>
            </a:r>
          </a:p>
        </p:txBody>
      </p:sp>
    </p:spTree>
    <p:extLst>
      <p:ext uri="{BB962C8B-B14F-4D97-AF65-F5344CB8AC3E}">
        <p14:creationId xmlns:p14="http://schemas.microsoft.com/office/powerpoint/2010/main" val="820160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B304A14-32D0-4873-B914-423ED7B8D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466CD9BF-D33D-9370-67CA-EFA4C5A0FFFC}"/>
              </a:ext>
            </a:extLst>
          </p:cNvPr>
          <p:cNvSpPr>
            <a:spLocks noGrp="1"/>
          </p:cNvSpPr>
          <p:nvPr>
            <p:ph type="title"/>
          </p:nvPr>
        </p:nvSpPr>
        <p:spPr>
          <a:xfrm>
            <a:off x="838200" y="365125"/>
            <a:ext cx="5387502" cy="1325563"/>
          </a:xfrm>
        </p:spPr>
        <p:txBody>
          <a:bodyPr>
            <a:normAutofit/>
          </a:bodyPr>
          <a:lstStyle/>
          <a:p>
            <a:r>
              <a:rPr lang="el-GR" dirty="0">
                <a:hlinkClick r:id="rId2"/>
              </a:rPr>
              <a:t>Πομπηία και Αρώματα</a:t>
            </a:r>
            <a:br>
              <a:rPr lang="el-GR" dirty="0"/>
            </a:br>
            <a:endParaRPr lang="en-US" dirty="0"/>
          </a:p>
        </p:txBody>
      </p:sp>
      <p:sp>
        <p:nvSpPr>
          <p:cNvPr id="3" name="Content Placeholder 2">
            <a:extLst>
              <a:ext uri="{FF2B5EF4-FFF2-40B4-BE49-F238E27FC236}">
                <a16:creationId xmlns:a16="http://schemas.microsoft.com/office/drawing/2014/main" id="{0C509757-522D-6449-E556-7BED9C3963DB}"/>
              </a:ext>
            </a:extLst>
          </p:cNvPr>
          <p:cNvSpPr>
            <a:spLocks noGrp="1"/>
          </p:cNvSpPr>
          <p:nvPr>
            <p:ph idx="1"/>
          </p:nvPr>
        </p:nvSpPr>
        <p:spPr>
          <a:xfrm>
            <a:off x="322117" y="1444336"/>
            <a:ext cx="6867433" cy="5129184"/>
          </a:xfrm>
        </p:spPr>
        <p:txBody>
          <a:bodyPr>
            <a:normAutofit lnSpcReduction="10000"/>
          </a:bodyPr>
          <a:lstStyle/>
          <a:p>
            <a:endParaRPr lang="el-GR" sz="1100" dirty="0"/>
          </a:p>
          <a:p>
            <a:r>
              <a:rPr lang="el-GR" sz="1800" dirty="0">
                <a:hlinkClick r:id="rId3"/>
              </a:rPr>
              <a:t>Ρώμη: Αγάπη στα Λουτρά</a:t>
            </a:r>
            <a:endParaRPr lang="el-GR" sz="1800" dirty="0"/>
          </a:p>
          <a:p>
            <a:pPr algn="just"/>
            <a:r>
              <a:rPr lang="en-US" sz="1400" b="1" dirty="0" err="1"/>
              <a:t>Το</a:t>
            </a:r>
            <a:r>
              <a:rPr lang="en-US" sz="1400" b="1" dirty="0"/>
              <a:t> π</a:t>
            </a:r>
            <a:r>
              <a:rPr lang="en-US" sz="1400" b="1" dirty="0" err="1"/>
              <a:t>λέον</a:t>
            </a:r>
            <a:r>
              <a:rPr lang="en-US" sz="1400" b="1" dirty="0"/>
              <a:t> </a:t>
            </a:r>
            <a:r>
              <a:rPr lang="en-US" sz="1400" b="1" dirty="0" err="1"/>
              <a:t>εντυ</a:t>
            </a:r>
            <a:r>
              <a:rPr lang="en-US" sz="1400" b="1" dirty="0"/>
              <a:t>πωσιακό εύρημα</a:t>
            </a:r>
            <a:r>
              <a:rPr lang="en-US" sz="1400" dirty="0"/>
              <a:t> προήλθε από το ένα θυμιατήρι, </a:t>
            </a:r>
            <a:r>
              <a:rPr lang="en-US" sz="1400" b="1" dirty="0"/>
              <a:t>όπου διατηρήθηκαν χημικά ίχνη αρωματικής ρητίνης της οικογένειας Burseraceae, στην οποία ανήκουν φυτά που παράγουν, μεταξύ άλλων, το λιβάνι.</a:t>
            </a:r>
            <a:endParaRPr lang="en-US" sz="1400" dirty="0"/>
          </a:p>
          <a:p>
            <a:pPr algn="just"/>
            <a:r>
              <a:rPr lang="en-US" sz="1400" dirty="0"/>
              <a:t>Η α</a:t>
            </a:r>
            <a:r>
              <a:rPr lang="en-US" sz="1400" dirty="0" err="1"/>
              <a:t>νάλυση</a:t>
            </a:r>
            <a:r>
              <a:rPr lang="en-US" sz="1400" dirty="0"/>
              <a:t> </a:t>
            </a:r>
            <a:r>
              <a:rPr lang="en-US" sz="1400" dirty="0" err="1"/>
              <a:t>δείχνει</a:t>
            </a:r>
            <a:r>
              <a:rPr lang="en-US" sz="1400" dirty="0"/>
              <a:t> </a:t>
            </a:r>
            <a:r>
              <a:rPr lang="en-US" sz="1400" dirty="0" err="1"/>
              <a:t>ότι</a:t>
            </a:r>
            <a:r>
              <a:rPr lang="en-US" sz="1400" dirty="0"/>
              <a:t> η </a:t>
            </a:r>
            <a:r>
              <a:rPr lang="en-US" sz="1400" dirty="0" err="1"/>
              <a:t>συγκεκριμένη</a:t>
            </a:r>
            <a:r>
              <a:rPr lang="en-US" sz="1400" dirty="0"/>
              <a:t> </a:t>
            </a:r>
            <a:r>
              <a:rPr lang="en-US" sz="1400" dirty="0" err="1"/>
              <a:t>ρητίνη</a:t>
            </a:r>
            <a:r>
              <a:rPr lang="en-US" sz="1400" dirty="0"/>
              <a:t> π</a:t>
            </a:r>
            <a:r>
              <a:rPr lang="en-US" sz="1400" dirty="0" err="1"/>
              <a:t>ιθ</a:t>
            </a:r>
            <a:r>
              <a:rPr lang="en-US" sz="1400" dirty="0"/>
              <a:t>ανότατα δεν προερχόταν από τη νότια Αραβία -βασική πηγή του λιβανιού που κυκλοφορούσε στη </a:t>
            </a:r>
            <a:r>
              <a:rPr lang="en-US" sz="1400" dirty="0">
                <a:hlinkClick r:id="rId4"/>
              </a:rPr>
              <a:t>Ρωμαϊκή Αυτοκρατορία</a:t>
            </a:r>
            <a:r>
              <a:rPr lang="en-US" sz="1400" dirty="0"/>
              <a:t>– αλλά από πολύ πιο μακρινές περιοχές, ενδεχομένως την Ινδία ή την υποσαχάρια Αφρική.</a:t>
            </a:r>
            <a:r>
              <a:rPr lang="el-GR" sz="1400" dirty="0"/>
              <a:t> </a:t>
            </a:r>
            <a:r>
              <a:rPr lang="en-US" sz="1400" b="1" dirty="0" err="1"/>
              <a:t>Το</a:t>
            </a:r>
            <a:r>
              <a:rPr lang="en-US" sz="1400" b="1" dirty="0"/>
              <a:t> </a:t>
            </a:r>
            <a:r>
              <a:rPr lang="en-US" sz="1400" b="1" dirty="0" err="1"/>
              <a:t>εύρημ</a:t>
            </a:r>
            <a:r>
              <a:rPr lang="en-US" sz="1400" b="1" dirty="0"/>
              <a:t>α προσφέρει έτσι μια απτή ένδειξη της θέσης της Πομπηίας μέσα στα εκτεταμένα εμπορικά δίκτυα της εποχής.</a:t>
            </a:r>
            <a:endParaRPr lang="el-GR" sz="1400" b="1" dirty="0"/>
          </a:p>
          <a:p>
            <a:pPr algn="just"/>
            <a:r>
              <a:rPr lang="en-US" sz="1400" dirty="0"/>
              <a:t> </a:t>
            </a:r>
            <a:r>
              <a:rPr lang="en-US" sz="1400" dirty="0" err="1"/>
              <a:t>Αρωμ</a:t>
            </a:r>
            <a:r>
              <a:rPr lang="en-US" sz="1400" dirty="0"/>
              <a:t>ατικές ρητίνες από την Αραβία, την Αφρική και την Ασία μεταφέρονταν μέσω της Ερυθράς Θάλασσας προς την Αλεξάνδρεια και από εκεί στη Μεσόγειο και την Ιταλία, φθάνοντας τελικά ακόμη και στα οικιακά ιερά.</a:t>
            </a:r>
          </a:p>
          <a:p>
            <a:pPr algn="just"/>
            <a:r>
              <a:rPr lang="en-US" sz="1400" dirty="0"/>
              <a:t>Πα</a:t>
            </a:r>
            <a:r>
              <a:rPr lang="en-US" sz="1400" dirty="0" err="1"/>
              <a:t>ρότι</a:t>
            </a:r>
            <a:r>
              <a:rPr lang="en-US" sz="1400" dirty="0"/>
              <a:t> η </a:t>
            </a:r>
            <a:r>
              <a:rPr lang="en-US" sz="1400" dirty="0" err="1"/>
              <a:t>χρήση</a:t>
            </a:r>
            <a:r>
              <a:rPr lang="en-US" sz="1400" dirty="0"/>
              <a:t> α</a:t>
            </a:r>
            <a:r>
              <a:rPr lang="en-US" sz="1400" dirty="0" err="1"/>
              <a:t>ρωμ</a:t>
            </a:r>
            <a:r>
              <a:rPr lang="en-US" sz="1400" dirty="0"/>
              <a:t>ατικών ουσιών στις ρωμαϊκές τελετουργίες είναι καλά τεκμηριωμένη στις γραπτές πηγές, η νέα μελέτη παρέχει την πρώτη άμεση αρχαιολογική ένδειξη για την καύση εισαγόμενων αρωματικών ρητινών στο πλαίσιο της οικιακής λατρείας στην Πομπηία.</a:t>
            </a:r>
            <a:endParaRPr lang="el-GR" sz="1400" dirty="0"/>
          </a:p>
          <a:p>
            <a:pPr algn="ctr"/>
            <a:r>
              <a:rPr lang="el-GR" sz="1600" b="1" dirty="0"/>
              <a:t>Θ. </a:t>
            </a:r>
            <a:r>
              <a:rPr lang="el-GR" sz="1600" b="1" dirty="0" err="1"/>
              <a:t>Παπαγγελής</a:t>
            </a:r>
            <a:r>
              <a:rPr lang="el-GR" sz="1600" b="1" dirty="0"/>
              <a:t>, </a:t>
            </a:r>
            <a:r>
              <a:rPr lang="el-GR" sz="1600" b="1" i="1" dirty="0" err="1"/>
              <a:t>Λουκρητίου</a:t>
            </a:r>
            <a:r>
              <a:rPr lang="el-GR" sz="1600" b="1" i="1" dirty="0"/>
              <a:t> Περί Φύσεως</a:t>
            </a:r>
            <a:r>
              <a:rPr lang="el-GR" sz="1600" b="1" dirty="0"/>
              <a:t>: ΣΤΟΑ «και στο βάθος» ΚΗΠΟΣ (ΦΙΛΟ+ΦΙΛΟΣΟΦΙΑ: Επίκουρος Σελ. 56) !</a:t>
            </a:r>
          </a:p>
          <a:p>
            <a:pPr algn="r"/>
            <a:r>
              <a:rPr lang="el-GR" sz="1400" dirty="0"/>
              <a:t>Και Σταφύλι!</a:t>
            </a:r>
          </a:p>
          <a:p>
            <a:pPr algn="r"/>
            <a:r>
              <a:rPr lang="el-GR" sz="1400" dirty="0"/>
              <a:t>Πουλιά με φτερά αρωματισμένα.</a:t>
            </a:r>
            <a:endParaRPr lang="el-GR" sz="1100" dirty="0"/>
          </a:p>
          <a:p>
            <a:pPr algn="r"/>
            <a:r>
              <a:rPr lang="el-GR" sz="1100" dirty="0">
                <a:hlinkClick r:id="rId5"/>
              </a:rPr>
              <a:t>ΡΩΜΗ ΚΑΙ ΜΥΡΑ</a:t>
            </a:r>
            <a:endParaRPr lang="el-GR" sz="1100" b="1" dirty="0"/>
          </a:p>
          <a:p>
            <a:pPr algn="just"/>
            <a:endParaRPr lang="en-US" sz="1100" dirty="0"/>
          </a:p>
          <a:p>
            <a:endParaRPr lang="en-US" sz="1100" dirty="0"/>
          </a:p>
        </p:txBody>
      </p:sp>
      <p:pic>
        <p:nvPicPr>
          <p:cNvPr id="4" name="Picture 3">
            <a:extLst>
              <a:ext uri="{FF2B5EF4-FFF2-40B4-BE49-F238E27FC236}">
                <a16:creationId xmlns:a16="http://schemas.microsoft.com/office/drawing/2014/main" id="{CC0CB217-D5FD-03F9-0AC8-C65E53801BB2}"/>
              </a:ext>
            </a:extLst>
          </p:cNvPr>
          <p:cNvPicPr>
            <a:picLocks noChangeAspect="1"/>
          </p:cNvPicPr>
          <p:nvPr/>
        </p:nvPicPr>
        <p:blipFill>
          <a:blip r:embed="rId6"/>
          <a:srcRect l="11224" r="21929" b="2"/>
          <a:stretch>
            <a:fillRect/>
          </a:stretch>
        </p:blipFill>
        <p:spPr>
          <a:xfrm>
            <a:off x="7694722" y="2367280"/>
            <a:ext cx="4497277" cy="4490720"/>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11" name="!!Oval">
            <a:extLst>
              <a:ext uri="{FF2B5EF4-FFF2-40B4-BE49-F238E27FC236}">
                <a16:creationId xmlns:a16="http://schemas.microsoft.com/office/drawing/2014/main" id="{1D460C86-854F-4FB3-ABC2-E823D8FEB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3451" y="1656147"/>
            <a:ext cx="546100"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Arc">
            <a:extLst>
              <a:ext uri="{FF2B5EF4-FFF2-40B4-BE49-F238E27FC236}">
                <a16:creationId xmlns:a16="http://schemas.microsoft.com/office/drawing/2014/main" id="{BB48116A-278A-4CC5-89D3-9DE8E8FF1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739"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70066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90A51-30CF-ADEF-28D1-DAD5A966C892}"/>
              </a:ext>
            </a:extLst>
          </p:cNvPr>
          <p:cNvSpPr>
            <a:spLocks noGrp="1"/>
          </p:cNvSpPr>
          <p:nvPr>
            <p:ph type="title"/>
          </p:nvPr>
        </p:nvSpPr>
        <p:spPr>
          <a:xfrm>
            <a:off x="274320" y="640080"/>
            <a:ext cx="4612640" cy="3566160"/>
          </a:xfrm>
        </p:spPr>
        <p:txBody>
          <a:bodyPr vert="horz" lIns="91440" tIns="45720" rIns="91440" bIns="45720" rtlCol="0" anchor="b">
            <a:noAutofit/>
          </a:bodyPr>
          <a:lstStyle/>
          <a:p>
            <a:pPr algn="just"/>
            <a:r>
              <a:rPr lang="en-US" sz="2000" dirty="0" err="1"/>
              <a:t>Μονομάχοι</a:t>
            </a:r>
            <a:r>
              <a:rPr lang="el-GR" sz="2000" dirty="0"/>
              <a:t> Ρώμης</a:t>
            </a:r>
            <a:r>
              <a:rPr lang="en-US" sz="2000" dirty="0"/>
              <a:t>: </a:t>
            </a:r>
            <a:r>
              <a:rPr lang="en-US" sz="2000" dirty="0" err="1"/>
              <a:t>Αίμ</a:t>
            </a:r>
            <a:r>
              <a:rPr lang="en-US" sz="2000" dirty="0"/>
              <a:t>α + Ιδρώτας (αφροδισιακό)</a:t>
            </a:r>
            <a:br>
              <a:rPr lang="el-GR" sz="2000" dirty="0"/>
            </a:br>
            <a:br>
              <a:rPr lang="el-GR" sz="2000" dirty="0"/>
            </a:br>
            <a:r>
              <a:rPr lang="en-US" sz="2000" dirty="0" err="1"/>
              <a:t>Χρησιμο</a:t>
            </a:r>
            <a:r>
              <a:rPr lang="en-US" sz="2000" dirty="0"/>
              <a:t>ποιούσαν ανθρώπινα ούρα για πλύση στόματος, αλλά και την αμμωνία των ούρων για τη λεύκανση της μπουγάδας.... </a:t>
            </a:r>
            <a:br>
              <a:rPr lang="en-US" sz="2000" dirty="0"/>
            </a:br>
            <a:br>
              <a:rPr lang="en-US" sz="2000" dirty="0"/>
            </a:br>
            <a:r>
              <a:rPr lang="en-US" sz="2000" dirty="0" err="1"/>
              <a:t>Δι</a:t>
            </a:r>
            <a:r>
              <a:rPr lang="en-US" sz="2000" dirty="0"/>
              <a:t>αβάστε όλο το άρθρο: </a:t>
            </a:r>
            <a:r>
              <a:rPr lang="en-US" sz="2000" dirty="0">
                <a:hlinkClick r:id="rId2"/>
              </a:rPr>
              <a:t>http://www.mixanitouxronou.gr/giatrosofia-gia-kathe-noso-epinan-alesmenous-orchis-kastora-gia-antisillipsi-ke-edinan-siropi-morfinis-se-atakta-pedia/</a:t>
            </a:r>
            <a:endParaRPr lang="en-US" sz="2000" dirty="0"/>
          </a:p>
        </p:txBody>
      </p:sp>
      <p:pic>
        <p:nvPicPr>
          <p:cNvPr id="4" name="Content Placeholder 3" descr="Wedding bouquet throw - 4,1 χιλιάδες εικόνες, εικονογραφήσεις και φωτογραφίες στοκ χωρίς δικαιώματα | Shutterstock">
            <a:extLst>
              <a:ext uri="{FF2B5EF4-FFF2-40B4-BE49-F238E27FC236}">
                <a16:creationId xmlns:a16="http://schemas.microsoft.com/office/drawing/2014/main" id="{BDBFF1DA-861E-1177-F24D-EAC2E3B6842A}"/>
              </a:ext>
            </a:extLst>
          </p:cNvPr>
          <p:cNvPicPr>
            <a:picLocks noGrp="1" noChangeAspect="1"/>
          </p:cNvPicPr>
          <p:nvPr>
            <p:ph idx="1"/>
          </p:nvPr>
        </p:nvPicPr>
        <p:blipFill>
          <a:blip r:embed="rId3"/>
          <a:srcRect t="7423" r="1"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106488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5C90B9E-FAD8-4550-08E7-B92212F62ABC}"/>
              </a:ext>
              <a:ext uri="{C183D7F6-B498-43B3-948B-1728B52AA6E4}">
                <adec:decorative xmlns:adec="http://schemas.microsoft.com/office/drawing/2017/decorative" val="1"/>
              </a:ext>
            </a:extLst>
          </p:cNvPr>
          <p:cNvPicPr>
            <a:picLocks noChangeAspect="1"/>
          </p:cNvPicPr>
          <p:nvPr/>
        </p:nvPicPr>
        <p:blipFill>
          <a:blip r:embed="rId2"/>
          <a:srcRect t="2469" b="3593"/>
          <a:stretch>
            <a:fillRect/>
          </a:stretch>
        </p:blipFill>
        <p:spPr>
          <a:xfrm>
            <a:off x="4509654" y="10"/>
            <a:ext cx="7682343"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456829F-5EFA-D162-0D15-43CEDDCB4764}"/>
              </a:ext>
            </a:extLst>
          </p:cNvPr>
          <p:cNvSpPr>
            <a:spLocks noGrp="1"/>
          </p:cNvSpPr>
          <p:nvPr>
            <p:ph type="title"/>
          </p:nvPr>
        </p:nvSpPr>
        <p:spPr>
          <a:xfrm>
            <a:off x="838200" y="365125"/>
            <a:ext cx="3822189" cy="1899912"/>
          </a:xfrm>
        </p:spPr>
        <p:txBody>
          <a:bodyPr>
            <a:normAutofit/>
          </a:bodyPr>
          <a:lstStyle/>
          <a:p>
            <a:r>
              <a:rPr lang="el-GR" sz="3100" b="1" dirty="0"/>
              <a:t>Καινή Διαθήκη:</a:t>
            </a:r>
            <a:br>
              <a:rPr lang="el-GR" sz="3100" dirty="0"/>
            </a:br>
            <a:r>
              <a:rPr lang="el-GR" sz="3100" dirty="0"/>
              <a:t>*Μάγοι Ανατολής  *Γυναίκα </a:t>
            </a:r>
            <a:br>
              <a:rPr lang="el-GR" sz="3100" dirty="0"/>
            </a:br>
            <a:r>
              <a:rPr lang="el-GR" sz="3100" dirty="0"/>
              <a:t>*Ιωσήφ &amp; Νικόδημος</a:t>
            </a:r>
            <a:endParaRPr lang="en-US" sz="3100" dirty="0"/>
          </a:p>
        </p:txBody>
      </p:sp>
      <p:sp>
        <p:nvSpPr>
          <p:cNvPr id="3" name="Content Placeholder 2">
            <a:extLst>
              <a:ext uri="{FF2B5EF4-FFF2-40B4-BE49-F238E27FC236}">
                <a16:creationId xmlns:a16="http://schemas.microsoft.com/office/drawing/2014/main" id="{022E5156-8B85-924B-C423-A0004B1DC281}"/>
              </a:ext>
            </a:extLst>
          </p:cNvPr>
          <p:cNvSpPr>
            <a:spLocks noGrp="1"/>
          </p:cNvSpPr>
          <p:nvPr>
            <p:ph idx="1"/>
          </p:nvPr>
        </p:nvSpPr>
        <p:spPr>
          <a:xfrm>
            <a:off x="345257" y="2265037"/>
            <a:ext cx="3822189" cy="3742762"/>
          </a:xfrm>
        </p:spPr>
        <p:txBody>
          <a:bodyPr>
            <a:normAutofit fontScale="92500" lnSpcReduction="10000"/>
          </a:bodyPr>
          <a:lstStyle/>
          <a:p>
            <a:endParaRPr lang="el-GR" sz="1700" dirty="0"/>
          </a:p>
          <a:p>
            <a:pPr algn="just"/>
            <a:r>
              <a:rPr lang="el-GR" sz="1700" dirty="0"/>
              <a:t>Δώρο Νεογέννητο: Θυμίαμα (Προφητεία </a:t>
            </a:r>
            <a:r>
              <a:rPr lang="el-GR" sz="1700" dirty="0" err="1"/>
              <a:t>Ιεραποδημίας</a:t>
            </a:r>
            <a:r>
              <a:rPr lang="el-GR" sz="1700" dirty="0"/>
              <a:t> από </a:t>
            </a:r>
            <a:r>
              <a:rPr lang="el-GR" sz="1700" dirty="0" err="1"/>
              <a:t>Σαβά</a:t>
            </a:r>
            <a:r>
              <a:rPr lang="el-GR" sz="1700" dirty="0"/>
              <a:t>)</a:t>
            </a:r>
          </a:p>
          <a:p>
            <a:r>
              <a:rPr lang="el-GR" sz="1700" dirty="0"/>
              <a:t>Ανώνυμη Γυναίκα και χρίση μύρου (300 </a:t>
            </a:r>
            <a:r>
              <a:rPr lang="el-GR" sz="1700" dirty="0" err="1"/>
              <a:t>δην</a:t>
            </a:r>
            <a:r>
              <a:rPr lang="el-GR" sz="1700" dirty="0"/>
              <a:t>.) </a:t>
            </a:r>
            <a:r>
              <a:rPr lang="en-US" sz="1700" b="1" i="1" dirty="0"/>
              <a:t>contra </a:t>
            </a:r>
            <a:r>
              <a:rPr lang="el-GR" sz="1700" dirty="0"/>
              <a:t>Ιούδας (30 αργύρια)</a:t>
            </a:r>
          </a:p>
          <a:p>
            <a:pPr algn="just"/>
            <a:r>
              <a:rPr lang="el-GR" sz="1700" dirty="0"/>
              <a:t>Κατά Ιωάννη (Ευαγγέλιο των Αισθήσεων &gt; </a:t>
            </a:r>
            <a:r>
              <a:rPr lang="el-GR" sz="1700" dirty="0" err="1"/>
              <a:t>Μαριάμ</a:t>
            </a:r>
            <a:r>
              <a:rPr lang="el-GR" sz="1700" dirty="0"/>
              <a:t>?): </a:t>
            </a:r>
            <a:r>
              <a:rPr lang="el-GR" sz="1700" b="1" dirty="0"/>
              <a:t>Χρίση Κεφαλής από την Μαρία  </a:t>
            </a:r>
            <a:r>
              <a:rPr lang="el-GR" sz="1700" dirty="0"/>
              <a:t>(Παράλληλο προς το </a:t>
            </a:r>
            <a:r>
              <a:rPr lang="el-GR" sz="1700" b="1" dirty="0"/>
              <a:t>άφθονο άριστο κρασί </a:t>
            </a:r>
            <a:r>
              <a:rPr lang="el-GR" sz="1700" dirty="0"/>
              <a:t>στην αρχή του α’ μέρους του </a:t>
            </a:r>
            <a:r>
              <a:rPr lang="el-GR" sz="1700" b="1" i="1" dirty="0"/>
              <a:t>Κατά Ιωάννη</a:t>
            </a:r>
            <a:r>
              <a:rPr lang="el-GR" sz="1700" dirty="0"/>
              <a:t>, σε αντίθεση προς το «όζει» του 4ήμερου Λάζαρου + παράλληλο προς τον Νιπτήρα.</a:t>
            </a:r>
          </a:p>
          <a:p>
            <a:pPr algn="just"/>
            <a:r>
              <a:rPr lang="el-GR" sz="1700" dirty="0"/>
              <a:t>Μυροφόροι άνδρες: 30 λίτρα αλόη και Σμύρνα &lt; Άνοιξη + Κήπος +    </a:t>
            </a:r>
          </a:p>
          <a:p>
            <a:endParaRPr lang="en-US" sz="1700" dirty="0"/>
          </a:p>
        </p:txBody>
      </p:sp>
    </p:spTree>
    <p:extLst>
      <p:ext uri="{BB962C8B-B14F-4D97-AF65-F5344CB8AC3E}">
        <p14:creationId xmlns:p14="http://schemas.microsoft.com/office/powerpoint/2010/main" val="1389086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8CFCE3-32A7-D33F-18B1-CFB9AC5CB38D}"/>
              </a:ext>
            </a:extLst>
          </p:cNvPr>
          <p:cNvSpPr>
            <a:spLocks noGrp="1"/>
          </p:cNvSpPr>
          <p:nvPr>
            <p:ph type="title"/>
          </p:nvPr>
        </p:nvSpPr>
        <p:spPr>
          <a:xfrm>
            <a:off x="640080" y="325369"/>
            <a:ext cx="4368602" cy="1956841"/>
          </a:xfrm>
        </p:spPr>
        <p:txBody>
          <a:bodyPr anchor="b">
            <a:normAutofit/>
          </a:bodyPr>
          <a:lstStyle/>
          <a:p>
            <a:r>
              <a:rPr lang="el-GR" sz="5400"/>
              <a:t>Ζαχαρίας και Θυμίαμα</a:t>
            </a:r>
            <a:endParaRPr lang="en-US" sz="5400"/>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C63BCD9-4E1D-193D-E8D7-78CC906925FD}"/>
              </a:ext>
            </a:extLst>
          </p:cNvPr>
          <p:cNvSpPr>
            <a:spLocks noGrp="1"/>
          </p:cNvSpPr>
          <p:nvPr>
            <p:ph idx="1"/>
          </p:nvPr>
        </p:nvSpPr>
        <p:spPr>
          <a:xfrm>
            <a:off x="345440" y="2720848"/>
            <a:ext cx="4538229" cy="3472719"/>
          </a:xfrm>
        </p:spPr>
        <p:txBody>
          <a:bodyPr>
            <a:normAutofit/>
          </a:bodyPr>
          <a:lstStyle/>
          <a:p>
            <a:pPr algn="just"/>
            <a:r>
              <a:rPr lang="el-GR" sz="1400" dirty="0"/>
              <a:t>Ο Ζαχαρίας εισέρχεται στο Ναό, στο χώρο του Αγίου, ενώ ο λαός παραμένει έξω και προσεύχεται. Είναι η ώρα της εσπερινής θυσίας κατά την οποία τοποθετείται το θυμίαμα στους αναμμένους άνθρακες. Η ευωδία του θυμιάματος που ανεβαίνει αποτελεί σύμβολο της προσευχής: </a:t>
            </a:r>
            <a:r>
              <a:rPr lang="el-GR" sz="1400" i="1" dirty="0" err="1"/>
              <a:t>κατευθυνθήτω</a:t>
            </a:r>
            <a:r>
              <a:rPr lang="el-GR" sz="1400" i="1" dirty="0"/>
              <a:t> ἡ </a:t>
            </a:r>
            <a:r>
              <a:rPr lang="el-GR" sz="1400" i="1" dirty="0" err="1"/>
              <a:t>προσευχή</a:t>
            </a:r>
            <a:r>
              <a:rPr lang="el-GR" sz="1400" i="1" dirty="0"/>
              <a:t> μου </a:t>
            </a:r>
            <a:r>
              <a:rPr lang="el-GR" sz="1400" i="1" dirty="0" err="1"/>
              <a:t>ὡς</a:t>
            </a:r>
            <a:r>
              <a:rPr lang="el-GR" sz="1400" i="1" dirty="0"/>
              <a:t> </a:t>
            </a:r>
            <a:r>
              <a:rPr lang="el-GR" sz="1400" i="1" dirty="0" err="1"/>
              <a:t>θυμίαμα</a:t>
            </a:r>
            <a:r>
              <a:rPr lang="el-GR" sz="1400" i="1" dirty="0"/>
              <a:t> </a:t>
            </a:r>
            <a:r>
              <a:rPr lang="el-GR" sz="1400" i="1" dirty="0" err="1"/>
              <a:t>ἐνώπιόν</a:t>
            </a:r>
            <a:r>
              <a:rPr lang="el-GR" sz="1400" i="1" dirty="0"/>
              <a:t> σου, </a:t>
            </a:r>
            <a:r>
              <a:rPr lang="el-GR" sz="1400" i="1" dirty="0" err="1"/>
              <a:t>ἔπαρσις</a:t>
            </a:r>
            <a:r>
              <a:rPr lang="el-GR" sz="1400" i="1" dirty="0"/>
              <a:t> </a:t>
            </a:r>
            <a:r>
              <a:rPr lang="el-GR" sz="1400" i="1" dirty="0" err="1"/>
              <a:t>τῶν</a:t>
            </a:r>
            <a:r>
              <a:rPr lang="el-GR" sz="1400" i="1" dirty="0"/>
              <a:t> </a:t>
            </a:r>
            <a:r>
              <a:rPr lang="el-GR" sz="1400" i="1" dirty="0" err="1"/>
              <a:t>χειρῶν</a:t>
            </a:r>
            <a:r>
              <a:rPr lang="el-GR" sz="1400" i="1" dirty="0"/>
              <a:t> μου </a:t>
            </a:r>
            <a:r>
              <a:rPr lang="el-GR" sz="1400" i="1" dirty="0" err="1"/>
              <a:t>θυσία</a:t>
            </a:r>
            <a:r>
              <a:rPr lang="el-GR" sz="1400" i="1" dirty="0"/>
              <a:t> </a:t>
            </a:r>
            <a:r>
              <a:rPr lang="el-GR" sz="1400" i="1" dirty="0" err="1"/>
              <a:t>ἑσπερινή</a:t>
            </a:r>
            <a:r>
              <a:rPr lang="el-GR" sz="1400" dirty="0"/>
              <a:t> αναφέρει ο Ψ. 141 (140 Ο’), </a:t>
            </a:r>
          </a:p>
          <a:p>
            <a:pPr algn="just"/>
            <a:r>
              <a:rPr lang="el-GR" sz="1400" dirty="0"/>
              <a:t>Λεπτομερέστερα: ήταν η νότια πλευρά του θυσιαστηρίου. Ο άγγελος στέκεται ανάμεσα στο θυσιαστήριο και την επτάφωτο λυχνία. Στην αριστερή πλευρά, τη βόρεια πλευρά του θυσιαστηρίου βρισκόταν η τράπεζα με τους άρτους (σελ. 22).</a:t>
            </a:r>
            <a:endParaRPr lang="en-US" sz="1400" dirty="0"/>
          </a:p>
          <a:p>
            <a:endParaRPr lang="en-US" sz="1400" dirty="0"/>
          </a:p>
        </p:txBody>
      </p:sp>
      <p:pic>
        <p:nvPicPr>
          <p:cNvPr id="5" name="Picture 4">
            <a:extLst>
              <a:ext uri="{FF2B5EF4-FFF2-40B4-BE49-F238E27FC236}">
                <a16:creationId xmlns:a16="http://schemas.microsoft.com/office/drawing/2014/main" id="{F422D479-41CA-3701-358B-2CE66F0A8909}"/>
              </a:ext>
            </a:extLst>
          </p:cNvPr>
          <p:cNvPicPr>
            <a:picLocks noChangeAspect="1"/>
          </p:cNvPicPr>
          <p:nvPr/>
        </p:nvPicPr>
        <p:blipFill>
          <a:blip r:embed="rId2"/>
          <a:srcRect t="17838" r="-2" b="5144"/>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1558755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950AD4C-6AF3-49F8-94E1-DBCAFB3947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Meiryo"/>
            </a:endParaRPr>
          </a:p>
        </p:txBody>
      </p:sp>
      <p:sp>
        <p:nvSpPr>
          <p:cNvPr id="11" name="Freeform: Shape 10">
            <a:extLst>
              <a:ext uri="{FF2B5EF4-FFF2-40B4-BE49-F238E27FC236}">
                <a16:creationId xmlns:a16="http://schemas.microsoft.com/office/drawing/2014/main" id="{DEAEE08D-A745-4391-9073-9E99767E0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04539" y="266074"/>
            <a:ext cx="7489662" cy="6252180"/>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rgbClr val="FFFFFF">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Shape 12">
            <a:extLst>
              <a:ext uri="{FF2B5EF4-FFF2-40B4-BE49-F238E27FC236}">
                <a16:creationId xmlns:a16="http://schemas.microsoft.com/office/drawing/2014/main" id="{7E862DF0-097D-4BBD-A1A1-35B522C5EB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59414" y="339746"/>
            <a:ext cx="7203799" cy="6030364"/>
          </a:xfrm>
          <a:custGeom>
            <a:avLst/>
            <a:gdLst>
              <a:gd name="connsiteX0" fmla="*/ 4090459 w 7203799"/>
              <a:gd name="connsiteY0" fmla="*/ 146611 h 6030364"/>
              <a:gd name="connsiteX1" fmla="*/ 2634463 w 7203799"/>
              <a:gd name="connsiteY1" fmla="*/ 392518 h 6030364"/>
              <a:gd name="connsiteX2" fmla="*/ 1340972 w 7203799"/>
              <a:gd name="connsiteY2" fmla="*/ 1068045 h 6030364"/>
              <a:gd name="connsiteX3" fmla="*/ 446301 w 7203799"/>
              <a:gd name="connsiteY3" fmla="*/ 2042135 h 6030364"/>
              <a:gd name="connsiteX4" fmla="*/ 121886 w 7203799"/>
              <a:gd name="connsiteY4" fmla="*/ 3175764 h 6030364"/>
              <a:gd name="connsiteX5" fmla="*/ 658808 w 7203799"/>
              <a:gd name="connsiteY5" fmla="*/ 4228382 h 6030364"/>
              <a:gd name="connsiteX6" fmla="*/ 929352 w 7203799"/>
              <a:gd name="connsiteY6" fmla="*/ 4562487 h 6030364"/>
              <a:gd name="connsiteX7" fmla="*/ 3467971 w 7203799"/>
              <a:gd name="connsiteY7" fmla="*/ 5868460 h 6030364"/>
              <a:gd name="connsiteX8" fmla="*/ 5395115 w 7203799"/>
              <a:gd name="connsiteY8" fmla="*/ 5065016 h 6030364"/>
              <a:gd name="connsiteX9" fmla="*/ 5629645 w 7203799"/>
              <a:gd name="connsiteY9" fmla="*/ 4905476 h 6030364"/>
              <a:gd name="connsiteX10" fmla="*/ 6696345 w 7203799"/>
              <a:gd name="connsiteY10" fmla="*/ 4071455 h 6030364"/>
              <a:gd name="connsiteX11" fmla="*/ 7056622 w 7203799"/>
              <a:gd name="connsiteY11" fmla="*/ 3175764 h 6030364"/>
              <a:gd name="connsiteX12" fmla="*/ 6247816 w 7203799"/>
              <a:gd name="connsiteY12" fmla="*/ 991737 h 6030364"/>
              <a:gd name="connsiteX13" fmla="*/ 5337969 w 7203799"/>
              <a:gd name="connsiteY13" fmla="*/ 375142 h 6030364"/>
              <a:gd name="connsiteX14" fmla="*/ 4090459 w 7203799"/>
              <a:gd name="connsiteY14" fmla="*/ 146611 h 6030364"/>
              <a:gd name="connsiteX15" fmla="*/ 4122552 w 7203799"/>
              <a:gd name="connsiteY15" fmla="*/ 0 h 6030364"/>
              <a:gd name="connsiteX16" fmla="*/ 5418463 w 7203799"/>
              <a:gd name="connsiteY16" fmla="*/ 240852 h 6030364"/>
              <a:gd name="connsiteX17" fmla="*/ 6363612 w 7203799"/>
              <a:gd name="connsiteY17" fmla="*/ 890695 h 6030364"/>
              <a:gd name="connsiteX18" fmla="*/ 7203799 w 7203799"/>
              <a:gd name="connsiteY18" fmla="*/ 3192481 h 6030364"/>
              <a:gd name="connsiteX19" fmla="*/ 6829541 w 7203799"/>
              <a:gd name="connsiteY19" fmla="*/ 4136467 h 6030364"/>
              <a:gd name="connsiteX20" fmla="*/ 5721456 w 7203799"/>
              <a:gd name="connsiteY20" fmla="*/ 5015457 h 6030364"/>
              <a:gd name="connsiteX21" fmla="*/ 5477826 w 7203799"/>
              <a:gd name="connsiteY21" fmla="*/ 5183599 h 6030364"/>
              <a:gd name="connsiteX22" fmla="*/ 3475911 w 7203799"/>
              <a:gd name="connsiteY22" fmla="*/ 6030364 h 6030364"/>
              <a:gd name="connsiteX23" fmla="*/ 838794 w 7203799"/>
              <a:gd name="connsiteY23" fmla="*/ 4653974 h 6030364"/>
              <a:gd name="connsiteX24" fmla="*/ 557754 w 7203799"/>
              <a:gd name="connsiteY24" fmla="*/ 4301854 h 6030364"/>
              <a:gd name="connsiteX25" fmla="*/ 0 w 7203799"/>
              <a:gd name="connsiteY25" fmla="*/ 3192481 h 6030364"/>
              <a:gd name="connsiteX26" fmla="*/ 337002 w 7203799"/>
              <a:gd name="connsiteY26" fmla="*/ 1997729 h 6030364"/>
              <a:gd name="connsiteX27" fmla="*/ 1266386 w 7203799"/>
              <a:gd name="connsiteY27" fmla="*/ 971116 h 6030364"/>
              <a:gd name="connsiteX28" fmla="*/ 2610064 w 7203799"/>
              <a:gd name="connsiteY28" fmla="*/ 259166 h 6030364"/>
              <a:gd name="connsiteX29" fmla="*/ 4122552 w 7203799"/>
              <a:gd name="connsiteY29" fmla="*/ 0 h 6030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203799" h="6030364">
                <a:moveTo>
                  <a:pt x="4090459" y="146611"/>
                </a:moveTo>
                <a:cubicBezTo>
                  <a:pt x="3606963" y="146611"/>
                  <a:pt x="3116919" y="229322"/>
                  <a:pt x="2634463" y="392518"/>
                </a:cubicBezTo>
                <a:cubicBezTo>
                  <a:pt x="2164657" y="551144"/>
                  <a:pt x="1717473" y="784767"/>
                  <a:pt x="1340972" y="1068045"/>
                </a:cubicBezTo>
                <a:cubicBezTo>
                  <a:pt x="957924" y="1356158"/>
                  <a:pt x="656874" y="1683987"/>
                  <a:pt x="446301" y="2042135"/>
                </a:cubicBezTo>
                <a:cubicBezTo>
                  <a:pt x="231114" y="2408251"/>
                  <a:pt x="121886" y="2789658"/>
                  <a:pt x="121886" y="3175764"/>
                </a:cubicBezTo>
                <a:cubicBezTo>
                  <a:pt x="121886" y="3564616"/>
                  <a:pt x="296147" y="3791707"/>
                  <a:pt x="658808" y="4228382"/>
                </a:cubicBezTo>
                <a:cubicBezTo>
                  <a:pt x="746310" y="4333697"/>
                  <a:pt x="836791" y="4442668"/>
                  <a:pt x="929352" y="4562487"/>
                </a:cubicBezTo>
                <a:cubicBezTo>
                  <a:pt x="1636666" y="5477909"/>
                  <a:pt x="2395913" y="5868460"/>
                  <a:pt x="3467971" y="5868460"/>
                </a:cubicBezTo>
                <a:cubicBezTo>
                  <a:pt x="4171563" y="5868460"/>
                  <a:pt x="4687799" y="5550298"/>
                  <a:pt x="5395115" y="5065016"/>
                </a:cubicBezTo>
                <a:cubicBezTo>
                  <a:pt x="5474133" y="5010792"/>
                  <a:pt x="5553154" y="4957219"/>
                  <a:pt x="5629645" y="4905476"/>
                </a:cubicBezTo>
                <a:cubicBezTo>
                  <a:pt x="6044240" y="4624684"/>
                  <a:pt x="6435769" y="4359438"/>
                  <a:pt x="6696345" y="4071455"/>
                </a:cubicBezTo>
                <a:cubicBezTo>
                  <a:pt x="6945459" y="3796151"/>
                  <a:pt x="7056622" y="3519931"/>
                  <a:pt x="7056622" y="3175764"/>
                </a:cubicBezTo>
                <a:cubicBezTo>
                  <a:pt x="7056622" y="2313128"/>
                  <a:pt x="6769413" y="1537514"/>
                  <a:pt x="6247816" y="991737"/>
                </a:cubicBezTo>
                <a:cubicBezTo>
                  <a:pt x="5992603" y="724794"/>
                  <a:pt x="5686492" y="517301"/>
                  <a:pt x="5337969" y="375142"/>
                </a:cubicBezTo>
                <a:cubicBezTo>
                  <a:pt x="4966082" y="223571"/>
                  <a:pt x="4546427" y="146611"/>
                  <a:pt x="4090459" y="146611"/>
                </a:cubicBezTo>
                <a:close/>
                <a:moveTo>
                  <a:pt x="4122552" y="0"/>
                </a:moveTo>
                <a:cubicBezTo>
                  <a:pt x="4596209" y="0"/>
                  <a:pt x="5032147" y="81110"/>
                  <a:pt x="5418463" y="240852"/>
                </a:cubicBezTo>
                <a:cubicBezTo>
                  <a:pt x="5780509" y="390677"/>
                  <a:pt x="6098496" y="609358"/>
                  <a:pt x="6363612" y="890695"/>
                </a:cubicBezTo>
                <a:cubicBezTo>
                  <a:pt x="6905445" y="1465899"/>
                  <a:pt x="7203799" y="2283333"/>
                  <a:pt x="7203799" y="3192481"/>
                </a:cubicBezTo>
                <a:cubicBezTo>
                  <a:pt x="7203799" y="3555204"/>
                  <a:pt x="7088321" y="3846319"/>
                  <a:pt x="6829541" y="4136467"/>
                </a:cubicBezTo>
                <a:cubicBezTo>
                  <a:pt x="6558859" y="4439977"/>
                  <a:pt x="6152137" y="4719524"/>
                  <a:pt x="5721456" y="5015457"/>
                </a:cubicBezTo>
                <a:cubicBezTo>
                  <a:pt x="5641997" y="5069990"/>
                  <a:pt x="5559911" y="5126451"/>
                  <a:pt x="5477826" y="5183599"/>
                </a:cubicBezTo>
                <a:cubicBezTo>
                  <a:pt x="4743067" y="5695047"/>
                  <a:pt x="4206801" y="6030364"/>
                  <a:pt x="3475911" y="6030364"/>
                </a:cubicBezTo>
                <a:cubicBezTo>
                  <a:pt x="2362258" y="6030364"/>
                  <a:pt x="1573553" y="5618755"/>
                  <a:pt x="838794" y="4653974"/>
                </a:cubicBezTo>
                <a:cubicBezTo>
                  <a:pt x="742641" y="4527696"/>
                  <a:pt x="648651" y="4412849"/>
                  <a:pt x="557754" y="4301854"/>
                </a:cubicBezTo>
                <a:cubicBezTo>
                  <a:pt x="181022" y="3841635"/>
                  <a:pt x="0" y="3602300"/>
                  <a:pt x="0" y="3192481"/>
                </a:cubicBezTo>
                <a:cubicBezTo>
                  <a:pt x="0" y="2785556"/>
                  <a:pt x="113467" y="2383584"/>
                  <a:pt x="337002" y="1997729"/>
                </a:cubicBezTo>
                <a:cubicBezTo>
                  <a:pt x="555744" y="1620270"/>
                  <a:pt x="868475" y="1274763"/>
                  <a:pt x="1266386" y="971116"/>
                </a:cubicBezTo>
                <a:cubicBezTo>
                  <a:pt x="1657494" y="672565"/>
                  <a:pt x="2122028" y="426344"/>
                  <a:pt x="2610064" y="259166"/>
                </a:cubicBezTo>
                <a:cubicBezTo>
                  <a:pt x="3111237" y="87171"/>
                  <a:pt x="3620296" y="0"/>
                  <a:pt x="4122552" y="0"/>
                </a:cubicBezTo>
                <a:close/>
              </a:path>
            </a:pathLst>
          </a:custGeom>
          <a:solidFill>
            <a:srgbClr val="FFFFFF">
              <a:alpha val="60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4" name="Content Placeholder 3">
            <a:extLst>
              <a:ext uri="{FF2B5EF4-FFF2-40B4-BE49-F238E27FC236}">
                <a16:creationId xmlns:a16="http://schemas.microsoft.com/office/drawing/2014/main" id="{E90C1232-B2F4-C439-2D31-C8ABD5C27C02}"/>
              </a:ext>
            </a:extLst>
          </p:cNvPr>
          <p:cNvPicPr>
            <a:picLocks noGrp="1" noChangeAspect="1"/>
          </p:cNvPicPr>
          <p:nvPr>
            <p:ph idx="1"/>
          </p:nvPr>
        </p:nvPicPr>
        <p:blipFill>
          <a:blip r:embed="rId2"/>
          <a:srcRect t="12716" r="-1" b="8607"/>
          <a:stretch>
            <a:fillRect/>
          </a:stretch>
        </p:blipFill>
        <p:spPr>
          <a:xfrm>
            <a:off x="2659414" y="339746"/>
            <a:ext cx="7203799" cy="6030364"/>
          </a:xfrm>
          <a:custGeom>
            <a:avLst/>
            <a:gdLst/>
            <a:ahLst/>
            <a:cxnLst/>
            <a:rect l="l" t="t" r="r" b="b"/>
            <a:pathLst>
              <a:path w="7203799" h="6030364">
                <a:moveTo>
                  <a:pt x="4122552" y="0"/>
                </a:moveTo>
                <a:cubicBezTo>
                  <a:pt x="4596210" y="0"/>
                  <a:pt x="5032147" y="81110"/>
                  <a:pt x="5418463" y="240852"/>
                </a:cubicBezTo>
                <a:cubicBezTo>
                  <a:pt x="5780509" y="390677"/>
                  <a:pt x="6098496" y="609358"/>
                  <a:pt x="6363612" y="890695"/>
                </a:cubicBezTo>
                <a:cubicBezTo>
                  <a:pt x="6905445" y="1465899"/>
                  <a:pt x="7203799" y="2283333"/>
                  <a:pt x="7203799" y="3192481"/>
                </a:cubicBezTo>
                <a:cubicBezTo>
                  <a:pt x="7203799" y="3555204"/>
                  <a:pt x="7088321" y="3846319"/>
                  <a:pt x="6829541" y="4136467"/>
                </a:cubicBezTo>
                <a:cubicBezTo>
                  <a:pt x="6558859" y="4439977"/>
                  <a:pt x="6152137" y="4719524"/>
                  <a:pt x="5721456" y="5015457"/>
                </a:cubicBezTo>
                <a:cubicBezTo>
                  <a:pt x="5641997" y="5069990"/>
                  <a:pt x="5559911" y="5126451"/>
                  <a:pt x="5477826" y="5183599"/>
                </a:cubicBezTo>
                <a:cubicBezTo>
                  <a:pt x="4743068" y="5695047"/>
                  <a:pt x="4206802" y="6030364"/>
                  <a:pt x="3475911" y="6030364"/>
                </a:cubicBezTo>
                <a:cubicBezTo>
                  <a:pt x="2362258" y="6030364"/>
                  <a:pt x="1573553" y="5618755"/>
                  <a:pt x="838794" y="4653974"/>
                </a:cubicBezTo>
                <a:cubicBezTo>
                  <a:pt x="742642" y="4527696"/>
                  <a:pt x="648651" y="4412849"/>
                  <a:pt x="557754" y="4301854"/>
                </a:cubicBezTo>
                <a:cubicBezTo>
                  <a:pt x="181022" y="3841635"/>
                  <a:pt x="0" y="3602300"/>
                  <a:pt x="0" y="3192481"/>
                </a:cubicBezTo>
                <a:cubicBezTo>
                  <a:pt x="0" y="2785556"/>
                  <a:pt x="113467" y="2383585"/>
                  <a:pt x="337003" y="1997729"/>
                </a:cubicBezTo>
                <a:cubicBezTo>
                  <a:pt x="555745" y="1620270"/>
                  <a:pt x="868475" y="1274763"/>
                  <a:pt x="1266386" y="971116"/>
                </a:cubicBezTo>
                <a:cubicBezTo>
                  <a:pt x="1657494" y="672565"/>
                  <a:pt x="2122028" y="426344"/>
                  <a:pt x="2610064" y="259166"/>
                </a:cubicBezTo>
                <a:cubicBezTo>
                  <a:pt x="3111238" y="87171"/>
                  <a:pt x="3620296" y="0"/>
                  <a:pt x="4122552" y="0"/>
                </a:cubicBezTo>
                <a:close/>
              </a:path>
            </a:pathLst>
          </a:custGeom>
        </p:spPr>
      </p:pic>
    </p:spTree>
    <p:extLst>
      <p:ext uri="{BB962C8B-B14F-4D97-AF65-F5344CB8AC3E}">
        <p14:creationId xmlns:p14="http://schemas.microsoft.com/office/powerpoint/2010/main" val="8277895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FFE353-5AAA-3340-D090-3D95E44B006A}"/>
              </a:ext>
            </a:extLst>
          </p:cNvPr>
          <p:cNvSpPr>
            <a:spLocks noGrp="1"/>
          </p:cNvSpPr>
          <p:nvPr>
            <p:ph type="title"/>
          </p:nvPr>
        </p:nvSpPr>
        <p:spPr>
          <a:xfrm>
            <a:off x="1245072" y="1289765"/>
            <a:ext cx="3651101" cy="4270963"/>
          </a:xfrm>
        </p:spPr>
        <p:txBody>
          <a:bodyPr anchor="ctr">
            <a:normAutofit/>
          </a:bodyPr>
          <a:lstStyle/>
          <a:p>
            <a:pPr algn="ctr"/>
            <a:r>
              <a:rPr lang="el-GR" sz="4800">
                <a:solidFill>
                  <a:srgbClr val="FFFFFF"/>
                </a:solidFill>
              </a:rPr>
              <a:t>Τελετουργικό «Ξενίας Δεσποτικής» </a:t>
            </a:r>
            <a:r>
              <a:rPr lang="en-US" sz="4800">
                <a:solidFill>
                  <a:srgbClr val="FFFFFF"/>
                </a:solidFill>
              </a:rPr>
              <a:t> (</a:t>
            </a:r>
            <a:r>
              <a:rPr lang="el-GR" sz="4800">
                <a:solidFill>
                  <a:srgbClr val="FFFFFF"/>
                </a:solidFill>
              </a:rPr>
              <a:t>Λκ</a:t>
            </a:r>
            <a:r>
              <a:rPr lang="en-US" sz="4800">
                <a:solidFill>
                  <a:srgbClr val="FFFFFF"/>
                </a:solidFill>
              </a:rPr>
              <a:t> 7</a:t>
            </a:r>
            <a:r>
              <a:rPr lang="el-GR" sz="4800">
                <a:solidFill>
                  <a:srgbClr val="FFFFFF"/>
                </a:solidFill>
              </a:rPr>
              <a:t>, </a:t>
            </a:r>
            <a:r>
              <a:rPr lang="en-US" sz="4800">
                <a:solidFill>
                  <a:srgbClr val="FFFFFF"/>
                </a:solidFill>
              </a:rPr>
              <a:t>44-50)</a:t>
            </a:r>
            <a:br>
              <a:rPr lang="en-US" sz="4800">
                <a:solidFill>
                  <a:srgbClr val="FFFFFF"/>
                </a:solidFill>
              </a:rPr>
            </a:br>
            <a:endParaRPr lang="en-US" sz="4800">
              <a:solidFill>
                <a:srgbClr val="FFFFFF"/>
              </a:solidFill>
            </a:endParaRPr>
          </a:p>
        </p:txBody>
      </p:sp>
      <p:sp>
        <p:nvSpPr>
          <p:cNvPr id="29"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31"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47DEC52A-7A96-1C5A-088A-86EB9DC3BEF8}"/>
              </a:ext>
            </a:extLst>
          </p:cNvPr>
          <p:cNvSpPr>
            <a:spLocks noGrp="1"/>
          </p:cNvSpPr>
          <p:nvPr>
            <p:ph idx="1"/>
          </p:nvPr>
        </p:nvSpPr>
        <p:spPr>
          <a:xfrm>
            <a:off x="6297233" y="518400"/>
            <a:ext cx="4771607" cy="5837949"/>
          </a:xfrm>
        </p:spPr>
        <p:txBody>
          <a:bodyPr anchor="ctr">
            <a:normAutofit/>
          </a:bodyPr>
          <a:lstStyle/>
          <a:p>
            <a:endParaRPr lang="en-US" sz="1400">
              <a:solidFill>
                <a:schemeClr val="tx1">
                  <a:alpha val="80000"/>
                </a:schemeClr>
              </a:solidFill>
            </a:endParaRPr>
          </a:p>
          <a:p>
            <a:r>
              <a:rPr lang="en-US" sz="1400" baseline="30000">
                <a:solidFill>
                  <a:schemeClr val="tx1">
                    <a:alpha val="80000"/>
                  </a:schemeClr>
                </a:solidFill>
              </a:rPr>
              <a:t>44 </a:t>
            </a:r>
            <a:r>
              <a:rPr lang="el-GR" sz="1400">
                <a:solidFill>
                  <a:schemeClr val="tx1">
                    <a:alpha val="80000"/>
                  </a:schemeClr>
                </a:solidFill>
              </a:rPr>
              <a:t> καὶ στραφεὶς πρὸς τὴν γυναῖκα τῷ Σίμωνι ἔφη· βλέπεις ταύτην τὴν γυναῖκα; </a:t>
            </a:r>
          </a:p>
          <a:p>
            <a:r>
              <a:rPr lang="el-GR" sz="1400">
                <a:solidFill>
                  <a:schemeClr val="tx1">
                    <a:alpha val="80000"/>
                  </a:schemeClr>
                </a:solidFill>
              </a:rPr>
              <a:t>εἰσῆλθόν σου εἰς τὴν οἰκίαν, </a:t>
            </a:r>
            <a:r>
              <a:rPr lang="el-GR" sz="1400" b="1">
                <a:solidFill>
                  <a:schemeClr val="tx1">
                    <a:alpha val="80000"/>
                  </a:schemeClr>
                </a:solidFill>
              </a:rPr>
              <a:t>ὕδωρ μοι ἐπὶ πόδας οὐκ ἔδωκας</a:t>
            </a:r>
            <a:r>
              <a:rPr lang="el-GR" sz="1400">
                <a:solidFill>
                  <a:schemeClr val="tx1">
                    <a:alpha val="80000"/>
                  </a:schemeClr>
                </a:solidFill>
              </a:rPr>
              <a:t>· </a:t>
            </a:r>
          </a:p>
          <a:p>
            <a:r>
              <a:rPr lang="el-GR" sz="1400">
                <a:solidFill>
                  <a:schemeClr val="tx1">
                    <a:alpha val="80000"/>
                  </a:schemeClr>
                </a:solidFill>
              </a:rPr>
              <a:t>αὕτη δὲ τοῖς δάκρυσιν ἔβρεξέν μου τοὺς πόδας καὶ ταῖς θριξὶν αὐτῆς ἐξέμαξεν.</a:t>
            </a:r>
          </a:p>
          <a:p>
            <a:r>
              <a:rPr lang="en-US" sz="1400">
                <a:solidFill>
                  <a:schemeClr val="tx1">
                    <a:alpha val="80000"/>
                  </a:schemeClr>
                </a:solidFill>
              </a:rPr>
              <a:t> </a:t>
            </a:r>
            <a:r>
              <a:rPr lang="en-US" sz="1400" b="1" baseline="30000">
                <a:solidFill>
                  <a:schemeClr val="tx1">
                    <a:alpha val="80000"/>
                  </a:schemeClr>
                </a:solidFill>
              </a:rPr>
              <a:t>45 </a:t>
            </a:r>
            <a:r>
              <a:rPr lang="el-GR" sz="1400" b="1">
                <a:solidFill>
                  <a:schemeClr val="tx1">
                    <a:alpha val="80000"/>
                  </a:schemeClr>
                </a:solidFill>
              </a:rPr>
              <a:t> φίλημά μοι οὐκ ἔδωκας· </a:t>
            </a:r>
          </a:p>
          <a:p>
            <a:r>
              <a:rPr lang="el-GR" sz="1400">
                <a:solidFill>
                  <a:schemeClr val="tx1">
                    <a:alpha val="80000"/>
                  </a:schemeClr>
                </a:solidFill>
              </a:rPr>
              <a:t>αὕτη δὲ ἀφ᾽ ἧς εἰσῆλθον οὐ διέλιπεν καταφιλοῦσά μου τοὺς πόδας.</a:t>
            </a:r>
          </a:p>
          <a:p>
            <a:r>
              <a:rPr lang="en-US" sz="1400">
                <a:solidFill>
                  <a:schemeClr val="tx1">
                    <a:alpha val="80000"/>
                  </a:schemeClr>
                </a:solidFill>
              </a:rPr>
              <a:t> </a:t>
            </a:r>
            <a:r>
              <a:rPr lang="en-US" sz="1400" baseline="30000">
                <a:solidFill>
                  <a:schemeClr val="tx1">
                    <a:alpha val="80000"/>
                  </a:schemeClr>
                </a:solidFill>
              </a:rPr>
              <a:t>46 </a:t>
            </a:r>
            <a:r>
              <a:rPr lang="el-GR" sz="1400">
                <a:solidFill>
                  <a:schemeClr val="tx1">
                    <a:alpha val="80000"/>
                  </a:schemeClr>
                </a:solidFill>
              </a:rPr>
              <a:t> </a:t>
            </a:r>
            <a:r>
              <a:rPr lang="el-GR" sz="1400" b="1">
                <a:solidFill>
                  <a:schemeClr val="tx1">
                    <a:alpha val="80000"/>
                  </a:schemeClr>
                </a:solidFill>
              </a:rPr>
              <a:t>ἐλαίῳ τὴν κεφαλήν μου </a:t>
            </a:r>
            <a:r>
              <a:rPr lang="el-GR" sz="1400">
                <a:solidFill>
                  <a:schemeClr val="tx1">
                    <a:alpha val="80000"/>
                  </a:schemeClr>
                </a:solidFill>
              </a:rPr>
              <a:t>οὐκ ἤλειψας· αὕτη δὲ μύρῳ ἤλειψεν τοὺς πόδας μου.</a:t>
            </a:r>
          </a:p>
          <a:p>
            <a:endParaRPr lang="el-GR" sz="1400">
              <a:solidFill>
                <a:schemeClr val="tx1">
                  <a:alpha val="80000"/>
                </a:schemeClr>
              </a:solidFill>
            </a:endParaRPr>
          </a:p>
          <a:p>
            <a:r>
              <a:rPr lang="en-US" sz="1400">
                <a:solidFill>
                  <a:schemeClr val="tx1">
                    <a:alpha val="80000"/>
                  </a:schemeClr>
                </a:solidFill>
              </a:rPr>
              <a:t> </a:t>
            </a:r>
            <a:r>
              <a:rPr lang="en-US" sz="1400" baseline="30000">
                <a:solidFill>
                  <a:schemeClr val="tx1">
                    <a:alpha val="80000"/>
                  </a:schemeClr>
                </a:solidFill>
              </a:rPr>
              <a:t>47 </a:t>
            </a:r>
            <a:r>
              <a:rPr lang="el-GR" sz="1400">
                <a:solidFill>
                  <a:schemeClr val="tx1">
                    <a:alpha val="80000"/>
                  </a:schemeClr>
                </a:solidFill>
              </a:rPr>
              <a:t> οὗ χάριν λέγω σοι, ἀφέωνται αἱ ἁμαρτίαι αὐτῆς αἱ πολλαί, ὅτι ἠγάπησεν πολύ· </a:t>
            </a:r>
            <a:endParaRPr lang="en-US" sz="1400">
              <a:solidFill>
                <a:schemeClr val="tx1">
                  <a:alpha val="80000"/>
                </a:schemeClr>
              </a:solidFill>
            </a:endParaRPr>
          </a:p>
          <a:p>
            <a:r>
              <a:rPr lang="el-GR" sz="1400">
                <a:solidFill>
                  <a:schemeClr val="tx1">
                    <a:alpha val="80000"/>
                  </a:schemeClr>
                </a:solidFill>
              </a:rPr>
              <a:t>ᾧ δὲ ὀλίγον ἀφίεται, ὀλίγον ἀγαπᾷ.</a:t>
            </a:r>
          </a:p>
          <a:p>
            <a:r>
              <a:rPr lang="en-US" sz="1400">
                <a:solidFill>
                  <a:schemeClr val="tx1">
                    <a:alpha val="80000"/>
                  </a:schemeClr>
                </a:solidFill>
              </a:rPr>
              <a:t> </a:t>
            </a:r>
            <a:r>
              <a:rPr lang="en-US" sz="1400" baseline="30000">
                <a:solidFill>
                  <a:schemeClr val="tx1">
                    <a:alpha val="80000"/>
                  </a:schemeClr>
                </a:solidFill>
              </a:rPr>
              <a:t>48 </a:t>
            </a:r>
            <a:r>
              <a:rPr lang="el-GR" sz="1400">
                <a:solidFill>
                  <a:schemeClr val="tx1">
                    <a:alpha val="80000"/>
                  </a:schemeClr>
                </a:solidFill>
              </a:rPr>
              <a:t> εἶπεν δὲ αὐτῇ· ἀφέωνταί σου αἱ ἁμαρτίαι.</a:t>
            </a:r>
          </a:p>
          <a:p>
            <a:r>
              <a:rPr lang="en-US" sz="1400">
                <a:solidFill>
                  <a:schemeClr val="tx1">
                    <a:alpha val="80000"/>
                  </a:schemeClr>
                </a:solidFill>
              </a:rPr>
              <a:t> </a:t>
            </a:r>
            <a:r>
              <a:rPr lang="en-US" sz="1400" baseline="30000">
                <a:solidFill>
                  <a:schemeClr val="tx1">
                    <a:alpha val="80000"/>
                  </a:schemeClr>
                </a:solidFill>
              </a:rPr>
              <a:t>49 </a:t>
            </a:r>
            <a:r>
              <a:rPr lang="el-GR" sz="1400">
                <a:solidFill>
                  <a:schemeClr val="tx1">
                    <a:alpha val="80000"/>
                  </a:schemeClr>
                </a:solidFill>
              </a:rPr>
              <a:t> καὶ ἤρξαντο οἱ συνανακείμενοι λέγειν ἐν ἑαυτοῖς· τίς οὗτός ἐστιν ὃς καὶ ἁμαρτίας ἀφίησιν;</a:t>
            </a:r>
          </a:p>
          <a:p>
            <a:r>
              <a:rPr lang="en-US" sz="1400">
                <a:solidFill>
                  <a:schemeClr val="tx1">
                    <a:alpha val="80000"/>
                  </a:schemeClr>
                </a:solidFill>
              </a:rPr>
              <a:t> </a:t>
            </a:r>
            <a:r>
              <a:rPr lang="en-US" sz="1400" baseline="30000">
                <a:solidFill>
                  <a:schemeClr val="tx1">
                    <a:alpha val="80000"/>
                  </a:schemeClr>
                </a:solidFill>
              </a:rPr>
              <a:t>50 </a:t>
            </a:r>
            <a:r>
              <a:rPr lang="el-GR" sz="1400">
                <a:solidFill>
                  <a:schemeClr val="tx1">
                    <a:alpha val="80000"/>
                  </a:schemeClr>
                </a:solidFill>
              </a:rPr>
              <a:t> εἶπεν δὲ πρὸς τὴν γυναῖκα· ἡ πίστις σου σέσωκέν σε· πορεύου εἰς εἰρήνην.</a:t>
            </a:r>
          </a:p>
        </p:txBody>
      </p:sp>
      <p:sp>
        <p:nvSpPr>
          <p:cNvPr id="33"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35" name="Straight Connector 34">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95929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886E74-4C0C-08AF-FD0C-5C61755BB3BD}"/>
              </a:ext>
            </a:extLst>
          </p:cNvPr>
          <p:cNvSpPr>
            <a:spLocks noGrp="1"/>
          </p:cNvSpPr>
          <p:nvPr>
            <p:ph type="title"/>
          </p:nvPr>
        </p:nvSpPr>
        <p:spPr>
          <a:xfrm>
            <a:off x="1371599" y="294538"/>
            <a:ext cx="9895951" cy="1033669"/>
          </a:xfrm>
        </p:spPr>
        <p:txBody>
          <a:bodyPr>
            <a:normAutofit/>
          </a:bodyPr>
          <a:lstStyle/>
          <a:p>
            <a:r>
              <a:rPr lang="el-GR" sz="3400" i="1" dirty="0">
                <a:solidFill>
                  <a:srgbClr val="FFFFFF"/>
                </a:solidFill>
              </a:rPr>
              <a:t>Μ. Τετάρτη </a:t>
            </a:r>
            <a:r>
              <a:rPr lang="el-GR" sz="3400" b="1" i="1" dirty="0">
                <a:solidFill>
                  <a:srgbClr val="FFFFFF"/>
                </a:solidFill>
              </a:rPr>
              <a:t>«Πόρνη Γυναίκα»(?) </a:t>
            </a:r>
            <a:r>
              <a:rPr lang="en-US" sz="3400" i="1" dirty="0" err="1">
                <a:solidFill>
                  <a:srgbClr val="FFFFFF"/>
                </a:solidFill>
              </a:rPr>
              <a:t>συντρίψ</a:t>
            </a:r>
            <a:r>
              <a:rPr lang="en-US" sz="3400" i="1" dirty="0">
                <a:solidFill>
                  <a:srgbClr val="FFFFFF"/>
                </a:solidFill>
              </a:rPr>
              <a:t>ασα τὸ ἀλάβαστρον</a:t>
            </a:r>
            <a:r>
              <a:rPr lang="el-GR" sz="3400" i="1" dirty="0">
                <a:solidFill>
                  <a:srgbClr val="FFFFFF"/>
                </a:solidFill>
              </a:rPr>
              <a:t> (Υμνολογία)</a:t>
            </a:r>
            <a:endParaRPr lang="en-US" sz="3400" dirty="0">
              <a:solidFill>
                <a:srgbClr val="FFFFFF"/>
              </a:solidFill>
            </a:endParaRPr>
          </a:p>
        </p:txBody>
      </p:sp>
      <p:sp>
        <p:nvSpPr>
          <p:cNvPr id="31" name="Content Placeholder 2">
            <a:extLst>
              <a:ext uri="{FF2B5EF4-FFF2-40B4-BE49-F238E27FC236}">
                <a16:creationId xmlns:a16="http://schemas.microsoft.com/office/drawing/2014/main" id="{46990969-3DAE-B81C-3F0C-F5A1D8677D9A}"/>
              </a:ext>
            </a:extLst>
          </p:cNvPr>
          <p:cNvSpPr>
            <a:spLocks noGrp="1"/>
          </p:cNvSpPr>
          <p:nvPr>
            <p:ph idx="1"/>
          </p:nvPr>
        </p:nvSpPr>
        <p:spPr>
          <a:xfrm>
            <a:off x="218209" y="2015836"/>
            <a:ext cx="10877421" cy="3985719"/>
          </a:xfrm>
        </p:spPr>
        <p:txBody>
          <a:bodyPr anchor="ctr">
            <a:normAutofit/>
          </a:bodyPr>
          <a:lstStyle/>
          <a:p>
            <a:r>
              <a:rPr lang="en-US" sz="1300" dirty="0" err="1"/>
              <a:t>Στο</a:t>
            </a:r>
            <a:r>
              <a:rPr lang="en-US" sz="1300" dirty="0"/>
              <a:t> </a:t>
            </a:r>
            <a:r>
              <a:rPr lang="en-US" sz="1300" dirty="0" err="1"/>
              <a:t>Ευ</a:t>
            </a:r>
            <a:r>
              <a:rPr lang="en-US" sz="1300" dirty="0"/>
              <a:t>αγγέλιο του Μάρκου (14, 3-9), η γυναίκα που πλησιάζει τον Ιησού στο σπίτι του Σίμωνα του λεπρού στη Βηθανία κρατά ένα αλαβάστρινο δοχείο με πολύτιμο, γνήσιο μύρο νάρδου. </a:t>
            </a:r>
            <a:r>
              <a:rPr lang="en-US" sz="1300" dirty="0" err="1"/>
              <a:t>Το</a:t>
            </a:r>
            <a:r>
              <a:rPr lang="en-US" sz="1300" dirty="0"/>
              <a:t> σπ</a:t>
            </a:r>
            <a:r>
              <a:rPr lang="en-US" sz="1300" dirty="0" err="1"/>
              <a:t>άσιμο</a:t>
            </a:r>
            <a:r>
              <a:rPr lang="en-US" sz="1300" dirty="0"/>
              <a:t> </a:t>
            </a:r>
            <a:r>
              <a:rPr lang="en-US" sz="1300" dirty="0" err="1"/>
              <a:t>του</a:t>
            </a:r>
            <a:r>
              <a:rPr lang="en-US" sz="1300" dirty="0"/>
              <a:t> </a:t>
            </a:r>
            <a:r>
              <a:rPr lang="en-US" sz="1300" dirty="0" err="1"/>
              <a:t>δοχείου</a:t>
            </a:r>
            <a:r>
              <a:rPr lang="en-US" sz="1300" dirty="0"/>
              <a:t> (</a:t>
            </a:r>
            <a:r>
              <a:rPr lang="en-US" sz="1300" i="1" dirty="0"/>
              <a:t>«»</a:t>
            </a:r>
            <a:r>
              <a:rPr lang="en-US" sz="1300" dirty="0"/>
              <a:t>) </a:t>
            </a:r>
            <a:r>
              <a:rPr lang="en-US" sz="1300" dirty="0" err="1"/>
              <a:t>δεν</a:t>
            </a:r>
            <a:r>
              <a:rPr lang="en-US" sz="1300" dirty="0"/>
              <a:t> </a:t>
            </a:r>
            <a:r>
              <a:rPr lang="en-US" sz="1300" dirty="0" err="1"/>
              <a:t>ήτ</a:t>
            </a:r>
            <a:r>
              <a:rPr lang="en-US" sz="1300" dirty="0"/>
              <a:t>αν τυχαίο, αλλά φέρει βαθύ συμβολισμό και πρακτική σημασία:</a:t>
            </a:r>
          </a:p>
          <a:p>
            <a:pPr lvl="0"/>
            <a:r>
              <a:rPr lang="en-US" sz="1300" b="1" dirty="0" err="1"/>
              <a:t>Ολοκληρωτική</a:t>
            </a:r>
            <a:r>
              <a:rPr lang="en-US" sz="1300" b="1" dirty="0"/>
              <a:t> π</a:t>
            </a:r>
            <a:r>
              <a:rPr lang="en-US" sz="1300" b="1" dirty="0" err="1"/>
              <a:t>ροσφορά</a:t>
            </a:r>
            <a:r>
              <a:rPr lang="en-US" sz="1300" b="1" dirty="0"/>
              <a:t> και α</a:t>
            </a:r>
            <a:r>
              <a:rPr lang="en-US" sz="1300" b="1" dirty="0" err="1"/>
              <a:t>φοσίωση</a:t>
            </a:r>
            <a:r>
              <a:rPr lang="en-US" sz="1300" b="1" dirty="0"/>
              <a:t>:</a:t>
            </a:r>
            <a:r>
              <a:rPr lang="en-US" sz="1300" dirty="0"/>
              <a:t> </a:t>
            </a:r>
            <a:r>
              <a:rPr lang="en-US" sz="1300" dirty="0" err="1"/>
              <a:t>Το</a:t>
            </a:r>
            <a:r>
              <a:rPr lang="en-US" sz="1300" dirty="0"/>
              <a:t> αλαβ</a:t>
            </a:r>
            <a:r>
              <a:rPr lang="en-US" sz="1300" dirty="0" err="1"/>
              <a:t>άστρινο</a:t>
            </a:r>
            <a:r>
              <a:rPr lang="en-US" sz="1300" dirty="0"/>
              <a:t> </a:t>
            </a:r>
            <a:r>
              <a:rPr lang="en-US" sz="1300" dirty="0" err="1"/>
              <a:t>δοχείο</a:t>
            </a:r>
            <a:r>
              <a:rPr lang="en-US" sz="1300" dirty="0"/>
              <a:t> </a:t>
            </a:r>
            <a:r>
              <a:rPr lang="en-US" sz="1300" dirty="0" err="1"/>
              <a:t>ήτ</a:t>
            </a:r>
            <a:r>
              <a:rPr lang="en-US" sz="1300" dirty="0"/>
              <a:t>αν ένα σφραγισμένο, εξαιρετικά ακριβό αντικείμενο. </a:t>
            </a:r>
            <a:r>
              <a:rPr lang="en-US" sz="1300" dirty="0" err="1"/>
              <a:t>Με</a:t>
            </a:r>
            <a:r>
              <a:rPr lang="en-US" sz="1300" dirty="0"/>
              <a:t> </a:t>
            </a:r>
            <a:r>
              <a:rPr lang="en-US" sz="1300" dirty="0" err="1"/>
              <a:t>το</a:t>
            </a:r>
            <a:r>
              <a:rPr lang="en-US" sz="1300" dirty="0"/>
              <a:t> να </a:t>
            </a:r>
            <a:r>
              <a:rPr lang="en-US" sz="1300" dirty="0" err="1"/>
              <a:t>το</a:t>
            </a:r>
            <a:r>
              <a:rPr lang="en-US" sz="1300" dirty="0"/>
              <a:t> σπ</a:t>
            </a:r>
            <a:r>
              <a:rPr lang="en-US" sz="1300" dirty="0" err="1"/>
              <a:t>άσει</a:t>
            </a:r>
            <a:r>
              <a:rPr lang="en-US" sz="1300" dirty="0"/>
              <a:t>, η </a:t>
            </a:r>
            <a:r>
              <a:rPr lang="en-US" sz="1300" dirty="0" err="1"/>
              <a:t>γυν</a:t>
            </a:r>
            <a:r>
              <a:rPr lang="en-US" sz="1300" dirty="0"/>
              <a:t>αίκα κατέστησε σαφές ότι προσφέρει </a:t>
            </a:r>
            <a:r>
              <a:rPr lang="en-US" sz="1300" b="1" dirty="0"/>
              <a:t>όλο</a:t>
            </a:r>
            <a:r>
              <a:rPr lang="en-US" sz="1300" dirty="0"/>
              <a:t> το περιεχόμενο στον Ιησού, χωρίς να κρατήσει ούτε σταγόνα για τον εαυτό της ή για μελλοντική χρήση. Η π</a:t>
            </a:r>
            <a:r>
              <a:rPr lang="en-US" sz="1300" dirty="0" err="1"/>
              <a:t>ράξη</a:t>
            </a:r>
            <a:r>
              <a:rPr lang="en-US" sz="1300" dirty="0"/>
              <a:t> </a:t>
            </a:r>
            <a:r>
              <a:rPr lang="en-US" sz="1300" dirty="0" err="1"/>
              <a:t>ήτ</a:t>
            </a:r>
            <a:r>
              <a:rPr lang="en-US" sz="1300" dirty="0"/>
              <a:t>αν αμετάκλητη.</a:t>
            </a:r>
          </a:p>
          <a:p>
            <a:pPr lvl="0"/>
            <a:r>
              <a:rPr lang="en-US" sz="1300" b="1" dirty="0" err="1"/>
              <a:t>Προετοιμ</a:t>
            </a:r>
            <a:r>
              <a:rPr lang="en-US" sz="1300" b="1" dirty="0"/>
              <a:t>ασία για τον ενταφιασμό:</a:t>
            </a:r>
            <a:r>
              <a:rPr lang="en-US" sz="1300" dirty="0"/>
              <a:t> Ο ίδιος ο Ιησούς ερμηνεύει την πράξη της λέγοντας ότι προέλαβε να μυρίσει το σώμα του για τον ενταφιασμό (</a:t>
            </a:r>
            <a:r>
              <a:rPr lang="en-US" sz="1300" i="1" dirty="0"/>
              <a:t>«προέλαβε μυρίσαι μου τὸ σῶμα εἰς τὸν ἐνταφιασμόν»</a:t>
            </a:r>
            <a:r>
              <a:rPr lang="en-US" sz="1300" dirty="0"/>
              <a:t>). </a:t>
            </a:r>
            <a:r>
              <a:rPr lang="en-US" sz="1300" dirty="0" err="1"/>
              <a:t>Στις</a:t>
            </a:r>
            <a:r>
              <a:rPr lang="en-US" sz="1300" dirty="0"/>
              <a:t> τα</a:t>
            </a:r>
            <a:r>
              <a:rPr lang="en-US" sz="1300" dirty="0" err="1"/>
              <a:t>φικές</a:t>
            </a:r>
            <a:r>
              <a:rPr lang="en-US" sz="1300" dirty="0"/>
              <a:t> παρα</a:t>
            </a:r>
            <a:r>
              <a:rPr lang="en-US" sz="1300" dirty="0" err="1"/>
              <a:t>δόσεις</a:t>
            </a:r>
            <a:r>
              <a:rPr lang="en-US" sz="1300" dirty="0"/>
              <a:t> </a:t>
            </a:r>
            <a:r>
              <a:rPr lang="en-US" sz="1300" dirty="0" err="1"/>
              <a:t>της</a:t>
            </a:r>
            <a:r>
              <a:rPr lang="en-US" sz="1300" dirty="0"/>
              <a:t> επ</a:t>
            </a:r>
            <a:r>
              <a:rPr lang="en-US" sz="1300" dirty="0" err="1"/>
              <a:t>οχής</a:t>
            </a:r>
            <a:r>
              <a:rPr lang="en-US" sz="1300" dirty="0"/>
              <a:t>, τα α</a:t>
            </a:r>
            <a:r>
              <a:rPr lang="en-US" sz="1300" dirty="0" err="1"/>
              <a:t>γγεί</a:t>
            </a:r>
            <a:r>
              <a:rPr lang="en-US" sz="1300" dirty="0"/>
              <a:t>α με τα μύρα συχνά σπάζονταν πάνω ή δίπλα στο σώμα του νεκρού ως τελική απόδοση τιμής.</a:t>
            </a:r>
          </a:p>
          <a:p>
            <a:pPr lvl="0"/>
            <a:r>
              <a:rPr lang="en-US" sz="1300" b="1" dirty="0" err="1"/>
              <a:t>Πρ</a:t>
            </a:r>
            <a:r>
              <a:rPr lang="en-US" sz="1300" b="1" dirty="0"/>
              <a:t>ακτική ανάγκη:</a:t>
            </a:r>
            <a:r>
              <a:rPr lang="en-US" sz="1300" dirty="0"/>
              <a:t> Τα αλαβάστρινα φιαλίδια της εποχής είχαν συχνά μακρύ, λεπτό και σφραγισμένο λαιμό για να διατηρείται το άρωμα αναλλοίωτο. </a:t>
            </a:r>
            <a:r>
              <a:rPr lang="en-US" sz="1300" dirty="0" err="1"/>
              <a:t>Γι</a:t>
            </a:r>
            <a:r>
              <a:rPr lang="en-US" sz="1300" dirty="0"/>
              <a:t>α να ρεύσει γρήγορα και άφθονο το παχύρρευστο μύρο πάνω στο κεφάλι του Ιησού, ο πιο άμεσος τρόπος ήταν το σπάσιμο του λαιμού του αγγείου.</a:t>
            </a:r>
          </a:p>
          <a:p>
            <a:pPr lvl="0"/>
            <a:r>
              <a:rPr lang="en-US" sz="1300" b="1" dirty="0"/>
              <a:t>Απ</a:t>
            </a:r>
            <a:r>
              <a:rPr lang="en-US" sz="1300" b="1" dirty="0" err="1"/>
              <a:t>ελευθέρωση</a:t>
            </a:r>
            <a:r>
              <a:rPr lang="en-US" sz="1300" b="1" dirty="0"/>
              <a:t> </a:t>
            </a:r>
            <a:r>
              <a:rPr lang="en-US" sz="1300" b="1" dirty="0" err="1"/>
              <a:t>του</a:t>
            </a:r>
            <a:r>
              <a:rPr lang="en-US" sz="1300" b="1" dirty="0"/>
              <a:t> α</a:t>
            </a:r>
            <a:r>
              <a:rPr lang="en-US" sz="1300" b="1" dirty="0" err="1"/>
              <a:t>ρώμ</a:t>
            </a:r>
            <a:r>
              <a:rPr lang="en-US" sz="1300" b="1" dirty="0"/>
              <a:t>ατος:</a:t>
            </a:r>
            <a:r>
              <a:rPr lang="en-US" sz="1300" dirty="0"/>
              <a:t> Όπως το σπάσιμο του δοχείου επέτρεψε στο άρωμα να πλημμυρίσει ολόκληρο το σπίτι, έτσι και η θυσία του Ιησού (το "σπάσιμο" του δικού του σώματος) θα ελευθέρωνε την ευωδία της σωτηρίας για όλο τον κόσμο.</a:t>
            </a:r>
          </a:p>
          <a:p>
            <a:r>
              <a:rPr lang="en-US" sz="1300" dirty="0"/>
              <a:t>Η </a:t>
            </a:r>
            <a:r>
              <a:rPr lang="en-US" sz="1300" dirty="0" err="1"/>
              <a:t>χειρονομί</a:t>
            </a:r>
            <a:r>
              <a:rPr lang="en-US" sz="1300" dirty="0"/>
              <a:t>α αυτή ήταν μια αδιαπραγμάτευτη πράξη απόλυτης αγάπης, ταπεινοφροσύνης και αναγνώρισης της θεότητας και της θυσίας που πλησίαζε.</a:t>
            </a:r>
          </a:p>
          <a:p>
            <a:pPr marL="0" indent="0">
              <a:buNone/>
            </a:pPr>
            <a:endParaRPr lang="en-US" sz="1300" dirty="0"/>
          </a:p>
        </p:txBody>
      </p:sp>
    </p:spTree>
    <p:extLst>
      <p:ext uri="{BB962C8B-B14F-4D97-AF65-F5344CB8AC3E}">
        <p14:creationId xmlns:p14="http://schemas.microsoft.com/office/powerpoint/2010/main" val="175430268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13" name="Freeform: Shape 12">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F0C09926-C1F8-55CF-63D8-621F7223DBB1}"/>
              </a:ext>
            </a:extLst>
          </p:cNvPr>
          <p:cNvSpPr>
            <a:spLocks noGrp="1"/>
          </p:cNvSpPr>
          <p:nvPr>
            <p:ph type="title"/>
          </p:nvPr>
        </p:nvSpPr>
        <p:spPr>
          <a:xfrm>
            <a:off x="804672" y="2053641"/>
            <a:ext cx="3669161" cy="2760098"/>
          </a:xfrm>
        </p:spPr>
        <p:txBody>
          <a:bodyPr>
            <a:normAutofit/>
          </a:bodyPr>
          <a:lstStyle/>
          <a:p>
            <a:r>
              <a:rPr lang="el-GR" sz="4000">
                <a:solidFill>
                  <a:schemeClr val="tx2"/>
                </a:solidFill>
              </a:rPr>
              <a:t>Ιωσήφ και Νικόδημος: Μυρο+Φόροι</a:t>
            </a:r>
            <a:endParaRPr lang="en-US" sz="4000">
              <a:solidFill>
                <a:schemeClr val="tx2"/>
              </a:solidFill>
            </a:endParaRPr>
          </a:p>
        </p:txBody>
      </p:sp>
      <p:sp>
        <p:nvSpPr>
          <p:cNvPr id="3" name="Content Placeholder 2">
            <a:extLst>
              <a:ext uri="{FF2B5EF4-FFF2-40B4-BE49-F238E27FC236}">
                <a16:creationId xmlns:a16="http://schemas.microsoft.com/office/drawing/2014/main" id="{9C5B2323-0C84-DE24-8367-4AF52BF298AE}"/>
              </a:ext>
            </a:extLst>
          </p:cNvPr>
          <p:cNvSpPr>
            <a:spLocks noGrp="1"/>
          </p:cNvSpPr>
          <p:nvPr>
            <p:ph idx="1"/>
          </p:nvPr>
        </p:nvSpPr>
        <p:spPr>
          <a:xfrm>
            <a:off x="6090574" y="801866"/>
            <a:ext cx="5306084" cy="5230634"/>
          </a:xfrm>
          <a:noFill/>
          <a:ln>
            <a:noFill/>
          </a:ln>
        </p:spPr>
        <p:txBody>
          <a:bodyPr anchor="ctr">
            <a:normAutofit/>
          </a:bodyPr>
          <a:lstStyle/>
          <a:p>
            <a:pPr algn="just"/>
            <a:r>
              <a:rPr lang="en-US" sz="1400" dirty="0">
                <a:solidFill>
                  <a:schemeClr val="tx2"/>
                </a:solidFill>
              </a:rPr>
              <a:t>O</a:t>
            </a:r>
            <a:r>
              <a:rPr lang="el-GR" sz="1400" dirty="0">
                <a:solidFill>
                  <a:schemeClr val="tx2"/>
                </a:solidFill>
              </a:rPr>
              <a:t> Ιωάννης μας αφηγείται ότι ο Νικόδημος έφερε ένα μείγμα από μύρα και αλόη, περίπου εκατό λίτρα. Και συνεχίζει: </a:t>
            </a:r>
            <a:r>
              <a:rPr lang="el-GR" sz="1400" i="1" dirty="0">
                <a:solidFill>
                  <a:schemeClr val="tx2"/>
                </a:solidFill>
              </a:rPr>
              <a:t>Παρέλαβαν λοιπόν το σώμα του Ιησού και το περιτύλιξαν με πάνινες ταινίες, αφού το έλουσαν με τα αρώματα, όπως είναι το ιουδαϊκό έθιμο του ενταφιασμού</a:t>
            </a:r>
            <a:r>
              <a:rPr lang="el-GR" sz="1400" dirty="0">
                <a:solidFill>
                  <a:schemeClr val="tx2"/>
                </a:solidFill>
              </a:rPr>
              <a:t> (</a:t>
            </a:r>
            <a:r>
              <a:rPr lang="el-GR" sz="1400" dirty="0" err="1">
                <a:solidFill>
                  <a:schemeClr val="tx2"/>
                </a:solidFill>
              </a:rPr>
              <a:t>Ιω</a:t>
            </a:r>
            <a:r>
              <a:rPr lang="el-GR" sz="1400" dirty="0">
                <a:solidFill>
                  <a:schemeClr val="tx2"/>
                </a:solidFill>
              </a:rPr>
              <a:t>. 19, 39 </a:t>
            </a:r>
            <a:r>
              <a:rPr lang="el-GR" sz="1400" dirty="0" err="1">
                <a:solidFill>
                  <a:schemeClr val="tx2"/>
                </a:solidFill>
              </a:rPr>
              <a:t>κε</a:t>
            </a:r>
            <a:r>
              <a:rPr lang="el-GR" sz="1400" dirty="0">
                <a:solidFill>
                  <a:schemeClr val="tx2"/>
                </a:solidFill>
              </a:rPr>
              <a:t>.). Το πλήθος του βάλσαμου είναι μη φυσιολογικό και υπερβαίνει κάθε συνηθισμένο μέτρο: είναι μια βασιλική ταφή. Αν στην κλήρωση των ρούχων Του ο Ιησούς απαντά ως αρχιερέας, από το είδος της ταφής προβάλλεται ως βασιλιάς: τις στιγμές στις οποίες όλα εμφανίζονται να τελειώνουν, μυστηριωδώς ανατέλλει η δόξα του. </a:t>
            </a:r>
          </a:p>
          <a:p>
            <a:pPr algn="just"/>
            <a:r>
              <a:rPr lang="el-GR" sz="1400" dirty="0">
                <a:solidFill>
                  <a:schemeClr val="tx2"/>
                </a:solidFill>
              </a:rPr>
              <a:t>Τα συνοπτικά </a:t>
            </a:r>
            <a:r>
              <a:rPr lang="el-GR" sz="1400" cap="all" dirty="0">
                <a:solidFill>
                  <a:schemeClr val="tx2"/>
                </a:solidFill>
              </a:rPr>
              <a:t>ε</a:t>
            </a:r>
            <a:r>
              <a:rPr lang="el-GR" sz="1400" dirty="0">
                <a:solidFill>
                  <a:schemeClr val="tx2"/>
                </a:solidFill>
              </a:rPr>
              <a:t>υαγγέλια μάς αφηγούνται ότι μερικές γυναίκες θεωρούσαν την ταφή (</a:t>
            </a:r>
            <a:r>
              <a:rPr lang="el-GR" sz="1400" dirty="0" err="1">
                <a:solidFill>
                  <a:schemeClr val="tx2"/>
                </a:solidFill>
              </a:rPr>
              <a:t>Μτ</a:t>
            </a:r>
            <a:r>
              <a:rPr lang="el-GR" sz="1400" dirty="0">
                <a:solidFill>
                  <a:schemeClr val="tx2"/>
                </a:solidFill>
              </a:rPr>
              <a:t>. 27, 61</a:t>
            </a:r>
            <a:r>
              <a:rPr lang="el-GR" sz="1400" baseline="30000" dirty="0">
                <a:solidFill>
                  <a:schemeClr val="tx2"/>
                </a:solidFill>
              </a:rPr>
              <a:t>.</a:t>
            </a:r>
            <a:r>
              <a:rPr lang="el-GR" sz="1400" dirty="0">
                <a:solidFill>
                  <a:schemeClr val="tx2"/>
                </a:solidFill>
              </a:rPr>
              <a:t> </a:t>
            </a:r>
            <a:r>
              <a:rPr lang="el-GR" sz="1400" dirty="0" err="1">
                <a:solidFill>
                  <a:schemeClr val="tx2"/>
                </a:solidFill>
              </a:rPr>
              <a:t>Μκ</a:t>
            </a:r>
            <a:r>
              <a:rPr lang="el-GR" sz="1400" dirty="0">
                <a:solidFill>
                  <a:schemeClr val="tx2"/>
                </a:solidFill>
              </a:rPr>
              <a:t>. 15, 47) και ο Λουκάς αφηγείται ότι ήταν εκείνες που ήλθαν με τον Ιησού από τη Γαλιλαία (23, 55). Επιπλέον προσθέτει: </a:t>
            </a:r>
            <a:r>
              <a:rPr lang="el-GR" sz="1400" i="1" dirty="0" err="1">
                <a:solidFill>
                  <a:schemeClr val="tx2"/>
                </a:solidFill>
              </a:rPr>
              <a:t>ὑποστρέψασαι</a:t>
            </a:r>
            <a:r>
              <a:rPr lang="el-GR" sz="1400" i="1" dirty="0">
                <a:solidFill>
                  <a:schemeClr val="tx2"/>
                </a:solidFill>
              </a:rPr>
              <a:t> </a:t>
            </a:r>
            <a:r>
              <a:rPr lang="el-GR" sz="1400" i="1" dirty="0" err="1">
                <a:solidFill>
                  <a:schemeClr val="tx2"/>
                </a:solidFill>
              </a:rPr>
              <a:t>δὲ</a:t>
            </a:r>
            <a:r>
              <a:rPr lang="el-GR" sz="1400" i="1" dirty="0">
                <a:solidFill>
                  <a:schemeClr val="tx2"/>
                </a:solidFill>
              </a:rPr>
              <a:t> </a:t>
            </a:r>
            <a:r>
              <a:rPr lang="el-GR" sz="1400" i="1" dirty="0" err="1">
                <a:solidFill>
                  <a:schemeClr val="tx2"/>
                </a:solidFill>
              </a:rPr>
              <a:t>ἡτοίμασαν</a:t>
            </a:r>
            <a:r>
              <a:rPr lang="el-GR" sz="1400" i="1" dirty="0">
                <a:solidFill>
                  <a:schemeClr val="tx2"/>
                </a:solidFill>
              </a:rPr>
              <a:t> </a:t>
            </a:r>
            <a:r>
              <a:rPr lang="el-GR" sz="1400" i="1" dirty="0" err="1">
                <a:solidFill>
                  <a:schemeClr val="tx2"/>
                </a:solidFill>
              </a:rPr>
              <a:t>ἀρώματα</a:t>
            </a:r>
            <a:r>
              <a:rPr lang="el-GR" sz="1400" i="1" dirty="0">
                <a:solidFill>
                  <a:schemeClr val="tx2"/>
                </a:solidFill>
              </a:rPr>
              <a:t> </a:t>
            </a:r>
            <a:r>
              <a:rPr lang="el-GR" sz="1400" i="1" dirty="0" err="1">
                <a:solidFill>
                  <a:schemeClr val="tx2"/>
                </a:solidFill>
              </a:rPr>
              <a:t>καὶ</a:t>
            </a:r>
            <a:r>
              <a:rPr lang="el-GR" sz="1400" i="1" dirty="0">
                <a:solidFill>
                  <a:schemeClr val="tx2"/>
                </a:solidFill>
              </a:rPr>
              <a:t> </a:t>
            </a:r>
            <a:r>
              <a:rPr lang="el-GR" sz="1400" i="1" dirty="0" err="1">
                <a:solidFill>
                  <a:schemeClr val="tx2"/>
                </a:solidFill>
              </a:rPr>
              <a:t>μύρα</a:t>
            </a:r>
            <a:r>
              <a:rPr lang="el-GR" sz="1400" i="1" dirty="0">
                <a:solidFill>
                  <a:schemeClr val="tx2"/>
                </a:solidFill>
              </a:rPr>
              <a:t>. </a:t>
            </a:r>
            <a:r>
              <a:rPr lang="el-GR" sz="1400" i="1" dirty="0" err="1">
                <a:solidFill>
                  <a:schemeClr val="tx2"/>
                </a:solidFill>
              </a:rPr>
              <a:t>καὶ</a:t>
            </a:r>
            <a:r>
              <a:rPr lang="el-GR" sz="1400" i="1" dirty="0">
                <a:solidFill>
                  <a:schemeClr val="tx2"/>
                </a:solidFill>
              </a:rPr>
              <a:t> </a:t>
            </a:r>
            <a:r>
              <a:rPr lang="el-GR" sz="1400" i="1" dirty="0" err="1">
                <a:solidFill>
                  <a:schemeClr val="tx2"/>
                </a:solidFill>
              </a:rPr>
              <a:t>τὸ</a:t>
            </a:r>
            <a:r>
              <a:rPr lang="el-GR" sz="1400" i="1" dirty="0">
                <a:solidFill>
                  <a:schemeClr val="tx2"/>
                </a:solidFill>
              </a:rPr>
              <a:t> </a:t>
            </a:r>
            <a:r>
              <a:rPr lang="el-GR" sz="1400" i="1" dirty="0" err="1">
                <a:solidFill>
                  <a:schemeClr val="tx2"/>
                </a:solidFill>
              </a:rPr>
              <a:t>μὲν</a:t>
            </a:r>
            <a:r>
              <a:rPr lang="el-GR" sz="1400" i="1" dirty="0">
                <a:solidFill>
                  <a:schemeClr val="tx2"/>
                </a:solidFill>
              </a:rPr>
              <a:t> </a:t>
            </a:r>
            <a:r>
              <a:rPr lang="el-GR" sz="1400" i="1" cap="all" dirty="0" err="1">
                <a:solidFill>
                  <a:schemeClr val="tx2"/>
                </a:solidFill>
              </a:rPr>
              <a:t>σ</a:t>
            </a:r>
            <a:r>
              <a:rPr lang="el-GR" sz="1400" i="1" dirty="0" err="1">
                <a:solidFill>
                  <a:schemeClr val="tx2"/>
                </a:solidFill>
              </a:rPr>
              <a:t>άββατον</a:t>
            </a:r>
            <a:r>
              <a:rPr lang="el-GR" sz="1400" i="1" dirty="0">
                <a:solidFill>
                  <a:schemeClr val="tx2"/>
                </a:solidFill>
              </a:rPr>
              <a:t> </a:t>
            </a:r>
            <a:r>
              <a:rPr lang="el-GR" sz="1400" i="1" dirty="0" err="1">
                <a:solidFill>
                  <a:schemeClr val="tx2"/>
                </a:solidFill>
              </a:rPr>
              <a:t>ἡσύχασαν</a:t>
            </a:r>
            <a:r>
              <a:rPr lang="el-GR" sz="1400" i="1" dirty="0">
                <a:solidFill>
                  <a:schemeClr val="tx2"/>
                </a:solidFill>
              </a:rPr>
              <a:t> </a:t>
            </a:r>
            <a:r>
              <a:rPr lang="el-GR" sz="1400" i="1" dirty="0" err="1">
                <a:solidFill>
                  <a:schemeClr val="tx2"/>
                </a:solidFill>
              </a:rPr>
              <a:t>κατὰ</a:t>
            </a:r>
            <a:r>
              <a:rPr lang="el-GR" sz="1400" i="1" dirty="0">
                <a:solidFill>
                  <a:schemeClr val="tx2"/>
                </a:solidFill>
              </a:rPr>
              <a:t> </a:t>
            </a:r>
            <a:r>
              <a:rPr lang="el-GR" sz="1400" i="1" dirty="0" err="1">
                <a:solidFill>
                  <a:schemeClr val="tx2"/>
                </a:solidFill>
              </a:rPr>
              <a:t>τὴν</a:t>
            </a:r>
            <a:r>
              <a:rPr lang="el-GR" sz="1400" i="1" dirty="0">
                <a:solidFill>
                  <a:schemeClr val="tx2"/>
                </a:solidFill>
              </a:rPr>
              <a:t> </a:t>
            </a:r>
            <a:r>
              <a:rPr lang="el-GR" sz="1400" i="1" dirty="0" err="1">
                <a:solidFill>
                  <a:schemeClr val="tx2"/>
                </a:solidFill>
              </a:rPr>
              <a:t>ἐντολήν</a:t>
            </a:r>
            <a:r>
              <a:rPr lang="el-GR" sz="1400" dirty="0">
                <a:solidFill>
                  <a:schemeClr val="tx2"/>
                </a:solidFill>
              </a:rPr>
              <a:t> (23, 56). Θα έλθουν μετά την κατάπαυση του Σαββάτου το πρωί της πρώτης μέρας της εβδομάδας για να αλείψουν το σώμα του Ιησού και έτσι να ολοκληρώσουν την κηδεία. </a:t>
            </a:r>
            <a:r>
              <a:rPr lang="el-GR" sz="1400" b="1" dirty="0">
                <a:solidFill>
                  <a:schemeClr val="tx2"/>
                </a:solidFill>
              </a:rPr>
              <a:t>Η χρίση αποτελεί μια προσπάθεια να σταματήσει ο θάνατος, να απαλλαγεί το πτώμα από την αποσύνθεση. Και όμως αποτελεί μια μάταιη προσπάθεια: η χρίση έχει τη δυνατότητα μόνον να διατηρήσει το νεκρό ως νεκρό, όχι να του χορηγήσει ζωή.</a:t>
            </a:r>
            <a:r>
              <a:rPr lang="en-US" sz="1400" b="1" dirty="0">
                <a:solidFill>
                  <a:schemeClr val="tx2"/>
                </a:solidFill>
              </a:rPr>
              <a:t> </a:t>
            </a:r>
          </a:p>
          <a:p>
            <a:endParaRPr lang="en-US" sz="1400" dirty="0">
              <a:solidFill>
                <a:schemeClr val="tx2"/>
              </a:solidFill>
            </a:endParaRPr>
          </a:p>
        </p:txBody>
      </p:sp>
    </p:spTree>
    <p:extLst>
      <p:ext uri="{BB962C8B-B14F-4D97-AF65-F5344CB8AC3E}">
        <p14:creationId xmlns:p14="http://schemas.microsoft.com/office/powerpoint/2010/main" val="42373137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D071A-2C01-639A-E2F8-B242CD5485C4}"/>
              </a:ext>
            </a:extLst>
          </p:cNvPr>
          <p:cNvSpPr>
            <a:spLocks noGrp="1"/>
          </p:cNvSpPr>
          <p:nvPr>
            <p:ph type="title"/>
          </p:nvPr>
        </p:nvSpPr>
        <p:spPr/>
        <p:txBody>
          <a:bodyPr/>
          <a:lstStyle/>
          <a:p>
            <a:r>
              <a:rPr lang="el-GR" dirty="0" err="1"/>
              <a:t>Απο+Κάλυψη</a:t>
            </a:r>
            <a:r>
              <a:rPr lang="el-GR" dirty="0"/>
              <a:t> Ιωάννη Ι</a:t>
            </a:r>
            <a:endParaRPr lang="en-US" dirty="0"/>
          </a:p>
        </p:txBody>
      </p:sp>
      <p:sp>
        <p:nvSpPr>
          <p:cNvPr id="3" name="Content Placeholder 2">
            <a:extLst>
              <a:ext uri="{FF2B5EF4-FFF2-40B4-BE49-F238E27FC236}">
                <a16:creationId xmlns:a16="http://schemas.microsoft.com/office/drawing/2014/main" id="{3878753A-97D0-281D-ED62-B2C3851E18D8}"/>
              </a:ext>
            </a:extLst>
          </p:cNvPr>
          <p:cNvSpPr>
            <a:spLocks noGrp="1"/>
          </p:cNvSpPr>
          <p:nvPr>
            <p:ph idx="1"/>
          </p:nvPr>
        </p:nvSpPr>
        <p:spPr/>
        <p:txBody>
          <a:bodyPr>
            <a:normAutofit/>
          </a:bodyPr>
          <a:lstStyle/>
          <a:p>
            <a:endParaRPr lang="el-GR" dirty="0"/>
          </a:p>
          <a:p>
            <a:endParaRPr lang="el-GR" dirty="0"/>
          </a:p>
          <a:p>
            <a:r>
              <a:rPr lang="el-GR" dirty="0"/>
              <a:t>Η </a:t>
            </a:r>
            <a:r>
              <a:rPr lang="el-GR" b="1" dirty="0"/>
              <a:t>Αποκάλυψη</a:t>
            </a:r>
            <a:r>
              <a:rPr lang="el-GR" dirty="0"/>
              <a:t> απεικονίζει την επουράνια Λειτουργία ως εξής: τα τέσσερα ζώα και οι 24 πρεσβύτεροι φέρουν κιθάρες και χρυσές φιάλες που είναι γεμάτες θυμίαμα. Είναι οι προσευχές των αγίων (</a:t>
            </a:r>
            <a:r>
              <a:rPr lang="el-GR" dirty="0" err="1"/>
              <a:t>Αποκ</a:t>
            </a:r>
            <a:r>
              <a:rPr lang="el-GR" dirty="0"/>
              <a:t>. 5, 8). Αυτή την ώρα κατά την οποία ενώνονται η επουράνια με την επίγεια Λειτουργία, εμφανίζεται ο άγγελος του Κυρίου του οποίου προς το παρόν το όνομα ακόμη δεν κατονομάζεται. Στέκεται δεξιά του θυσιαστηρίου του θυμιάματος (</a:t>
            </a:r>
            <a:r>
              <a:rPr lang="el-GR" dirty="0" err="1"/>
              <a:t>Λκ</a:t>
            </a:r>
            <a:r>
              <a:rPr lang="el-GR" dirty="0"/>
              <a:t>. 1, 11).</a:t>
            </a:r>
            <a:endParaRPr lang="en-US" dirty="0"/>
          </a:p>
        </p:txBody>
      </p:sp>
    </p:spTree>
    <p:extLst>
      <p:ext uri="{BB962C8B-B14F-4D97-AF65-F5344CB8AC3E}">
        <p14:creationId xmlns:p14="http://schemas.microsoft.com/office/powerpoint/2010/main" val="219769287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B61A8-A8A6-5DF2-9922-A16EBAA4ED38}"/>
              </a:ext>
            </a:extLst>
          </p:cNvPr>
          <p:cNvSpPr>
            <a:spLocks noGrp="1"/>
          </p:cNvSpPr>
          <p:nvPr>
            <p:ph type="title"/>
          </p:nvPr>
        </p:nvSpPr>
        <p:spPr/>
        <p:txBody>
          <a:bodyPr/>
          <a:lstStyle/>
          <a:p>
            <a:r>
              <a:rPr lang="el-GR" dirty="0" err="1"/>
              <a:t>Απο+Κάλυψη</a:t>
            </a:r>
            <a:r>
              <a:rPr lang="el-GR" dirty="0"/>
              <a:t> Ιωάννη ΙΙ</a:t>
            </a:r>
            <a:endParaRPr lang="en-US" dirty="0"/>
          </a:p>
        </p:txBody>
      </p:sp>
      <p:sp>
        <p:nvSpPr>
          <p:cNvPr id="3" name="Content Placeholder 2">
            <a:extLst>
              <a:ext uri="{FF2B5EF4-FFF2-40B4-BE49-F238E27FC236}">
                <a16:creationId xmlns:a16="http://schemas.microsoft.com/office/drawing/2014/main" id="{2749A3A1-7E37-5B1F-F986-E128B0A27352}"/>
              </a:ext>
            </a:extLst>
          </p:cNvPr>
          <p:cNvSpPr>
            <a:spLocks noGrp="1"/>
          </p:cNvSpPr>
          <p:nvPr>
            <p:ph idx="1"/>
          </p:nvPr>
        </p:nvSpPr>
        <p:spPr/>
        <p:txBody>
          <a:bodyPr>
            <a:normAutofit fontScale="92500" lnSpcReduction="20000"/>
          </a:bodyPr>
          <a:lstStyle/>
          <a:p>
            <a:pPr algn="just"/>
            <a:r>
              <a:rPr lang="el-GR" dirty="0"/>
              <a:t>Εκτός από τα όργανα, τα οποία χρησιμοποιούνται στην Επουράνια Λατρεία, μνημονεύονται επίσης τα θυμιάματα, τα οποία ευρίσκονται μέσα </a:t>
            </a:r>
            <a:r>
              <a:rPr lang="el-GR" b="1" dirty="0"/>
              <a:t>σε </a:t>
            </a:r>
            <a:r>
              <a:rPr lang="el-GR" b="1" i="1" dirty="0"/>
              <a:t>χρυσές φιάλες</a:t>
            </a:r>
            <a:r>
              <a:rPr lang="el-GR" i="1" dirty="0"/>
              <a:t> </a:t>
            </a:r>
            <a:r>
              <a:rPr lang="el-GR" dirty="0"/>
              <a:t>(5,8) και ταυτίζονται με τις προσευχές των αγίων (5, 8</a:t>
            </a:r>
            <a:r>
              <a:rPr lang="el-GR" baseline="30000" dirty="0"/>
              <a:t>.</a:t>
            </a:r>
            <a:r>
              <a:rPr lang="el-GR" dirty="0"/>
              <a:t> 8, 3-4). </a:t>
            </a:r>
            <a:endParaRPr lang="en-US" dirty="0"/>
          </a:p>
          <a:p>
            <a:pPr algn="just"/>
            <a:r>
              <a:rPr lang="el-GR" dirty="0"/>
              <a:t>Όπως η </a:t>
            </a:r>
            <a:r>
              <a:rPr lang="en-US" dirty="0"/>
              <a:t>Ford</a:t>
            </a:r>
            <a:r>
              <a:rPr lang="el-GR" dirty="0"/>
              <a:t> επισημαίνει, το </a:t>
            </a:r>
            <a:r>
              <a:rPr lang="el-GR" b="1" dirty="0"/>
              <a:t>θυμίαμα</a:t>
            </a:r>
            <a:r>
              <a:rPr lang="el-GR" dirty="0"/>
              <a:t> ανήκε στα είδη πολυτελείας, τα οποία εισάγονταν στη ρωμαϊκή επικράτεια από την Ανατολή. Με το θυμίαμα αρωματίζονταν ρούχα, καλεσμένοι και </a:t>
            </a:r>
            <a:r>
              <a:rPr lang="el-GR" dirty="0" err="1"/>
              <a:t>εορτάζοντες</a:t>
            </a:r>
            <a:r>
              <a:rPr lang="el-GR" dirty="0"/>
              <a:t> σε ένδειξη τιμής και σεβασμού. </a:t>
            </a:r>
            <a:endParaRPr lang="en-US"/>
          </a:p>
          <a:p>
            <a:pPr algn="just"/>
            <a:r>
              <a:rPr lang="el-GR"/>
              <a:t>Το </a:t>
            </a:r>
            <a:r>
              <a:rPr lang="el-GR" dirty="0"/>
              <a:t>θυμίαμα όμως, το οποίο υπαινίσσεται η </a:t>
            </a:r>
            <a:r>
              <a:rPr lang="el-GR" dirty="0" err="1"/>
              <a:t>Αποκ</a:t>
            </a:r>
            <a:r>
              <a:rPr lang="el-GR" dirty="0"/>
              <a:t>. και προσφέρουν οι είκοσι τέσσερεις πρεσβύτεροι, αντιστοιχεί στο θυμίαμα, το οποίο προσφερόταν καθημερινά στο Ναό από τον ιερέα και το οποίο σύμφωνα με τον Ψ. 149, 2 συμβόλιζε τις προσευχές της σύναξης (</a:t>
            </a:r>
            <a:r>
              <a:rPr lang="en-US" dirty="0" err="1"/>
              <a:t>qahal</a:t>
            </a:r>
            <a:r>
              <a:rPr lang="el-GR" dirty="0"/>
              <a:t>) των Ισραηλιτών. </a:t>
            </a:r>
          </a:p>
          <a:p>
            <a:endParaRPr lang="en-US" dirty="0"/>
          </a:p>
        </p:txBody>
      </p:sp>
    </p:spTree>
    <p:extLst>
      <p:ext uri="{BB962C8B-B14F-4D97-AF65-F5344CB8AC3E}">
        <p14:creationId xmlns:p14="http://schemas.microsoft.com/office/powerpoint/2010/main" val="35184530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39F2C-3293-3A24-1CDF-5B3926178F9E}"/>
              </a:ext>
            </a:extLst>
          </p:cNvPr>
          <p:cNvSpPr>
            <a:spLocks noGrp="1"/>
          </p:cNvSpPr>
          <p:nvPr>
            <p:ph type="title"/>
          </p:nvPr>
        </p:nvSpPr>
        <p:spPr/>
        <p:txBody>
          <a:bodyPr/>
          <a:lstStyle/>
          <a:p>
            <a:r>
              <a:rPr lang="el-GR" dirty="0" err="1"/>
              <a:t>Από+Κάλυψη</a:t>
            </a:r>
            <a:r>
              <a:rPr lang="el-GR" dirty="0"/>
              <a:t> Ιωάννη ΙΙΙ</a:t>
            </a:r>
            <a:endParaRPr lang="en-US" dirty="0"/>
          </a:p>
        </p:txBody>
      </p:sp>
      <p:sp>
        <p:nvSpPr>
          <p:cNvPr id="3" name="Content Placeholder 2">
            <a:extLst>
              <a:ext uri="{FF2B5EF4-FFF2-40B4-BE49-F238E27FC236}">
                <a16:creationId xmlns:a16="http://schemas.microsoft.com/office/drawing/2014/main" id="{BB503E6D-8CF7-EBBA-9C9F-58100A990090}"/>
              </a:ext>
            </a:extLst>
          </p:cNvPr>
          <p:cNvSpPr>
            <a:spLocks noGrp="1"/>
          </p:cNvSpPr>
          <p:nvPr>
            <p:ph idx="1"/>
          </p:nvPr>
        </p:nvSpPr>
        <p:spPr/>
        <p:txBody>
          <a:bodyPr>
            <a:normAutofit fontScale="70000" lnSpcReduction="20000"/>
          </a:bodyPr>
          <a:lstStyle/>
          <a:p>
            <a:pPr algn="just"/>
            <a:r>
              <a:rPr lang="el-GR" b="1" dirty="0"/>
              <a:t>/</a:t>
            </a:r>
            <a:r>
              <a:rPr lang="el-GR" dirty="0"/>
              <a:t> </a:t>
            </a:r>
            <a:r>
              <a:rPr lang="el-GR" b="1" i="1" dirty="0"/>
              <a:t>Είδη πολυτελείας</a:t>
            </a:r>
            <a:r>
              <a:rPr lang="el-GR" dirty="0"/>
              <a:t> που προορίζονταν για τις επαύλεις των πλουσίων: </a:t>
            </a:r>
            <a:r>
              <a:rPr lang="el-GR" dirty="0" err="1"/>
              <a:t>θήινο</a:t>
            </a:r>
            <a:r>
              <a:rPr lang="el-GR" dirty="0"/>
              <a:t> αρωματικό ξύλο από κίτρο (</a:t>
            </a:r>
            <a:r>
              <a:rPr lang="en-US" dirty="0"/>
              <a:t>Callitris quadrivalvis</a:t>
            </a:r>
            <a:r>
              <a:rPr lang="el-GR" dirty="0"/>
              <a:t>) αφρικανικής προέλευσης (</a:t>
            </a:r>
            <a:r>
              <a:rPr lang="el-GR" dirty="0" err="1"/>
              <a:t>Πλιν</a:t>
            </a:r>
            <a:r>
              <a:rPr lang="el-GR" dirty="0"/>
              <a:t>. </a:t>
            </a:r>
            <a:r>
              <a:rPr lang="en-US" dirty="0"/>
              <a:t>Hist</a:t>
            </a:r>
            <a:r>
              <a:rPr lang="el-GR" dirty="0"/>
              <a:t>. </a:t>
            </a:r>
            <a:r>
              <a:rPr lang="en-US" dirty="0"/>
              <a:t>Nat</a:t>
            </a:r>
            <a:r>
              <a:rPr lang="el-GR" dirty="0"/>
              <a:t>. 13.91-102), </a:t>
            </a:r>
            <a:r>
              <a:rPr lang="el-GR" dirty="0" err="1"/>
              <a:t>ελεφαντοστούν</a:t>
            </a:r>
            <a:r>
              <a:rPr lang="el-GR" dirty="0"/>
              <a:t> (από τις Ινδίες), χαλκός, σίδερο και μάρμαρο από την Αφρική, την Αίγυπτο και την Ελλάδα (</a:t>
            </a:r>
            <a:r>
              <a:rPr lang="el-GR" dirty="0" err="1"/>
              <a:t>Σουητ</a:t>
            </a:r>
            <a:r>
              <a:rPr lang="el-GR" dirty="0"/>
              <a:t>. Αυγ. 28.3).</a:t>
            </a:r>
            <a:endParaRPr lang="en-US" dirty="0"/>
          </a:p>
          <a:p>
            <a:pPr algn="just"/>
            <a:r>
              <a:rPr lang="el-GR" b="1" dirty="0"/>
              <a:t>4/</a:t>
            </a:r>
            <a:r>
              <a:rPr lang="el-GR" dirty="0"/>
              <a:t> </a:t>
            </a:r>
            <a:r>
              <a:rPr lang="el-GR" b="1" i="1" cap="all" dirty="0"/>
              <a:t>δ</a:t>
            </a:r>
            <a:r>
              <a:rPr lang="el-GR" b="1" i="1" dirty="0"/>
              <a:t>ιάφορα αρώματα:</a:t>
            </a:r>
            <a:r>
              <a:rPr lang="el-GR" i="1" dirty="0"/>
              <a:t> </a:t>
            </a:r>
            <a:r>
              <a:rPr lang="el-GR" i="1" dirty="0" err="1"/>
              <a:t>κινάμωμον</a:t>
            </a:r>
            <a:r>
              <a:rPr lang="el-GR" i="1" dirty="0"/>
              <a:t> </a:t>
            </a:r>
            <a:r>
              <a:rPr lang="el-GR" dirty="0"/>
              <a:t>= κανέλλα / </a:t>
            </a:r>
            <a:r>
              <a:rPr lang="el-GR" dirty="0" err="1"/>
              <a:t>κασσία</a:t>
            </a:r>
            <a:r>
              <a:rPr lang="el-GR" dirty="0"/>
              <a:t> (ιδιαιτέρως ακριβή </a:t>
            </a:r>
            <a:r>
              <a:rPr lang="el-GR" dirty="0" err="1"/>
              <a:t>κολώνια</a:t>
            </a:r>
            <a:r>
              <a:rPr lang="el-GR" dirty="0"/>
              <a:t> - βάλσαμο κινεζικής προελεύσεως, που χρησιμοποιούνταν και για την αναζωογόνηση ρούχων και κλινών), </a:t>
            </a:r>
            <a:r>
              <a:rPr lang="el-GR" dirty="0" err="1"/>
              <a:t>άμωμον</a:t>
            </a:r>
            <a:r>
              <a:rPr lang="el-GR" dirty="0"/>
              <a:t> / </a:t>
            </a:r>
            <a:r>
              <a:rPr lang="el-GR" dirty="0" err="1"/>
              <a:t>κάρδαμον</a:t>
            </a:r>
            <a:r>
              <a:rPr lang="el-GR" dirty="0"/>
              <a:t> (ινδικής προέλευσης χρησιμοποιούμενο στην κόμμωση), θυμιάματα, μύρο (από τη Σομαλία και τη Ν. Αραβία ) και λιβάνι. </a:t>
            </a:r>
            <a:endParaRPr lang="en-US" dirty="0"/>
          </a:p>
          <a:p>
            <a:pPr algn="just"/>
            <a:r>
              <a:rPr lang="el-GR" b="1" dirty="0"/>
              <a:t>5/</a:t>
            </a:r>
            <a:r>
              <a:rPr lang="el-GR" dirty="0"/>
              <a:t> </a:t>
            </a:r>
            <a:r>
              <a:rPr lang="el-GR" b="1" i="1" cap="all" dirty="0"/>
              <a:t>φ</a:t>
            </a:r>
            <a:r>
              <a:rPr lang="el-GR" b="1" i="1" dirty="0"/>
              <a:t>αγητά</a:t>
            </a:r>
            <a:r>
              <a:rPr lang="el-GR" i="1" dirty="0"/>
              <a:t>:</a:t>
            </a:r>
            <a:r>
              <a:rPr lang="el-GR" dirty="0"/>
              <a:t> κρασί από τη </a:t>
            </a:r>
            <a:r>
              <a:rPr lang="el-GR" dirty="0" err="1"/>
              <a:t>Σιλεκία</a:t>
            </a:r>
            <a:r>
              <a:rPr lang="el-GR" dirty="0"/>
              <a:t> και την Ισπανία, λάδι από την Αφρική και την Ισπανία, σιμιγδάλι από την Αφρική και σιτάρι κυρίως από την Αλεξάνδρεια. </a:t>
            </a:r>
            <a:endParaRPr lang="en-US" dirty="0"/>
          </a:p>
          <a:p>
            <a:pPr algn="just"/>
            <a:r>
              <a:rPr lang="de-DE" b="1" dirty="0"/>
              <a:t>6/</a:t>
            </a:r>
            <a:r>
              <a:rPr lang="de-DE" dirty="0"/>
              <a:t> </a:t>
            </a:r>
            <a:r>
              <a:rPr lang="de-DE" b="1" i="1" cap="all" dirty="0" err="1"/>
              <a:t>μ</a:t>
            </a:r>
            <a:r>
              <a:rPr lang="de-DE" b="1" i="1" dirty="0" err="1"/>
              <a:t>έσ</a:t>
            </a:r>
            <a:r>
              <a:rPr lang="de-DE" b="1" i="1" dirty="0"/>
              <a:t>α παραγωγής και διακίνησης:</a:t>
            </a:r>
            <a:r>
              <a:rPr lang="de-DE" dirty="0"/>
              <a:t> βόδια, πρόβατα, ίπποι και άμαξες. </a:t>
            </a:r>
            <a:r>
              <a:rPr lang="de-DE" dirty="0" err="1"/>
              <a:t>Αξιοσημείωτο</a:t>
            </a:r>
            <a:r>
              <a:rPr lang="de-DE" dirty="0"/>
              <a:t> </a:t>
            </a:r>
            <a:r>
              <a:rPr lang="de-DE" dirty="0" err="1"/>
              <a:t>είν</a:t>
            </a:r>
            <a:r>
              <a:rPr lang="de-DE" dirty="0"/>
              <a:t>αι το γεγονός ότι ο Ιωάννης δε χρησιμοποιεί τον όρο </a:t>
            </a:r>
            <a:r>
              <a:rPr lang="de-DE" i="1" dirty="0"/>
              <a:t>άρμα</a:t>
            </a:r>
            <a:r>
              <a:rPr lang="de-DE" dirty="0"/>
              <a:t> αλλά τον κελτικής προέλευσης όρο </a:t>
            </a:r>
            <a:r>
              <a:rPr lang="de-DE" i="1" dirty="0"/>
              <a:t>ρέδη</a:t>
            </a:r>
            <a:r>
              <a:rPr lang="de-DE" dirty="0"/>
              <a:t>. </a:t>
            </a:r>
            <a:r>
              <a:rPr lang="de-DE" dirty="0" err="1"/>
              <a:t>Πρόκειτ</a:t>
            </a:r>
            <a:r>
              <a:rPr lang="de-DE" dirty="0"/>
              <a:t>αι για τετράτροχες άμαξες επενδυδεμένες με ασήμι </a:t>
            </a:r>
            <a:endParaRPr lang="en-US" dirty="0">
              <a:effectLst/>
            </a:endParaRPr>
          </a:p>
          <a:p>
            <a:pPr algn="just"/>
            <a:r>
              <a:rPr lang="el-GR" dirty="0"/>
              <a:t>Α: λίθο. </a:t>
            </a:r>
            <a:r>
              <a:rPr lang="el-GR" cap="all" dirty="0" err="1"/>
              <a:t>π</a:t>
            </a:r>
            <a:r>
              <a:rPr lang="el-GR" dirty="0" err="1"/>
              <a:t>ρβλ</a:t>
            </a:r>
            <a:r>
              <a:rPr lang="el-GR" dirty="0"/>
              <a:t>. Γ’ </a:t>
            </a:r>
            <a:r>
              <a:rPr lang="el-GR" dirty="0" err="1"/>
              <a:t>Βασ</a:t>
            </a:r>
            <a:r>
              <a:rPr lang="el-GR" dirty="0"/>
              <a:t>. 10, 11</a:t>
            </a:r>
            <a:r>
              <a:rPr lang="el-GR" baseline="30000" dirty="0"/>
              <a:t>.</a:t>
            </a:r>
            <a:r>
              <a:rPr lang="el-GR" dirty="0"/>
              <a:t> </a:t>
            </a:r>
            <a:r>
              <a:rPr lang="el-GR" dirty="0" err="1"/>
              <a:t>Θεοδ</a:t>
            </a:r>
            <a:r>
              <a:rPr lang="el-GR" dirty="0"/>
              <a:t>./ξύλα απελέκητα Ο’. </a:t>
            </a:r>
            <a:endParaRPr lang="en-US" dirty="0"/>
          </a:p>
          <a:p>
            <a:pPr algn="just"/>
            <a:r>
              <a:rPr lang="el-GR" dirty="0" err="1"/>
              <a:t>Πλίν</a:t>
            </a:r>
            <a:r>
              <a:rPr lang="el-GR" dirty="0"/>
              <a:t>. </a:t>
            </a:r>
            <a:r>
              <a:rPr lang="en-US" dirty="0"/>
              <a:t>Hist</a:t>
            </a:r>
            <a:r>
              <a:rPr lang="el-GR" dirty="0"/>
              <a:t>. </a:t>
            </a:r>
            <a:r>
              <a:rPr lang="en-US" dirty="0"/>
              <a:t>Nat</a:t>
            </a:r>
            <a:r>
              <a:rPr lang="el-GR" dirty="0"/>
              <a:t>. 12, 41-43.</a:t>
            </a:r>
            <a:endParaRPr lang="en-US" dirty="0"/>
          </a:p>
          <a:p>
            <a:endParaRPr lang="en-US" dirty="0"/>
          </a:p>
        </p:txBody>
      </p:sp>
    </p:spTree>
    <p:extLst>
      <p:ext uri="{BB962C8B-B14F-4D97-AF65-F5344CB8AC3E}">
        <p14:creationId xmlns:p14="http://schemas.microsoft.com/office/powerpoint/2010/main" val="66266255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9095C1F4-AE7F-44E4-8693-40D3D68311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8734DDD3-F723-4DD3-8ABE-EC0B2AC87D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522324" y="-15978"/>
            <a:ext cx="7147352" cy="5876916"/>
            <a:chOff x="329184" y="-99107"/>
            <a:chExt cx="524256" cy="5876916"/>
          </a:xfrm>
        </p:grpSpPr>
        <p:cxnSp>
          <p:nvCxnSpPr>
            <p:cNvPr id="10" name="Straight Connector 9">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99107"/>
              <a:ext cx="524256" cy="563122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3" name="Rectangle 12">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1055718"/>
            <a:ext cx="10999072" cy="335834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46756F-E119-3E61-6338-6D9382B889D9}"/>
              </a:ext>
            </a:extLst>
          </p:cNvPr>
          <p:cNvSpPr>
            <a:spLocks noGrp="1"/>
          </p:cNvSpPr>
          <p:nvPr>
            <p:ph type="title"/>
          </p:nvPr>
        </p:nvSpPr>
        <p:spPr>
          <a:xfrm>
            <a:off x="1524000" y="1584683"/>
            <a:ext cx="9144000" cy="2551829"/>
          </a:xfrm>
        </p:spPr>
        <p:txBody>
          <a:bodyPr vert="horz" lIns="91440" tIns="45720" rIns="91440" bIns="45720" rtlCol="0" anchor="ctr">
            <a:normAutofit/>
          </a:bodyPr>
          <a:lstStyle/>
          <a:p>
            <a:pPr algn="ctr"/>
            <a:r>
              <a:rPr lang="en-US" sz="6600" kern="1200">
                <a:solidFill>
                  <a:schemeClr val="tx1"/>
                </a:solidFill>
                <a:latin typeface="+mj-lt"/>
                <a:ea typeface="+mj-ea"/>
                <a:cs typeface="+mj-cs"/>
              </a:rPr>
              <a:t>Κυρία Εκκλησία</a:t>
            </a:r>
          </a:p>
        </p:txBody>
      </p:sp>
    </p:spTree>
    <p:extLst>
      <p:ext uri="{BB962C8B-B14F-4D97-AF65-F5344CB8AC3E}">
        <p14:creationId xmlns:p14="http://schemas.microsoft.com/office/powerpoint/2010/main" val="134670088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DCDDA7-98C5-6296-83EA-F31629B3264F}"/>
              </a:ext>
            </a:extLst>
          </p:cNvPr>
          <p:cNvSpPr>
            <a:spLocks noGrp="1"/>
          </p:cNvSpPr>
          <p:nvPr>
            <p:ph type="title"/>
          </p:nvPr>
        </p:nvSpPr>
        <p:spPr>
          <a:xfrm>
            <a:off x="686834" y="1153572"/>
            <a:ext cx="3200400" cy="4461163"/>
          </a:xfrm>
        </p:spPr>
        <p:txBody>
          <a:bodyPr>
            <a:normAutofit/>
          </a:bodyPr>
          <a:lstStyle/>
          <a:p>
            <a:r>
              <a:rPr lang="el-GR" sz="3700">
                <a:solidFill>
                  <a:srgbClr val="FFFFFF"/>
                </a:solidFill>
              </a:rPr>
              <a:t>ΑΡΩΜΑΤΑ – ΛΙΒΑΝΙ: Απαγορευμένα μέχρι τον 4</a:t>
            </a:r>
            <a:r>
              <a:rPr lang="el-GR" sz="3700" baseline="30000">
                <a:solidFill>
                  <a:srgbClr val="FFFFFF"/>
                </a:solidFill>
              </a:rPr>
              <a:t>ο</a:t>
            </a:r>
            <a:r>
              <a:rPr lang="el-GR" sz="3700">
                <a:solidFill>
                  <a:srgbClr val="FFFFFF"/>
                </a:solidFill>
              </a:rPr>
              <a:t> αι. μ.Χ.!</a:t>
            </a:r>
            <a:endParaRPr lang="en-US" sz="370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DB504416-233A-96A6-78A2-FCB60C7BAA6D}"/>
              </a:ext>
            </a:extLst>
          </p:cNvPr>
          <p:cNvSpPr>
            <a:spLocks noGrp="1"/>
          </p:cNvSpPr>
          <p:nvPr>
            <p:ph idx="1"/>
          </p:nvPr>
        </p:nvSpPr>
        <p:spPr>
          <a:xfrm>
            <a:off x="4447308" y="591344"/>
            <a:ext cx="6906491" cy="5585619"/>
          </a:xfrm>
        </p:spPr>
        <p:txBody>
          <a:bodyPr anchor="ctr">
            <a:normAutofit/>
          </a:bodyPr>
          <a:lstStyle/>
          <a:p>
            <a:endParaRPr lang="el-GR" sz="1500" dirty="0"/>
          </a:p>
          <a:p>
            <a:pPr algn="just"/>
            <a:r>
              <a:rPr lang="el-GR" sz="1500" dirty="0"/>
              <a:t>Το θυμίαμα δεν χρησιμοποιούνταν σε τελετουργική μορφή στον Χριστιανισμό μέχρι τον 4</a:t>
            </a:r>
            <a:r>
              <a:rPr lang="el-GR" sz="1500" baseline="30000" dirty="0"/>
              <a:t>ο</a:t>
            </a:r>
            <a:r>
              <a:rPr lang="el-GR" sz="1500" dirty="0"/>
              <a:t> αιώνα. μια σειρά δηλώσεων των Πατέρων της Εκκλησίας αποκηρύσσουν τη χρήση θυμιάματος στη χριστιανική τελετή και το θεωρούν μέρος της εβραϊκής και παγανιστικής θυσιαστικής τελετής, σε αντίθεση με την οποία προβάλλουν τις χριστιανικές θυσίες του πνεύματος, της πίστης και της προσευχής. </a:t>
            </a:r>
          </a:p>
          <a:p>
            <a:pPr algn="just"/>
            <a:r>
              <a:rPr lang="el-GR" sz="1500" dirty="0"/>
              <a:t>Όπως διατυπώθηκε από τον </a:t>
            </a:r>
            <a:r>
              <a:rPr lang="el-GR" sz="1500" dirty="0" err="1"/>
              <a:t>Αθηναγόρα</a:t>
            </a:r>
            <a:r>
              <a:rPr lang="en-US" sz="1500" dirty="0"/>
              <a:t> </a:t>
            </a:r>
            <a:r>
              <a:rPr lang="el-GR" sz="1500" dirty="0"/>
              <a:t>τον ΑΘΗΝΑΙΟ, ο Θεός, ο Δημιουργός και Πατέρας του κόσμου, δεν χρειάζεται θυσίες αίματος ή τη μυρωδιά του θυμιάματος, αφού ο ίδιος είναι η τέλεια μυρωδιά, που δεν χρειάζεται τίποτα και δεν αναζητά τίποτα. Οι Χριστιανοί λατρεύουν τον Θεό όχι με αίμα ή με προσφορές και θυμίαμα, αλλά κατεξοχήν με τις πνευματικές θυσίες της προσευχής και της ευχαριστίας.</a:t>
            </a:r>
          </a:p>
          <a:p>
            <a:pPr algn="just"/>
            <a:r>
              <a:rPr lang="el-GR" sz="1500" dirty="0"/>
              <a:t>Οι μελετητές υποστηρίζουν ότι το ιστορικό υπόβαθρο αυτής της απόρριψης έγκειται στους διωγμούς των Χριστιανών όταν αναγκάστηκαν να αρνηθούν την πίστη τους και να προσφέρουν θυμίαμα ως δοκιμασία της πίστης και της αναγνώρισης της τελετής του Αυτοκράτορα και της παγανιστικής τελετής. Μαρτυρίες που σχετίζονται με την τελετουργική και λειτουργική χρήση του θυμιάματος εμφανίζονται από τον τέταρτο αιώνα.</a:t>
            </a:r>
          </a:p>
          <a:p>
            <a:pPr marL="0" indent="0">
              <a:buNone/>
            </a:pPr>
            <a:endParaRPr lang="en-US" sz="1500" dirty="0"/>
          </a:p>
        </p:txBody>
      </p:sp>
    </p:spTree>
    <p:extLst>
      <p:ext uri="{BB962C8B-B14F-4D97-AF65-F5344CB8AC3E}">
        <p14:creationId xmlns:p14="http://schemas.microsoft.com/office/powerpoint/2010/main" val="12988705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198BB-E9A1-7055-26C3-517DFE66D4D9}"/>
              </a:ext>
            </a:extLst>
          </p:cNvPr>
          <p:cNvSpPr>
            <a:spLocks noGrp="1"/>
          </p:cNvSpPr>
          <p:nvPr>
            <p:ph type="title"/>
          </p:nvPr>
        </p:nvSpPr>
        <p:spPr/>
        <p:txBody>
          <a:bodyPr/>
          <a:lstStyle/>
          <a:p>
            <a:r>
              <a:rPr lang="el-GR" dirty="0"/>
              <a:t>Αποστροφή προς το Θυμίαμα!!!</a:t>
            </a:r>
            <a:endParaRPr lang="en-US" dirty="0"/>
          </a:p>
        </p:txBody>
      </p:sp>
      <p:sp>
        <p:nvSpPr>
          <p:cNvPr id="3" name="Content Placeholder 2">
            <a:extLst>
              <a:ext uri="{FF2B5EF4-FFF2-40B4-BE49-F238E27FC236}">
                <a16:creationId xmlns:a16="http://schemas.microsoft.com/office/drawing/2014/main" id="{2D3E3869-CB5D-DC0E-06FF-24FE0BD99324}"/>
              </a:ext>
            </a:extLst>
          </p:cNvPr>
          <p:cNvSpPr>
            <a:spLocks noGrp="1"/>
          </p:cNvSpPr>
          <p:nvPr>
            <p:ph idx="1"/>
          </p:nvPr>
        </p:nvSpPr>
        <p:spPr/>
        <p:txBody>
          <a:bodyPr>
            <a:normAutofit/>
          </a:bodyPr>
          <a:lstStyle/>
          <a:p>
            <a:pPr algn="just"/>
            <a:endParaRPr lang="en-US" dirty="0"/>
          </a:p>
          <a:p>
            <a:pPr algn="just"/>
            <a:r>
              <a:rPr lang="el-GR" dirty="0"/>
              <a:t>Αναγκάζονταν να προσκυνήσουν με θυμίαμα και σπονδή οίνου την εικόνα του αυτοκράτορα και να βλασφημήσουν τον Χριστό (</a:t>
            </a:r>
            <a:r>
              <a:rPr lang="el-GR" dirty="0" err="1"/>
              <a:t>Επ</a:t>
            </a:r>
            <a:r>
              <a:rPr lang="el-GR" dirty="0"/>
              <a:t>. 10.96.7). </a:t>
            </a:r>
          </a:p>
          <a:p>
            <a:pPr algn="just"/>
            <a:r>
              <a:rPr lang="el-GR" dirty="0"/>
              <a:t>Επιπλέον υποχρεωτική στην διαδικασία αυτή φαίνεται από το Μαρτύριο του Πολυκάρπου ότι ήταν η αναφώνηση </a:t>
            </a:r>
            <a:r>
              <a:rPr lang="el-GR" i="1" dirty="0"/>
              <a:t>Κύριος </a:t>
            </a:r>
            <a:r>
              <a:rPr lang="el-GR" dirty="0" err="1"/>
              <a:t>Καισαρ</a:t>
            </a:r>
            <a:r>
              <a:rPr lang="el-GR" dirty="0"/>
              <a:t>! (</a:t>
            </a:r>
            <a:r>
              <a:rPr lang="en-US" dirty="0"/>
              <a:t>VIII</a:t>
            </a:r>
            <a:r>
              <a:rPr lang="el-GR" dirty="0"/>
              <a:t>, 2). </a:t>
            </a:r>
            <a:endParaRPr lang="en-US" dirty="0"/>
          </a:p>
        </p:txBody>
      </p:sp>
    </p:spTree>
    <p:extLst>
      <p:ext uri="{BB962C8B-B14F-4D97-AF65-F5344CB8AC3E}">
        <p14:creationId xmlns:p14="http://schemas.microsoft.com/office/powerpoint/2010/main" val="22139060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24A572-C006-5239-BA6C-1FAA01DBD6CF}"/>
              </a:ext>
            </a:extLst>
          </p:cNvPr>
          <p:cNvSpPr>
            <a:spLocks noGrp="1"/>
          </p:cNvSpPr>
          <p:nvPr>
            <p:ph type="title"/>
          </p:nvPr>
        </p:nvSpPr>
        <p:spPr>
          <a:xfrm>
            <a:off x="462073" y="3429000"/>
            <a:ext cx="4368602" cy="1956841"/>
          </a:xfrm>
        </p:spPr>
        <p:txBody>
          <a:bodyPr anchor="b">
            <a:normAutofit fontScale="90000"/>
          </a:bodyPr>
          <a:lstStyle/>
          <a:p>
            <a:r>
              <a:rPr lang="el-GR" sz="5400" dirty="0" err="1"/>
              <a:t>Μαρκελίνα</a:t>
            </a:r>
            <a:r>
              <a:rPr lang="el-GR" sz="5400" dirty="0"/>
              <a:t> ενώπιον Χριστού, Παύλου</a:t>
            </a:r>
            <a:r>
              <a:rPr lang="en-US" sz="5400" dirty="0"/>
              <a:t> +</a:t>
            </a:r>
            <a:r>
              <a:rPr lang="el-GR" sz="5400" dirty="0"/>
              <a:t> </a:t>
            </a:r>
            <a:r>
              <a:rPr lang="el-GR" sz="5400"/>
              <a:t>Ομήρου Πυθαγόρα!!!</a:t>
            </a:r>
            <a:endParaRPr lang="en-US" sz="5400" dirty="0"/>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EA554402-512A-98C3-4335-741E9CBB618B}"/>
              </a:ext>
            </a:extLst>
          </p:cNvPr>
          <p:cNvSpPr>
            <a:spLocks noGrp="1"/>
          </p:cNvSpPr>
          <p:nvPr>
            <p:ph idx="1"/>
          </p:nvPr>
        </p:nvSpPr>
        <p:spPr>
          <a:xfrm>
            <a:off x="765093" y="3071307"/>
            <a:ext cx="4243589" cy="3320668"/>
          </a:xfrm>
        </p:spPr>
        <p:txBody>
          <a:bodyPr>
            <a:normAutofit/>
          </a:bodyPr>
          <a:lstStyle/>
          <a:p>
            <a:endParaRPr lang="en-US" sz="2200" dirty="0"/>
          </a:p>
          <a:p>
            <a:endParaRPr lang="en-US" sz="2200" dirty="0"/>
          </a:p>
        </p:txBody>
      </p:sp>
      <p:pic>
        <p:nvPicPr>
          <p:cNvPr id="5" name="Content Placeholder 4">
            <a:extLst>
              <a:ext uri="{FF2B5EF4-FFF2-40B4-BE49-F238E27FC236}">
                <a16:creationId xmlns:a16="http://schemas.microsoft.com/office/drawing/2014/main" id="{17D27C64-2970-969C-6A94-50B8481822A2}"/>
              </a:ext>
            </a:extLst>
          </p:cNvPr>
          <p:cNvPicPr>
            <a:picLocks noChangeAspect="1"/>
          </p:cNvPicPr>
          <p:nvPr/>
        </p:nvPicPr>
        <p:blipFill>
          <a:blip r:embed="rId2"/>
          <a:srcRect r="-2" b="22982"/>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36366143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26176824-7946-6969-3841-DD5C101DF4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7622"/>
            <a:ext cx="12192000" cy="6894986"/>
            <a:chOff x="0" y="-7622"/>
            <a:chExt cx="12192000" cy="6894986"/>
          </a:xfrm>
        </p:grpSpPr>
        <p:sp>
          <p:nvSpPr>
            <p:cNvPr id="11" name="Rectangle 10">
              <a:extLst>
                <a:ext uri="{FF2B5EF4-FFF2-40B4-BE49-F238E27FC236}">
                  <a16:creationId xmlns:a16="http://schemas.microsoft.com/office/drawing/2014/main" id="{C5675077-BFF1-36B0-EA6D-B4599DBA72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7621"/>
              <a:ext cx="12192000" cy="6887364"/>
            </a:xfrm>
            <a:prstGeom prst="rect">
              <a:avLst/>
            </a:prstGeom>
            <a:gradFill>
              <a:gsLst>
                <a:gs pos="8000">
                  <a:schemeClr val="accent5"/>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F637796C-75D6-BAA5-036C-0E9E7F85B7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9" y="0"/>
              <a:ext cx="8216919" cy="6887364"/>
            </a:xfrm>
            <a:prstGeom prst="rect">
              <a:avLst/>
            </a:prstGeom>
            <a:gradFill flip="none" rotWithShape="1">
              <a:gsLst>
                <a:gs pos="0">
                  <a:schemeClr val="accent5">
                    <a:lumMod val="75000"/>
                    <a:alpha val="79000"/>
                  </a:schemeClr>
                </a:gs>
                <a:gs pos="40000">
                  <a:schemeClr val="accent5">
                    <a:lumMod val="60000"/>
                    <a:lumOff val="40000"/>
                    <a:alpha val="0"/>
                  </a:schemeClr>
                </a:gs>
              </a:gsLst>
              <a:lin ang="19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BFBD50A-DBB5-04FA-45B9-183C84E4C9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39978" y="-7622"/>
              <a:ext cx="8451623" cy="6887367"/>
            </a:xfrm>
            <a:prstGeom prst="rect">
              <a:avLst/>
            </a:prstGeom>
            <a:gradFill>
              <a:gsLst>
                <a:gs pos="0">
                  <a:schemeClr val="accent5">
                    <a:lumMod val="75000"/>
                    <a:alpha val="67000"/>
                  </a:schemeClr>
                </a:gs>
                <a:gs pos="60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2659E1E-0E9F-DC4F-40A9-CFA17EDF78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8217318" y="7059"/>
              <a:ext cx="3974283" cy="6872683"/>
            </a:xfrm>
            <a:prstGeom prst="rect">
              <a:avLst/>
            </a:prstGeom>
            <a:gradFill flip="none" rotWithShape="1">
              <a:gsLst>
                <a:gs pos="0">
                  <a:schemeClr val="accent2">
                    <a:alpha val="64000"/>
                  </a:schemeClr>
                </a:gs>
                <a:gs pos="41000">
                  <a:schemeClr val="accent2">
                    <a:alpha val="0"/>
                  </a:schemeClr>
                </a:gs>
              </a:gsLst>
              <a:lin ang="1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pic>
        <p:nvPicPr>
          <p:cNvPr id="5" name="Content Placeholder 4">
            <a:extLst>
              <a:ext uri="{FF2B5EF4-FFF2-40B4-BE49-F238E27FC236}">
                <a16:creationId xmlns:a16="http://schemas.microsoft.com/office/drawing/2014/main" id="{C7D3FF22-6D88-DFFF-E867-BE24AEBD8315}"/>
              </a:ext>
            </a:extLst>
          </p:cNvPr>
          <p:cNvPicPr>
            <a:picLocks noGrp="1" noChangeAspect="1"/>
          </p:cNvPicPr>
          <p:nvPr>
            <p:ph idx="1"/>
          </p:nvPr>
        </p:nvPicPr>
        <p:blipFill>
          <a:blip r:embed="rId2"/>
          <a:srcRect l="1175" r="522"/>
          <a:stretch>
            <a:fillRect/>
          </a:stretch>
        </p:blipFill>
        <p:spPr>
          <a:xfrm>
            <a:off x="122716" y="115738"/>
            <a:ext cx="11938653" cy="6618898"/>
          </a:xfrm>
          <a:prstGeom prst="rect">
            <a:avLst/>
          </a:prstGeom>
        </p:spPr>
      </p:pic>
    </p:spTree>
    <p:extLst>
      <p:ext uri="{BB962C8B-B14F-4D97-AF65-F5344CB8AC3E}">
        <p14:creationId xmlns:p14="http://schemas.microsoft.com/office/powerpoint/2010/main" val="308032941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7F254F-56C3-EAF0-0D12-0A5E3212EA66}"/>
              </a:ext>
            </a:extLst>
          </p:cNvPr>
          <p:cNvSpPr>
            <a:spLocks noGrp="1"/>
          </p:cNvSpPr>
          <p:nvPr>
            <p:ph type="title"/>
          </p:nvPr>
        </p:nvSpPr>
        <p:spPr>
          <a:xfrm>
            <a:off x="640080" y="325369"/>
            <a:ext cx="4368602" cy="1956841"/>
          </a:xfrm>
        </p:spPr>
        <p:txBody>
          <a:bodyPr anchor="b">
            <a:normAutofit fontScale="90000"/>
          </a:bodyPr>
          <a:lstStyle/>
          <a:p>
            <a:r>
              <a:rPr lang="el-GR" sz="5400" dirty="0"/>
              <a:t>Βίος Αδάμ και Εύας &lt; Διαθήκη </a:t>
            </a:r>
            <a:r>
              <a:rPr lang="el-GR" sz="5400" dirty="0" err="1"/>
              <a:t>Μωυσέως</a:t>
            </a:r>
            <a:r>
              <a:rPr lang="el-GR" sz="5400" dirty="0"/>
              <a:t>!</a:t>
            </a:r>
            <a:endParaRPr lang="en-US" sz="5400" dirty="0"/>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AA5E410-60F8-A488-9C32-424386F6967E}"/>
              </a:ext>
            </a:extLst>
          </p:cNvPr>
          <p:cNvSpPr>
            <a:spLocks noGrp="1"/>
          </p:cNvSpPr>
          <p:nvPr>
            <p:ph idx="1"/>
          </p:nvPr>
        </p:nvSpPr>
        <p:spPr>
          <a:xfrm>
            <a:off x="640080" y="2872899"/>
            <a:ext cx="4243589" cy="3320668"/>
          </a:xfrm>
        </p:spPr>
        <p:txBody>
          <a:bodyPr>
            <a:normAutofit/>
          </a:bodyPr>
          <a:lstStyle/>
          <a:p>
            <a:pPr algn="just"/>
            <a:r>
              <a:rPr lang="el-GR" sz="1200" dirty="0"/>
              <a:t>Τα αρωματικά αρώματα κατέχουν κεντρική θέση στην ελληνική ζωή του Αδάμ και της Εύας ένα απόκρυφο έργο που περιγράφει την αμαρτία του Αδάμ και της Εύας, την απέλασή τους από τον Παράδεισο, τον θάνατο και την ταφή τους.</a:t>
            </a:r>
          </a:p>
          <a:p>
            <a:pPr algn="just"/>
            <a:r>
              <a:rPr lang="el-GR" sz="1200" dirty="0"/>
              <a:t>Η Εύα λέει στα παιδιά της ότι πριν φύγουν από τον Παράδεισο, ο Αδάμ ζήτησε από τους αγγέλους την άδεια να πάρει αρώματα (</a:t>
            </a:r>
            <a:r>
              <a:rPr lang="el-GR" sz="1200" dirty="0" err="1"/>
              <a:t>τρ</a:t>
            </a:r>
            <a:r>
              <a:rPr lang="el-GR" sz="1200" dirty="0"/>
              <a:t>(o6ia;)) από τον Παράδεισο, ώστε μετά την αναχώρησή του να μπορεί να φέρει μια προσφορά (0votiav) στον Θεό, ώστε ο Θεός να τον ακούσει.</a:t>
            </a:r>
          </a:p>
          <a:p>
            <a:pPr algn="just"/>
            <a:r>
              <a:rPr lang="el-GR" sz="1200" dirty="0"/>
              <a:t>Οι άγγελοι ζήτησαν από τον Θεό να διατάξει να δοθούν στον Αδάμ ευώδη θυμιάματα από τον Παράδεισο. Ο Θεός πράγματι διατάζει τον Αδάμ να έρθει και να πάρει αρώματα και σπόρους από τον Παράδεισο. Συνέλεξε τέσσερα είδη: κρόκο (</a:t>
            </a:r>
            <a:r>
              <a:rPr lang="el-GR" sz="1200" dirty="0" err="1"/>
              <a:t>vαρδo</a:t>
            </a:r>
            <a:r>
              <a:rPr lang="el-GR" sz="1200" dirty="0"/>
              <a:t>;), καλάμι κανέλα και στη συνέχεια έφυγε από τον Παράδεισο (κεφάλαιο 29).</a:t>
            </a:r>
            <a:endParaRPr lang="en-US" sz="1200" dirty="0"/>
          </a:p>
        </p:txBody>
      </p:sp>
      <p:pic>
        <p:nvPicPr>
          <p:cNvPr id="4" name="Picture 3" descr="Ο Αδάμ και η Εύα Δεν Υπάκουσαν στον Θεό — ΔΙΑΔΙΚΤΥΑΚΗ ΒΙΒΛΙΟΘΗΚΗ της Σκοπιάς">
            <a:extLst>
              <a:ext uri="{FF2B5EF4-FFF2-40B4-BE49-F238E27FC236}">
                <a16:creationId xmlns:a16="http://schemas.microsoft.com/office/drawing/2014/main" id="{1C5F27E5-BC4C-887B-6A2E-93696505BF8B}"/>
              </a:ext>
            </a:extLst>
          </p:cNvPr>
          <p:cNvPicPr>
            <a:picLocks noChangeAspect="1"/>
          </p:cNvPicPr>
          <p:nvPr/>
        </p:nvPicPr>
        <p:blipFill>
          <a:blip r:embed="rId2"/>
          <a:srcRect t="13387" r="-1" b="11839"/>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9734224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665B2-1E0F-E836-EAAB-C03D9BE115D5}"/>
              </a:ext>
            </a:extLst>
          </p:cNvPr>
          <p:cNvSpPr>
            <a:spLocks noGrp="1"/>
          </p:cNvSpPr>
          <p:nvPr>
            <p:ph type="title"/>
          </p:nvPr>
        </p:nvSpPr>
        <p:spPr/>
        <p:txBody>
          <a:bodyPr/>
          <a:lstStyle/>
          <a:p>
            <a:r>
              <a:rPr lang="el-GR" dirty="0"/>
              <a:t>Βίος Αδάμ και Εύας ΙΙ</a:t>
            </a:r>
            <a:endParaRPr lang="en-US" dirty="0"/>
          </a:p>
        </p:txBody>
      </p:sp>
      <p:sp>
        <p:nvSpPr>
          <p:cNvPr id="3" name="Content Placeholder 2">
            <a:extLst>
              <a:ext uri="{FF2B5EF4-FFF2-40B4-BE49-F238E27FC236}">
                <a16:creationId xmlns:a16="http://schemas.microsoft.com/office/drawing/2014/main" id="{C7A313AE-BD51-2F14-266C-E6E7C2C8D00E}"/>
              </a:ext>
            </a:extLst>
          </p:cNvPr>
          <p:cNvSpPr>
            <a:spLocks noGrp="1"/>
          </p:cNvSpPr>
          <p:nvPr>
            <p:ph idx="1"/>
          </p:nvPr>
        </p:nvSpPr>
        <p:spPr/>
        <p:txBody>
          <a:bodyPr>
            <a:normAutofit lnSpcReduction="10000"/>
          </a:bodyPr>
          <a:lstStyle/>
          <a:p>
            <a:pPr algn="just"/>
            <a:r>
              <a:rPr lang="el-GR" dirty="0"/>
              <a:t>καθώς ο Αδάμ βρίσκεται στο νεκροκρέβατό του, αφού εκδιώχθηκε από τον Παράδεισο, στέλνει την Εύα και τον γιο του, Ο </a:t>
            </a:r>
            <a:r>
              <a:rPr lang="el-GR" dirty="0" err="1"/>
              <a:t>Σεθ</a:t>
            </a:r>
            <a:r>
              <a:rPr lang="el-GR" dirty="0"/>
              <a:t> στον Παράδεισο για να ζητήσει από τον Θεό να τον ελεήσει και να δώσει τον "από το δέντρο από το οποίο ρέει το λάδι" για να τον θεραπεύσει από την ασθένειά του (9:3· Λατινικά Βίος Αδάμ 36). </a:t>
            </a:r>
          </a:p>
          <a:p>
            <a:pPr algn="just"/>
            <a:r>
              <a:rPr lang="el-GR" dirty="0"/>
              <a:t>Η Εύα και ο </a:t>
            </a:r>
            <a:r>
              <a:rPr lang="el-GR" dirty="0" err="1"/>
              <a:t>Σεθ</a:t>
            </a:r>
            <a:r>
              <a:rPr lang="el-GR" dirty="0"/>
              <a:t> πηγαίνουν στις περιοχές του Παραδείσου. Αυτοί κλάψτε και παρακαλέστε τον Θεό να τους δώσει «το έλαιον του ελέους» που είναι ικανό να θεραπεύσει τον Αδάμ και να αφαιρέσει από αυτόν το απειλή θανάτου. Όμως ο Θεός αρνείται. Ο Αδάμ δεν μπορεί να αποκτήσει αυτό το λάδι στη γη</a:t>
            </a:r>
            <a:endParaRPr lang="en-US" dirty="0"/>
          </a:p>
        </p:txBody>
      </p:sp>
    </p:spTree>
    <p:extLst>
      <p:ext uri="{BB962C8B-B14F-4D97-AF65-F5344CB8AC3E}">
        <p14:creationId xmlns:p14="http://schemas.microsoft.com/office/powerpoint/2010/main" val="378348822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6B49-AE78-4F4D-EF6A-3FA5EDDC8F29}"/>
              </a:ext>
            </a:extLst>
          </p:cNvPr>
          <p:cNvSpPr>
            <a:spLocks noGrp="1"/>
          </p:cNvSpPr>
          <p:nvPr>
            <p:ph type="title"/>
          </p:nvPr>
        </p:nvSpPr>
        <p:spPr/>
        <p:txBody>
          <a:bodyPr/>
          <a:lstStyle/>
          <a:p>
            <a:r>
              <a:rPr lang="el-GR" dirty="0"/>
              <a:t>Βίος Αδάμ και Εύας ΙΙΙ</a:t>
            </a:r>
            <a:endParaRPr lang="en-US" dirty="0"/>
          </a:p>
        </p:txBody>
      </p:sp>
      <p:sp>
        <p:nvSpPr>
          <p:cNvPr id="3" name="Content Placeholder 2">
            <a:extLst>
              <a:ext uri="{FF2B5EF4-FFF2-40B4-BE49-F238E27FC236}">
                <a16:creationId xmlns:a16="http://schemas.microsoft.com/office/drawing/2014/main" id="{2077A4FB-1BEF-2285-CEBF-EC9A40DD4412}"/>
              </a:ext>
            </a:extLst>
          </p:cNvPr>
          <p:cNvSpPr>
            <a:spLocks noGrp="1"/>
          </p:cNvSpPr>
          <p:nvPr>
            <p:ph idx="1"/>
          </p:nvPr>
        </p:nvSpPr>
        <p:spPr/>
        <p:txBody>
          <a:bodyPr>
            <a:normAutofit/>
          </a:bodyPr>
          <a:lstStyle/>
          <a:p>
            <a:pPr algn="just"/>
            <a:r>
              <a:rPr lang="el-GR" dirty="0"/>
              <a:t>Η ταυτότητα αυτού του δέντρου διευκρινίζεται στη συνέχεια της αφήγησης. Πριν εκδιωχθεί από τον Παράδεισο, ο Αδάμ ζήτησε να φάει από το δέντρο της ζωής αλλά ο Θεός απορρίπτει το αίτημά του, για να μην φάει από αυτό και να ζήσει για πάντα. Ομοίως με το προηγουμένως αναφερθέν αίτημα του Αδάμ, ο Θεός του υπόσχεται για άλλη μια φορά ότι «κατά την ώρα της ανάστασης θα σε αναστήσω, και τότε θα σου δοθεί από το δέντρο της ζωής, και θα είσαι αθάνατος» (28).</a:t>
            </a:r>
          </a:p>
          <a:p>
            <a:pPr algn="just"/>
            <a:r>
              <a:rPr lang="el-GR" dirty="0"/>
              <a:t>μάλλον θα δοθεί σε αυτόν και τους απογόνους του μόνο στο τέλος του χρόνου κατά την ανάσταση (κεφ. 13).</a:t>
            </a:r>
            <a:endParaRPr lang="en-US" dirty="0"/>
          </a:p>
        </p:txBody>
      </p:sp>
    </p:spTree>
    <p:extLst>
      <p:ext uri="{BB962C8B-B14F-4D97-AF65-F5344CB8AC3E}">
        <p14:creationId xmlns:p14="http://schemas.microsoft.com/office/powerpoint/2010/main" val="413365838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11A69-6D0E-F0C1-B261-A378AEC6F1F0}"/>
              </a:ext>
            </a:extLst>
          </p:cNvPr>
          <p:cNvSpPr>
            <a:spLocks noGrp="1"/>
          </p:cNvSpPr>
          <p:nvPr>
            <p:ph type="title"/>
          </p:nvPr>
        </p:nvSpPr>
        <p:spPr/>
        <p:txBody>
          <a:bodyPr/>
          <a:lstStyle/>
          <a:p>
            <a:r>
              <a:rPr lang="el-GR" dirty="0"/>
              <a:t>Απόκρυφη Γραμματεία</a:t>
            </a:r>
            <a:endParaRPr lang="en-US" dirty="0"/>
          </a:p>
        </p:txBody>
      </p:sp>
      <p:sp>
        <p:nvSpPr>
          <p:cNvPr id="3" name="Content Placeholder 2">
            <a:extLst>
              <a:ext uri="{FF2B5EF4-FFF2-40B4-BE49-F238E27FC236}">
                <a16:creationId xmlns:a16="http://schemas.microsoft.com/office/drawing/2014/main" id="{E8593961-5220-7D05-DD16-76B3798664E7}"/>
              </a:ext>
            </a:extLst>
          </p:cNvPr>
          <p:cNvSpPr>
            <a:spLocks noGrp="1"/>
          </p:cNvSpPr>
          <p:nvPr>
            <p:ph idx="1"/>
          </p:nvPr>
        </p:nvSpPr>
        <p:spPr/>
        <p:txBody>
          <a:bodyPr>
            <a:normAutofit fontScale="70000" lnSpcReduction="20000"/>
          </a:bodyPr>
          <a:lstStyle/>
          <a:p>
            <a:pPr algn="just"/>
            <a:r>
              <a:rPr lang="el-GR" dirty="0"/>
              <a:t>Τον Κήπο της Εδέμ ως έναν «μεγάλο κήπο, ανοιχτό, γεμάτο όμορφα δέντρα και ευλογημένους καρπούς, και με οσμή αρωμάτων» (</a:t>
            </a:r>
            <a:r>
              <a:rPr lang="el-GR" b="1" dirty="0"/>
              <a:t>Αποκάλυψη Πέτρου </a:t>
            </a:r>
            <a:r>
              <a:rPr lang="el-GR" dirty="0"/>
              <a:t>16).19</a:t>
            </a:r>
          </a:p>
          <a:p>
            <a:pPr algn="just"/>
            <a:r>
              <a:rPr lang="el-GR" dirty="0"/>
              <a:t>Ιδιαίτερα εκφραστικός στις απεικονίσεις του Παραδείσου είναι </a:t>
            </a:r>
            <a:r>
              <a:rPr lang="el-GR" b="1" dirty="0"/>
              <a:t>ο </a:t>
            </a:r>
            <a:r>
              <a:rPr lang="el-GR" b="1" dirty="0" err="1"/>
              <a:t>Εφραίμ</a:t>
            </a:r>
            <a:r>
              <a:rPr lang="el-GR" b="1" dirty="0"/>
              <a:t> ο Σύρος </a:t>
            </a:r>
            <a:r>
              <a:rPr lang="el-GR" dirty="0"/>
              <a:t>στα κηρύγματά του για τον Κήπο της Εδέμ. Περιγράφει τη θεραπευτική δύναμη της μυρωδιάς του Κήπου της Εδέμ, που στάλθηκε στην καταραμένη γη για να την θεραπεύσει από την ασθένεια που της είχε φέρει το φίδι. Το άρωμα που αναδύεται από τον Κήπο καθαρίζει την πικρία της γης και είναι σαν ελιξίριο ζωής για τον επίγειο θάνατο. Μια πηγή μπαχαρικών αναβλύζει από την Εδέμ και θεραπεύει τις γήινες πηγές της κατάρας. Ένα μεγάλο θυμιατήρι που στέλνει τα μπαχαρικά του γεμίζει τον αέρα με το άρωμα των αρωμάτων του και σκορπίζει μια πνοή θεραπειών παντού. «Ω! πόσο αληθινά υπέροχος είναι ο Κήπος της Εδέμ», αναφωνεί συγκινητικά ο συγγραφέας και ζητά να του επιτραπεί να συναντήσει το έλεος της Εδέμ, τα μπαχαρικά και τον θησαυρό των αρωμάτων, που ικανοποιεί την πείνα όλων, ανά πάσα στιγμή (11:9-15).</a:t>
            </a:r>
          </a:p>
          <a:p>
            <a:pPr algn="just"/>
            <a:r>
              <a:rPr lang="el-GR" dirty="0"/>
              <a:t>Παρόμοια με την απεικόνιση του </a:t>
            </a:r>
            <a:r>
              <a:rPr lang="el-GR" dirty="0" err="1"/>
              <a:t>Εφραίμ</a:t>
            </a:r>
            <a:r>
              <a:rPr lang="el-GR" dirty="0"/>
              <a:t> του Σύρου, επίσης στο Συριακό Σπήλαιο των Θησαυρών, ο Κήπος της Εδέμ διακρίνεται από τις γλυκές μυρωδιές που πνέουν μέσα του, και τα μπαχαρικά είναι οι θησαυροί του.</a:t>
            </a:r>
            <a:endParaRPr lang="en-US" dirty="0"/>
          </a:p>
        </p:txBody>
      </p:sp>
    </p:spTree>
    <p:extLst>
      <p:ext uri="{BB962C8B-B14F-4D97-AF65-F5344CB8AC3E}">
        <p14:creationId xmlns:p14="http://schemas.microsoft.com/office/powerpoint/2010/main" val="237126403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0F045C-A3B4-FBF9-BC4D-DB6BA1FAEF04}"/>
              </a:ext>
            </a:extLst>
          </p:cNvPr>
          <p:cNvSpPr>
            <a:spLocks noGrp="1"/>
          </p:cNvSpPr>
          <p:nvPr>
            <p:ph type="title"/>
          </p:nvPr>
        </p:nvSpPr>
        <p:spPr>
          <a:xfrm>
            <a:off x="686834" y="591344"/>
            <a:ext cx="3200400" cy="5585619"/>
          </a:xfrm>
        </p:spPr>
        <p:txBody>
          <a:bodyPr>
            <a:normAutofit/>
          </a:bodyPr>
          <a:lstStyle/>
          <a:p>
            <a:r>
              <a:rPr lang="el-GR" dirty="0">
                <a:solidFill>
                  <a:srgbClr val="FFFFFF"/>
                </a:solidFill>
              </a:rPr>
              <a:t>Πολιτεία Ρωμαίων: «Αρχαίων» και Νέων»</a:t>
            </a:r>
            <a:endParaRPr lang="en-US" dirty="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BD8296FB-0D94-E691-54C5-CA687DE34630}"/>
              </a:ext>
            </a:extLst>
          </p:cNvPr>
          <p:cNvSpPr>
            <a:spLocks noGrp="1"/>
          </p:cNvSpPr>
          <p:nvPr>
            <p:ph idx="1"/>
          </p:nvPr>
        </p:nvSpPr>
        <p:spPr>
          <a:xfrm>
            <a:off x="4447308" y="591344"/>
            <a:ext cx="6906491" cy="5585619"/>
          </a:xfrm>
        </p:spPr>
        <p:txBody>
          <a:bodyPr anchor="ctr">
            <a:normAutofit/>
          </a:bodyPr>
          <a:lstStyle/>
          <a:p>
            <a:endParaRPr lang="el-GR" sz="1300" dirty="0"/>
          </a:p>
          <a:p>
            <a:r>
              <a:rPr lang="el-GR" sz="1300" dirty="0" err="1"/>
              <a:t>Αθηναγόρας</a:t>
            </a:r>
            <a:r>
              <a:rPr lang="el-GR" sz="1300" dirty="0"/>
              <a:t>: ο του Παντός δημιουργός, ου </a:t>
            </a:r>
            <a:r>
              <a:rPr lang="el-GR" sz="1300" dirty="0" err="1"/>
              <a:t>δείται</a:t>
            </a:r>
            <a:r>
              <a:rPr lang="el-GR" sz="1300" dirty="0"/>
              <a:t> της από των θυμιαμάτων ευωδίας (των ανθών και των </a:t>
            </a:r>
            <a:r>
              <a:rPr lang="el-GR" sz="1300" dirty="0" err="1"/>
              <a:t>θυμαμάτων</a:t>
            </a:r>
            <a:r>
              <a:rPr lang="el-GR" sz="1300" dirty="0"/>
              <a:t>), αυτός ων η τέλεια ευωδία . </a:t>
            </a:r>
            <a:r>
              <a:rPr lang="el-GR" sz="1300" dirty="0" err="1"/>
              <a:t>Καταργήθητι</a:t>
            </a:r>
            <a:r>
              <a:rPr lang="el-GR" sz="1300" dirty="0"/>
              <a:t>, από ευωδίας ης </a:t>
            </a:r>
            <a:r>
              <a:rPr lang="el-GR" sz="1300" dirty="0" err="1"/>
              <a:t>κοινωνείν</a:t>
            </a:r>
            <a:r>
              <a:rPr lang="el-GR" sz="1300" dirty="0"/>
              <a:t> μέλλεις?</a:t>
            </a:r>
          </a:p>
          <a:p>
            <a:r>
              <a:rPr lang="el-GR" sz="1300" dirty="0"/>
              <a:t>Ιππόλυτος: Όργανο του </a:t>
            </a:r>
            <a:r>
              <a:rPr lang="el-GR" sz="1300" dirty="0" err="1"/>
              <a:t>Αντιχρίστου</a:t>
            </a:r>
            <a:r>
              <a:rPr lang="el-GR" sz="1300" dirty="0"/>
              <a:t>: πριν αγοράσεις και πουλήσεις!</a:t>
            </a:r>
          </a:p>
          <a:p>
            <a:r>
              <a:rPr lang="el-GR" sz="1300" dirty="0"/>
              <a:t>Κλήμης: όχι για ευχαρίστηση, αλλά για ιατρικούς λόγους.</a:t>
            </a:r>
          </a:p>
          <a:p>
            <a:r>
              <a:rPr lang="el-GR" sz="1300" dirty="0"/>
              <a:t>Θυσιαστήριο Θυμιάματος:  οι Παρθένοι της Εκκλησίας (οι οποίες έχουν «απαγόρευση από τον </a:t>
            </a:r>
            <a:r>
              <a:rPr lang="el-GR" sz="1300" dirty="0" err="1"/>
              <a:t>Αθηναγόρα</a:t>
            </a:r>
            <a:r>
              <a:rPr lang="el-GR" sz="1300" dirty="0"/>
              <a:t>)</a:t>
            </a:r>
          </a:p>
          <a:p>
            <a:endParaRPr lang="el-GR" sz="1300" dirty="0"/>
          </a:p>
          <a:p>
            <a:r>
              <a:rPr lang="el-GR" sz="1300" dirty="0"/>
              <a:t>Διονύσιος: </a:t>
            </a:r>
            <a:r>
              <a:rPr lang="el-GR" sz="1300" dirty="0" err="1"/>
              <a:t>θεαρχική</a:t>
            </a:r>
            <a:r>
              <a:rPr lang="el-GR" sz="1300" dirty="0"/>
              <a:t> ευωδία!</a:t>
            </a:r>
          </a:p>
          <a:p>
            <a:r>
              <a:rPr lang="el-GR" sz="1300" dirty="0" err="1"/>
              <a:t>Θυμιατήρ</a:t>
            </a:r>
            <a:r>
              <a:rPr lang="el-GR" sz="1300" dirty="0"/>
              <a:t>, </a:t>
            </a:r>
            <a:r>
              <a:rPr lang="el-GR" sz="1300" dirty="0" err="1"/>
              <a:t>Θυμιατήριον</a:t>
            </a:r>
            <a:r>
              <a:rPr lang="el-GR" sz="1300" dirty="0"/>
              <a:t>, </a:t>
            </a:r>
            <a:r>
              <a:rPr lang="el-GR" sz="1300" dirty="0" err="1"/>
              <a:t>θυμιατός</a:t>
            </a:r>
            <a:r>
              <a:rPr lang="el-GR" sz="1300" dirty="0"/>
              <a:t>, </a:t>
            </a:r>
            <a:r>
              <a:rPr lang="el-GR" sz="1300" dirty="0" err="1"/>
              <a:t>θυμιατρίς</a:t>
            </a:r>
            <a:r>
              <a:rPr lang="el-GR" sz="1300" dirty="0"/>
              <a:t>.</a:t>
            </a:r>
          </a:p>
          <a:p>
            <a:r>
              <a:rPr lang="el-GR" sz="1300" dirty="0"/>
              <a:t>Το της Θεοτόκου Σώμα.</a:t>
            </a:r>
          </a:p>
          <a:p>
            <a:endParaRPr lang="el-GR" sz="1300" dirty="0"/>
          </a:p>
          <a:p>
            <a:r>
              <a:rPr lang="el-GR" sz="1300" dirty="0"/>
              <a:t>Χριστός = ευωδία (ευώδες ασυγκρίτως): Δύο φύσεις Του ή ανθρωπότητά Του</a:t>
            </a:r>
          </a:p>
          <a:p>
            <a:r>
              <a:rPr lang="el-GR" sz="1300" dirty="0"/>
              <a:t>Μύρα Μυροφόρων</a:t>
            </a:r>
          </a:p>
          <a:p>
            <a:r>
              <a:rPr lang="el-GR" sz="1300" dirty="0"/>
              <a:t>Δώρο του Αγ. Πνεύματος προς τους μαθητές πριν την Ανάληψη (η του πνεύματος ευωδία ΜΕΣΗΝ έχων </a:t>
            </a:r>
            <a:r>
              <a:rPr lang="el-GR" sz="1300" dirty="0" err="1"/>
              <a:t>τάξιν</a:t>
            </a:r>
            <a:r>
              <a:rPr lang="el-GR" sz="1300" dirty="0"/>
              <a:t>, εκτείνεται και φέρεται </a:t>
            </a:r>
            <a:r>
              <a:rPr lang="el-GR" sz="1300" dirty="0" err="1"/>
              <a:t>πανταχή</a:t>
            </a:r>
            <a:r>
              <a:rPr lang="el-GR" sz="1300" dirty="0"/>
              <a:t>).</a:t>
            </a:r>
          </a:p>
          <a:p>
            <a:r>
              <a:rPr lang="el-GR" sz="1300" dirty="0"/>
              <a:t>Μαθητές = ευωδία!</a:t>
            </a:r>
          </a:p>
          <a:p>
            <a:r>
              <a:rPr lang="el-GR" sz="1300" dirty="0"/>
              <a:t>Των αγίων το στίφος</a:t>
            </a:r>
            <a:r>
              <a:rPr lang="el-GR" sz="1300" b="1" i="1" dirty="0"/>
              <a:t>, </a:t>
            </a:r>
            <a:r>
              <a:rPr lang="el-GR" sz="1300" b="1" i="1" dirty="0" err="1"/>
              <a:t>σύνθεσις</a:t>
            </a:r>
            <a:r>
              <a:rPr lang="el-GR" sz="1300" b="1" i="1" dirty="0"/>
              <a:t> του θυμιάματος</a:t>
            </a:r>
            <a:r>
              <a:rPr lang="el-GR" sz="1300" dirty="0"/>
              <a:t>, την Χριστού Γνώσιν </a:t>
            </a:r>
            <a:r>
              <a:rPr lang="el-GR" sz="1300" dirty="0" err="1"/>
              <a:t>ευωδιάζοντες</a:t>
            </a:r>
            <a:endParaRPr lang="el-GR" sz="1300" dirty="0"/>
          </a:p>
          <a:p>
            <a:r>
              <a:rPr lang="el-GR" sz="1300" dirty="0"/>
              <a:t>«</a:t>
            </a:r>
            <a:r>
              <a:rPr lang="el-GR" sz="1300" dirty="0" err="1"/>
              <a:t>Ωδαίς</a:t>
            </a:r>
            <a:r>
              <a:rPr lang="el-GR" sz="1300" dirty="0"/>
              <a:t> </a:t>
            </a:r>
            <a:r>
              <a:rPr lang="el-GR" sz="1300" dirty="0" err="1"/>
              <a:t>πνευματικαίς</a:t>
            </a:r>
            <a:r>
              <a:rPr lang="el-GR" sz="1300" dirty="0"/>
              <a:t> αυτήν </a:t>
            </a:r>
            <a:r>
              <a:rPr lang="el-GR" sz="1300" dirty="0" err="1"/>
              <a:t>ευωδιάσωμεν</a:t>
            </a:r>
            <a:r>
              <a:rPr lang="el-GR" sz="1300" dirty="0"/>
              <a:t>»!</a:t>
            </a:r>
          </a:p>
          <a:p>
            <a:endParaRPr lang="en-US" sz="1300" dirty="0"/>
          </a:p>
        </p:txBody>
      </p:sp>
    </p:spTree>
    <p:extLst>
      <p:ext uri="{BB962C8B-B14F-4D97-AF65-F5344CB8AC3E}">
        <p14:creationId xmlns:p14="http://schemas.microsoft.com/office/powerpoint/2010/main" val="357763299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E538C0-389E-B36E-EA25-10F758CB7D3E}"/>
              </a:ext>
            </a:extLst>
          </p:cNvPr>
          <p:cNvSpPr>
            <a:spLocks noGrp="1"/>
          </p:cNvSpPr>
          <p:nvPr>
            <p:ph type="title"/>
          </p:nvPr>
        </p:nvSpPr>
        <p:spPr>
          <a:xfrm>
            <a:off x="686834" y="591344"/>
            <a:ext cx="3200400" cy="5585619"/>
          </a:xfrm>
        </p:spPr>
        <p:txBody>
          <a:bodyPr>
            <a:normAutofit/>
          </a:bodyPr>
          <a:lstStyle/>
          <a:p>
            <a:r>
              <a:rPr lang="en-US">
                <a:solidFill>
                  <a:srgbClr val="FFFFFF"/>
                </a:solidFill>
              </a:rPr>
              <a:t>Lampe II</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131A2C86-C37A-426D-A595-0DF0E4A7B79A}"/>
              </a:ext>
            </a:extLst>
          </p:cNvPr>
          <p:cNvSpPr>
            <a:spLocks noGrp="1"/>
          </p:cNvSpPr>
          <p:nvPr>
            <p:ph idx="1"/>
          </p:nvPr>
        </p:nvSpPr>
        <p:spPr>
          <a:xfrm>
            <a:off x="4447308" y="591344"/>
            <a:ext cx="6906491" cy="5585619"/>
          </a:xfrm>
        </p:spPr>
        <p:txBody>
          <a:bodyPr anchor="ctr">
            <a:normAutofit/>
          </a:bodyPr>
          <a:lstStyle/>
          <a:p>
            <a:endParaRPr lang="el-GR" sz="2200" dirty="0"/>
          </a:p>
          <a:p>
            <a:r>
              <a:rPr lang="el-GR" sz="2200" dirty="0" err="1"/>
              <a:t>Σισώης</a:t>
            </a:r>
            <a:r>
              <a:rPr lang="el-GR" sz="2200" dirty="0"/>
              <a:t>: </a:t>
            </a:r>
            <a:r>
              <a:rPr lang="el-GR" sz="2200" b="1" dirty="0"/>
              <a:t>σώμα </a:t>
            </a:r>
            <a:r>
              <a:rPr lang="el-GR" sz="2200" dirty="0"/>
              <a:t>ευωδία: Εκ του τιμίου Λειψάνου Μύρων </a:t>
            </a:r>
            <a:r>
              <a:rPr lang="el-GR" sz="2200" dirty="0" err="1"/>
              <a:t>ιαματικήν</a:t>
            </a:r>
            <a:r>
              <a:rPr lang="el-GR" sz="2200" dirty="0"/>
              <a:t> </a:t>
            </a:r>
            <a:r>
              <a:rPr lang="el-GR" sz="2200" dirty="0" err="1"/>
              <a:t>ευωδίαν</a:t>
            </a:r>
            <a:r>
              <a:rPr lang="el-GR" sz="2200" dirty="0"/>
              <a:t> </a:t>
            </a:r>
            <a:r>
              <a:rPr lang="el-GR" sz="2200" dirty="0" err="1"/>
              <a:t>πάσιν</a:t>
            </a:r>
            <a:r>
              <a:rPr lang="el-GR" sz="2200" dirty="0"/>
              <a:t> </a:t>
            </a:r>
            <a:r>
              <a:rPr lang="el-GR" sz="2200" dirty="0" err="1"/>
              <a:t>αναβλύσαι</a:t>
            </a:r>
            <a:endParaRPr lang="el-GR" sz="2200" dirty="0"/>
          </a:p>
          <a:p>
            <a:r>
              <a:rPr lang="el-GR" sz="2200" dirty="0" err="1"/>
              <a:t>Μύρον</a:t>
            </a:r>
            <a:r>
              <a:rPr lang="el-GR" sz="2200" dirty="0"/>
              <a:t> </a:t>
            </a:r>
            <a:r>
              <a:rPr lang="el-GR" sz="2200" b="1" dirty="0"/>
              <a:t>το Στόμα.</a:t>
            </a:r>
          </a:p>
          <a:p>
            <a:r>
              <a:rPr lang="el-GR" sz="2200" b="1" dirty="0" err="1"/>
              <a:t>Χριστόν</a:t>
            </a:r>
            <a:r>
              <a:rPr lang="el-GR" sz="2200" b="1" dirty="0"/>
              <a:t> </a:t>
            </a:r>
            <a:r>
              <a:rPr lang="el-GR" sz="2200" b="1" dirty="0" err="1"/>
              <a:t>ευωδιάζουσιν</a:t>
            </a:r>
            <a:r>
              <a:rPr lang="el-GR" sz="2200" b="1" dirty="0"/>
              <a:t> (οι άγιοι)</a:t>
            </a:r>
          </a:p>
          <a:p>
            <a:endParaRPr lang="el-GR" sz="2200" dirty="0"/>
          </a:p>
          <a:p>
            <a:r>
              <a:rPr lang="el-GR" sz="2200" b="1" dirty="0"/>
              <a:t>Χρίσμα Βάπτισης </a:t>
            </a:r>
            <a:r>
              <a:rPr lang="el-GR" sz="2200" dirty="0"/>
              <a:t>= εναργές </a:t>
            </a:r>
            <a:r>
              <a:rPr lang="el-GR" sz="2200" dirty="0" err="1"/>
              <a:t>γνέσθαι</a:t>
            </a:r>
            <a:r>
              <a:rPr lang="el-GR" sz="2200" dirty="0"/>
              <a:t>, ώστε </a:t>
            </a:r>
            <a:r>
              <a:rPr lang="el-GR" sz="2200" dirty="0" err="1"/>
              <a:t>βεβαίαν</a:t>
            </a:r>
            <a:r>
              <a:rPr lang="el-GR" sz="2200" dirty="0"/>
              <a:t> και </a:t>
            </a:r>
            <a:r>
              <a:rPr lang="el-GR" sz="2200" dirty="0" err="1"/>
              <a:t>πάγιον</a:t>
            </a:r>
            <a:r>
              <a:rPr lang="el-GR" sz="2200" dirty="0"/>
              <a:t> </a:t>
            </a:r>
            <a:r>
              <a:rPr lang="el-GR" sz="2200" dirty="0" err="1"/>
              <a:t>μειναι</a:t>
            </a:r>
            <a:r>
              <a:rPr lang="el-GR" sz="2200" dirty="0"/>
              <a:t> την </a:t>
            </a:r>
            <a:r>
              <a:rPr lang="el-GR" sz="2200" dirty="0" err="1"/>
              <a:t>ευωδίαν</a:t>
            </a:r>
            <a:r>
              <a:rPr lang="el-GR" sz="2200" dirty="0"/>
              <a:t> του Χριστού</a:t>
            </a:r>
          </a:p>
          <a:p>
            <a:pPr algn="just"/>
            <a:r>
              <a:rPr lang="el-GR" sz="2200" b="1" dirty="0"/>
              <a:t>Χριστού ευωδία το δάκρυ και το μαρτύριο </a:t>
            </a:r>
            <a:r>
              <a:rPr lang="el-GR" sz="2200" dirty="0"/>
              <a:t>= εαυτούς </a:t>
            </a:r>
            <a:r>
              <a:rPr lang="el-GR" sz="2200" dirty="0" err="1"/>
              <a:t>θυσίαν</a:t>
            </a:r>
            <a:r>
              <a:rPr lang="el-GR" sz="2200" dirty="0"/>
              <a:t> </a:t>
            </a:r>
            <a:r>
              <a:rPr lang="el-GR" sz="2200" dirty="0" err="1"/>
              <a:t>προσέφερον</a:t>
            </a:r>
            <a:r>
              <a:rPr lang="el-GR" sz="2200" dirty="0"/>
              <a:t> </a:t>
            </a:r>
            <a:r>
              <a:rPr lang="el-GR" sz="2200" dirty="0" err="1"/>
              <a:t>αποθνήσκοντες</a:t>
            </a:r>
            <a:r>
              <a:rPr lang="el-GR" sz="2200" dirty="0"/>
              <a:t> ή ότι της Χριστού σφαγής </a:t>
            </a:r>
            <a:r>
              <a:rPr lang="el-GR" sz="2200" dirty="0" err="1"/>
              <a:t>ευωδίαν</a:t>
            </a:r>
            <a:r>
              <a:rPr lang="el-GR" sz="2200" dirty="0"/>
              <a:t> γενέσθαι.</a:t>
            </a:r>
          </a:p>
          <a:p>
            <a:pPr marL="0" indent="0" algn="just">
              <a:buNone/>
            </a:pPr>
            <a:r>
              <a:rPr lang="el-GR" sz="2200" dirty="0"/>
              <a:t>Ερώτημα: Πώς νοείται </a:t>
            </a:r>
            <a:r>
              <a:rPr lang="el-GR" sz="2200" b="1" dirty="0"/>
              <a:t>ο Λόγος </a:t>
            </a:r>
            <a:r>
              <a:rPr lang="el-GR" sz="2200" dirty="0"/>
              <a:t>Οσμή και Ευωδία του Θεού και Πατρός, </a:t>
            </a:r>
            <a:r>
              <a:rPr lang="el-GR" sz="2200" dirty="0" err="1"/>
              <a:t>είπερ</a:t>
            </a:r>
            <a:r>
              <a:rPr lang="el-GR" sz="2200" dirty="0"/>
              <a:t> </a:t>
            </a:r>
            <a:r>
              <a:rPr lang="el-GR" sz="2200" dirty="0" err="1"/>
              <a:t>εστίν</a:t>
            </a:r>
            <a:r>
              <a:rPr lang="el-GR" sz="2200" dirty="0"/>
              <a:t> </a:t>
            </a:r>
            <a:r>
              <a:rPr lang="el-GR" sz="2200" dirty="0" err="1"/>
              <a:t>ετεροφυής</a:t>
            </a:r>
            <a:r>
              <a:rPr lang="el-GR" sz="2200" dirty="0"/>
              <a:t>; </a:t>
            </a:r>
            <a:endParaRPr lang="en-US" sz="2200" dirty="0"/>
          </a:p>
        </p:txBody>
      </p:sp>
    </p:spTree>
    <p:extLst>
      <p:ext uri="{BB962C8B-B14F-4D97-AF65-F5344CB8AC3E}">
        <p14:creationId xmlns:p14="http://schemas.microsoft.com/office/powerpoint/2010/main" val="298119675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1EEC6C-BF8C-BBC5-5AAC-3237114D4FEF}"/>
              </a:ext>
            </a:extLst>
          </p:cNvPr>
          <p:cNvSpPr>
            <a:spLocks noGrp="1"/>
          </p:cNvSpPr>
          <p:nvPr>
            <p:ph type="title"/>
          </p:nvPr>
        </p:nvSpPr>
        <p:spPr>
          <a:xfrm>
            <a:off x="841248" y="548640"/>
            <a:ext cx="3600860" cy="5431536"/>
          </a:xfrm>
        </p:spPr>
        <p:txBody>
          <a:bodyPr>
            <a:normAutofit/>
          </a:bodyPr>
          <a:lstStyle/>
          <a:p>
            <a:r>
              <a:rPr lang="en-US" sz="5400"/>
              <a:t>Video: </a:t>
            </a:r>
            <a:r>
              <a:rPr lang="el-GR" sz="5400"/>
              <a:t>Ρητίνες και Επουράνια Αρώματα</a:t>
            </a:r>
            <a:endParaRPr lang="en-US" sz="5400"/>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6C26CF6-6F1A-9F7A-471A-BDF9B710778E}"/>
              </a:ext>
            </a:extLst>
          </p:cNvPr>
          <p:cNvSpPr>
            <a:spLocks noGrp="1"/>
          </p:cNvSpPr>
          <p:nvPr>
            <p:ph idx="1"/>
          </p:nvPr>
        </p:nvSpPr>
        <p:spPr>
          <a:xfrm>
            <a:off x="5126418" y="552091"/>
            <a:ext cx="6224335" cy="5431536"/>
          </a:xfrm>
        </p:spPr>
        <p:txBody>
          <a:bodyPr anchor="ctr">
            <a:normAutofit/>
          </a:bodyPr>
          <a:lstStyle/>
          <a:p>
            <a:endParaRPr lang="el-GR" sz="2200"/>
          </a:p>
          <a:p>
            <a:r>
              <a:rPr lang="en-US" sz="2200">
                <a:hlinkClick r:id="rId2"/>
              </a:rPr>
              <a:t>https://notebook.google.com/notebook/1ff58bc4-436e-4e5f-92e1-44480a03293c/artifact/cd82f277-f121-47e4-aff0-fce41554c25c?utm_source=nlm_web_share&amp;utm_medium=google_oo&amp;utm_campaign=art_share_1&amp;utm_content=&amp;utm_smc=nlm_web_share_google_oo_art_share_1_</a:t>
            </a:r>
            <a:endParaRPr lang="en-US" sz="2200"/>
          </a:p>
        </p:txBody>
      </p:sp>
    </p:spTree>
    <p:extLst>
      <p:ext uri="{BB962C8B-B14F-4D97-AF65-F5344CB8AC3E}">
        <p14:creationId xmlns:p14="http://schemas.microsoft.com/office/powerpoint/2010/main" val="38860870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6546D8-4597-2019-5FEC-B5DB7AC25B3A}"/>
              </a:ext>
            </a:extLst>
          </p:cNvPr>
          <p:cNvSpPr>
            <a:spLocks noGrp="1"/>
          </p:cNvSpPr>
          <p:nvPr>
            <p:ph type="title"/>
          </p:nvPr>
        </p:nvSpPr>
        <p:spPr>
          <a:xfrm>
            <a:off x="838201" y="365125"/>
            <a:ext cx="5251316" cy="1807305"/>
          </a:xfrm>
        </p:spPr>
        <p:txBody>
          <a:bodyPr>
            <a:normAutofit/>
          </a:bodyPr>
          <a:lstStyle/>
          <a:p>
            <a:r>
              <a:rPr lang="el-GR" sz="2400" b="1" dirty="0"/>
              <a:t>"Μη μου άπτου: Δοκιμή θεολογικής σκηνοθεσίας έρωτος αγαπητικού</a:t>
            </a:r>
            <a:br>
              <a:rPr lang="en-US" sz="2400" dirty="0"/>
            </a:br>
            <a:r>
              <a:rPr lang="el-GR" sz="2400" b="1" dirty="0"/>
              <a:t>Από τον Δρ. Χρυσόστομο Σταμούλη «Εις </a:t>
            </a:r>
            <a:r>
              <a:rPr lang="el-GR" sz="2400" b="1" dirty="0" err="1"/>
              <a:t>μνημόσυνον</a:t>
            </a:r>
            <a:r>
              <a:rPr lang="el-GR" sz="2400" b="1" dirty="0"/>
              <a:t>»</a:t>
            </a:r>
            <a:br>
              <a:rPr lang="en-US" sz="2400" dirty="0"/>
            </a:br>
            <a:endParaRPr lang="en-US" sz="2400" dirty="0"/>
          </a:p>
        </p:txBody>
      </p:sp>
      <p:sp>
        <p:nvSpPr>
          <p:cNvPr id="3" name="Content Placeholder 2">
            <a:extLst>
              <a:ext uri="{FF2B5EF4-FFF2-40B4-BE49-F238E27FC236}">
                <a16:creationId xmlns:a16="http://schemas.microsoft.com/office/drawing/2014/main" id="{D3D190FD-1BD1-6E3E-04E4-B0641BA011AB}"/>
              </a:ext>
            </a:extLst>
          </p:cNvPr>
          <p:cNvSpPr>
            <a:spLocks noGrp="1"/>
          </p:cNvSpPr>
          <p:nvPr>
            <p:ph idx="1"/>
          </p:nvPr>
        </p:nvSpPr>
        <p:spPr>
          <a:xfrm>
            <a:off x="528320" y="1818640"/>
            <a:ext cx="4929501" cy="4674235"/>
          </a:xfrm>
        </p:spPr>
        <p:txBody>
          <a:bodyPr>
            <a:normAutofit/>
          </a:bodyPr>
          <a:lstStyle/>
          <a:p>
            <a:pPr algn="just"/>
            <a:r>
              <a:rPr lang="el-GR" sz="1400" dirty="0"/>
              <a:t>Στον σύγχρονο κόσμο που πασχίζει να μείνει "συνδεδεμένος" με κάθε τρόπο, ανάγοντας την τεχνολογία σε μια εκδοχή θρησκευτικού συστήματος, γίνεται επιτακτική ανάγκη της ανάγνωσης των Γραφών υπό νέο φως, ώστε να θυμηθούμε ποια είναι η ρίζα της επαφής: η Αγάπη.</a:t>
            </a:r>
            <a:endParaRPr lang="en-US" sz="1400" dirty="0"/>
          </a:p>
          <a:p>
            <a:pPr algn="just"/>
            <a:endParaRPr lang="en-US" sz="1400" dirty="0"/>
          </a:p>
          <a:p>
            <a:pPr algn="ctr"/>
            <a:r>
              <a:rPr lang="el-GR" sz="1800" b="1" dirty="0" err="1"/>
              <a:t>Άλλ</a:t>
            </a:r>
            <a:r>
              <a:rPr lang="el-GR" sz="1800" b="1" dirty="0"/>
              <a:t>' ύστερα, όταν ήρθε να τον μυρώσει</a:t>
            </a:r>
            <a:endParaRPr lang="en-US" sz="1800" b="1" dirty="0"/>
          </a:p>
          <a:p>
            <a:pPr algn="ctr"/>
            <a:r>
              <a:rPr lang="el-GR" sz="1800" b="1" dirty="0"/>
              <a:t>στον τάφο του, μ' υγρό απ' τα δάκρυα πρόσωπο,</a:t>
            </a:r>
            <a:endParaRPr lang="en-US" sz="1800" b="1" dirty="0"/>
          </a:p>
          <a:p>
            <a:pPr algn="ctr"/>
            <a:r>
              <a:rPr lang="el-GR" sz="1800" b="1" dirty="0"/>
              <a:t>είχε για χάρη της αναστηθεί κιόλας,</a:t>
            </a:r>
            <a:endParaRPr lang="en-US" sz="1800" b="1" dirty="0"/>
          </a:p>
          <a:p>
            <a:pPr algn="ctr"/>
            <a:r>
              <a:rPr lang="el-GR" sz="1800" b="1" dirty="0"/>
              <a:t>μόνο για να της πει πιο ευτυχισμένος: "Όχι."</a:t>
            </a:r>
            <a:endParaRPr lang="en-US" sz="1800" b="1" dirty="0"/>
          </a:p>
          <a:p>
            <a:pPr marL="0" indent="0" algn="ctr">
              <a:buNone/>
            </a:pPr>
            <a:r>
              <a:rPr lang="el-GR" sz="1800" b="1" dirty="0"/>
              <a:t>Ράινερ Μαρία </a:t>
            </a:r>
            <a:r>
              <a:rPr lang="el-GR" sz="1800" b="1" dirty="0" err="1"/>
              <a:t>Ρίλκε</a:t>
            </a:r>
            <a:r>
              <a:rPr lang="el-GR" sz="1800" b="1" dirty="0"/>
              <a:t>, "Ο </a:t>
            </a:r>
            <a:r>
              <a:rPr lang="el-GR" sz="1800" b="1" dirty="0" err="1"/>
              <a:t>Αναστάς</a:t>
            </a:r>
            <a:r>
              <a:rPr lang="el-GR" sz="1800" b="1" dirty="0"/>
              <a:t>"</a:t>
            </a:r>
            <a:endParaRPr lang="en-US" sz="1800" b="1" dirty="0"/>
          </a:p>
          <a:p>
            <a:endParaRPr lang="en-US" sz="1100" dirty="0"/>
          </a:p>
        </p:txBody>
      </p:sp>
      <p:pic>
        <p:nvPicPr>
          <p:cNvPr id="4" name="Picture 3">
            <a:extLst>
              <a:ext uri="{FF2B5EF4-FFF2-40B4-BE49-F238E27FC236}">
                <a16:creationId xmlns:a16="http://schemas.microsoft.com/office/drawing/2014/main" id="{FB443502-63C5-5009-A836-460657B0C13D}"/>
              </a:ext>
              <a:ext uri="{C183D7F6-B498-43B3-948B-1728B52AA6E4}">
                <adec:decorative xmlns:adec="http://schemas.microsoft.com/office/drawing/2017/decorative" val="1"/>
              </a:ext>
            </a:extLst>
          </p:cNvPr>
          <p:cNvPicPr>
            <a:picLocks noChangeAspect="1"/>
          </p:cNvPicPr>
          <p:nvPr/>
        </p:nvPicPr>
        <p:blipFill>
          <a:blip r:embed="rId2"/>
          <a:srcRect l="8215" r="33965"/>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858734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9AB9854-D700-23A0-AEA5-D277C99AD6CA}"/>
              </a:ext>
            </a:extLst>
          </p:cNvPr>
          <p:cNvPicPr>
            <a:picLocks noChangeAspect="1"/>
          </p:cNvPicPr>
          <p:nvPr/>
        </p:nvPicPr>
        <p:blipFill>
          <a:blip r:embed="rId2"/>
          <a:srcRect l="16434" r="36287"/>
          <a:stretch>
            <a:fillRect/>
          </a:stretch>
        </p:blipFill>
        <p:spPr>
          <a:xfrm>
            <a:off x="6103027" y="10"/>
            <a:ext cx="6088971" cy="6857990"/>
          </a:xfrm>
          <a:prstGeom prst="rect">
            <a:avLst/>
          </a:prstGeom>
        </p:spPr>
      </p:pic>
      <p:sp useBgFill="1">
        <p:nvSpPr>
          <p:cNvPr id="12" name="Rectangle 11">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D85D66-090D-D4F9-4CC2-47A0900A8C6F}"/>
              </a:ext>
            </a:extLst>
          </p:cNvPr>
          <p:cNvSpPr>
            <a:spLocks noGrp="1"/>
          </p:cNvSpPr>
          <p:nvPr>
            <p:ph type="title"/>
          </p:nvPr>
        </p:nvSpPr>
        <p:spPr>
          <a:xfrm>
            <a:off x="761801" y="328512"/>
            <a:ext cx="4778387" cy="1628970"/>
          </a:xfrm>
        </p:spPr>
        <p:txBody>
          <a:bodyPr anchor="ctr">
            <a:normAutofit/>
          </a:bodyPr>
          <a:lstStyle/>
          <a:p>
            <a:r>
              <a:rPr lang="el-GR" sz="4000" dirty="0"/>
              <a:t>Ντίνος Χριστιανόπουλος</a:t>
            </a:r>
            <a:endParaRPr lang="en-US" sz="4000" dirty="0"/>
          </a:p>
        </p:txBody>
      </p:sp>
      <p:sp>
        <p:nvSpPr>
          <p:cNvPr id="3" name="Content Placeholder 2">
            <a:extLst>
              <a:ext uri="{FF2B5EF4-FFF2-40B4-BE49-F238E27FC236}">
                <a16:creationId xmlns:a16="http://schemas.microsoft.com/office/drawing/2014/main" id="{9EFF1B3D-1F1E-B353-73E9-4BD3608585A5}"/>
              </a:ext>
            </a:extLst>
          </p:cNvPr>
          <p:cNvSpPr>
            <a:spLocks noGrp="1"/>
          </p:cNvSpPr>
          <p:nvPr>
            <p:ph idx="1"/>
          </p:nvPr>
        </p:nvSpPr>
        <p:spPr>
          <a:xfrm>
            <a:off x="0" y="2361363"/>
            <a:ext cx="5421557" cy="3897703"/>
          </a:xfrm>
        </p:spPr>
        <p:txBody>
          <a:bodyPr anchor="ctr">
            <a:normAutofit/>
          </a:bodyPr>
          <a:lstStyle/>
          <a:p>
            <a:pPr marL="0" indent="0">
              <a:buNone/>
            </a:pPr>
            <a:endParaRPr lang="en-US" sz="2000" dirty="0"/>
          </a:p>
          <a:p>
            <a:pPr algn="just"/>
            <a:r>
              <a:rPr lang="el-GR" sz="2000" dirty="0"/>
              <a:t>"Εσείς που βρήκατε τον άνθρωπός σας",</a:t>
            </a:r>
            <a:endParaRPr lang="en-US" sz="2000" dirty="0"/>
          </a:p>
          <a:p>
            <a:pPr algn="just"/>
            <a:r>
              <a:rPr lang="el-GR" sz="2000" dirty="0"/>
              <a:t>"κι έχετε ένα χέρι να σας σφίγγει τρυφερά,/</a:t>
            </a:r>
          </a:p>
          <a:p>
            <a:pPr algn="just"/>
            <a:r>
              <a:rPr lang="el-GR" sz="2000" dirty="0"/>
              <a:t>έναν ώμο ν' ακουμπάτε την πίκρα σας,/ </a:t>
            </a:r>
            <a:endParaRPr lang="en-US" sz="2000" dirty="0"/>
          </a:p>
          <a:p>
            <a:pPr algn="just"/>
            <a:r>
              <a:rPr lang="el-GR" sz="2000" dirty="0"/>
              <a:t>ένα κορμί να υπερασπίζει την έξαψή σας,/</a:t>
            </a:r>
          </a:p>
          <a:p>
            <a:pPr algn="just"/>
            <a:r>
              <a:rPr lang="el-GR" sz="2000" dirty="0"/>
              <a:t>κοκκινίσατε άραγε για την τόση ευτυχία σας,/</a:t>
            </a:r>
          </a:p>
          <a:p>
            <a:pPr algn="just"/>
            <a:r>
              <a:rPr lang="el-GR" sz="2000" dirty="0"/>
              <a:t>έστω και μια φορά; </a:t>
            </a:r>
          </a:p>
          <a:p>
            <a:pPr algn="just"/>
            <a:r>
              <a:rPr lang="el-GR" sz="2000" dirty="0"/>
              <a:t>είπατε να κρατήσετε </a:t>
            </a:r>
            <a:r>
              <a:rPr lang="el-GR" sz="2000" b="1" dirty="0"/>
              <a:t>ενός λεπτού σιγή </a:t>
            </a:r>
            <a:endParaRPr lang="en-US" sz="2000" b="1" dirty="0"/>
          </a:p>
          <a:p>
            <a:pPr algn="just"/>
            <a:r>
              <a:rPr lang="el-GR" sz="2000" dirty="0"/>
              <a:t>για τους απεγνωσμένους; </a:t>
            </a:r>
            <a:endParaRPr lang="en-US" sz="2000" dirty="0"/>
          </a:p>
        </p:txBody>
      </p:sp>
    </p:spTree>
    <p:extLst>
      <p:ext uri="{BB962C8B-B14F-4D97-AF65-F5344CB8AC3E}">
        <p14:creationId xmlns:p14="http://schemas.microsoft.com/office/powerpoint/2010/main" val="157716917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12" name="Freeform: Shape 11">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Shape 12">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17" name="Freeform: Shape 16">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20F69D6C-5202-214B-8E5E-0B419B949F7B}"/>
              </a:ext>
            </a:extLst>
          </p:cNvPr>
          <p:cNvSpPr>
            <a:spLocks noGrp="1"/>
          </p:cNvSpPr>
          <p:nvPr>
            <p:ph type="title"/>
          </p:nvPr>
        </p:nvSpPr>
        <p:spPr>
          <a:xfrm>
            <a:off x="3215729" y="1764407"/>
            <a:ext cx="5760846" cy="2310312"/>
          </a:xfrm>
        </p:spPr>
        <p:txBody>
          <a:bodyPr vert="horz" lIns="91440" tIns="45720" rIns="91440" bIns="45720" rtlCol="0" anchor="b">
            <a:normAutofit/>
          </a:bodyPr>
          <a:lstStyle/>
          <a:p>
            <a:pPr algn="ctr"/>
            <a:r>
              <a:rPr lang="en-US" sz="5200" kern="1200" dirty="0">
                <a:solidFill>
                  <a:schemeClr val="tx2"/>
                </a:solidFill>
                <a:latin typeface="+mj-lt"/>
                <a:ea typeface="+mj-ea"/>
                <a:cs typeface="+mj-cs"/>
              </a:rPr>
              <a:t>Επ</a:t>
            </a:r>
            <a:r>
              <a:rPr lang="en-US" sz="5200" kern="1200" dirty="0" err="1">
                <a:solidFill>
                  <a:schemeClr val="tx2"/>
                </a:solidFill>
                <a:latin typeface="+mj-lt"/>
                <a:ea typeface="+mj-ea"/>
                <a:cs typeface="+mj-cs"/>
              </a:rPr>
              <a:t>ίμετρο</a:t>
            </a:r>
            <a:r>
              <a:rPr lang="en-US" sz="5200" kern="1200" dirty="0">
                <a:solidFill>
                  <a:schemeClr val="tx2"/>
                </a:solidFill>
                <a:latin typeface="+mj-lt"/>
                <a:ea typeface="+mj-ea"/>
                <a:cs typeface="+mj-cs"/>
              </a:rPr>
              <a:t>: </a:t>
            </a:r>
            <a:br>
              <a:rPr lang="el-GR" sz="5200" kern="1200" dirty="0">
                <a:solidFill>
                  <a:schemeClr val="tx2"/>
                </a:solidFill>
                <a:latin typeface="+mj-lt"/>
                <a:ea typeface="+mj-ea"/>
                <a:cs typeface="+mj-cs"/>
              </a:rPr>
            </a:br>
            <a:r>
              <a:rPr lang="en-US" sz="5200" kern="1200" dirty="0" err="1">
                <a:solidFill>
                  <a:schemeClr val="tx2"/>
                </a:solidFill>
                <a:latin typeface="+mj-lt"/>
                <a:ea typeface="+mj-ea"/>
                <a:cs typeface="+mj-cs"/>
              </a:rPr>
              <a:t>Θυμί</a:t>
            </a:r>
            <a:r>
              <a:rPr lang="en-US" sz="5200" kern="1200" dirty="0">
                <a:solidFill>
                  <a:schemeClr val="tx2"/>
                </a:solidFill>
                <a:latin typeface="+mj-lt"/>
                <a:ea typeface="+mj-ea"/>
                <a:cs typeface="+mj-cs"/>
              </a:rPr>
              <a:t>αμα - Μύρο</a:t>
            </a:r>
            <a:br>
              <a:rPr lang="en-US" sz="5200" kern="1200" dirty="0">
                <a:solidFill>
                  <a:schemeClr val="tx2"/>
                </a:solidFill>
                <a:latin typeface="+mj-lt"/>
                <a:ea typeface="+mj-ea"/>
                <a:cs typeface="+mj-cs"/>
              </a:rPr>
            </a:br>
            <a:endParaRPr lang="en-US" sz="5200" kern="1200" dirty="0">
              <a:solidFill>
                <a:schemeClr val="tx2"/>
              </a:solidFill>
              <a:latin typeface="+mj-lt"/>
              <a:ea typeface="+mj-ea"/>
              <a:cs typeface="+mj-cs"/>
            </a:endParaRPr>
          </a:p>
        </p:txBody>
      </p:sp>
    </p:spTree>
    <p:extLst>
      <p:ext uri="{BB962C8B-B14F-4D97-AF65-F5344CB8AC3E}">
        <p14:creationId xmlns:p14="http://schemas.microsoft.com/office/powerpoint/2010/main" val="198863968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EE0E3-946A-12C7-3F3B-4BCD4FDBC5D4}"/>
              </a:ext>
            </a:extLst>
          </p:cNvPr>
          <p:cNvSpPr>
            <a:spLocks noGrp="1"/>
          </p:cNvSpPr>
          <p:nvPr>
            <p:ph type="title"/>
          </p:nvPr>
        </p:nvSpPr>
        <p:spPr/>
        <p:txBody>
          <a:bodyPr/>
          <a:lstStyle/>
          <a:p>
            <a:r>
              <a:rPr lang="el-GR" dirty="0"/>
              <a:t>Άσμα Ασμάτων ΙΙ</a:t>
            </a:r>
            <a:endParaRPr lang="en-US" dirty="0"/>
          </a:p>
        </p:txBody>
      </p:sp>
      <p:sp>
        <p:nvSpPr>
          <p:cNvPr id="3" name="Content Placeholder 2">
            <a:extLst>
              <a:ext uri="{FF2B5EF4-FFF2-40B4-BE49-F238E27FC236}">
                <a16:creationId xmlns:a16="http://schemas.microsoft.com/office/drawing/2014/main" id="{2FA49735-A0B1-49F2-014A-66D241B81BB9}"/>
              </a:ext>
            </a:extLst>
          </p:cNvPr>
          <p:cNvSpPr>
            <a:spLocks noGrp="1"/>
          </p:cNvSpPr>
          <p:nvPr>
            <p:ph idx="1"/>
          </p:nvPr>
        </p:nvSpPr>
        <p:spPr/>
        <p:txBody>
          <a:bodyPr>
            <a:normAutofit fontScale="85000" lnSpcReduction="20000"/>
          </a:bodyPr>
          <a:lstStyle/>
          <a:p>
            <a:pPr algn="just"/>
            <a:r>
              <a:rPr lang="el-GR" dirty="0"/>
              <a:t>ο Ιερώνυμος συνδέει τον κήπο στο Άσμα Ασμάτων 6:2 («Ο αγαπημένος μου κατέβηκε στον κήπο του, στα </a:t>
            </a:r>
            <a:r>
              <a:rPr lang="el-GR" b="1" dirty="0"/>
              <a:t>κρεβάτια</a:t>
            </a:r>
            <a:r>
              <a:rPr lang="el-GR" dirty="0"/>
              <a:t> με τα μυρωδικά [D1t7'll </a:t>
            </a:r>
            <a:r>
              <a:rPr lang="el-GR" dirty="0" err="1"/>
              <a:t>nrnD</a:t>
            </a:r>
            <a:r>
              <a:rPr lang="el-GR" dirty="0"/>
              <a:t>], για να φυλάξει τους κήπους και να μαζέψει </a:t>
            </a:r>
            <a:r>
              <a:rPr lang="el-GR" dirty="0" err="1"/>
              <a:t>κρίνα</a:t>
            </a:r>
            <a:r>
              <a:rPr lang="el-GR" dirty="0"/>
              <a:t>») με τον Κήπο της Εδέμ και το αρωματικό θυμίαμα. </a:t>
            </a:r>
          </a:p>
          <a:p>
            <a:pPr algn="just"/>
            <a:r>
              <a:rPr lang="el-GR" dirty="0"/>
              <a:t>Διαβάζει κύπελλα με μπαχαρικά αντί για κρεβάτια με μπαχαρικά ερμηνεύοντάς το ως τα δισκοπότηρα με τα μπαχαρικά μπροστά στο θυσιαστήριο του Κυρίου, που αντικαθιστούν τα εβραϊκά χάλκινα μπολ στα οποία ψήνονταν το κρέας των θυσιών. </a:t>
            </a:r>
          </a:p>
          <a:p>
            <a:pPr algn="just"/>
            <a:r>
              <a:rPr lang="el-GR" dirty="0"/>
              <a:t>Ο κήπος είναι ο Κήπος της Εδέμ, στον οποίο κατεβαίνει ο γαμπρός για να μαζέψει </a:t>
            </a:r>
            <a:r>
              <a:rPr lang="el-GR" dirty="0" err="1"/>
              <a:t>κρίνα</a:t>
            </a:r>
            <a:r>
              <a:rPr lang="el-GR" dirty="0"/>
              <a:t>, βιολέτες, τριαντάφυλλα και διάφορα μπαχαρικά με τα οποία θα γεμίσει τα ποτήρια των ψυχών των πιστών και θα μοιράσει, από αυτά, αρτοσκευάσματα στον Κύριο (Ιησού). Με αυτόν τον τρόπο, οι χάλκινες κούπες μετατρέπονται σε </a:t>
            </a:r>
            <a:r>
              <a:rPr lang="el-GR" b="1" dirty="0"/>
              <a:t>δισκοπότηρα αρωμάτων του Κυρίου</a:t>
            </a:r>
            <a:r>
              <a:rPr lang="el-GR" dirty="0"/>
              <a:t>, και όσοι πίνουν από αυτές γίνονται το «άρωμα του Μεσσία» (όπως στο Β΄ Κορινθίους 2:15).</a:t>
            </a:r>
            <a:endParaRPr lang="en-US" dirty="0"/>
          </a:p>
        </p:txBody>
      </p:sp>
    </p:spTree>
    <p:extLst>
      <p:ext uri="{BB962C8B-B14F-4D97-AF65-F5344CB8AC3E}">
        <p14:creationId xmlns:p14="http://schemas.microsoft.com/office/powerpoint/2010/main" val="191216702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Ελεύθερη σχεδίαση: Σχήμα 25">
            <a:extLst>
              <a:ext uri="{FF2B5EF4-FFF2-40B4-BE49-F238E27FC236}">
                <a16:creationId xmlns:a16="http://schemas.microsoft.com/office/drawing/2014/main" id="{A567F829-5EEC-B4A0-4FF4-5B26DB29C20F}"/>
              </a:ext>
            </a:extLst>
          </p:cNvPr>
          <p:cNvSpPr/>
          <p:nvPr/>
        </p:nvSpPr>
        <p:spPr>
          <a:xfrm rot="5400000">
            <a:off x="4656619" y="554296"/>
            <a:ext cx="8892801" cy="7784208"/>
          </a:xfrm>
          <a:custGeom>
            <a:avLst/>
            <a:gdLst>
              <a:gd name="connsiteX0" fmla="*/ 6850708 w 8892801"/>
              <a:gd name="connsiteY0" fmla="*/ 6888148 h 7784208"/>
              <a:gd name="connsiteX1" fmla="*/ 7298738 w 8892801"/>
              <a:gd name="connsiteY1" fmla="*/ 5992087 h 7784208"/>
              <a:gd name="connsiteX2" fmla="*/ 8437215 w 8892801"/>
              <a:gd name="connsiteY2" fmla="*/ 5992087 h 7784208"/>
              <a:gd name="connsiteX3" fmla="*/ 8885245 w 8892801"/>
              <a:gd name="connsiteY3" fmla="*/ 6888148 h 7784208"/>
              <a:gd name="connsiteX4" fmla="*/ 8437215 w 8892801"/>
              <a:gd name="connsiteY4" fmla="*/ 7784208 h 7784208"/>
              <a:gd name="connsiteX5" fmla="*/ 7298738 w 8892801"/>
              <a:gd name="connsiteY5" fmla="*/ 7784208 h 7784208"/>
              <a:gd name="connsiteX6" fmla="*/ 6812792 w 8892801"/>
              <a:gd name="connsiteY6" fmla="*/ 949570 h 7784208"/>
              <a:gd name="connsiteX7" fmla="*/ 7287577 w 8892801"/>
              <a:gd name="connsiteY7" fmla="*/ 0 h 7784208"/>
              <a:gd name="connsiteX8" fmla="*/ 8418017 w 8892801"/>
              <a:gd name="connsiteY8" fmla="*/ 0 h 7784208"/>
              <a:gd name="connsiteX9" fmla="*/ 8892801 w 8892801"/>
              <a:gd name="connsiteY9" fmla="*/ 949570 h 7784208"/>
              <a:gd name="connsiteX10" fmla="*/ 8418017 w 8892801"/>
              <a:gd name="connsiteY10" fmla="*/ 1899138 h 7784208"/>
              <a:gd name="connsiteX11" fmla="*/ 7287577 w 8892801"/>
              <a:gd name="connsiteY11" fmla="*/ 1899138 h 7784208"/>
              <a:gd name="connsiteX12" fmla="*/ 6812791 w 8892801"/>
              <a:gd name="connsiteY12" fmla="*/ 2929094 h 7784208"/>
              <a:gd name="connsiteX13" fmla="*/ 7287576 w 8892801"/>
              <a:gd name="connsiteY13" fmla="*/ 1979524 h 7784208"/>
              <a:gd name="connsiteX14" fmla="*/ 8418016 w 8892801"/>
              <a:gd name="connsiteY14" fmla="*/ 1979524 h 7784208"/>
              <a:gd name="connsiteX15" fmla="*/ 8892800 w 8892801"/>
              <a:gd name="connsiteY15" fmla="*/ 2929094 h 7784208"/>
              <a:gd name="connsiteX16" fmla="*/ 8418016 w 8892801"/>
              <a:gd name="connsiteY16" fmla="*/ 3878662 h 7784208"/>
              <a:gd name="connsiteX17" fmla="*/ 7287576 w 8892801"/>
              <a:gd name="connsiteY17" fmla="*/ 3878662 h 7784208"/>
              <a:gd name="connsiteX18" fmla="*/ 6812791 w 8892801"/>
              <a:gd name="connsiteY18" fmla="*/ 4908618 h 7784208"/>
              <a:gd name="connsiteX19" fmla="*/ 7287576 w 8892801"/>
              <a:gd name="connsiteY19" fmla="*/ 3959050 h 7784208"/>
              <a:gd name="connsiteX20" fmla="*/ 8418016 w 8892801"/>
              <a:gd name="connsiteY20" fmla="*/ 3959050 h 7784208"/>
              <a:gd name="connsiteX21" fmla="*/ 8892800 w 8892801"/>
              <a:gd name="connsiteY21" fmla="*/ 4908619 h 7784208"/>
              <a:gd name="connsiteX22" fmla="*/ 8418016 w 8892801"/>
              <a:gd name="connsiteY22" fmla="*/ 5858187 h 7784208"/>
              <a:gd name="connsiteX23" fmla="*/ 7287576 w 8892801"/>
              <a:gd name="connsiteY23" fmla="*/ 5858187 h 7784208"/>
              <a:gd name="connsiteX24" fmla="*/ 5134723 w 8892801"/>
              <a:gd name="connsiteY24" fmla="*/ 1939334 h 7784208"/>
              <a:gd name="connsiteX25" fmla="*/ 5609508 w 8892801"/>
              <a:gd name="connsiteY25" fmla="*/ 989766 h 7784208"/>
              <a:gd name="connsiteX26" fmla="*/ 6739948 w 8892801"/>
              <a:gd name="connsiteY26" fmla="*/ 989766 h 7784208"/>
              <a:gd name="connsiteX27" fmla="*/ 7214732 w 8892801"/>
              <a:gd name="connsiteY27" fmla="*/ 1939334 h 7784208"/>
              <a:gd name="connsiteX28" fmla="*/ 6739948 w 8892801"/>
              <a:gd name="connsiteY28" fmla="*/ 2888904 h 7784208"/>
              <a:gd name="connsiteX29" fmla="*/ 5609508 w 8892801"/>
              <a:gd name="connsiteY29" fmla="*/ 2888904 h 7784208"/>
              <a:gd name="connsiteX30" fmla="*/ 5134723 w 8892801"/>
              <a:gd name="connsiteY30" fmla="*/ 3918858 h 7784208"/>
              <a:gd name="connsiteX31" fmla="*/ 5609508 w 8892801"/>
              <a:gd name="connsiteY31" fmla="*/ 2969290 h 7784208"/>
              <a:gd name="connsiteX32" fmla="*/ 6739948 w 8892801"/>
              <a:gd name="connsiteY32" fmla="*/ 2969290 h 7784208"/>
              <a:gd name="connsiteX33" fmla="*/ 7214732 w 8892801"/>
              <a:gd name="connsiteY33" fmla="*/ 3918858 h 7784208"/>
              <a:gd name="connsiteX34" fmla="*/ 6739948 w 8892801"/>
              <a:gd name="connsiteY34" fmla="*/ 4868427 h 7784208"/>
              <a:gd name="connsiteX35" fmla="*/ 5609508 w 8892801"/>
              <a:gd name="connsiteY35" fmla="*/ 4868427 h 7784208"/>
              <a:gd name="connsiteX36" fmla="*/ 5069408 w 8892801"/>
              <a:gd name="connsiteY36" fmla="*/ 5938577 h 7784208"/>
              <a:gd name="connsiteX37" fmla="*/ 5544193 w 8892801"/>
              <a:gd name="connsiteY37" fmla="*/ 4989008 h 7784208"/>
              <a:gd name="connsiteX38" fmla="*/ 6674633 w 8892801"/>
              <a:gd name="connsiteY38" fmla="*/ 4989008 h 7784208"/>
              <a:gd name="connsiteX39" fmla="*/ 7149417 w 8892801"/>
              <a:gd name="connsiteY39" fmla="*/ 5938577 h 7784208"/>
              <a:gd name="connsiteX40" fmla="*/ 6674633 w 8892801"/>
              <a:gd name="connsiteY40" fmla="*/ 6888147 h 7784208"/>
              <a:gd name="connsiteX41" fmla="*/ 5544193 w 8892801"/>
              <a:gd name="connsiteY41" fmla="*/ 6888147 h 7784208"/>
              <a:gd name="connsiteX42" fmla="*/ 3429131 w 8892801"/>
              <a:gd name="connsiteY42" fmla="*/ 6888148 h 7784208"/>
              <a:gd name="connsiteX43" fmla="*/ 3877162 w 8892801"/>
              <a:gd name="connsiteY43" fmla="*/ 5992087 h 7784208"/>
              <a:gd name="connsiteX44" fmla="*/ 5015638 w 8892801"/>
              <a:gd name="connsiteY44" fmla="*/ 5992087 h 7784208"/>
              <a:gd name="connsiteX45" fmla="*/ 5463668 w 8892801"/>
              <a:gd name="connsiteY45" fmla="*/ 6888148 h 7784208"/>
              <a:gd name="connsiteX46" fmla="*/ 5015638 w 8892801"/>
              <a:gd name="connsiteY46" fmla="*/ 7784208 h 7784208"/>
              <a:gd name="connsiteX47" fmla="*/ 3877162 w 8892801"/>
              <a:gd name="connsiteY47" fmla="*/ 7784208 h 7784208"/>
              <a:gd name="connsiteX48" fmla="*/ 3416452 w 8892801"/>
              <a:gd name="connsiteY48" fmla="*/ 4908620 h 7784208"/>
              <a:gd name="connsiteX49" fmla="*/ 3891236 w 8892801"/>
              <a:gd name="connsiteY49" fmla="*/ 3959052 h 7784208"/>
              <a:gd name="connsiteX50" fmla="*/ 5021675 w 8892801"/>
              <a:gd name="connsiteY50" fmla="*/ 3959052 h 7784208"/>
              <a:gd name="connsiteX51" fmla="*/ 5496459 w 8892801"/>
              <a:gd name="connsiteY51" fmla="*/ 4908620 h 7784208"/>
              <a:gd name="connsiteX52" fmla="*/ 5021675 w 8892801"/>
              <a:gd name="connsiteY52" fmla="*/ 5858189 h 7784208"/>
              <a:gd name="connsiteX53" fmla="*/ 3891236 w 8892801"/>
              <a:gd name="connsiteY53" fmla="*/ 5858189 h 7784208"/>
              <a:gd name="connsiteX54" fmla="*/ 3416451 w 8892801"/>
              <a:gd name="connsiteY54" fmla="*/ 949572 h 7784208"/>
              <a:gd name="connsiteX55" fmla="*/ 3891234 w 8892801"/>
              <a:gd name="connsiteY55" fmla="*/ 0 h 7784208"/>
              <a:gd name="connsiteX56" fmla="*/ 5021674 w 8892801"/>
              <a:gd name="connsiteY56" fmla="*/ 0 h 7784208"/>
              <a:gd name="connsiteX57" fmla="*/ 5496458 w 8892801"/>
              <a:gd name="connsiteY57" fmla="*/ 949572 h 7784208"/>
              <a:gd name="connsiteX58" fmla="*/ 5021674 w 8892801"/>
              <a:gd name="connsiteY58" fmla="*/ 1899140 h 7784208"/>
              <a:gd name="connsiteX59" fmla="*/ 3891234 w 8892801"/>
              <a:gd name="connsiteY59" fmla="*/ 1899140 h 7784208"/>
              <a:gd name="connsiteX60" fmla="*/ 3416451 w 8892801"/>
              <a:gd name="connsiteY60" fmla="*/ 2929096 h 7784208"/>
              <a:gd name="connsiteX61" fmla="*/ 3891234 w 8892801"/>
              <a:gd name="connsiteY61" fmla="*/ 1979526 h 7784208"/>
              <a:gd name="connsiteX62" fmla="*/ 5021674 w 8892801"/>
              <a:gd name="connsiteY62" fmla="*/ 1979526 h 7784208"/>
              <a:gd name="connsiteX63" fmla="*/ 5496458 w 8892801"/>
              <a:gd name="connsiteY63" fmla="*/ 2929096 h 7784208"/>
              <a:gd name="connsiteX64" fmla="*/ 5021674 w 8892801"/>
              <a:gd name="connsiteY64" fmla="*/ 3878664 h 7784208"/>
              <a:gd name="connsiteX65" fmla="*/ 3891234 w 8892801"/>
              <a:gd name="connsiteY65" fmla="*/ 3878664 h 7784208"/>
              <a:gd name="connsiteX66" fmla="*/ 1698177 w 8892801"/>
              <a:gd name="connsiteY66" fmla="*/ 1899140 h 7784208"/>
              <a:gd name="connsiteX67" fmla="*/ 2172962 w 8892801"/>
              <a:gd name="connsiteY67" fmla="*/ 949572 h 7784208"/>
              <a:gd name="connsiteX68" fmla="*/ 3303402 w 8892801"/>
              <a:gd name="connsiteY68" fmla="*/ 949572 h 7784208"/>
              <a:gd name="connsiteX69" fmla="*/ 3778186 w 8892801"/>
              <a:gd name="connsiteY69" fmla="*/ 1899140 h 7784208"/>
              <a:gd name="connsiteX70" fmla="*/ 3303402 w 8892801"/>
              <a:gd name="connsiteY70" fmla="*/ 2848708 h 7784208"/>
              <a:gd name="connsiteX71" fmla="*/ 2172962 w 8892801"/>
              <a:gd name="connsiteY71" fmla="*/ 2848708 h 7784208"/>
              <a:gd name="connsiteX72" fmla="*/ 1698176 w 8892801"/>
              <a:gd name="connsiteY72" fmla="*/ 3878664 h 7784208"/>
              <a:gd name="connsiteX73" fmla="*/ 2172961 w 8892801"/>
              <a:gd name="connsiteY73" fmla="*/ 2929094 h 7784208"/>
              <a:gd name="connsiteX74" fmla="*/ 3303401 w 8892801"/>
              <a:gd name="connsiteY74" fmla="*/ 2929094 h 7784208"/>
              <a:gd name="connsiteX75" fmla="*/ 3778185 w 8892801"/>
              <a:gd name="connsiteY75" fmla="*/ 3878664 h 7784208"/>
              <a:gd name="connsiteX76" fmla="*/ 3303401 w 8892801"/>
              <a:gd name="connsiteY76" fmla="*/ 4828232 h 7784208"/>
              <a:gd name="connsiteX77" fmla="*/ 2172961 w 8892801"/>
              <a:gd name="connsiteY77" fmla="*/ 4828232 h 7784208"/>
              <a:gd name="connsiteX78" fmla="*/ 1698176 w 8892801"/>
              <a:gd name="connsiteY78" fmla="*/ 5858188 h 7784208"/>
              <a:gd name="connsiteX79" fmla="*/ 2172961 w 8892801"/>
              <a:gd name="connsiteY79" fmla="*/ 4908619 h 7784208"/>
              <a:gd name="connsiteX80" fmla="*/ 3303401 w 8892801"/>
              <a:gd name="connsiteY80" fmla="*/ 4908619 h 7784208"/>
              <a:gd name="connsiteX81" fmla="*/ 3778185 w 8892801"/>
              <a:gd name="connsiteY81" fmla="*/ 5858188 h 7784208"/>
              <a:gd name="connsiteX82" fmla="*/ 3303401 w 8892801"/>
              <a:gd name="connsiteY82" fmla="*/ 6807758 h 7784208"/>
              <a:gd name="connsiteX83" fmla="*/ 2172961 w 8892801"/>
              <a:gd name="connsiteY83" fmla="*/ 6807758 h 7784208"/>
              <a:gd name="connsiteX84" fmla="*/ 7554 w 8892801"/>
              <a:gd name="connsiteY84" fmla="*/ 6848629 h 7784208"/>
              <a:gd name="connsiteX85" fmla="*/ 455584 w 8892801"/>
              <a:gd name="connsiteY85" fmla="*/ 5952568 h 7784208"/>
              <a:gd name="connsiteX86" fmla="*/ 1594061 w 8892801"/>
              <a:gd name="connsiteY86" fmla="*/ 5952568 h 7784208"/>
              <a:gd name="connsiteX87" fmla="*/ 2042091 w 8892801"/>
              <a:gd name="connsiteY87" fmla="*/ 6848629 h 7784208"/>
              <a:gd name="connsiteX88" fmla="*/ 1594061 w 8892801"/>
              <a:gd name="connsiteY88" fmla="*/ 7744689 h 7784208"/>
              <a:gd name="connsiteX89" fmla="*/ 455584 w 8892801"/>
              <a:gd name="connsiteY89" fmla="*/ 7744689 h 7784208"/>
              <a:gd name="connsiteX90" fmla="*/ 3 w 8892801"/>
              <a:gd name="connsiteY90" fmla="*/ 949572 h 7784208"/>
              <a:gd name="connsiteX91" fmla="*/ 474788 w 8892801"/>
              <a:gd name="connsiteY91" fmla="*/ 0 h 7784208"/>
              <a:gd name="connsiteX92" fmla="*/ 1605228 w 8892801"/>
              <a:gd name="connsiteY92" fmla="*/ 0 h 7784208"/>
              <a:gd name="connsiteX93" fmla="*/ 2080012 w 8892801"/>
              <a:gd name="connsiteY93" fmla="*/ 949572 h 7784208"/>
              <a:gd name="connsiteX94" fmla="*/ 1605228 w 8892801"/>
              <a:gd name="connsiteY94" fmla="*/ 1899140 h 7784208"/>
              <a:gd name="connsiteX95" fmla="*/ 474788 w 8892801"/>
              <a:gd name="connsiteY95" fmla="*/ 1899140 h 7784208"/>
              <a:gd name="connsiteX96" fmla="*/ 0 w 8892801"/>
              <a:gd name="connsiteY96" fmla="*/ 2929094 h 7784208"/>
              <a:gd name="connsiteX97" fmla="*/ 474785 w 8892801"/>
              <a:gd name="connsiteY97" fmla="*/ 1979526 h 7784208"/>
              <a:gd name="connsiteX98" fmla="*/ 1605225 w 8892801"/>
              <a:gd name="connsiteY98" fmla="*/ 1979526 h 7784208"/>
              <a:gd name="connsiteX99" fmla="*/ 2080009 w 8892801"/>
              <a:gd name="connsiteY99" fmla="*/ 2929094 h 7784208"/>
              <a:gd name="connsiteX100" fmla="*/ 1605225 w 8892801"/>
              <a:gd name="connsiteY100" fmla="*/ 3878664 h 7784208"/>
              <a:gd name="connsiteX101" fmla="*/ 474785 w 8892801"/>
              <a:gd name="connsiteY101" fmla="*/ 3878664 h 7784208"/>
              <a:gd name="connsiteX102" fmla="*/ 0 w 8892801"/>
              <a:gd name="connsiteY102" fmla="*/ 4908619 h 7784208"/>
              <a:gd name="connsiteX103" fmla="*/ 474785 w 8892801"/>
              <a:gd name="connsiteY103" fmla="*/ 3959050 h 7784208"/>
              <a:gd name="connsiteX104" fmla="*/ 1605225 w 8892801"/>
              <a:gd name="connsiteY104" fmla="*/ 3959050 h 7784208"/>
              <a:gd name="connsiteX105" fmla="*/ 2080009 w 8892801"/>
              <a:gd name="connsiteY105" fmla="*/ 4908619 h 7784208"/>
              <a:gd name="connsiteX106" fmla="*/ 1605225 w 8892801"/>
              <a:gd name="connsiteY106" fmla="*/ 5858188 h 7784208"/>
              <a:gd name="connsiteX107" fmla="*/ 474785 w 8892801"/>
              <a:gd name="connsiteY107" fmla="*/ 5858188 h 778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892801" h="7784208">
                <a:moveTo>
                  <a:pt x="6850708" y="6888148"/>
                </a:moveTo>
                <a:lnTo>
                  <a:pt x="7298738" y="5992087"/>
                </a:lnTo>
                <a:lnTo>
                  <a:pt x="8437215" y="5992087"/>
                </a:lnTo>
                <a:lnTo>
                  <a:pt x="8885245" y="6888148"/>
                </a:lnTo>
                <a:lnTo>
                  <a:pt x="8437215" y="7784208"/>
                </a:lnTo>
                <a:lnTo>
                  <a:pt x="7298738" y="7784208"/>
                </a:lnTo>
                <a:close/>
                <a:moveTo>
                  <a:pt x="6812792" y="949570"/>
                </a:moveTo>
                <a:lnTo>
                  <a:pt x="7287577" y="0"/>
                </a:lnTo>
                <a:lnTo>
                  <a:pt x="8418017" y="0"/>
                </a:lnTo>
                <a:lnTo>
                  <a:pt x="8892801" y="949570"/>
                </a:lnTo>
                <a:lnTo>
                  <a:pt x="8418017" y="1899138"/>
                </a:lnTo>
                <a:lnTo>
                  <a:pt x="7287577" y="1899138"/>
                </a:lnTo>
                <a:close/>
                <a:moveTo>
                  <a:pt x="6812791" y="2929094"/>
                </a:moveTo>
                <a:lnTo>
                  <a:pt x="7287576" y="1979524"/>
                </a:lnTo>
                <a:lnTo>
                  <a:pt x="8418016" y="1979524"/>
                </a:lnTo>
                <a:lnTo>
                  <a:pt x="8892800" y="2929094"/>
                </a:lnTo>
                <a:lnTo>
                  <a:pt x="8418016" y="3878662"/>
                </a:lnTo>
                <a:lnTo>
                  <a:pt x="7287576" y="3878662"/>
                </a:lnTo>
                <a:close/>
                <a:moveTo>
                  <a:pt x="6812791" y="4908618"/>
                </a:moveTo>
                <a:lnTo>
                  <a:pt x="7287576" y="3959050"/>
                </a:lnTo>
                <a:lnTo>
                  <a:pt x="8418016" y="3959050"/>
                </a:lnTo>
                <a:lnTo>
                  <a:pt x="8892800" y="4908619"/>
                </a:lnTo>
                <a:lnTo>
                  <a:pt x="8418016" y="5858187"/>
                </a:lnTo>
                <a:lnTo>
                  <a:pt x="7287576" y="5858187"/>
                </a:lnTo>
                <a:close/>
                <a:moveTo>
                  <a:pt x="5134723" y="1939334"/>
                </a:moveTo>
                <a:lnTo>
                  <a:pt x="5609508" y="989766"/>
                </a:lnTo>
                <a:lnTo>
                  <a:pt x="6739948" y="989766"/>
                </a:lnTo>
                <a:lnTo>
                  <a:pt x="7214732" y="1939334"/>
                </a:lnTo>
                <a:lnTo>
                  <a:pt x="6739948" y="2888904"/>
                </a:lnTo>
                <a:lnTo>
                  <a:pt x="5609508" y="2888904"/>
                </a:lnTo>
                <a:close/>
                <a:moveTo>
                  <a:pt x="5134723" y="3918858"/>
                </a:moveTo>
                <a:lnTo>
                  <a:pt x="5609508" y="2969290"/>
                </a:lnTo>
                <a:lnTo>
                  <a:pt x="6739948" y="2969290"/>
                </a:lnTo>
                <a:lnTo>
                  <a:pt x="7214732" y="3918858"/>
                </a:lnTo>
                <a:lnTo>
                  <a:pt x="6739948" y="4868427"/>
                </a:lnTo>
                <a:lnTo>
                  <a:pt x="5609508" y="4868427"/>
                </a:lnTo>
                <a:close/>
                <a:moveTo>
                  <a:pt x="5069408" y="5938577"/>
                </a:moveTo>
                <a:lnTo>
                  <a:pt x="5544193" y="4989008"/>
                </a:lnTo>
                <a:lnTo>
                  <a:pt x="6674633" y="4989008"/>
                </a:lnTo>
                <a:lnTo>
                  <a:pt x="7149417" y="5938577"/>
                </a:lnTo>
                <a:lnTo>
                  <a:pt x="6674633" y="6888147"/>
                </a:lnTo>
                <a:lnTo>
                  <a:pt x="5544193" y="6888147"/>
                </a:lnTo>
                <a:close/>
                <a:moveTo>
                  <a:pt x="3429131" y="6888148"/>
                </a:moveTo>
                <a:lnTo>
                  <a:pt x="3877162" y="5992087"/>
                </a:lnTo>
                <a:lnTo>
                  <a:pt x="5015638" y="5992087"/>
                </a:lnTo>
                <a:lnTo>
                  <a:pt x="5463668" y="6888148"/>
                </a:lnTo>
                <a:lnTo>
                  <a:pt x="5015638" y="7784208"/>
                </a:lnTo>
                <a:lnTo>
                  <a:pt x="3877162" y="7784208"/>
                </a:lnTo>
                <a:close/>
                <a:moveTo>
                  <a:pt x="3416452" y="4908620"/>
                </a:moveTo>
                <a:lnTo>
                  <a:pt x="3891236" y="3959052"/>
                </a:lnTo>
                <a:lnTo>
                  <a:pt x="5021675" y="3959052"/>
                </a:lnTo>
                <a:lnTo>
                  <a:pt x="5496459" y="4908620"/>
                </a:lnTo>
                <a:lnTo>
                  <a:pt x="5021675" y="5858189"/>
                </a:lnTo>
                <a:lnTo>
                  <a:pt x="3891236" y="5858189"/>
                </a:lnTo>
                <a:close/>
                <a:moveTo>
                  <a:pt x="3416451" y="949572"/>
                </a:moveTo>
                <a:lnTo>
                  <a:pt x="3891234" y="0"/>
                </a:lnTo>
                <a:lnTo>
                  <a:pt x="5021674" y="0"/>
                </a:lnTo>
                <a:lnTo>
                  <a:pt x="5496458" y="949572"/>
                </a:lnTo>
                <a:lnTo>
                  <a:pt x="5021674" y="1899140"/>
                </a:lnTo>
                <a:lnTo>
                  <a:pt x="3891234" y="1899140"/>
                </a:lnTo>
                <a:close/>
                <a:moveTo>
                  <a:pt x="3416451" y="2929096"/>
                </a:moveTo>
                <a:lnTo>
                  <a:pt x="3891234" y="1979526"/>
                </a:lnTo>
                <a:lnTo>
                  <a:pt x="5021674" y="1979526"/>
                </a:lnTo>
                <a:lnTo>
                  <a:pt x="5496458" y="2929096"/>
                </a:lnTo>
                <a:lnTo>
                  <a:pt x="5021674" y="3878664"/>
                </a:lnTo>
                <a:lnTo>
                  <a:pt x="3891234" y="3878664"/>
                </a:lnTo>
                <a:close/>
                <a:moveTo>
                  <a:pt x="1698177" y="1899140"/>
                </a:moveTo>
                <a:lnTo>
                  <a:pt x="2172962" y="949572"/>
                </a:lnTo>
                <a:lnTo>
                  <a:pt x="3303402" y="949572"/>
                </a:lnTo>
                <a:lnTo>
                  <a:pt x="3778186" y="1899140"/>
                </a:lnTo>
                <a:lnTo>
                  <a:pt x="3303402" y="2848708"/>
                </a:lnTo>
                <a:lnTo>
                  <a:pt x="2172962" y="2848708"/>
                </a:lnTo>
                <a:close/>
                <a:moveTo>
                  <a:pt x="1698176" y="3878664"/>
                </a:moveTo>
                <a:lnTo>
                  <a:pt x="2172961" y="2929094"/>
                </a:lnTo>
                <a:lnTo>
                  <a:pt x="3303401" y="2929094"/>
                </a:lnTo>
                <a:lnTo>
                  <a:pt x="3778185" y="3878664"/>
                </a:lnTo>
                <a:lnTo>
                  <a:pt x="3303401" y="4828232"/>
                </a:lnTo>
                <a:lnTo>
                  <a:pt x="2172961" y="4828232"/>
                </a:lnTo>
                <a:close/>
                <a:moveTo>
                  <a:pt x="1698176" y="5858188"/>
                </a:moveTo>
                <a:lnTo>
                  <a:pt x="2172961" y="4908619"/>
                </a:lnTo>
                <a:lnTo>
                  <a:pt x="3303401" y="4908619"/>
                </a:lnTo>
                <a:lnTo>
                  <a:pt x="3778185" y="5858188"/>
                </a:lnTo>
                <a:lnTo>
                  <a:pt x="3303401" y="6807758"/>
                </a:lnTo>
                <a:lnTo>
                  <a:pt x="2172961" y="6807758"/>
                </a:lnTo>
                <a:close/>
                <a:moveTo>
                  <a:pt x="7554" y="6848629"/>
                </a:moveTo>
                <a:lnTo>
                  <a:pt x="455584" y="5952568"/>
                </a:lnTo>
                <a:lnTo>
                  <a:pt x="1594061" y="5952568"/>
                </a:lnTo>
                <a:lnTo>
                  <a:pt x="2042091" y="6848629"/>
                </a:lnTo>
                <a:lnTo>
                  <a:pt x="1594061" y="7744689"/>
                </a:lnTo>
                <a:lnTo>
                  <a:pt x="455584" y="7744689"/>
                </a:lnTo>
                <a:close/>
                <a:moveTo>
                  <a:pt x="3" y="949572"/>
                </a:moveTo>
                <a:lnTo>
                  <a:pt x="474788" y="0"/>
                </a:lnTo>
                <a:lnTo>
                  <a:pt x="1605228" y="0"/>
                </a:lnTo>
                <a:lnTo>
                  <a:pt x="2080012" y="949572"/>
                </a:lnTo>
                <a:lnTo>
                  <a:pt x="1605228" y="1899140"/>
                </a:lnTo>
                <a:lnTo>
                  <a:pt x="474788" y="1899140"/>
                </a:lnTo>
                <a:close/>
                <a:moveTo>
                  <a:pt x="0" y="2929094"/>
                </a:moveTo>
                <a:lnTo>
                  <a:pt x="474785" y="1979526"/>
                </a:lnTo>
                <a:lnTo>
                  <a:pt x="1605225" y="1979526"/>
                </a:lnTo>
                <a:lnTo>
                  <a:pt x="2080009" y="2929094"/>
                </a:lnTo>
                <a:lnTo>
                  <a:pt x="1605225" y="3878664"/>
                </a:lnTo>
                <a:lnTo>
                  <a:pt x="474785" y="3878664"/>
                </a:lnTo>
                <a:close/>
                <a:moveTo>
                  <a:pt x="0" y="4908619"/>
                </a:moveTo>
                <a:lnTo>
                  <a:pt x="474785" y="3959050"/>
                </a:lnTo>
                <a:lnTo>
                  <a:pt x="1605225" y="3959050"/>
                </a:lnTo>
                <a:lnTo>
                  <a:pt x="2080009" y="4908619"/>
                </a:lnTo>
                <a:lnTo>
                  <a:pt x="1605225" y="5858188"/>
                </a:lnTo>
                <a:lnTo>
                  <a:pt x="474785" y="5858188"/>
                </a:lnTo>
                <a:close/>
              </a:path>
            </a:pathLst>
          </a:custGeom>
          <a:blipFill>
            <a:blip r:embed="rId2"/>
            <a:stretch>
              <a:fillRect/>
            </a:stretch>
          </a:blipFill>
          <a:ln>
            <a:solidFill>
              <a:srgbClr val="554E2B"/>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l-GR"/>
          </a:p>
        </p:txBody>
      </p:sp>
      <p:sp>
        <p:nvSpPr>
          <p:cNvPr id="29" name="Ορθογώνιο 28">
            <a:extLst>
              <a:ext uri="{FF2B5EF4-FFF2-40B4-BE49-F238E27FC236}">
                <a16:creationId xmlns:a16="http://schemas.microsoft.com/office/drawing/2014/main" id="{6D4C0A38-71C9-A93A-C788-9CB2B4E13731}"/>
              </a:ext>
            </a:extLst>
          </p:cNvPr>
          <p:cNvSpPr/>
          <p:nvPr/>
        </p:nvSpPr>
        <p:spPr>
          <a:xfrm>
            <a:off x="618251" y="1915775"/>
            <a:ext cx="4219425" cy="923330"/>
          </a:xfrm>
          <a:prstGeom prst="rect">
            <a:avLst/>
          </a:prstGeom>
          <a:noFill/>
        </p:spPr>
        <p:txBody>
          <a:bodyPr wrap="none" lIns="91440" tIns="45720" rIns="91440" bIns="45720">
            <a:spAutoFit/>
          </a:bodyPr>
          <a:lstStyle/>
          <a:p>
            <a:pPr algn="ctr"/>
            <a:r>
              <a:rPr lang="el-GR" sz="5400" dirty="0">
                <a:ln w="0"/>
                <a:solidFill>
                  <a:srgbClr val="B7AB71"/>
                </a:solidFill>
                <a:effectLst>
                  <a:reflection blurRad="6350" stA="53000" endA="300" endPos="35500" dir="5400000" sy="-90000" algn="bl" rotWithShape="0"/>
                </a:effectLst>
                <a:latin typeface="Comic Sans MS" panose="030F0702030302020204" pitchFamily="66" charset="0"/>
                <a:ea typeface="Verdana" panose="020B0604030504040204" pitchFamily="34" charset="0"/>
              </a:rPr>
              <a:t>ΑΓΙΟ ΜΥΡΟ</a:t>
            </a:r>
          </a:p>
        </p:txBody>
      </p:sp>
      <p:sp>
        <p:nvSpPr>
          <p:cNvPr id="2" name="TextBox 1">
            <a:extLst>
              <a:ext uri="{FF2B5EF4-FFF2-40B4-BE49-F238E27FC236}">
                <a16:creationId xmlns:a16="http://schemas.microsoft.com/office/drawing/2014/main" id="{7D85DF3D-6B7E-DCA5-E358-A9B8D78F357E}"/>
              </a:ext>
            </a:extLst>
          </p:cNvPr>
          <p:cNvSpPr txBox="1"/>
          <p:nvPr/>
        </p:nvSpPr>
        <p:spPr>
          <a:xfrm>
            <a:off x="783771" y="3587262"/>
            <a:ext cx="3878664"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err="1">
                <a:ln>
                  <a:noFill/>
                </a:ln>
                <a:solidFill>
                  <a:srgbClr val="B7AB71"/>
                </a:solidFill>
                <a:effectLst/>
                <a:uLnTx/>
                <a:uFillTx/>
                <a:latin typeface="Comic Sans MS" panose="030F0702030302020204" pitchFamily="66" charset="0"/>
                <a:ea typeface="Verdana" panose="020B0604030504040204" pitchFamily="34" charset="0"/>
              </a:rPr>
              <a:t>Γκουρνέλου</a:t>
            </a:r>
            <a:r>
              <a:rPr kumimoji="0" lang="el-GR" sz="2400" b="0" i="0" u="none" strike="noStrike" kern="1200" cap="none" spc="0" normalizeH="0" baseline="0" noProof="0" dirty="0">
                <a:ln>
                  <a:noFill/>
                </a:ln>
                <a:solidFill>
                  <a:srgbClr val="B7AB71"/>
                </a:solidFill>
                <a:effectLst/>
                <a:uLnTx/>
                <a:uFillTx/>
                <a:latin typeface="Comic Sans MS" panose="030F0702030302020204" pitchFamily="66" charset="0"/>
                <a:ea typeface="Verdana" panose="020B0604030504040204" pitchFamily="34" charset="0"/>
              </a:rPr>
              <a:t> Πελαγία-Αριάδνη</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B7AB71"/>
                </a:solidFill>
                <a:effectLst/>
                <a:uLnTx/>
                <a:uFillTx/>
                <a:latin typeface="Comic Sans MS" panose="030F0702030302020204" pitchFamily="66" charset="0"/>
                <a:ea typeface="Verdana" panose="020B0604030504040204" pitchFamily="34" charset="0"/>
              </a:rPr>
              <a:t>Γκούσκου Σοφία</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B7AB71"/>
                </a:solidFill>
                <a:effectLst/>
                <a:uLnTx/>
                <a:uFillTx/>
                <a:latin typeface="Comic Sans MS" panose="030F0702030302020204" pitchFamily="66" charset="0"/>
                <a:ea typeface="Verdana" panose="020B0604030504040204" pitchFamily="34" charset="0"/>
              </a:rPr>
              <a:t>Κοντογιάννης Ηλίας</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err="1">
                <a:ln>
                  <a:noFill/>
                </a:ln>
                <a:solidFill>
                  <a:srgbClr val="B7AB71"/>
                </a:solidFill>
                <a:effectLst/>
                <a:uLnTx/>
                <a:uFillTx/>
                <a:latin typeface="Comic Sans MS" panose="030F0702030302020204" pitchFamily="66" charset="0"/>
                <a:ea typeface="Verdana" panose="020B0604030504040204" pitchFamily="34" charset="0"/>
              </a:rPr>
              <a:t>Χρονά</a:t>
            </a:r>
            <a:r>
              <a:rPr kumimoji="0" lang="el-GR" sz="2400" b="0" i="0" u="none" strike="noStrike" kern="1200" cap="none" spc="0" normalizeH="0" baseline="0" noProof="0" dirty="0">
                <a:ln>
                  <a:noFill/>
                </a:ln>
                <a:solidFill>
                  <a:srgbClr val="B7AB71"/>
                </a:solidFill>
                <a:effectLst/>
                <a:uLnTx/>
                <a:uFillTx/>
                <a:latin typeface="Comic Sans MS" panose="030F0702030302020204" pitchFamily="66" charset="0"/>
                <a:ea typeface="Verdana" panose="020B0604030504040204" pitchFamily="34" charset="0"/>
              </a:rPr>
              <a:t> Θεοδώρα</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err="1">
                <a:ln>
                  <a:noFill/>
                </a:ln>
                <a:solidFill>
                  <a:srgbClr val="B7AB71"/>
                </a:solidFill>
                <a:effectLst/>
                <a:uLnTx/>
                <a:uFillTx/>
                <a:latin typeface="Comic Sans MS" panose="030F0702030302020204" pitchFamily="66" charset="0"/>
                <a:ea typeface="Verdana" panose="020B0604030504040204" pitchFamily="34" charset="0"/>
              </a:rPr>
              <a:t>Ψαρουλάκη</a:t>
            </a:r>
            <a:r>
              <a:rPr kumimoji="0" lang="el-GR" sz="2400" b="0" i="0" u="none" strike="noStrike" kern="1200" cap="none" spc="0" normalizeH="0" baseline="0" noProof="0" dirty="0">
                <a:ln>
                  <a:noFill/>
                </a:ln>
                <a:solidFill>
                  <a:srgbClr val="B7AB71"/>
                </a:solidFill>
                <a:effectLst/>
                <a:uLnTx/>
                <a:uFillTx/>
                <a:latin typeface="Comic Sans MS" panose="030F0702030302020204" pitchFamily="66" charset="0"/>
                <a:ea typeface="Verdana" panose="020B0604030504040204" pitchFamily="34" charset="0"/>
              </a:rPr>
              <a:t> Αργυρώ</a:t>
            </a:r>
            <a:endParaRPr lang="el-GR" sz="2400" dirty="0">
              <a:solidFill>
                <a:srgbClr val="B7AB71"/>
              </a:solidFill>
              <a:latin typeface="Comic Sans MS" panose="030F0702030302020204" pitchFamily="66" charset="0"/>
              <a:ea typeface="Verdana" panose="020B0604030504040204" pitchFamily="34" charset="0"/>
            </a:endParaRPr>
          </a:p>
        </p:txBody>
      </p:sp>
    </p:spTree>
    <p:extLst>
      <p:ext uri="{BB962C8B-B14F-4D97-AF65-F5344CB8AC3E}">
        <p14:creationId xmlns:p14="http://schemas.microsoft.com/office/powerpoint/2010/main" val="2876375338"/>
      </p:ext>
    </p:extLst>
  </p:cSld>
  <p:clrMapOvr>
    <a:masterClrMapping/>
  </p:clrMapOvr>
  <p:transition spd="slow">
    <p:push dir="u"/>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83C90-4263-2ECD-C34A-B728F17E5E80}"/>
            </a:ext>
          </a:extLst>
        </p:cNvPr>
        <p:cNvGrpSpPr/>
        <p:nvPr/>
      </p:nvGrpSpPr>
      <p:grpSpPr>
        <a:xfrm>
          <a:off x="0" y="0"/>
          <a:ext cx="0" cy="0"/>
          <a:chOff x="0" y="0"/>
          <a:chExt cx="0" cy="0"/>
        </a:xfrm>
      </p:grpSpPr>
      <p:sp>
        <p:nvSpPr>
          <p:cNvPr id="26" name="Ελεύθερη σχεδίαση: Σχήμα 25">
            <a:extLst>
              <a:ext uri="{FF2B5EF4-FFF2-40B4-BE49-F238E27FC236}">
                <a16:creationId xmlns:a16="http://schemas.microsoft.com/office/drawing/2014/main" id="{795882E8-A103-ABE6-2177-C37458AD5E7A}"/>
              </a:ext>
            </a:extLst>
          </p:cNvPr>
          <p:cNvSpPr/>
          <p:nvPr/>
        </p:nvSpPr>
        <p:spPr>
          <a:xfrm rot="5400000">
            <a:off x="4687310" y="-6285671"/>
            <a:ext cx="8892801" cy="7784208"/>
          </a:xfrm>
          <a:custGeom>
            <a:avLst/>
            <a:gdLst>
              <a:gd name="connsiteX0" fmla="*/ 6850708 w 8892801"/>
              <a:gd name="connsiteY0" fmla="*/ 6888148 h 7784208"/>
              <a:gd name="connsiteX1" fmla="*/ 7298738 w 8892801"/>
              <a:gd name="connsiteY1" fmla="*/ 5992087 h 7784208"/>
              <a:gd name="connsiteX2" fmla="*/ 8437215 w 8892801"/>
              <a:gd name="connsiteY2" fmla="*/ 5992087 h 7784208"/>
              <a:gd name="connsiteX3" fmla="*/ 8885245 w 8892801"/>
              <a:gd name="connsiteY3" fmla="*/ 6888148 h 7784208"/>
              <a:gd name="connsiteX4" fmla="*/ 8437215 w 8892801"/>
              <a:gd name="connsiteY4" fmla="*/ 7784208 h 7784208"/>
              <a:gd name="connsiteX5" fmla="*/ 7298738 w 8892801"/>
              <a:gd name="connsiteY5" fmla="*/ 7784208 h 7784208"/>
              <a:gd name="connsiteX6" fmla="*/ 6812792 w 8892801"/>
              <a:gd name="connsiteY6" fmla="*/ 949570 h 7784208"/>
              <a:gd name="connsiteX7" fmla="*/ 7287577 w 8892801"/>
              <a:gd name="connsiteY7" fmla="*/ 0 h 7784208"/>
              <a:gd name="connsiteX8" fmla="*/ 8418017 w 8892801"/>
              <a:gd name="connsiteY8" fmla="*/ 0 h 7784208"/>
              <a:gd name="connsiteX9" fmla="*/ 8892801 w 8892801"/>
              <a:gd name="connsiteY9" fmla="*/ 949570 h 7784208"/>
              <a:gd name="connsiteX10" fmla="*/ 8418017 w 8892801"/>
              <a:gd name="connsiteY10" fmla="*/ 1899138 h 7784208"/>
              <a:gd name="connsiteX11" fmla="*/ 7287577 w 8892801"/>
              <a:gd name="connsiteY11" fmla="*/ 1899138 h 7784208"/>
              <a:gd name="connsiteX12" fmla="*/ 6812791 w 8892801"/>
              <a:gd name="connsiteY12" fmla="*/ 2929094 h 7784208"/>
              <a:gd name="connsiteX13" fmla="*/ 7287576 w 8892801"/>
              <a:gd name="connsiteY13" fmla="*/ 1979524 h 7784208"/>
              <a:gd name="connsiteX14" fmla="*/ 8418016 w 8892801"/>
              <a:gd name="connsiteY14" fmla="*/ 1979524 h 7784208"/>
              <a:gd name="connsiteX15" fmla="*/ 8892800 w 8892801"/>
              <a:gd name="connsiteY15" fmla="*/ 2929094 h 7784208"/>
              <a:gd name="connsiteX16" fmla="*/ 8418016 w 8892801"/>
              <a:gd name="connsiteY16" fmla="*/ 3878662 h 7784208"/>
              <a:gd name="connsiteX17" fmla="*/ 7287576 w 8892801"/>
              <a:gd name="connsiteY17" fmla="*/ 3878662 h 7784208"/>
              <a:gd name="connsiteX18" fmla="*/ 6812791 w 8892801"/>
              <a:gd name="connsiteY18" fmla="*/ 4908618 h 7784208"/>
              <a:gd name="connsiteX19" fmla="*/ 7287576 w 8892801"/>
              <a:gd name="connsiteY19" fmla="*/ 3959050 h 7784208"/>
              <a:gd name="connsiteX20" fmla="*/ 8418016 w 8892801"/>
              <a:gd name="connsiteY20" fmla="*/ 3959050 h 7784208"/>
              <a:gd name="connsiteX21" fmla="*/ 8892800 w 8892801"/>
              <a:gd name="connsiteY21" fmla="*/ 4908619 h 7784208"/>
              <a:gd name="connsiteX22" fmla="*/ 8418016 w 8892801"/>
              <a:gd name="connsiteY22" fmla="*/ 5858187 h 7784208"/>
              <a:gd name="connsiteX23" fmla="*/ 7287576 w 8892801"/>
              <a:gd name="connsiteY23" fmla="*/ 5858187 h 7784208"/>
              <a:gd name="connsiteX24" fmla="*/ 5134723 w 8892801"/>
              <a:gd name="connsiteY24" fmla="*/ 1939334 h 7784208"/>
              <a:gd name="connsiteX25" fmla="*/ 5609508 w 8892801"/>
              <a:gd name="connsiteY25" fmla="*/ 989766 h 7784208"/>
              <a:gd name="connsiteX26" fmla="*/ 6739948 w 8892801"/>
              <a:gd name="connsiteY26" fmla="*/ 989766 h 7784208"/>
              <a:gd name="connsiteX27" fmla="*/ 7214732 w 8892801"/>
              <a:gd name="connsiteY27" fmla="*/ 1939334 h 7784208"/>
              <a:gd name="connsiteX28" fmla="*/ 6739948 w 8892801"/>
              <a:gd name="connsiteY28" fmla="*/ 2888904 h 7784208"/>
              <a:gd name="connsiteX29" fmla="*/ 5609508 w 8892801"/>
              <a:gd name="connsiteY29" fmla="*/ 2888904 h 7784208"/>
              <a:gd name="connsiteX30" fmla="*/ 5134723 w 8892801"/>
              <a:gd name="connsiteY30" fmla="*/ 3918858 h 7784208"/>
              <a:gd name="connsiteX31" fmla="*/ 5609508 w 8892801"/>
              <a:gd name="connsiteY31" fmla="*/ 2969290 h 7784208"/>
              <a:gd name="connsiteX32" fmla="*/ 6739948 w 8892801"/>
              <a:gd name="connsiteY32" fmla="*/ 2969290 h 7784208"/>
              <a:gd name="connsiteX33" fmla="*/ 7214732 w 8892801"/>
              <a:gd name="connsiteY33" fmla="*/ 3918858 h 7784208"/>
              <a:gd name="connsiteX34" fmla="*/ 6739948 w 8892801"/>
              <a:gd name="connsiteY34" fmla="*/ 4868427 h 7784208"/>
              <a:gd name="connsiteX35" fmla="*/ 5609508 w 8892801"/>
              <a:gd name="connsiteY35" fmla="*/ 4868427 h 7784208"/>
              <a:gd name="connsiteX36" fmla="*/ 5069408 w 8892801"/>
              <a:gd name="connsiteY36" fmla="*/ 5938577 h 7784208"/>
              <a:gd name="connsiteX37" fmla="*/ 5544193 w 8892801"/>
              <a:gd name="connsiteY37" fmla="*/ 4989008 h 7784208"/>
              <a:gd name="connsiteX38" fmla="*/ 6674633 w 8892801"/>
              <a:gd name="connsiteY38" fmla="*/ 4989008 h 7784208"/>
              <a:gd name="connsiteX39" fmla="*/ 7149417 w 8892801"/>
              <a:gd name="connsiteY39" fmla="*/ 5938577 h 7784208"/>
              <a:gd name="connsiteX40" fmla="*/ 6674633 w 8892801"/>
              <a:gd name="connsiteY40" fmla="*/ 6888147 h 7784208"/>
              <a:gd name="connsiteX41" fmla="*/ 5544193 w 8892801"/>
              <a:gd name="connsiteY41" fmla="*/ 6888147 h 7784208"/>
              <a:gd name="connsiteX42" fmla="*/ 3429131 w 8892801"/>
              <a:gd name="connsiteY42" fmla="*/ 6888148 h 7784208"/>
              <a:gd name="connsiteX43" fmla="*/ 3877162 w 8892801"/>
              <a:gd name="connsiteY43" fmla="*/ 5992087 h 7784208"/>
              <a:gd name="connsiteX44" fmla="*/ 5015638 w 8892801"/>
              <a:gd name="connsiteY44" fmla="*/ 5992087 h 7784208"/>
              <a:gd name="connsiteX45" fmla="*/ 5463668 w 8892801"/>
              <a:gd name="connsiteY45" fmla="*/ 6888148 h 7784208"/>
              <a:gd name="connsiteX46" fmla="*/ 5015638 w 8892801"/>
              <a:gd name="connsiteY46" fmla="*/ 7784208 h 7784208"/>
              <a:gd name="connsiteX47" fmla="*/ 3877162 w 8892801"/>
              <a:gd name="connsiteY47" fmla="*/ 7784208 h 7784208"/>
              <a:gd name="connsiteX48" fmla="*/ 3416452 w 8892801"/>
              <a:gd name="connsiteY48" fmla="*/ 4908620 h 7784208"/>
              <a:gd name="connsiteX49" fmla="*/ 3891236 w 8892801"/>
              <a:gd name="connsiteY49" fmla="*/ 3959052 h 7784208"/>
              <a:gd name="connsiteX50" fmla="*/ 5021675 w 8892801"/>
              <a:gd name="connsiteY50" fmla="*/ 3959052 h 7784208"/>
              <a:gd name="connsiteX51" fmla="*/ 5496459 w 8892801"/>
              <a:gd name="connsiteY51" fmla="*/ 4908620 h 7784208"/>
              <a:gd name="connsiteX52" fmla="*/ 5021675 w 8892801"/>
              <a:gd name="connsiteY52" fmla="*/ 5858189 h 7784208"/>
              <a:gd name="connsiteX53" fmla="*/ 3891236 w 8892801"/>
              <a:gd name="connsiteY53" fmla="*/ 5858189 h 7784208"/>
              <a:gd name="connsiteX54" fmla="*/ 3416451 w 8892801"/>
              <a:gd name="connsiteY54" fmla="*/ 949572 h 7784208"/>
              <a:gd name="connsiteX55" fmla="*/ 3891234 w 8892801"/>
              <a:gd name="connsiteY55" fmla="*/ 0 h 7784208"/>
              <a:gd name="connsiteX56" fmla="*/ 5021674 w 8892801"/>
              <a:gd name="connsiteY56" fmla="*/ 0 h 7784208"/>
              <a:gd name="connsiteX57" fmla="*/ 5496458 w 8892801"/>
              <a:gd name="connsiteY57" fmla="*/ 949572 h 7784208"/>
              <a:gd name="connsiteX58" fmla="*/ 5021674 w 8892801"/>
              <a:gd name="connsiteY58" fmla="*/ 1899140 h 7784208"/>
              <a:gd name="connsiteX59" fmla="*/ 3891234 w 8892801"/>
              <a:gd name="connsiteY59" fmla="*/ 1899140 h 7784208"/>
              <a:gd name="connsiteX60" fmla="*/ 3416451 w 8892801"/>
              <a:gd name="connsiteY60" fmla="*/ 2929096 h 7784208"/>
              <a:gd name="connsiteX61" fmla="*/ 3891234 w 8892801"/>
              <a:gd name="connsiteY61" fmla="*/ 1979526 h 7784208"/>
              <a:gd name="connsiteX62" fmla="*/ 5021674 w 8892801"/>
              <a:gd name="connsiteY62" fmla="*/ 1979526 h 7784208"/>
              <a:gd name="connsiteX63" fmla="*/ 5496458 w 8892801"/>
              <a:gd name="connsiteY63" fmla="*/ 2929096 h 7784208"/>
              <a:gd name="connsiteX64" fmla="*/ 5021674 w 8892801"/>
              <a:gd name="connsiteY64" fmla="*/ 3878664 h 7784208"/>
              <a:gd name="connsiteX65" fmla="*/ 3891234 w 8892801"/>
              <a:gd name="connsiteY65" fmla="*/ 3878664 h 7784208"/>
              <a:gd name="connsiteX66" fmla="*/ 1698177 w 8892801"/>
              <a:gd name="connsiteY66" fmla="*/ 1899140 h 7784208"/>
              <a:gd name="connsiteX67" fmla="*/ 2172962 w 8892801"/>
              <a:gd name="connsiteY67" fmla="*/ 949572 h 7784208"/>
              <a:gd name="connsiteX68" fmla="*/ 3303402 w 8892801"/>
              <a:gd name="connsiteY68" fmla="*/ 949572 h 7784208"/>
              <a:gd name="connsiteX69" fmla="*/ 3778186 w 8892801"/>
              <a:gd name="connsiteY69" fmla="*/ 1899140 h 7784208"/>
              <a:gd name="connsiteX70" fmla="*/ 3303402 w 8892801"/>
              <a:gd name="connsiteY70" fmla="*/ 2848708 h 7784208"/>
              <a:gd name="connsiteX71" fmla="*/ 2172962 w 8892801"/>
              <a:gd name="connsiteY71" fmla="*/ 2848708 h 7784208"/>
              <a:gd name="connsiteX72" fmla="*/ 1698176 w 8892801"/>
              <a:gd name="connsiteY72" fmla="*/ 3878664 h 7784208"/>
              <a:gd name="connsiteX73" fmla="*/ 2172961 w 8892801"/>
              <a:gd name="connsiteY73" fmla="*/ 2929094 h 7784208"/>
              <a:gd name="connsiteX74" fmla="*/ 3303401 w 8892801"/>
              <a:gd name="connsiteY74" fmla="*/ 2929094 h 7784208"/>
              <a:gd name="connsiteX75" fmla="*/ 3778185 w 8892801"/>
              <a:gd name="connsiteY75" fmla="*/ 3878664 h 7784208"/>
              <a:gd name="connsiteX76" fmla="*/ 3303401 w 8892801"/>
              <a:gd name="connsiteY76" fmla="*/ 4828232 h 7784208"/>
              <a:gd name="connsiteX77" fmla="*/ 2172961 w 8892801"/>
              <a:gd name="connsiteY77" fmla="*/ 4828232 h 7784208"/>
              <a:gd name="connsiteX78" fmla="*/ 1698176 w 8892801"/>
              <a:gd name="connsiteY78" fmla="*/ 5858188 h 7784208"/>
              <a:gd name="connsiteX79" fmla="*/ 2172961 w 8892801"/>
              <a:gd name="connsiteY79" fmla="*/ 4908619 h 7784208"/>
              <a:gd name="connsiteX80" fmla="*/ 3303401 w 8892801"/>
              <a:gd name="connsiteY80" fmla="*/ 4908619 h 7784208"/>
              <a:gd name="connsiteX81" fmla="*/ 3778185 w 8892801"/>
              <a:gd name="connsiteY81" fmla="*/ 5858188 h 7784208"/>
              <a:gd name="connsiteX82" fmla="*/ 3303401 w 8892801"/>
              <a:gd name="connsiteY82" fmla="*/ 6807758 h 7784208"/>
              <a:gd name="connsiteX83" fmla="*/ 2172961 w 8892801"/>
              <a:gd name="connsiteY83" fmla="*/ 6807758 h 7784208"/>
              <a:gd name="connsiteX84" fmla="*/ 7554 w 8892801"/>
              <a:gd name="connsiteY84" fmla="*/ 6848629 h 7784208"/>
              <a:gd name="connsiteX85" fmla="*/ 455584 w 8892801"/>
              <a:gd name="connsiteY85" fmla="*/ 5952568 h 7784208"/>
              <a:gd name="connsiteX86" fmla="*/ 1594061 w 8892801"/>
              <a:gd name="connsiteY86" fmla="*/ 5952568 h 7784208"/>
              <a:gd name="connsiteX87" fmla="*/ 2042091 w 8892801"/>
              <a:gd name="connsiteY87" fmla="*/ 6848629 h 7784208"/>
              <a:gd name="connsiteX88" fmla="*/ 1594061 w 8892801"/>
              <a:gd name="connsiteY88" fmla="*/ 7744689 h 7784208"/>
              <a:gd name="connsiteX89" fmla="*/ 455584 w 8892801"/>
              <a:gd name="connsiteY89" fmla="*/ 7744689 h 7784208"/>
              <a:gd name="connsiteX90" fmla="*/ 3 w 8892801"/>
              <a:gd name="connsiteY90" fmla="*/ 949572 h 7784208"/>
              <a:gd name="connsiteX91" fmla="*/ 474788 w 8892801"/>
              <a:gd name="connsiteY91" fmla="*/ 0 h 7784208"/>
              <a:gd name="connsiteX92" fmla="*/ 1605228 w 8892801"/>
              <a:gd name="connsiteY92" fmla="*/ 0 h 7784208"/>
              <a:gd name="connsiteX93" fmla="*/ 2080012 w 8892801"/>
              <a:gd name="connsiteY93" fmla="*/ 949572 h 7784208"/>
              <a:gd name="connsiteX94" fmla="*/ 1605228 w 8892801"/>
              <a:gd name="connsiteY94" fmla="*/ 1899140 h 7784208"/>
              <a:gd name="connsiteX95" fmla="*/ 474788 w 8892801"/>
              <a:gd name="connsiteY95" fmla="*/ 1899140 h 7784208"/>
              <a:gd name="connsiteX96" fmla="*/ 0 w 8892801"/>
              <a:gd name="connsiteY96" fmla="*/ 2929094 h 7784208"/>
              <a:gd name="connsiteX97" fmla="*/ 474785 w 8892801"/>
              <a:gd name="connsiteY97" fmla="*/ 1979526 h 7784208"/>
              <a:gd name="connsiteX98" fmla="*/ 1605225 w 8892801"/>
              <a:gd name="connsiteY98" fmla="*/ 1979526 h 7784208"/>
              <a:gd name="connsiteX99" fmla="*/ 2080009 w 8892801"/>
              <a:gd name="connsiteY99" fmla="*/ 2929094 h 7784208"/>
              <a:gd name="connsiteX100" fmla="*/ 1605225 w 8892801"/>
              <a:gd name="connsiteY100" fmla="*/ 3878664 h 7784208"/>
              <a:gd name="connsiteX101" fmla="*/ 474785 w 8892801"/>
              <a:gd name="connsiteY101" fmla="*/ 3878664 h 7784208"/>
              <a:gd name="connsiteX102" fmla="*/ 0 w 8892801"/>
              <a:gd name="connsiteY102" fmla="*/ 4908619 h 7784208"/>
              <a:gd name="connsiteX103" fmla="*/ 474785 w 8892801"/>
              <a:gd name="connsiteY103" fmla="*/ 3959050 h 7784208"/>
              <a:gd name="connsiteX104" fmla="*/ 1605225 w 8892801"/>
              <a:gd name="connsiteY104" fmla="*/ 3959050 h 7784208"/>
              <a:gd name="connsiteX105" fmla="*/ 2080009 w 8892801"/>
              <a:gd name="connsiteY105" fmla="*/ 4908619 h 7784208"/>
              <a:gd name="connsiteX106" fmla="*/ 1605225 w 8892801"/>
              <a:gd name="connsiteY106" fmla="*/ 5858188 h 7784208"/>
              <a:gd name="connsiteX107" fmla="*/ 474785 w 8892801"/>
              <a:gd name="connsiteY107" fmla="*/ 5858188 h 778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892801" h="7784208">
                <a:moveTo>
                  <a:pt x="6850708" y="6888148"/>
                </a:moveTo>
                <a:lnTo>
                  <a:pt x="7298738" y="5992087"/>
                </a:lnTo>
                <a:lnTo>
                  <a:pt x="8437215" y="5992087"/>
                </a:lnTo>
                <a:lnTo>
                  <a:pt x="8885245" y="6888148"/>
                </a:lnTo>
                <a:lnTo>
                  <a:pt x="8437215" y="7784208"/>
                </a:lnTo>
                <a:lnTo>
                  <a:pt x="7298738" y="7784208"/>
                </a:lnTo>
                <a:close/>
                <a:moveTo>
                  <a:pt x="6812792" y="949570"/>
                </a:moveTo>
                <a:lnTo>
                  <a:pt x="7287577" y="0"/>
                </a:lnTo>
                <a:lnTo>
                  <a:pt x="8418017" y="0"/>
                </a:lnTo>
                <a:lnTo>
                  <a:pt x="8892801" y="949570"/>
                </a:lnTo>
                <a:lnTo>
                  <a:pt x="8418017" y="1899138"/>
                </a:lnTo>
                <a:lnTo>
                  <a:pt x="7287577" y="1899138"/>
                </a:lnTo>
                <a:close/>
                <a:moveTo>
                  <a:pt x="6812791" y="2929094"/>
                </a:moveTo>
                <a:lnTo>
                  <a:pt x="7287576" y="1979524"/>
                </a:lnTo>
                <a:lnTo>
                  <a:pt x="8418016" y="1979524"/>
                </a:lnTo>
                <a:lnTo>
                  <a:pt x="8892800" y="2929094"/>
                </a:lnTo>
                <a:lnTo>
                  <a:pt x="8418016" y="3878662"/>
                </a:lnTo>
                <a:lnTo>
                  <a:pt x="7287576" y="3878662"/>
                </a:lnTo>
                <a:close/>
                <a:moveTo>
                  <a:pt x="6812791" y="4908618"/>
                </a:moveTo>
                <a:lnTo>
                  <a:pt x="7287576" y="3959050"/>
                </a:lnTo>
                <a:lnTo>
                  <a:pt x="8418016" y="3959050"/>
                </a:lnTo>
                <a:lnTo>
                  <a:pt x="8892800" y="4908619"/>
                </a:lnTo>
                <a:lnTo>
                  <a:pt x="8418016" y="5858187"/>
                </a:lnTo>
                <a:lnTo>
                  <a:pt x="7287576" y="5858187"/>
                </a:lnTo>
                <a:close/>
                <a:moveTo>
                  <a:pt x="5134723" y="1939334"/>
                </a:moveTo>
                <a:lnTo>
                  <a:pt x="5609508" y="989766"/>
                </a:lnTo>
                <a:lnTo>
                  <a:pt x="6739948" y="989766"/>
                </a:lnTo>
                <a:lnTo>
                  <a:pt x="7214732" y="1939334"/>
                </a:lnTo>
                <a:lnTo>
                  <a:pt x="6739948" y="2888904"/>
                </a:lnTo>
                <a:lnTo>
                  <a:pt x="5609508" y="2888904"/>
                </a:lnTo>
                <a:close/>
                <a:moveTo>
                  <a:pt x="5134723" y="3918858"/>
                </a:moveTo>
                <a:lnTo>
                  <a:pt x="5609508" y="2969290"/>
                </a:lnTo>
                <a:lnTo>
                  <a:pt x="6739948" y="2969290"/>
                </a:lnTo>
                <a:lnTo>
                  <a:pt x="7214732" y="3918858"/>
                </a:lnTo>
                <a:lnTo>
                  <a:pt x="6739948" y="4868427"/>
                </a:lnTo>
                <a:lnTo>
                  <a:pt x="5609508" y="4868427"/>
                </a:lnTo>
                <a:close/>
                <a:moveTo>
                  <a:pt x="5069408" y="5938577"/>
                </a:moveTo>
                <a:lnTo>
                  <a:pt x="5544193" y="4989008"/>
                </a:lnTo>
                <a:lnTo>
                  <a:pt x="6674633" y="4989008"/>
                </a:lnTo>
                <a:lnTo>
                  <a:pt x="7149417" y="5938577"/>
                </a:lnTo>
                <a:lnTo>
                  <a:pt x="6674633" y="6888147"/>
                </a:lnTo>
                <a:lnTo>
                  <a:pt x="5544193" y="6888147"/>
                </a:lnTo>
                <a:close/>
                <a:moveTo>
                  <a:pt x="3429131" y="6888148"/>
                </a:moveTo>
                <a:lnTo>
                  <a:pt x="3877162" y="5992087"/>
                </a:lnTo>
                <a:lnTo>
                  <a:pt x="5015638" y="5992087"/>
                </a:lnTo>
                <a:lnTo>
                  <a:pt x="5463668" y="6888148"/>
                </a:lnTo>
                <a:lnTo>
                  <a:pt x="5015638" y="7784208"/>
                </a:lnTo>
                <a:lnTo>
                  <a:pt x="3877162" y="7784208"/>
                </a:lnTo>
                <a:close/>
                <a:moveTo>
                  <a:pt x="3416452" y="4908620"/>
                </a:moveTo>
                <a:lnTo>
                  <a:pt x="3891236" y="3959052"/>
                </a:lnTo>
                <a:lnTo>
                  <a:pt x="5021675" y="3959052"/>
                </a:lnTo>
                <a:lnTo>
                  <a:pt x="5496459" y="4908620"/>
                </a:lnTo>
                <a:lnTo>
                  <a:pt x="5021675" y="5858189"/>
                </a:lnTo>
                <a:lnTo>
                  <a:pt x="3891236" y="5858189"/>
                </a:lnTo>
                <a:close/>
                <a:moveTo>
                  <a:pt x="3416451" y="949572"/>
                </a:moveTo>
                <a:lnTo>
                  <a:pt x="3891234" y="0"/>
                </a:lnTo>
                <a:lnTo>
                  <a:pt x="5021674" y="0"/>
                </a:lnTo>
                <a:lnTo>
                  <a:pt x="5496458" y="949572"/>
                </a:lnTo>
                <a:lnTo>
                  <a:pt x="5021674" y="1899140"/>
                </a:lnTo>
                <a:lnTo>
                  <a:pt x="3891234" y="1899140"/>
                </a:lnTo>
                <a:close/>
                <a:moveTo>
                  <a:pt x="3416451" y="2929096"/>
                </a:moveTo>
                <a:lnTo>
                  <a:pt x="3891234" y="1979526"/>
                </a:lnTo>
                <a:lnTo>
                  <a:pt x="5021674" y="1979526"/>
                </a:lnTo>
                <a:lnTo>
                  <a:pt x="5496458" y="2929096"/>
                </a:lnTo>
                <a:lnTo>
                  <a:pt x="5021674" y="3878664"/>
                </a:lnTo>
                <a:lnTo>
                  <a:pt x="3891234" y="3878664"/>
                </a:lnTo>
                <a:close/>
                <a:moveTo>
                  <a:pt x="1698177" y="1899140"/>
                </a:moveTo>
                <a:lnTo>
                  <a:pt x="2172962" y="949572"/>
                </a:lnTo>
                <a:lnTo>
                  <a:pt x="3303402" y="949572"/>
                </a:lnTo>
                <a:lnTo>
                  <a:pt x="3778186" y="1899140"/>
                </a:lnTo>
                <a:lnTo>
                  <a:pt x="3303402" y="2848708"/>
                </a:lnTo>
                <a:lnTo>
                  <a:pt x="2172962" y="2848708"/>
                </a:lnTo>
                <a:close/>
                <a:moveTo>
                  <a:pt x="1698176" y="3878664"/>
                </a:moveTo>
                <a:lnTo>
                  <a:pt x="2172961" y="2929094"/>
                </a:lnTo>
                <a:lnTo>
                  <a:pt x="3303401" y="2929094"/>
                </a:lnTo>
                <a:lnTo>
                  <a:pt x="3778185" y="3878664"/>
                </a:lnTo>
                <a:lnTo>
                  <a:pt x="3303401" y="4828232"/>
                </a:lnTo>
                <a:lnTo>
                  <a:pt x="2172961" y="4828232"/>
                </a:lnTo>
                <a:close/>
                <a:moveTo>
                  <a:pt x="1698176" y="5858188"/>
                </a:moveTo>
                <a:lnTo>
                  <a:pt x="2172961" y="4908619"/>
                </a:lnTo>
                <a:lnTo>
                  <a:pt x="3303401" y="4908619"/>
                </a:lnTo>
                <a:lnTo>
                  <a:pt x="3778185" y="5858188"/>
                </a:lnTo>
                <a:lnTo>
                  <a:pt x="3303401" y="6807758"/>
                </a:lnTo>
                <a:lnTo>
                  <a:pt x="2172961" y="6807758"/>
                </a:lnTo>
                <a:close/>
                <a:moveTo>
                  <a:pt x="7554" y="6848629"/>
                </a:moveTo>
                <a:lnTo>
                  <a:pt x="455584" y="5952568"/>
                </a:lnTo>
                <a:lnTo>
                  <a:pt x="1594061" y="5952568"/>
                </a:lnTo>
                <a:lnTo>
                  <a:pt x="2042091" y="6848629"/>
                </a:lnTo>
                <a:lnTo>
                  <a:pt x="1594061" y="7744689"/>
                </a:lnTo>
                <a:lnTo>
                  <a:pt x="455584" y="7744689"/>
                </a:lnTo>
                <a:close/>
                <a:moveTo>
                  <a:pt x="3" y="949572"/>
                </a:moveTo>
                <a:lnTo>
                  <a:pt x="474788" y="0"/>
                </a:lnTo>
                <a:lnTo>
                  <a:pt x="1605228" y="0"/>
                </a:lnTo>
                <a:lnTo>
                  <a:pt x="2080012" y="949572"/>
                </a:lnTo>
                <a:lnTo>
                  <a:pt x="1605228" y="1899140"/>
                </a:lnTo>
                <a:lnTo>
                  <a:pt x="474788" y="1899140"/>
                </a:lnTo>
                <a:close/>
                <a:moveTo>
                  <a:pt x="0" y="2929094"/>
                </a:moveTo>
                <a:lnTo>
                  <a:pt x="474785" y="1979526"/>
                </a:lnTo>
                <a:lnTo>
                  <a:pt x="1605225" y="1979526"/>
                </a:lnTo>
                <a:lnTo>
                  <a:pt x="2080009" y="2929094"/>
                </a:lnTo>
                <a:lnTo>
                  <a:pt x="1605225" y="3878664"/>
                </a:lnTo>
                <a:lnTo>
                  <a:pt x="474785" y="3878664"/>
                </a:lnTo>
                <a:close/>
                <a:moveTo>
                  <a:pt x="0" y="4908619"/>
                </a:moveTo>
                <a:lnTo>
                  <a:pt x="474785" y="3959050"/>
                </a:lnTo>
                <a:lnTo>
                  <a:pt x="1605225" y="3959050"/>
                </a:lnTo>
                <a:lnTo>
                  <a:pt x="2080009" y="4908619"/>
                </a:lnTo>
                <a:lnTo>
                  <a:pt x="1605225" y="5858188"/>
                </a:lnTo>
                <a:lnTo>
                  <a:pt x="474785" y="5858188"/>
                </a:lnTo>
                <a:close/>
              </a:path>
            </a:pathLst>
          </a:custGeom>
          <a:blipFill>
            <a:blip r:embed="rId2"/>
            <a:stretch>
              <a:fillRect/>
            </a:stretch>
          </a:blipFill>
          <a:ln>
            <a:solidFill>
              <a:srgbClr val="554E2B"/>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l-GR" dirty="0"/>
          </a:p>
        </p:txBody>
      </p:sp>
      <p:sp>
        <p:nvSpPr>
          <p:cNvPr id="3" name="Εξάγωνο 2">
            <a:extLst>
              <a:ext uri="{FF2B5EF4-FFF2-40B4-BE49-F238E27FC236}">
                <a16:creationId xmlns:a16="http://schemas.microsoft.com/office/drawing/2014/main" id="{40071505-D47F-E76A-83F4-78DB8B0600C1}"/>
              </a:ext>
            </a:extLst>
          </p:cNvPr>
          <p:cNvSpPr/>
          <p:nvPr/>
        </p:nvSpPr>
        <p:spPr>
          <a:xfrm rot="5400000">
            <a:off x="4442376" y="3774809"/>
            <a:ext cx="5399587" cy="1710968"/>
          </a:xfrm>
          <a:prstGeom prst="hexagon">
            <a:avLst/>
          </a:prstGeom>
          <a:noFill/>
          <a:ln>
            <a:solidFill>
              <a:srgbClr val="554E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Εξάγωνο 3">
            <a:extLst>
              <a:ext uri="{FF2B5EF4-FFF2-40B4-BE49-F238E27FC236}">
                <a16:creationId xmlns:a16="http://schemas.microsoft.com/office/drawing/2014/main" id="{A899134B-857D-0697-5046-7481B83666F0}"/>
              </a:ext>
            </a:extLst>
          </p:cNvPr>
          <p:cNvSpPr/>
          <p:nvPr/>
        </p:nvSpPr>
        <p:spPr>
          <a:xfrm rot="5400000">
            <a:off x="6433917" y="3760085"/>
            <a:ext cx="5399587" cy="1710968"/>
          </a:xfrm>
          <a:prstGeom prst="hexagon">
            <a:avLst/>
          </a:prstGeom>
          <a:noFill/>
          <a:ln>
            <a:solidFill>
              <a:srgbClr val="554E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5" name="Εξάγωνο 4">
            <a:extLst>
              <a:ext uri="{FF2B5EF4-FFF2-40B4-BE49-F238E27FC236}">
                <a16:creationId xmlns:a16="http://schemas.microsoft.com/office/drawing/2014/main" id="{21C8A74D-4971-C9F9-5D78-5F5497FB4888}"/>
              </a:ext>
            </a:extLst>
          </p:cNvPr>
          <p:cNvSpPr/>
          <p:nvPr/>
        </p:nvSpPr>
        <p:spPr>
          <a:xfrm rot="5400000">
            <a:off x="8425456" y="3774809"/>
            <a:ext cx="5399589" cy="1710968"/>
          </a:xfrm>
          <a:prstGeom prst="hexagon">
            <a:avLst/>
          </a:prstGeom>
          <a:noFill/>
          <a:ln>
            <a:solidFill>
              <a:srgbClr val="554E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TextBox 5">
            <a:extLst>
              <a:ext uri="{FF2B5EF4-FFF2-40B4-BE49-F238E27FC236}">
                <a16:creationId xmlns:a16="http://schemas.microsoft.com/office/drawing/2014/main" id="{6D0E277F-5738-6B9D-4CB0-A4ADF2FF2794}"/>
              </a:ext>
            </a:extLst>
          </p:cNvPr>
          <p:cNvSpPr txBox="1"/>
          <p:nvPr/>
        </p:nvSpPr>
        <p:spPr>
          <a:xfrm>
            <a:off x="147711" y="734311"/>
            <a:ext cx="5483284" cy="553998"/>
          </a:xfrm>
          <a:prstGeom prst="rect">
            <a:avLst/>
          </a:prstGeom>
          <a:noFill/>
        </p:spPr>
        <p:txBody>
          <a:bodyPr wrap="square" rtlCol="0">
            <a:spAutoFit/>
          </a:bodyPr>
          <a:lstStyle/>
          <a:p>
            <a:r>
              <a:rPr lang="el-GR" sz="3000" dirty="0">
                <a:solidFill>
                  <a:srgbClr val="B7AB71"/>
                </a:solidFill>
                <a:latin typeface="Comic Sans MS" panose="030F0702030302020204" pitchFamily="66" charset="0"/>
                <a:ea typeface="Verdana" panose="020B0604030504040204" pitchFamily="34" charset="0"/>
                <a:cs typeface="Angsana New" panose="02020603050405020304" pitchFamily="18" charset="-34"/>
              </a:rPr>
              <a:t>Τι είναι το Άγιο Μύρο;</a:t>
            </a:r>
          </a:p>
        </p:txBody>
      </p:sp>
      <p:sp>
        <p:nvSpPr>
          <p:cNvPr id="7" name="TextBox 6">
            <a:extLst>
              <a:ext uri="{FF2B5EF4-FFF2-40B4-BE49-F238E27FC236}">
                <a16:creationId xmlns:a16="http://schemas.microsoft.com/office/drawing/2014/main" id="{4E3A2491-EF86-C897-D493-86AD1A2DD520}"/>
              </a:ext>
            </a:extLst>
          </p:cNvPr>
          <p:cNvSpPr txBox="1"/>
          <p:nvPr/>
        </p:nvSpPr>
        <p:spPr>
          <a:xfrm>
            <a:off x="312516" y="2268638"/>
            <a:ext cx="5483284" cy="2554545"/>
          </a:xfrm>
          <a:prstGeom prst="rect">
            <a:avLst/>
          </a:prstGeom>
          <a:noFill/>
        </p:spPr>
        <p:txBody>
          <a:bodyPr wrap="square" rtlCol="0">
            <a:spAutoFit/>
          </a:bodyPr>
          <a:lstStyle/>
          <a:p>
            <a:pPr marL="342900" indent="-342900" algn="just">
              <a:buFont typeface="Arial" panose="020B0604020202020204" pitchFamily="34" charset="0"/>
              <a:buChar char="•"/>
            </a:pPr>
            <a:r>
              <a:rPr lang="el-GR" sz="2000" dirty="0" err="1">
                <a:solidFill>
                  <a:srgbClr val="B7AB71"/>
                </a:solidFill>
                <a:latin typeface="Comic Sans MS" panose="030F0702030302020204" pitchFamily="66" charset="0"/>
              </a:rPr>
              <a:t>Πολυσύστατο</a:t>
            </a:r>
            <a:r>
              <a:rPr lang="el-GR" sz="2000" dirty="0">
                <a:solidFill>
                  <a:srgbClr val="B7AB71"/>
                </a:solidFill>
                <a:latin typeface="Comic Sans MS" panose="030F0702030302020204" pitchFamily="66" charset="0"/>
              </a:rPr>
              <a:t> αρωματικό έλαιο</a:t>
            </a:r>
          </a:p>
          <a:p>
            <a:pPr marL="342900" indent="-342900" algn="just">
              <a:buFont typeface="Arial" panose="020B0604020202020204" pitchFamily="34" charset="0"/>
              <a:buChar char="•"/>
            </a:pPr>
            <a:r>
              <a:rPr lang="el-GR" sz="2000" dirty="0">
                <a:solidFill>
                  <a:srgbClr val="B7AB71"/>
                </a:solidFill>
                <a:latin typeface="Comic Sans MS" panose="030F0702030302020204" pitchFamily="66" charset="0"/>
              </a:rPr>
              <a:t>Διαχρονικά σημαντικό στοιχείο τόσο της φυσικής όσο και της πολιτισμικής ιστορίας του ανθρώπου</a:t>
            </a:r>
          </a:p>
          <a:p>
            <a:pPr marL="342900" indent="-342900" algn="just">
              <a:buFont typeface="Arial" panose="020B0604020202020204" pitchFamily="34" charset="0"/>
              <a:buChar char="•"/>
            </a:pPr>
            <a:r>
              <a:rPr lang="el-GR" sz="2000" dirty="0">
                <a:solidFill>
                  <a:srgbClr val="B7AB71"/>
                </a:solidFill>
                <a:latin typeface="Comic Sans MS" panose="030F0702030302020204" pitchFamily="66" charset="0"/>
              </a:rPr>
              <a:t>Καταλογιζόταν ανάμεσα στα πιο εξέχοντα αγαθά</a:t>
            </a:r>
          </a:p>
          <a:p>
            <a:pPr marL="342900" indent="-342900" algn="just">
              <a:buFont typeface="Arial" panose="020B0604020202020204" pitchFamily="34" charset="0"/>
              <a:buChar char="•"/>
            </a:pPr>
            <a:r>
              <a:rPr lang="el-GR" sz="2000" dirty="0">
                <a:solidFill>
                  <a:srgbClr val="B7AB71"/>
                </a:solidFill>
                <a:latin typeface="Comic Sans MS" panose="030F0702030302020204" pitchFamily="66" charset="0"/>
              </a:rPr>
              <a:t>Οι βιοδραστικοί μεταβολίτες του  παρουσιάζουν χημικό ενδιαφέρον</a:t>
            </a:r>
          </a:p>
        </p:txBody>
      </p:sp>
    </p:spTree>
    <p:extLst>
      <p:ext uri="{BB962C8B-B14F-4D97-AF65-F5344CB8AC3E}">
        <p14:creationId xmlns:p14="http://schemas.microsoft.com/office/powerpoint/2010/main" val="3784413346"/>
      </p:ext>
    </p:extLst>
  </p:cSld>
  <p:clrMapOvr>
    <a:masterClrMapping/>
  </p:clrMapOvr>
  <p:transition spd="slow">
    <p:push dir="u"/>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254C6-055D-9A84-C5EC-69C7E526E252}"/>
            </a:ext>
          </a:extLst>
        </p:cNvPr>
        <p:cNvGrpSpPr/>
        <p:nvPr/>
      </p:nvGrpSpPr>
      <p:grpSpPr>
        <a:xfrm>
          <a:off x="0" y="0"/>
          <a:ext cx="0" cy="0"/>
          <a:chOff x="0" y="0"/>
          <a:chExt cx="0" cy="0"/>
        </a:xfrm>
      </p:grpSpPr>
      <p:sp>
        <p:nvSpPr>
          <p:cNvPr id="3" name="Εξάγωνο 2">
            <a:extLst>
              <a:ext uri="{FF2B5EF4-FFF2-40B4-BE49-F238E27FC236}">
                <a16:creationId xmlns:a16="http://schemas.microsoft.com/office/drawing/2014/main" id="{2D4191CD-648B-7555-EEFE-888F92FE4FAC}"/>
              </a:ext>
            </a:extLst>
          </p:cNvPr>
          <p:cNvSpPr/>
          <p:nvPr/>
        </p:nvSpPr>
        <p:spPr>
          <a:xfrm rot="5400000">
            <a:off x="4442377" y="66966"/>
            <a:ext cx="5399587" cy="1710968"/>
          </a:xfrm>
          <a:prstGeom prst="hexagon">
            <a:avLst/>
          </a:prstGeom>
          <a:noFill/>
          <a:ln>
            <a:solidFill>
              <a:srgbClr val="554E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Εξάγωνο 3">
            <a:extLst>
              <a:ext uri="{FF2B5EF4-FFF2-40B4-BE49-F238E27FC236}">
                <a16:creationId xmlns:a16="http://schemas.microsoft.com/office/drawing/2014/main" id="{6664E9B3-3699-C953-BBE4-695959FC0062}"/>
              </a:ext>
            </a:extLst>
          </p:cNvPr>
          <p:cNvSpPr/>
          <p:nvPr/>
        </p:nvSpPr>
        <p:spPr>
          <a:xfrm rot="5400000">
            <a:off x="6422116" y="66964"/>
            <a:ext cx="5399587" cy="1710968"/>
          </a:xfrm>
          <a:prstGeom prst="hexagon">
            <a:avLst/>
          </a:prstGeom>
          <a:noFill/>
          <a:ln>
            <a:solidFill>
              <a:srgbClr val="554E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5" name="Εξάγωνο 4">
            <a:extLst>
              <a:ext uri="{FF2B5EF4-FFF2-40B4-BE49-F238E27FC236}">
                <a16:creationId xmlns:a16="http://schemas.microsoft.com/office/drawing/2014/main" id="{E390A5C0-5D1C-FF14-CCF2-2DC4ABF6CEA6}"/>
              </a:ext>
            </a:extLst>
          </p:cNvPr>
          <p:cNvSpPr/>
          <p:nvPr/>
        </p:nvSpPr>
        <p:spPr>
          <a:xfrm rot="5400000">
            <a:off x="8401857" y="66965"/>
            <a:ext cx="5399589" cy="1710968"/>
          </a:xfrm>
          <a:prstGeom prst="hexagon">
            <a:avLst/>
          </a:prstGeom>
          <a:noFill/>
          <a:ln>
            <a:solidFill>
              <a:srgbClr val="554E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Εξάγωνο 6">
            <a:extLst>
              <a:ext uri="{FF2B5EF4-FFF2-40B4-BE49-F238E27FC236}">
                <a16:creationId xmlns:a16="http://schemas.microsoft.com/office/drawing/2014/main" id="{F0C27EF9-3072-915D-D367-C9CC92E98CF0}"/>
              </a:ext>
            </a:extLst>
          </p:cNvPr>
          <p:cNvSpPr/>
          <p:nvPr/>
        </p:nvSpPr>
        <p:spPr>
          <a:xfrm rot="5400000">
            <a:off x="9386415" y="3427745"/>
            <a:ext cx="1554984" cy="1557495"/>
          </a:xfrm>
          <a:prstGeom prst="hexagon">
            <a:avLst/>
          </a:prstGeom>
          <a:noFill/>
          <a:ln>
            <a:solidFill>
              <a:srgbClr val="554E2B">
                <a:alpha val="17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Εξάγωνο 7">
            <a:extLst>
              <a:ext uri="{FF2B5EF4-FFF2-40B4-BE49-F238E27FC236}">
                <a16:creationId xmlns:a16="http://schemas.microsoft.com/office/drawing/2014/main" id="{323B8ED0-285E-4D8A-89F2-764F85E441C1}"/>
              </a:ext>
            </a:extLst>
          </p:cNvPr>
          <p:cNvSpPr/>
          <p:nvPr/>
        </p:nvSpPr>
        <p:spPr>
          <a:xfrm rot="5400000">
            <a:off x="3565700" y="4721318"/>
            <a:ext cx="1238761" cy="914400"/>
          </a:xfrm>
          <a:prstGeom prst="hexagon">
            <a:avLst/>
          </a:prstGeom>
          <a:noFill/>
          <a:ln>
            <a:solidFill>
              <a:srgbClr val="554E2B">
                <a:alpha val="25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Εξάγωνο 8">
            <a:extLst>
              <a:ext uri="{FF2B5EF4-FFF2-40B4-BE49-F238E27FC236}">
                <a16:creationId xmlns:a16="http://schemas.microsoft.com/office/drawing/2014/main" id="{5FE8A490-42EC-7AD9-53F1-D0729956C344}"/>
              </a:ext>
            </a:extLst>
          </p:cNvPr>
          <p:cNvSpPr/>
          <p:nvPr/>
        </p:nvSpPr>
        <p:spPr>
          <a:xfrm rot="5400000">
            <a:off x="-166208" y="5781420"/>
            <a:ext cx="1238761" cy="914400"/>
          </a:xfrm>
          <a:prstGeom prst="hexagon">
            <a:avLst/>
          </a:prstGeom>
          <a:noFill/>
          <a:ln>
            <a:solidFill>
              <a:srgbClr val="554E2B">
                <a:alpha val="26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Εξάγωνο 9">
            <a:extLst>
              <a:ext uri="{FF2B5EF4-FFF2-40B4-BE49-F238E27FC236}">
                <a16:creationId xmlns:a16="http://schemas.microsoft.com/office/drawing/2014/main" id="{C17F6271-60E8-6E1A-E7FA-272FDFBB9413}"/>
              </a:ext>
            </a:extLst>
          </p:cNvPr>
          <p:cNvSpPr/>
          <p:nvPr/>
        </p:nvSpPr>
        <p:spPr>
          <a:xfrm rot="5400000">
            <a:off x="10974053" y="5759390"/>
            <a:ext cx="1470475" cy="1247651"/>
          </a:xfrm>
          <a:prstGeom prst="hexagon">
            <a:avLst/>
          </a:prstGeom>
          <a:noFill/>
          <a:ln>
            <a:solidFill>
              <a:srgbClr val="554E2B">
                <a:alpha val="18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1" name="Εξάγωνο 10">
            <a:extLst>
              <a:ext uri="{FF2B5EF4-FFF2-40B4-BE49-F238E27FC236}">
                <a16:creationId xmlns:a16="http://schemas.microsoft.com/office/drawing/2014/main" id="{C5200A7E-F309-6284-DC17-CD79F4CBF058}"/>
              </a:ext>
            </a:extLst>
          </p:cNvPr>
          <p:cNvSpPr/>
          <p:nvPr/>
        </p:nvSpPr>
        <p:spPr>
          <a:xfrm rot="5400000">
            <a:off x="4282639" y="5819602"/>
            <a:ext cx="1060704" cy="914400"/>
          </a:xfrm>
          <a:prstGeom prst="hexagon">
            <a:avLst/>
          </a:prstGeom>
          <a:noFill/>
          <a:ln>
            <a:solidFill>
              <a:srgbClr val="554E2B">
                <a:alpha val="17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Εξάγωνο 11">
            <a:extLst>
              <a:ext uri="{FF2B5EF4-FFF2-40B4-BE49-F238E27FC236}">
                <a16:creationId xmlns:a16="http://schemas.microsoft.com/office/drawing/2014/main" id="{CE8D1984-E114-D025-205F-71B91B36F60E}"/>
              </a:ext>
            </a:extLst>
          </p:cNvPr>
          <p:cNvSpPr/>
          <p:nvPr/>
        </p:nvSpPr>
        <p:spPr>
          <a:xfrm rot="5400000">
            <a:off x="-73152" y="-65104"/>
            <a:ext cx="1060704" cy="914400"/>
          </a:xfrm>
          <a:prstGeom prst="hexagon">
            <a:avLst/>
          </a:prstGeom>
          <a:noFill/>
          <a:ln>
            <a:solidFill>
              <a:srgbClr val="554E2B">
                <a:alpha val="17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14" name="Γραφικό 13" descr="Δέντρο με ρίζες με συμπαγές γέμισμα">
            <a:extLst>
              <a:ext uri="{FF2B5EF4-FFF2-40B4-BE49-F238E27FC236}">
                <a16:creationId xmlns:a16="http://schemas.microsoft.com/office/drawing/2014/main" id="{9DB5A1F1-61C1-733F-78A5-5E8DAAE277A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706707" y="3749292"/>
            <a:ext cx="914400" cy="914400"/>
          </a:xfrm>
          <a:prstGeom prst="rect">
            <a:avLst/>
          </a:prstGeom>
        </p:spPr>
      </p:pic>
      <p:sp>
        <p:nvSpPr>
          <p:cNvPr id="15" name="Εξάγωνο 14">
            <a:extLst>
              <a:ext uri="{FF2B5EF4-FFF2-40B4-BE49-F238E27FC236}">
                <a16:creationId xmlns:a16="http://schemas.microsoft.com/office/drawing/2014/main" id="{DDE6B6AE-2D38-57F1-71F9-57821184CF99}"/>
              </a:ext>
            </a:extLst>
          </p:cNvPr>
          <p:cNvSpPr/>
          <p:nvPr/>
        </p:nvSpPr>
        <p:spPr>
          <a:xfrm rot="5400000">
            <a:off x="6624000" y="3455155"/>
            <a:ext cx="2820520" cy="2570526"/>
          </a:xfrm>
          <a:prstGeom prst="hexagon">
            <a:avLst/>
          </a:prstGeom>
          <a:blipFill dpi="0" rotWithShape="0">
            <a:blip r:embed="rId3"/>
            <a:srcRect/>
            <a:stretch>
              <a:fillRect t="908" b="-908"/>
            </a:stretch>
          </a:blipFill>
          <a:ln>
            <a:solidFill>
              <a:srgbClr val="554E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TextBox 5">
            <a:extLst>
              <a:ext uri="{FF2B5EF4-FFF2-40B4-BE49-F238E27FC236}">
                <a16:creationId xmlns:a16="http://schemas.microsoft.com/office/drawing/2014/main" id="{137EAFD4-0F66-5860-EF84-0B7995F6E7C8}"/>
              </a:ext>
            </a:extLst>
          </p:cNvPr>
          <p:cNvSpPr txBox="1"/>
          <p:nvPr/>
        </p:nvSpPr>
        <p:spPr>
          <a:xfrm>
            <a:off x="352636" y="1365353"/>
            <a:ext cx="5644086" cy="3606115"/>
          </a:xfrm>
          <a:prstGeom prst="rect">
            <a:avLst/>
          </a:prstGeom>
          <a:noFill/>
        </p:spPr>
        <p:txBody>
          <a:bodyPr wrap="square" rtlCol="0">
            <a:spAutoFit/>
          </a:bodyPr>
          <a:lstStyle/>
          <a:p>
            <a:pPr algn="just" rtl="0" fontAlgn="base">
              <a:spcBef>
                <a:spcPts val="1000"/>
              </a:spcBef>
              <a:buFont typeface="Arial" panose="020B0604020202020204" pitchFamily="34" charset="0"/>
              <a:buChar char="•"/>
            </a:pPr>
            <a:endParaRPr lang="el-GR" sz="2000" b="0" i="0" u="none" strike="noStrike" dirty="0">
              <a:solidFill>
                <a:srgbClr val="B7AB71"/>
              </a:solidFill>
              <a:effectLst/>
              <a:latin typeface="Comic Sans MS" panose="030F0702030302020204" pitchFamily="66" charset="0"/>
            </a:endParaRPr>
          </a:p>
          <a:p>
            <a:pPr algn="just" rtl="0" fontAlgn="base">
              <a:spcBef>
                <a:spcPts val="1000"/>
              </a:spcBef>
            </a:pPr>
            <a:r>
              <a:rPr lang="el-GR" sz="2000" b="0" i="0" u="none" strike="noStrike" dirty="0">
                <a:solidFill>
                  <a:srgbClr val="C00000"/>
                </a:solidFill>
                <a:effectLst/>
                <a:latin typeface="Comic Sans MS" panose="030F0702030302020204" pitchFamily="66" charset="0"/>
              </a:rPr>
              <a:t>Το φυτικό είδος </a:t>
            </a:r>
            <a:r>
              <a:rPr lang="el-GR" sz="2000" b="0" i="1" u="none" strike="noStrike" dirty="0" err="1">
                <a:solidFill>
                  <a:srgbClr val="C00000"/>
                </a:solidFill>
                <a:effectLst/>
                <a:latin typeface="Comic Sans MS" panose="030F0702030302020204" pitchFamily="66" charset="0"/>
              </a:rPr>
              <a:t>Commiphora</a:t>
            </a:r>
            <a:r>
              <a:rPr lang="el-GR" sz="2000" b="0" i="1" u="none" strike="noStrike" dirty="0">
                <a:solidFill>
                  <a:srgbClr val="C00000"/>
                </a:solidFill>
                <a:effectLst/>
                <a:latin typeface="Comic Sans MS" panose="030F0702030302020204" pitchFamily="66" charset="0"/>
              </a:rPr>
              <a:t> </a:t>
            </a:r>
            <a:r>
              <a:rPr lang="el-GR" sz="2000" b="0" i="1" u="none" strike="noStrike" dirty="0" err="1">
                <a:solidFill>
                  <a:srgbClr val="C00000"/>
                </a:solidFill>
                <a:effectLst/>
                <a:latin typeface="Comic Sans MS" panose="030F0702030302020204" pitchFamily="66" charset="0"/>
              </a:rPr>
              <a:t>myrrha</a:t>
            </a:r>
            <a:r>
              <a:rPr lang="el-GR" sz="2000" b="0" i="1" u="none" strike="noStrike" dirty="0">
                <a:solidFill>
                  <a:srgbClr val="C00000"/>
                </a:solidFill>
                <a:effectLst/>
                <a:latin typeface="Comic Sans MS" panose="030F0702030302020204" pitchFamily="66" charset="0"/>
              </a:rPr>
              <a:t> </a:t>
            </a:r>
            <a:r>
              <a:rPr lang="el-GR" sz="2000" b="0" i="0" u="none" strike="noStrike" dirty="0">
                <a:solidFill>
                  <a:srgbClr val="C00000"/>
                </a:solidFill>
                <a:effectLst/>
                <a:latin typeface="Comic Sans MS" panose="030F0702030302020204" pitchFamily="66" charset="0"/>
              </a:rPr>
              <a:t>ανήκει στο γένος </a:t>
            </a:r>
            <a:r>
              <a:rPr lang="el-GR" sz="2000" b="0" i="1" u="none" strike="noStrike" dirty="0" err="1">
                <a:solidFill>
                  <a:srgbClr val="C00000"/>
                </a:solidFill>
                <a:effectLst/>
                <a:latin typeface="Comic Sans MS" panose="030F0702030302020204" pitchFamily="66" charset="0"/>
              </a:rPr>
              <a:t>Commiphora</a:t>
            </a:r>
            <a:r>
              <a:rPr lang="el-GR" sz="2000" b="0" i="0" u="none" strike="noStrike" dirty="0">
                <a:solidFill>
                  <a:srgbClr val="C00000"/>
                </a:solidFill>
                <a:effectLst/>
                <a:latin typeface="Comic Sans MS" panose="030F0702030302020204" pitchFamily="66" charset="0"/>
              </a:rPr>
              <a:t> και πρόκειται για μια φυσική ρητίνη η οποία χρησιμοποιείται από την αρχαιότητα, χάρη στις θεραπευτικές και αρωματικές της ιδιότητες, αλλά και τη χρήση της  για θρησκευτικούς σκοπούς.   Εντοπίζεται κυρίως σε </a:t>
            </a:r>
            <a:r>
              <a:rPr lang="el-GR" sz="2000" b="0" i="0" u="none" strike="noStrike" dirty="0" err="1">
                <a:solidFill>
                  <a:srgbClr val="C00000"/>
                </a:solidFill>
                <a:effectLst/>
                <a:latin typeface="Comic Sans MS" panose="030F0702030302020204" pitchFamily="66" charset="0"/>
              </a:rPr>
              <a:t>ημι</a:t>
            </a:r>
            <a:r>
              <a:rPr lang="el-GR" sz="2000" b="0" i="0" u="none" strike="noStrike" dirty="0">
                <a:solidFill>
                  <a:srgbClr val="C00000"/>
                </a:solidFill>
                <a:effectLst/>
                <a:latin typeface="Comic Sans MS" panose="030F0702030302020204" pitchFamily="66" charset="0"/>
              </a:rPr>
              <a:t>-άνυδρες και άνυδρες περιοχές, όπως η νότια Αραβία, η βόρεια Σομαλία, η Ινδία, το Σουδάν, η βόρεια Κένυα και η Αιθιοπία. </a:t>
            </a:r>
          </a:p>
        </p:txBody>
      </p:sp>
    </p:spTree>
    <p:extLst>
      <p:ext uri="{BB962C8B-B14F-4D97-AF65-F5344CB8AC3E}">
        <p14:creationId xmlns:p14="http://schemas.microsoft.com/office/powerpoint/2010/main" val="3908451977"/>
      </p:ext>
    </p:extLst>
  </p:cSld>
  <p:clrMapOvr>
    <a:masterClrMapping/>
  </p:clrMapOvr>
  <p:transition spd="slow">
    <p:push dir="u"/>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descr="Εικόνα που περιέχει δέντρο, εξωτερικός χώρος/ύπαιθρος, ουρανός, καφέ&#10;&#10;Το περιεχόμενο που δημιουργείται από τεχνολογία AI ενδέχεται να είναι εσφαλμένο.">
            <a:extLst>
              <a:ext uri="{FF2B5EF4-FFF2-40B4-BE49-F238E27FC236}">
                <a16:creationId xmlns:a16="http://schemas.microsoft.com/office/drawing/2014/main" id="{EF9C2FB7-F097-FE2E-DAB2-1FAE9FF8FF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667000" y="-2667002"/>
            <a:ext cx="6858001" cy="12192002"/>
          </a:xfrm>
          <a:prstGeom prst="rect">
            <a:avLst/>
          </a:prstGeom>
        </p:spPr>
      </p:pic>
      <p:sp>
        <p:nvSpPr>
          <p:cNvPr id="5" name="Ορθογώνιο 4">
            <a:extLst>
              <a:ext uri="{FF2B5EF4-FFF2-40B4-BE49-F238E27FC236}">
                <a16:creationId xmlns:a16="http://schemas.microsoft.com/office/drawing/2014/main" id="{47A2CE9C-1A99-D6D4-CB57-3981C902FE50}"/>
              </a:ext>
            </a:extLst>
          </p:cNvPr>
          <p:cNvSpPr/>
          <p:nvPr/>
        </p:nvSpPr>
        <p:spPr>
          <a:xfrm>
            <a:off x="9330" y="-100484"/>
            <a:ext cx="12192001" cy="6958484"/>
          </a:xfrm>
          <a:prstGeom prst="rect">
            <a:avLst/>
          </a:prstGeom>
          <a:gradFill>
            <a:gsLst>
              <a:gs pos="48000">
                <a:srgbClr val="554E2B">
                  <a:alpha val="69000"/>
                </a:srgbClr>
              </a:gs>
              <a:gs pos="10000">
                <a:schemeClr val="bg2">
                  <a:lumMod val="10000"/>
                </a:schemeClr>
              </a:gs>
              <a:gs pos="0">
                <a:schemeClr val="tx1">
                  <a:lumMod val="95000"/>
                  <a:lumOff val="5000"/>
                </a:schemeClr>
              </a:gs>
              <a:gs pos="93000">
                <a:srgbClr val="554E2B"/>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 name="TextBox 1">
            <a:extLst>
              <a:ext uri="{FF2B5EF4-FFF2-40B4-BE49-F238E27FC236}">
                <a16:creationId xmlns:a16="http://schemas.microsoft.com/office/drawing/2014/main" id="{23D5312F-EA04-AD84-039D-5720FE429159}"/>
              </a:ext>
            </a:extLst>
          </p:cNvPr>
          <p:cNvSpPr txBox="1"/>
          <p:nvPr/>
        </p:nvSpPr>
        <p:spPr>
          <a:xfrm>
            <a:off x="675639" y="1838960"/>
            <a:ext cx="10840720" cy="1077218"/>
          </a:xfrm>
          <a:prstGeom prst="rect">
            <a:avLst/>
          </a:prstGeom>
          <a:noFill/>
        </p:spPr>
        <p:txBody>
          <a:bodyPr wrap="square" rtlCol="0">
            <a:spAutoFit/>
          </a:bodyPr>
          <a:lstStyle/>
          <a:p>
            <a:endParaRPr lang="el-GR" sz="3200" dirty="0"/>
          </a:p>
          <a:p>
            <a:endParaRPr lang="el-GR" sz="3200" dirty="0"/>
          </a:p>
        </p:txBody>
      </p:sp>
      <p:sp>
        <p:nvSpPr>
          <p:cNvPr id="3" name="TextBox 2">
            <a:extLst>
              <a:ext uri="{FF2B5EF4-FFF2-40B4-BE49-F238E27FC236}">
                <a16:creationId xmlns:a16="http://schemas.microsoft.com/office/drawing/2014/main" id="{5836979C-C80C-C85C-0D8E-928109D772D5}"/>
              </a:ext>
            </a:extLst>
          </p:cNvPr>
          <p:cNvSpPr txBox="1"/>
          <p:nvPr/>
        </p:nvSpPr>
        <p:spPr>
          <a:xfrm>
            <a:off x="-9333" y="458877"/>
            <a:ext cx="12192003" cy="4042132"/>
          </a:xfrm>
          <a:prstGeom prst="rect">
            <a:avLst/>
          </a:prstGeom>
          <a:noFill/>
        </p:spPr>
        <p:txBody>
          <a:bodyPr wrap="square" rtlCol="0">
            <a:spAutoFit/>
          </a:bodyPr>
          <a:lstStyle/>
          <a:p>
            <a:pPr algn="ctr" rtl="0" fontAlgn="base">
              <a:spcBef>
                <a:spcPts val="1000"/>
              </a:spcBef>
            </a:pPr>
            <a:r>
              <a:rPr lang="el-GR" sz="3600" b="1" i="0" u="none" strike="noStrike" dirty="0">
                <a:solidFill>
                  <a:srgbClr val="C8BF92"/>
                </a:solidFill>
                <a:effectLst/>
                <a:latin typeface="Comic Sans MS" panose="030F0702030302020204" pitchFamily="66" charset="0"/>
              </a:rPr>
              <a:t>Βοτανική περιγραφή του δέντρου </a:t>
            </a:r>
            <a:r>
              <a:rPr lang="el-GR" sz="3600" b="1" i="1" u="none" strike="noStrike" dirty="0" err="1">
                <a:solidFill>
                  <a:srgbClr val="C8BF92"/>
                </a:solidFill>
                <a:effectLst/>
                <a:latin typeface="Comic Sans MS" panose="030F0702030302020204" pitchFamily="66" charset="0"/>
              </a:rPr>
              <a:t>Commiphora</a:t>
            </a:r>
            <a:r>
              <a:rPr lang="el-GR" sz="3600" b="1" i="1" u="none" strike="noStrike" dirty="0">
                <a:solidFill>
                  <a:srgbClr val="C8BF92"/>
                </a:solidFill>
                <a:effectLst/>
                <a:latin typeface="Comic Sans MS" panose="030F0702030302020204" pitchFamily="66" charset="0"/>
              </a:rPr>
              <a:t> </a:t>
            </a:r>
            <a:r>
              <a:rPr lang="el-GR" sz="3600" b="1" i="1" u="none" strike="noStrike" dirty="0" err="1">
                <a:solidFill>
                  <a:srgbClr val="C8BF92"/>
                </a:solidFill>
                <a:effectLst/>
                <a:latin typeface="Comic Sans MS" panose="030F0702030302020204" pitchFamily="66" charset="0"/>
              </a:rPr>
              <a:t>myrrha</a:t>
            </a:r>
            <a:r>
              <a:rPr lang="el-GR" sz="3600" b="1" i="1" u="none" strike="noStrike" dirty="0">
                <a:solidFill>
                  <a:srgbClr val="C8BF92"/>
                </a:solidFill>
                <a:effectLst/>
                <a:latin typeface="Comic Sans MS" panose="030F0702030302020204" pitchFamily="66" charset="0"/>
              </a:rPr>
              <a:t> </a:t>
            </a:r>
            <a:br>
              <a:rPr lang="el-GR" sz="2800" b="1" i="0" u="none" strike="noStrike" dirty="0">
                <a:effectLst/>
                <a:latin typeface="Century Gothic" panose="020B0502020202020204" pitchFamily="34" charset="0"/>
              </a:rPr>
            </a:br>
            <a:endParaRPr lang="el-GR" sz="2800" b="1" i="0" u="none" strike="noStrike" dirty="0">
              <a:effectLst/>
              <a:latin typeface="Century Gothic" panose="020B0502020202020204" pitchFamily="34" charset="0"/>
            </a:endParaRPr>
          </a:p>
          <a:p>
            <a:pPr marL="342900" indent="-342900" rtl="0" fontAlgn="base">
              <a:spcBef>
                <a:spcPts val="1000"/>
              </a:spcBef>
              <a:buFont typeface="Arial" panose="020B0604020202020204" pitchFamily="34" charset="0"/>
              <a:buChar char="•"/>
            </a:pPr>
            <a:r>
              <a:rPr lang="el-GR" sz="2400" b="1" i="0" u="none" strike="noStrike" dirty="0">
                <a:solidFill>
                  <a:srgbClr val="C8BF92"/>
                </a:solidFill>
                <a:effectLst/>
                <a:latin typeface="Comic Sans MS" panose="030F0702030302020204" pitchFamily="66" charset="0"/>
              </a:rPr>
              <a:t>Μικρό δέντρο ή μεγάλος θάμνος, με ακανόνιστους, μπερδεμένους βλαστούς, κορμό με σημαντικό πάχος, δεν ξεπερνά τα 3 μέτρα</a:t>
            </a:r>
          </a:p>
          <a:p>
            <a:pPr marL="342900" indent="-342900" algn="just" rtl="0" fontAlgn="base">
              <a:buFont typeface="Arial" panose="020B0604020202020204" pitchFamily="34" charset="0"/>
              <a:buChar char="•"/>
            </a:pPr>
            <a:r>
              <a:rPr lang="el-GR" sz="2400" b="1" i="0" u="none" strike="noStrike" dirty="0">
                <a:solidFill>
                  <a:srgbClr val="C8BF92"/>
                </a:solidFill>
                <a:effectLst/>
                <a:latin typeface="Comic Sans MS" panose="030F0702030302020204" pitchFamily="66" charset="0"/>
              </a:rPr>
              <a:t>Είναι σε φύλλωμα για μικρό χρονικό διάστημα, μετά την εποχή των βροχών</a:t>
            </a:r>
          </a:p>
          <a:p>
            <a:pPr marL="342900" indent="-342900" algn="just" rtl="0" fontAlgn="base">
              <a:buFont typeface="Arial" panose="020B0604020202020204" pitchFamily="34" charset="0"/>
              <a:buChar char="•"/>
            </a:pPr>
            <a:r>
              <a:rPr lang="el-GR" sz="2400" b="1" i="0" u="none" strike="noStrike" dirty="0">
                <a:solidFill>
                  <a:srgbClr val="C8BF92"/>
                </a:solidFill>
                <a:effectLst/>
                <a:latin typeface="Comic Sans MS" panose="030F0702030302020204" pitchFamily="66" charset="0"/>
              </a:rPr>
              <a:t>Τα φύλλα του περιέχουν αρωματικές ρητίνες</a:t>
            </a:r>
          </a:p>
          <a:p>
            <a:pPr marL="342900" indent="-342900" algn="just" rtl="0" fontAlgn="base">
              <a:spcBef>
                <a:spcPts val="1000"/>
              </a:spcBef>
              <a:buFont typeface="Arial" panose="020B0604020202020204" pitchFamily="34" charset="0"/>
              <a:buChar char="•"/>
            </a:pPr>
            <a:r>
              <a:rPr lang="el-GR" sz="2400" b="1" i="0" u="none" strike="noStrike" dirty="0">
                <a:solidFill>
                  <a:srgbClr val="C8BF92"/>
                </a:solidFill>
                <a:effectLst/>
                <a:latin typeface="Comic Sans MS" panose="030F0702030302020204" pitchFamily="66" charset="0"/>
              </a:rPr>
              <a:t>Ο φλοιός περιέχει σωλήνες γεμάτους με κίτρινο λεπτόκοκκο ρητινώδες υγρό</a:t>
            </a:r>
          </a:p>
          <a:p>
            <a:pPr rtl="0"/>
            <a:br>
              <a:rPr lang="el-GR" sz="2800" b="1" i="0" u="none" strike="noStrike" dirty="0">
                <a:effectLst/>
                <a:latin typeface="Century Gothic" panose="020B0502020202020204" pitchFamily="34" charset="0"/>
              </a:rPr>
            </a:br>
            <a:endParaRPr lang="el-GR" sz="2800" b="1" dirty="0">
              <a:effectLst/>
            </a:endParaRPr>
          </a:p>
        </p:txBody>
      </p:sp>
    </p:spTree>
    <p:extLst>
      <p:ext uri="{BB962C8B-B14F-4D97-AF65-F5344CB8AC3E}">
        <p14:creationId xmlns:p14="http://schemas.microsoft.com/office/powerpoint/2010/main" val="2247439316"/>
      </p:ext>
    </p:extLst>
  </p:cSld>
  <p:clrMapOvr>
    <a:masterClrMapping/>
  </p:clrMapOvr>
  <p:transition spd="slow">
    <p:push dir="u"/>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654E1-0D7F-1F75-074E-A8872632B8A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A53C01F-6D12-E0D1-C455-F944F50C4FD5}"/>
              </a:ext>
            </a:extLst>
          </p:cNvPr>
          <p:cNvSpPr txBox="1"/>
          <p:nvPr/>
        </p:nvSpPr>
        <p:spPr>
          <a:xfrm>
            <a:off x="1402080" y="836852"/>
            <a:ext cx="9204960" cy="464742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l-GR" sz="4000" b="1" i="0" u="none" strike="noStrike" kern="1200" cap="none" spc="0" normalizeH="0" baseline="0" noProof="0" dirty="0">
                <a:ln>
                  <a:noFill/>
                </a:ln>
                <a:solidFill>
                  <a:prstClr val="black"/>
                </a:solidFill>
                <a:effectLst/>
                <a:uLnTx/>
                <a:uFillTx/>
                <a:latin typeface="Comic Sans MS" panose="030F0702030302020204" pitchFamily="66" charset="0"/>
              </a:rPr>
              <a:t>Συγκομιδή του μύρου</a:t>
            </a:r>
            <a:endParaRPr kumimoji="0" lang="en-US" sz="4000" b="1" i="0" u="none" strike="noStrike" kern="1200" cap="none" spc="0" normalizeH="0" baseline="0" noProof="0" dirty="0">
              <a:ln>
                <a:noFill/>
              </a:ln>
              <a:solidFill>
                <a:prstClr val="black"/>
              </a:solidFill>
              <a:effectLst/>
              <a:uLnTx/>
              <a:uFillTx/>
              <a:latin typeface="Comic Sans MS" panose="030F0702030302020204" pitchFamily="66"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l-GR" sz="2800" b="0" i="0" u="none" strike="noStrike" kern="1200" cap="none" spc="0" normalizeH="0" baseline="0" noProof="0" dirty="0">
              <a:ln>
                <a:noFill/>
              </a:ln>
              <a:solidFill>
                <a:prstClr val="black"/>
              </a:solidFill>
              <a:effectLst/>
              <a:uLnTx/>
              <a:uFillTx/>
              <a:latin typeface="Comic Sans MS" panose="030F0702030302020204" pitchFamily="66"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l-GR" sz="2800" b="0" i="0" u="none" strike="noStrike" kern="1200" cap="none" spc="0" normalizeH="0" baseline="0" noProof="0" dirty="0">
              <a:ln>
                <a:noFill/>
              </a:ln>
              <a:solidFill>
                <a:prstClr val="black"/>
              </a:solidFill>
              <a:effectLst/>
              <a:uLnTx/>
              <a:uFillTx/>
              <a:latin typeface="Comic Sans MS" panose="030F0702030302020204" pitchFamily="66"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prstClr val="black"/>
                </a:solidFill>
                <a:effectLst/>
                <a:uLnTx/>
                <a:uFillTx/>
                <a:latin typeface="Comic Sans MS" panose="030F0702030302020204" pitchFamily="66" charset="0"/>
              </a:rPr>
              <a:t>Για τη συγκομιδή του μύρου, γίνονται τομές στους βλαστούς ή στον φλοιό του κορμού, επιτρέποντας στην ρητίνη να ρέει, η οποία εκτιθέμενη στον αέρα, σκληραίνει σε σχήμα δακρύων και το χρώμα της μεταβάλλεται από χλωμή κίτρινη σε καστανοκόκκινη. Το μύρο ξεχωρίζει επίσης, για το χαρακτηριστικό του άρωμα.</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l-GR"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91670181"/>
      </p:ext>
    </p:extLst>
  </p:cSld>
  <p:clrMapOvr>
    <a:masterClrMapping/>
  </p:clrMapOvr>
  <p:transition spd="slow">
    <p:push dir="u"/>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D6DBE62-34B0-9A14-436C-7EF6C5A93521}"/>
              </a:ext>
            </a:extLst>
          </p:cNvPr>
          <p:cNvSpPr txBox="1"/>
          <p:nvPr/>
        </p:nvSpPr>
        <p:spPr>
          <a:xfrm>
            <a:off x="801277" y="188231"/>
            <a:ext cx="10213943" cy="6488956"/>
          </a:xfrm>
          <a:prstGeom prst="rect">
            <a:avLst/>
          </a:prstGeom>
          <a:noFill/>
        </p:spPr>
        <p:txBody>
          <a:bodyPr wrap="square" rtlCol="0">
            <a:spAutoFit/>
          </a:bodyPr>
          <a:lstStyle/>
          <a:p>
            <a:r>
              <a:rPr lang="el-GR" sz="3600" b="1" dirty="0">
                <a:latin typeface="Comic Sans MS" panose="030F0702030302020204" pitchFamily="66" charset="0"/>
              </a:rPr>
              <a:t>Χημική σύνθεση του μύρου</a:t>
            </a:r>
          </a:p>
          <a:p>
            <a:pPr rtl="0">
              <a:spcBef>
                <a:spcPts val="1000"/>
              </a:spcBef>
              <a:buNone/>
            </a:pPr>
            <a:endParaRPr lang="el-GR" sz="1800" b="0" i="0" u="none" strike="noStrike" dirty="0">
              <a:solidFill>
                <a:srgbClr val="3F3F3F"/>
              </a:solidFill>
              <a:effectLst/>
              <a:latin typeface="Comic Sans MS" panose="030F0702030302020204" pitchFamily="66" charset="0"/>
            </a:endParaRPr>
          </a:p>
          <a:p>
            <a:pPr algn="just" rtl="0">
              <a:spcBef>
                <a:spcPts val="1000"/>
              </a:spcBef>
              <a:buNone/>
            </a:pPr>
            <a:r>
              <a:rPr lang="el-GR" sz="2200" b="0" i="0" u="none" strike="noStrike" dirty="0">
                <a:effectLst/>
                <a:latin typeface="Comic Sans MS" panose="030F0702030302020204" pitchFamily="66" charset="0"/>
              </a:rPr>
              <a:t>Βασικά Συστατικά: </a:t>
            </a:r>
            <a:endParaRPr lang="el-GR" sz="2200" dirty="0">
              <a:effectLst/>
              <a:latin typeface="Comic Sans MS" panose="030F0702030302020204" pitchFamily="66" charset="0"/>
            </a:endParaRPr>
          </a:p>
          <a:p>
            <a:pPr algn="just" rtl="0">
              <a:spcBef>
                <a:spcPts val="1000"/>
              </a:spcBef>
              <a:buNone/>
            </a:pPr>
            <a:r>
              <a:rPr lang="el-GR" sz="2200" b="0" i="0" u="none" strike="noStrike" dirty="0">
                <a:effectLst/>
                <a:latin typeface="Comic Sans MS" panose="030F0702030302020204" pitchFamily="66" charset="0"/>
              </a:rPr>
              <a:t>Το μύρο περιέχει 28% αιθέριο έλαιο (</a:t>
            </a:r>
            <a:r>
              <a:rPr lang="el-GR" sz="2200" b="0" i="0" u="none" strike="noStrike" dirty="0" err="1">
                <a:effectLst/>
                <a:latin typeface="Comic Sans MS" panose="030F0702030302020204" pitchFamily="66" charset="0"/>
              </a:rPr>
              <a:t>μυρρόλη</a:t>
            </a:r>
            <a:r>
              <a:rPr lang="el-GR" sz="2200" b="0" i="0" u="none" strike="noStrike" dirty="0">
                <a:effectLst/>
                <a:latin typeface="Comic Sans MS" panose="030F0702030302020204" pitchFamily="66" charset="0"/>
              </a:rPr>
              <a:t>), 23-40% ρητίνη (</a:t>
            </a:r>
            <a:r>
              <a:rPr lang="el-GR" sz="2200" b="0" i="0" u="none" strike="noStrike" dirty="0" err="1">
                <a:effectLst/>
                <a:latin typeface="Comic Sans MS" panose="030F0702030302020204" pitchFamily="66" charset="0"/>
              </a:rPr>
              <a:t>μυρρίνη</a:t>
            </a:r>
            <a:r>
              <a:rPr lang="el-GR" sz="2200" b="0" i="0" u="none" strike="noStrike" dirty="0">
                <a:effectLst/>
                <a:latin typeface="Comic Sans MS" panose="030F0702030302020204" pitchFamily="66" charset="0"/>
              </a:rPr>
              <a:t>), 40-60% </a:t>
            </a:r>
            <a:r>
              <a:rPr lang="el-GR" sz="2200" b="0" i="0" u="none" strike="noStrike" dirty="0" err="1">
                <a:effectLst/>
                <a:latin typeface="Comic Sans MS" panose="030F0702030302020204" pitchFamily="66" charset="0"/>
              </a:rPr>
              <a:t>κόμμι</a:t>
            </a:r>
            <a:r>
              <a:rPr lang="el-GR" sz="2200" b="0" i="0" u="none" strike="noStrike" dirty="0">
                <a:effectLst/>
                <a:latin typeface="Comic Sans MS" panose="030F0702030302020204" pitchFamily="66" charset="0"/>
              </a:rPr>
              <a:t> και 10-25% </a:t>
            </a:r>
            <a:r>
              <a:rPr lang="el-GR" sz="2200" b="0" i="0" u="none" strike="noStrike" dirty="0" err="1">
                <a:effectLst/>
                <a:latin typeface="Comic Sans MS" panose="030F0702030302020204" pitchFamily="66" charset="0"/>
              </a:rPr>
              <a:t>βιοδραστικές</a:t>
            </a:r>
            <a:r>
              <a:rPr lang="el-GR" sz="2200" b="0" i="0" u="none" strike="noStrike" dirty="0">
                <a:effectLst/>
                <a:latin typeface="Comic Sans MS" panose="030F0702030302020204" pitchFamily="66" charset="0"/>
              </a:rPr>
              <a:t> ενώσεις</a:t>
            </a:r>
            <a:endParaRPr lang="el-GR" sz="2200" dirty="0">
              <a:effectLst/>
              <a:latin typeface="Comic Sans MS" panose="030F0702030302020204" pitchFamily="66" charset="0"/>
            </a:endParaRPr>
          </a:p>
          <a:p>
            <a:pPr algn="just" rtl="0">
              <a:spcBef>
                <a:spcPts val="1000"/>
              </a:spcBef>
              <a:buNone/>
            </a:pPr>
            <a:r>
              <a:rPr lang="el-GR" sz="2200" b="0" i="0" u="none" strike="noStrike" dirty="0">
                <a:effectLst/>
                <a:latin typeface="Comic Sans MS" panose="030F0702030302020204" pitchFamily="66" charset="0"/>
              </a:rPr>
              <a:t>Οι ενώσεις που εντοπίζονται στα συστατικά του μύρου του προσδίδουν ένα πλήθος ιδιοτήτων, όπως: </a:t>
            </a:r>
            <a:endParaRPr lang="el-GR" sz="2200" dirty="0">
              <a:effectLst/>
              <a:latin typeface="Comic Sans MS" panose="030F0702030302020204" pitchFamily="66" charset="0"/>
            </a:endParaRPr>
          </a:p>
          <a:p>
            <a:pPr algn="just" rtl="0" fontAlgn="base">
              <a:buFont typeface="Arial" panose="020B0604020202020204" pitchFamily="34" charset="0"/>
              <a:buChar char="•"/>
            </a:pPr>
            <a:endParaRPr lang="el-GR" sz="2200" b="0" i="0" u="none" strike="noStrike" dirty="0">
              <a:effectLst/>
              <a:latin typeface="Comic Sans MS" panose="030F0702030302020204" pitchFamily="66" charset="0"/>
            </a:endParaRPr>
          </a:p>
          <a:p>
            <a:pPr algn="just" rtl="0" fontAlgn="base">
              <a:buFont typeface="Arial" panose="020B0604020202020204" pitchFamily="34" charset="0"/>
              <a:buChar char="•"/>
            </a:pPr>
            <a:r>
              <a:rPr lang="el-GR" sz="2200" b="0" i="0" u="none" strike="noStrike" dirty="0">
                <a:effectLst/>
                <a:latin typeface="Comic Sans MS" panose="030F0702030302020204" pitchFamily="66" charset="0"/>
              </a:rPr>
              <a:t> Μειώνουν τα λιπίδια και τη χοληστερόλη στο αίμα, προσφέροντας προστασία έναντι των καρδιαγγειακών παθήσεων </a:t>
            </a:r>
            <a:r>
              <a:rPr lang="el-GR" sz="2200" b="0" i="0" u="none" strike="noStrike" dirty="0">
                <a:solidFill>
                  <a:srgbClr val="3F3F3F"/>
                </a:solidFill>
                <a:effectLst/>
                <a:latin typeface="Comic Sans MS" panose="030F0702030302020204" pitchFamily="66" charset="0"/>
              </a:rPr>
              <a:t> </a:t>
            </a:r>
          </a:p>
          <a:p>
            <a:pPr algn="just" rtl="0" fontAlgn="base">
              <a:buFont typeface="Arial" panose="020B0604020202020204" pitchFamily="34" charset="0"/>
              <a:buChar char="•"/>
            </a:pPr>
            <a:endParaRPr lang="el-GR" sz="2200" b="0" i="0" u="none" strike="noStrike" dirty="0">
              <a:solidFill>
                <a:srgbClr val="3F3F3F"/>
              </a:solidFill>
              <a:effectLst/>
              <a:latin typeface="Comic Sans MS" panose="030F0702030302020204" pitchFamily="66" charset="0"/>
            </a:endParaRPr>
          </a:p>
          <a:p>
            <a:pPr algn="just" rtl="0" fontAlgn="base">
              <a:spcBef>
                <a:spcPts val="1000"/>
              </a:spcBef>
              <a:buFont typeface="Arial" panose="020B0604020202020204" pitchFamily="34" charset="0"/>
              <a:buChar char="•"/>
            </a:pPr>
            <a:r>
              <a:rPr lang="el-GR" sz="2200" b="0" i="0" u="none" strike="noStrike" dirty="0">
                <a:solidFill>
                  <a:srgbClr val="3F3F3F"/>
                </a:solidFill>
                <a:effectLst/>
                <a:latin typeface="Comic Sans MS" panose="030F0702030302020204" pitchFamily="66" charset="0"/>
              </a:rPr>
              <a:t> </a:t>
            </a:r>
            <a:r>
              <a:rPr lang="el-GR" sz="2200" b="0" i="0" u="none" strike="noStrike" dirty="0">
                <a:effectLst/>
                <a:latin typeface="Comic Sans MS" panose="030F0702030302020204" pitchFamily="66" charset="0"/>
              </a:rPr>
              <a:t>Αναλγητικές, αντιφλεγμονώδεις, </a:t>
            </a:r>
            <a:r>
              <a:rPr lang="el-GR" sz="2200" b="0" i="0" u="none" strike="noStrike" dirty="0" err="1">
                <a:effectLst/>
                <a:latin typeface="Comic Sans MS" panose="030F0702030302020204" pitchFamily="66" charset="0"/>
              </a:rPr>
              <a:t>αντιμυκητιακές</a:t>
            </a:r>
            <a:r>
              <a:rPr lang="el-GR" sz="2200" b="0" i="0" u="none" strike="noStrike" dirty="0">
                <a:effectLst/>
                <a:latin typeface="Comic Sans MS" panose="030F0702030302020204" pitchFamily="66" charset="0"/>
              </a:rPr>
              <a:t>, </a:t>
            </a:r>
            <a:r>
              <a:rPr lang="el-GR" sz="2200" b="0" i="0" u="none" strike="noStrike" dirty="0" err="1">
                <a:effectLst/>
                <a:latin typeface="Comic Sans MS" panose="030F0702030302020204" pitchFamily="66" charset="0"/>
              </a:rPr>
              <a:t>αντιβακτηριακές</a:t>
            </a:r>
            <a:endParaRPr lang="el-GR" sz="2200" b="0" i="0" u="none" strike="noStrike" dirty="0">
              <a:effectLst/>
              <a:latin typeface="Comic Sans MS" panose="030F0702030302020204" pitchFamily="66" charset="0"/>
            </a:endParaRPr>
          </a:p>
          <a:p>
            <a:pPr algn="just" rtl="0" fontAlgn="base">
              <a:buFont typeface="Arial" panose="020B0604020202020204" pitchFamily="34" charset="0"/>
              <a:buChar char="•"/>
            </a:pPr>
            <a:endParaRPr lang="el-GR" sz="2200" b="0" i="0" u="none" strike="noStrike" dirty="0">
              <a:effectLst/>
              <a:latin typeface="Comic Sans MS" panose="030F0702030302020204" pitchFamily="66" charset="0"/>
            </a:endParaRPr>
          </a:p>
          <a:p>
            <a:pPr algn="just" rtl="0" fontAlgn="base">
              <a:buFont typeface="Arial" panose="020B0604020202020204" pitchFamily="34" charset="0"/>
              <a:buChar char="•"/>
            </a:pPr>
            <a:r>
              <a:rPr lang="el-GR" sz="2200" b="0" i="0" u="none" strike="noStrike" dirty="0">
                <a:effectLst/>
                <a:latin typeface="Comic Sans MS" panose="030F0702030302020204" pitchFamily="66" charset="0"/>
              </a:rPr>
              <a:t> Προκαλούν τοπική αναισθησία</a:t>
            </a:r>
          </a:p>
          <a:p>
            <a:pPr algn="just" rtl="0" fontAlgn="base">
              <a:buFont typeface="Arial" panose="020B0604020202020204" pitchFamily="34" charset="0"/>
              <a:buChar char="•"/>
            </a:pPr>
            <a:endParaRPr lang="el-GR" sz="2000" b="0" i="0" u="none" strike="noStrike" dirty="0">
              <a:solidFill>
                <a:srgbClr val="A53010"/>
              </a:solidFill>
              <a:effectLst/>
              <a:latin typeface="Comic Sans MS" panose="030F0702030302020204" pitchFamily="66" charset="0"/>
            </a:endParaRPr>
          </a:p>
          <a:p>
            <a:pPr>
              <a:buNone/>
            </a:pPr>
            <a:br>
              <a:rPr lang="el-GR" dirty="0"/>
            </a:br>
            <a:endParaRPr lang="el-GR" dirty="0"/>
          </a:p>
        </p:txBody>
      </p:sp>
      <p:pic>
        <p:nvPicPr>
          <p:cNvPr id="8" name="Γραφικό 7" descr="Δοκιμαστικοί σωλήνες με συμπαγές γέμισμα">
            <a:extLst>
              <a:ext uri="{FF2B5EF4-FFF2-40B4-BE49-F238E27FC236}">
                <a16:creationId xmlns:a16="http://schemas.microsoft.com/office/drawing/2014/main" id="{C568F1FF-50DE-37AC-01AB-8FD171193AF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35280" y="5821680"/>
            <a:ext cx="914400" cy="914400"/>
          </a:xfrm>
          <a:prstGeom prst="rect">
            <a:avLst/>
          </a:prstGeom>
        </p:spPr>
      </p:pic>
      <p:pic>
        <p:nvPicPr>
          <p:cNvPr id="10" name="Γραφικό 9" descr="Ποτήρι ζέσεως περίγραμμα">
            <a:extLst>
              <a:ext uri="{FF2B5EF4-FFF2-40B4-BE49-F238E27FC236}">
                <a16:creationId xmlns:a16="http://schemas.microsoft.com/office/drawing/2014/main" id="{47716C6A-BDD6-3899-3213-32E1D67C429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07040" y="4747439"/>
            <a:ext cx="1056640" cy="1074241"/>
          </a:xfrm>
          <a:prstGeom prst="rect">
            <a:avLst/>
          </a:prstGeom>
        </p:spPr>
      </p:pic>
    </p:spTree>
    <p:extLst>
      <p:ext uri="{BB962C8B-B14F-4D97-AF65-F5344CB8AC3E}">
        <p14:creationId xmlns:p14="http://schemas.microsoft.com/office/powerpoint/2010/main" val="260528096"/>
      </p:ext>
    </p:extLst>
  </p:cSld>
  <p:clrMapOvr>
    <a:masterClrMapping/>
  </p:clrMapOvr>
  <p:transition spd="slow">
    <p:push dir="u"/>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Ομάδα 24">
            <a:extLst>
              <a:ext uri="{FF2B5EF4-FFF2-40B4-BE49-F238E27FC236}">
                <a16:creationId xmlns:a16="http://schemas.microsoft.com/office/drawing/2014/main" id="{572F8C3F-42C8-87C5-E91D-68EE3BB61826}"/>
              </a:ext>
            </a:extLst>
          </p:cNvPr>
          <p:cNvGrpSpPr/>
          <p:nvPr/>
        </p:nvGrpSpPr>
        <p:grpSpPr>
          <a:xfrm>
            <a:off x="0" y="137750"/>
            <a:ext cx="12579686" cy="6973125"/>
            <a:chOff x="48556" y="157847"/>
            <a:chExt cx="12579686" cy="6973125"/>
          </a:xfrm>
        </p:grpSpPr>
        <p:sp>
          <p:nvSpPr>
            <p:cNvPr id="2" name="Ορθογώνιο 1">
              <a:extLst>
                <a:ext uri="{FF2B5EF4-FFF2-40B4-BE49-F238E27FC236}">
                  <a16:creationId xmlns:a16="http://schemas.microsoft.com/office/drawing/2014/main" id="{3CDF65BB-09A7-BCAE-0474-D3D5BC5D73F0}"/>
                </a:ext>
              </a:extLst>
            </p:cNvPr>
            <p:cNvSpPr/>
            <p:nvPr/>
          </p:nvSpPr>
          <p:spPr>
            <a:xfrm rot="2519235">
              <a:off x="48556" y="157847"/>
              <a:ext cx="1125293" cy="1110623"/>
            </a:xfrm>
            <a:prstGeom prst="rect">
              <a:avLst/>
            </a:prstGeom>
            <a:noFill/>
            <a:ln>
              <a:solidFill>
                <a:srgbClr val="554E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Ορθογώνιο 2">
              <a:extLst>
                <a:ext uri="{FF2B5EF4-FFF2-40B4-BE49-F238E27FC236}">
                  <a16:creationId xmlns:a16="http://schemas.microsoft.com/office/drawing/2014/main" id="{0553C333-B628-ECC1-A2E1-4A27FBD7D9F0}"/>
                </a:ext>
              </a:extLst>
            </p:cNvPr>
            <p:cNvSpPr/>
            <p:nvPr/>
          </p:nvSpPr>
          <p:spPr>
            <a:xfrm rot="2519235">
              <a:off x="1108719" y="3522900"/>
              <a:ext cx="584357" cy="575954"/>
            </a:xfrm>
            <a:prstGeom prst="rect">
              <a:avLst/>
            </a:prstGeom>
            <a:solidFill>
              <a:srgbClr val="554E2B"/>
            </a:solidFill>
            <a:ln>
              <a:solidFill>
                <a:srgbClr val="554E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Ορθογώνιο 3">
              <a:extLst>
                <a:ext uri="{FF2B5EF4-FFF2-40B4-BE49-F238E27FC236}">
                  <a16:creationId xmlns:a16="http://schemas.microsoft.com/office/drawing/2014/main" id="{A36E7B37-EE99-D912-91B4-8FCD4EBB9513}"/>
                </a:ext>
              </a:extLst>
            </p:cNvPr>
            <p:cNvSpPr/>
            <p:nvPr/>
          </p:nvSpPr>
          <p:spPr>
            <a:xfrm rot="2519235">
              <a:off x="11022202" y="222679"/>
              <a:ext cx="1071329" cy="1056950"/>
            </a:xfrm>
            <a:prstGeom prst="rect">
              <a:avLst/>
            </a:prstGeom>
            <a:solidFill>
              <a:srgbClr val="554E2B"/>
            </a:solidFill>
            <a:ln>
              <a:solidFill>
                <a:srgbClr val="554E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Ορθογώνιο 4">
              <a:extLst>
                <a:ext uri="{FF2B5EF4-FFF2-40B4-BE49-F238E27FC236}">
                  <a16:creationId xmlns:a16="http://schemas.microsoft.com/office/drawing/2014/main" id="{FB65B98F-0702-5EC9-700B-C2392B5726AB}"/>
                </a:ext>
              </a:extLst>
            </p:cNvPr>
            <p:cNvSpPr/>
            <p:nvPr/>
          </p:nvSpPr>
          <p:spPr>
            <a:xfrm rot="2519235">
              <a:off x="8505930" y="5637203"/>
              <a:ext cx="914400" cy="914400"/>
            </a:xfrm>
            <a:prstGeom prst="rect">
              <a:avLst/>
            </a:prstGeom>
            <a:noFill/>
            <a:ln>
              <a:solidFill>
                <a:srgbClr val="554E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Ορθογώνιο 5">
              <a:extLst>
                <a:ext uri="{FF2B5EF4-FFF2-40B4-BE49-F238E27FC236}">
                  <a16:creationId xmlns:a16="http://schemas.microsoft.com/office/drawing/2014/main" id="{826DC564-1066-F0DD-8317-54B11DE2F690}"/>
                </a:ext>
              </a:extLst>
            </p:cNvPr>
            <p:cNvSpPr/>
            <p:nvPr/>
          </p:nvSpPr>
          <p:spPr>
            <a:xfrm rot="2519235">
              <a:off x="11134921" y="5575099"/>
              <a:ext cx="1493321" cy="1555873"/>
            </a:xfrm>
            <a:prstGeom prst="rect">
              <a:avLst/>
            </a:prstGeom>
            <a:noFill/>
            <a:ln>
              <a:solidFill>
                <a:srgbClr val="554E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9" name="Ορθογώνιο 8">
              <a:extLst>
                <a:ext uri="{FF2B5EF4-FFF2-40B4-BE49-F238E27FC236}">
                  <a16:creationId xmlns:a16="http://schemas.microsoft.com/office/drawing/2014/main" id="{976C28CF-5C3F-1D52-C39B-E7F7D369BD19}"/>
                </a:ext>
              </a:extLst>
            </p:cNvPr>
            <p:cNvSpPr/>
            <p:nvPr/>
          </p:nvSpPr>
          <p:spPr>
            <a:xfrm rot="2519235">
              <a:off x="1817342" y="5595225"/>
              <a:ext cx="1110774" cy="1048439"/>
            </a:xfrm>
            <a:prstGeom prst="rect">
              <a:avLst/>
            </a:prstGeom>
            <a:noFill/>
            <a:ln>
              <a:solidFill>
                <a:srgbClr val="554E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dirty="0"/>
            </a:p>
          </p:txBody>
        </p:sp>
        <p:grpSp>
          <p:nvGrpSpPr>
            <p:cNvPr id="15" name="Γραφικό 10" descr="Κύλιση περίγραμμα">
              <a:extLst>
                <a:ext uri="{FF2B5EF4-FFF2-40B4-BE49-F238E27FC236}">
                  <a16:creationId xmlns:a16="http://schemas.microsoft.com/office/drawing/2014/main" id="{CED28B5B-9433-862C-0536-E3DE4299CD07}"/>
                </a:ext>
              </a:extLst>
            </p:cNvPr>
            <p:cNvGrpSpPr/>
            <p:nvPr/>
          </p:nvGrpSpPr>
          <p:grpSpPr>
            <a:xfrm>
              <a:off x="1991730" y="5697156"/>
              <a:ext cx="742955" cy="704273"/>
              <a:chOff x="1991730" y="5697156"/>
              <a:chExt cx="742955" cy="704273"/>
            </a:xfrm>
            <a:solidFill>
              <a:schemeClr val="tx1">
                <a:lumMod val="95000"/>
                <a:lumOff val="5000"/>
              </a:schemeClr>
            </a:solidFill>
          </p:grpSpPr>
          <p:sp>
            <p:nvSpPr>
              <p:cNvPr id="16" name="Ελεύθερη σχεδίαση: Σχήμα 15">
                <a:extLst>
                  <a:ext uri="{FF2B5EF4-FFF2-40B4-BE49-F238E27FC236}">
                    <a16:creationId xmlns:a16="http://schemas.microsoft.com/office/drawing/2014/main" id="{0F541FB4-570A-70E1-1F4E-A5EBE53C7BB9}"/>
                  </a:ext>
                </a:extLst>
              </p:cNvPr>
              <p:cNvSpPr/>
              <p:nvPr/>
            </p:nvSpPr>
            <p:spPr>
              <a:xfrm>
                <a:off x="1991730" y="5697156"/>
                <a:ext cx="742955" cy="704273"/>
              </a:xfrm>
              <a:custGeom>
                <a:avLst/>
                <a:gdLst>
                  <a:gd name="connsiteX0" fmla="*/ 666750 w 742955"/>
                  <a:gd name="connsiteY0" fmla="*/ 562538 h 733432"/>
                  <a:gd name="connsiteX1" fmla="*/ 666750 w 742955"/>
                  <a:gd name="connsiteY1" fmla="*/ 300038 h 733432"/>
                  <a:gd name="connsiteX2" fmla="*/ 662683 w 742955"/>
                  <a:gd name="connsiteY2" fmla="*/ 292237 h 733432"/>
                  <a:gd name="connsiteX3" fmla="*/ 623630 w 742955"/>
                  <a:gd name="connsiteY3" fmla="*/ 264900 h 733432"/>
                  <a:gd name="connsiteX4" fmla="*/ 623630 w 742955"/>
                  <a:gd name="connsiteY4" fmla="*/ 264757 h 733432"/>
                  <a:gd name="connsiteX5" fmla="*/ 664588 w 742955"/>
                  <a:gd name="connsiteY5" fmla="*/ 215656 h 733432"/>
                  <a:gd name="connsiteX6" fmla="*/ 665436 w 742955"/>
                  <a:gd name="connsiteY6" fmla="*/ 204645 h 733432"/>
                  <a:gd name="connsiteX7" fmla="*/ 640728 w 742955"/>
                  <a:gd name="connsiteY7" fmla="*/ 163469 h 733432"/>
                  <a:gd name="connsiteX8" fmla="*/ 640728 w 742955"/>
                  <a:gd name="connsiteY8" fmla="*/ 163354 h 733432"/>
                  <a:gd name="connsiteX9" fmla="*/ 663988 w 742955"/>
                  <a:gd name="connsiteY9" fmla="*/ 140085 h 733432"/>
                  <a:gd name="connsiteX10" fmla="*/ 666750 w 742955"/>
                  <a:gd name="connsiteY10" fmla="*/ 133351 h 733432"/>
                  <a:gd name="connsiteX11" fmla="*/ 666750 w 742955"/>
                  <a:gd name="connsiteY11" fmla="*/ 90488 h 733432"/>
                  <a:gd name="connsiteX12" fmla="*/ 576263 w 742955"/>
                  <a:gd name="connsiteY12" fmla="*/ 1 h 733432"/>
                  <a:gd name="connsiteX13" fmla="*/ 90488 w 742955"/>
                  <a:gd name="connsiteY13" fmla="*/ 1 h 733432"/>
                  <a:gd name="connsiteX14" fmla="*/ 0 w 742955"/>
                  <a:gd name="connsiteY14" fmla="*/ 89650 h 733432"/>
                  <a:gd name="connsiteX15" fmla="*/ 34376 w 742955"/>
                  <a:gd name="connsiteY15" fmla="*/ 159963 h 733432"/>
                  <a:gd name="connsiteX16" fmla="*/ 70114 w 742955"/>
                  <a:gd name="connsiteY16" fmla="*/ 171508 h 733432"/>
                  <a:gd name="connsiteX17" fmla="*/ 75019 w 742955"/>
                  <a:gd name="connsiteY17" fmla="*/ 171212 h 733432"/>
                  <a:gd name="connsiteX18" fmla="*/ 76200 w 742955"/>
                  <a:gd name="connsiteY18" fmla="*/ 171451 h 733432"/>
                  <a:gd name="connsiteX19" fmla="*/ 161925 w 742955"/>
                  <a:gd name="connsiteY19" fmla="*/ 171451 h 733432"/>
                  <a:gd name="connsiteX20" fmla="*/ 161925 w 742955"/>
                  <a:gd name="connsiteY20" fmla="*/ 423863 h 733432"/>
                  <a:gd name="connsiteX21" fmla="*/ 164716 w 742955"/>
                  <a:gd name="connsiteY21" fmla="*/ 430597 h 733432"/>
                  <a:gd name="connsiteX22" fmla="*/ 200777 w 742955"/>
                  <a:gd name="connsiteY22" fmla="*/ 466659 h 733432"/>
                  <a:gd name="connsiteX23" fmla="*/ 200777 w 742955"/>
                  <a:gd name="connsiteY23" fmla="*/ 466792 h 733432"/>
                  <a:gd name="connsiteX24" fmla="*/ 159953 w 742955"/>
                  <a:gd name="connsiteY24" fmla="*/ 507616 h 733432"/>
                  <a:gd name="connsiteX25" fmla="*/ 157163 w 742955"/>
                  <a:gd name="connsiteY25" fmla="*/ 514351 h 733432"/>
                  <a:gd name="connsiteX26" fmla="*/ 157163 w 742955"/>
                  <a:gd name="connsiteY26" fmla="*/ 642938 h 733432"/>
                  <a:gd name="connsiteX27" fmla="*/ 247650 w 742955"/>
                  <a:gd name="connsiteY27" fmla="*/ 733426 h 733432"/>
                  <a:gd name="connsiteX28" fmla="*/ 654596 w 742955"/>
                  <a:gd name="connsiteY28" fmla="*/ 733426 h 733432"/>
                  <a:gd name="connsiteX29" fmla="*/ 742455 w 742955"/>
                  <a:gd name="connsiteY29" fmla="*/ 656997 h 733432"/>
                  <a:gd name="connsiteX30" fmla="*/ 666750 w 742955"/>
                  <a:gd name="connsiteY30" fmla="*/ 562538 h 733432"/>
                  <a:gd name="connsiteX31" fmla="*/ 112538 w 742955"/>
                  <a:gd name="connsiteY31" fmla="*/ 152401 h 733432"/>
                  <a:gd name="connsiteX32" fmla="*/ 123825 w 742955"/>
                  <a:gd name="connsiteY32" fmla="*/ 122644 h 733432"/>
                  <a:gd name="connsiteX33" fmla="*/ 77216 w 742955"/>
                  <a:gd name="connsiteY33" fmla="*/ 75415 h 733432"/>
                  <a:gd name="connsiteX34" fmla="*/ 76200 w 742955"/>
                  <a:gd name="connsiteY34" fmla="*/ 75419 h 733432"/>
                  <a:gd name="connsiteX35" fmla="*/ 66675 w 742955"/>
                  <a:gd name="connsiteY35" fmla="*/ 84944 h 733432"/>
                  <a:gd name="connsiteX36" fmla="*/ 76200 w 742955"/>
                  <a:gd name="connsiteY36" fmla="*/ 94469 h 733432"/>
                  <a:gd name="connsiteX37" fmla="*/ 104770 w 742955"/>
                  <a:gd name="connsiteY37" fmla="*/ 122030 h 733432"/>
                  <a:gd name="connsiteX38" fmla="*/ 104775 w 742955"/>
                  <a:gd name="connsiteY38" fmla="*/ 122644 h 733432"/>
                  <a:gd name="connsiteX39" fmla="*/ 87963 w 742955"/>
                  <a:gd name="connsiteY39" fmla="*/ 148029 h 733432"/>
                  <a:gd name="connsiteX40" fmla="*/ 45710 w 742955"/>
                  <a:gd name="connsiteY40" fmla="*/ 144666 h 733432"/>
                  <a:gd name="connsiteX41" fmla="*/ 19050 w 742955"/>
                  <a:gd name="connsiteY41" fmla="*/ 89650 h 733432"/>
                  <a:gd name="connsiteX42" fmla="*/ 90907 w 742955"/>
                  <a:gd name="connsiteY42" fmla="*/ 18631 h 733432"/>
                  <a:gd name="connsiteX43" fmla="*/ 161925 w 742955"/>
                  <a:gd name="connsiteY43" fmla="*/ 90488 h 733432"/>
                  <a:gd name="connsiteX44" fmla="*/ 161925 w 742955"/>
                  <a:gd name="connsiteY44" fmla="*/ 152401 h 733432"/>
                  <a:gd name="connsiteX45" fmla="*/ 176213 w 742955"/>
                  <a:gd name="connsiteY45" fmla="*/ 642938 h 733432"/>
                  <a:gd name="connsiteX46" fmla="*/ 176213 w 742955"/>
                  <a:gd name="connsiteY46" fmla="*/ 518294 h 733432"/>
                  <a:gd name="connsiteX47" fmla="*/ 221047 w 742955"/>
                  <a:gd name="connsiteY47" fmla="*/ 473460 h 733432"/>
                  <a:gd name="connsiteX48" fmla="*/ 221047 w 742955"/>
                  <a:gd name="connsiteY48" fmla="*/ 459991 h 733432"/>
                  <a:gd name="connsiteX49" fmla="*/ 180975 w 742955"/>
                  <a:gd name="connsiteY49" fmla="*/ 419920 h 733432"/>
                  <a:gd name="connsiteX50" fmla="*/ 180975 w 742955"/>
                  <a:gd name="connsiteY50" fmla="*/ 90488 h 733432"/>
                  <a:gd name="connsiteX51" fmla="*/ 146171 w 742955"/>
                  <a:gd name="connsiteY51" fmla="*/ 19212 h 733432"/>
                  <a:gd name="connsiteX52" fmla="*/ 146171 w 742955"/>
                  <a:gd name="connsiteY52" fmla="*/ 19078 h 733432"/>
                  <a:gd name="connsiteX53" fmla="*/ 146228 w 742955"/>
                  <a:gd name="connsiteY53" fmla="*/ 19051 h 733432"/>
                  <a:gd name="connsiteX54" fmla="*/ 576263 w 742955"/>
                  <a:gd name="connsiteY54" fmla="*/ 19051 h 733432"/>
                  <a:gd name="connsiteX55" fmla="*/ 647700 w 742955"/>
                  <a:gd name="connsiteY55" fmla="*/ 90488 h 733432"/>
                  <a:gd name="connsiteX56" fmla="*/ 647700 w 742955"/>
                  <a:gd name="connsiteY56" fmla="*/ 129407 h 733432"/>
                  <a:gd name="connsiteX57" fmla="*/ 621916 w 742955"/>
                  <a:gd name="connsiteY57" fmla="*/ 155191 h 733432"/>
                  <a:gd name="connsiteX58" fmla="*/ 620487 w 742955"/>
                  <a:gd name="connsiteY58" fmla="*/ 166831 h 733432"/>
                  <a:gd name="connsiteX59" fmla="*/ 645576 w 742955"/>
                  <a:gd name="connsiteY59" fmla="*/ 208646 h 733432"/>
                  <a:gd name="connsiteX60" fmla="*/ 602285 w 742955"/>
                  <a:gd name="connsiteY60" fmla="*/ 260595 h 733432"/>
                  <a:gd name="connsiteX61" fmla="*/ 603538 w 742955"/>
                  <a:gd name="connsiteY61" fmla="*/ 274007 h 733432"/>
                  <a:gd name="connsiteX62" fmla="*/ 604190 w 742955"/>
                  <a:gd name="connsiteY62" fmla="*/ 274502 h 733432"/>
                  <a:gd name="connsiteX63" fmla="*/ 647700 w 742955"/>
                  <a:gd name="connsiteY63" fmla="*/ 305001 h 733432"/>
                  <a:gd name="connsiteX64" fmla="*/ 647700 w 742955"/>
                  <a:gd name="connsiteY64" fmla="*/ 561976 h 733432"/>
                  <a:gd name="connsiteX65" fmla="*/ 276225 w 742955"/>
                  <a:gd name="connsiteY65" fmla="*/ 562080 h 733432"/>
                  <a:gd name="connsiteX66" fmla="*/ 246069 w 742955"/>
                  <a:gd name="connsiteY66" fmla="*/ 568529 h 733432"/>
                  <a:gd name="connsiteX67" fmla="*/ 219075 w 742955"/>
                  <a:gd name="connsiteY67" fmla="*/ 610782 h 733432"/>
                  <a:gd name="connsiteX68" fmla="*/ 265684 w 742955"/>
                  <a:gd name="connsiteY68" fmla="*/ 658011 h 733432"/>
                  <a:gd name="connsiteX69" fmla="*/ 266700 w 742955"/>
                  <a:gd name="connsiteY69" fmla="*/ 658007 h 733432"/>
                  <a:gd name="connsiteX70" fmla="*/ 276225 w 742955"/>
                  <a:gd name="connsiteY70" fmla="*/ 648482 h 733432"/>
                  <a:gd name="connsiteX71" fmla="*/ 266700 w 742955"/>
                  <a:gd name="connsiteY71" fmla="*/ 638957 h 733432"/>
                  <a:gd name="connsiteX72" fmla="*/ 238130 w 742955"/>
                  <a:gd name="connsiteY72" fmla="*/ 611396 h 733432"/>
                  <a:gd name="connsiteX73" fmla="*/ 238125 w 742955"/>
                  <a:gd name="connsiteY73" fmla="*/ 610782 h 733432"/>
                  <a:gd name="connsiteX74" fmla="*/ 254937 w 742955"/>
                  <a:gd name="connsiteY74" fmla="*/ 585398 h 733432"/>
                  <a:gd name="connsiteX75" fmla="*/ 297190 w 742955"/>
                  <a:gd name="connsiteY75" fmla="*/ 588760 h 733432"/>
                  <a:gd name="connsiteX76" fmla="*/ 323850 w 742955"/>
                  <a:gd name="connsiteY76" fmla="*/ 643776 h 733432"/>
                  <a:gd name="connsiteX77" fmla="*/ 252413 w 742955"/>
                  <a:gd name="connsiteY77" fmla="*/ 714376 h 733432"/>
                  <a:gd name="connsiteX78" fmla="*/ 247650 w 742955"/>
                  <a:gd name="connsiteY78" fmla="*/ 714376 h 733432"/>
                  <a:gd name="connsiteX79" fmla="*/ 176213 w 742955"/>
                  <a:gd name="connsiteY79" fmla="*/ 642938 h 733432"/>
                  <a:gd name="connsiteX80" fmla="*/ 654901 w 742955"/>
                  <a:gd name="connsiteY80" fmla="*/ 714376 h 733432"/>
                  <a:gd name="connsiteX81" fmla="*/ 308248 w 742955"/>
                  <a:gd name="connsiteY81" fmla="*/ 714376 h 733432"/>
                  <a:gd name="connsiteX82" fmla="*/ 308139 w 742955"/>
                  <a:gd name="connsiteY82" fmla="*/ 714323 h 733432"/>
                  <a:gd name="connsiteX83" fmla="*/ 308191 w 742955"/>
                  <a:gd name="connsiteY83" fmla="*/ 714214 h 733432"/>
                  <a:gd name="connsiteX84" fmla="*/ 324537 w 742955"/>
                  <a:gd name="connsiteY84" fmla="*/ 589725 h 733432"/>
                  <a:gd name="connsiteX85" fmla="*/ 316906 w 742955"/>
                  <a:gd name="connsiteY85" fmla="*/ 581026 h 733432"/>
                  <a:gd name="connsiteX86" fmla="*/ 657225 w 742955"/>
                  <a:gd name="connsiteY86" fmla="*/ 581026 h 733432"/>
                  <a:gd name="connsiteX87" fmla="*/ 723907 w 742955"/>
                  <a:gd name="connsiteY87" fmla="*/ 647865 h 733432"/>
                  <a:gd name="connsiteX88" fmla="*/ 723338 w 742955"/>
                  <a:gd name="connsiteY88" fmla="*/ 656483 h 733432"/>
                  <a:gd name="connsiteX89" fmla="*/ 654901 w 742955"/>
                  <a:gd name="connsiteY89" fmla="*/ 714376 h 733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742955" h="733432">
                    <a:moveTo>
                      <a:pt x="666750" y="562538"/>
                    </a:moveTo>
                    <a:lnTo>
                      <a:pt x="666750" y="300038"/>
                    </a:lnTo>
                    <a:cubicBezTo>
                      <a:pt x="666748" y="296930"/>
                      <a:pt x="665230" y="294018"/>
                      <a:pt x="662683" y="292237"/>
                    </a:cubicBezTo>
                    <a:lnTo>
                      <a:pt x="623630" y="264900"/>
                    </a:lnTo>
                    <a:cubicBezTo>
                      <a:pt x="623593" y="264860"/>
                      <a:pt x="623593" y="264797"/>
                      <a:pt x="623630" y="264757"/>
                    </a:cubicBezTo>
                    <a:lnTo>
                      <a:pt x="664588" y="215656"/>
                    </a:lnTo>
                    <a:cubicBezTo>
                      <a:pt x="667186" y="212540"/>
                      <a:pt x="667526" y="208122"/>
                      <a:pt x="665436" y="204645"/>
                    </a:cubicBezTo>
                    <a:lnTo>
                      <a:pt x="640728" y="163469"/>
                    </a:lnTo>
                    <a:cubicBezTo>
                      <a:pt x="640705" y="163434"/>
                      <a:pt x="640705" y="163389"/>
                      <a:pt x="640728" y="163354"/>
                    </a:cubicBezTo>
                    <a:lnTo>
                      <a:pt x="663988" y="140085"/>
                    </a:lnTo>
                    <a:cubicBezTo>
                      <a:pt x="665763" y="138294"/>
                      <a:pt x="666757" y="135873"/>
                      <a:pt x="666750" y="133351"/>
                    </a:cubicBezTo>
                    <a:lnTo>
                      <a:pt x="666750" y="90488"/>
                    </a:lnTo>
                    <a:cubicBezTo>
                      <a:pt x="666750" y="40513"/>
                      <a:pt x="626237" y="1"/>
                      <a:pt x="576263" y="1"/>
                    </a:cubicBezTo>
                    <a:lnTo>
                      <a:pt x="90488" y="1"/>
                    </a:lnTo>
                    <a:cubicBezTo>
                      <a:pt x="40770" y="-168"/>
                      <a:pt x="294" y="39932"/>
                      <a:pt x="0" y="89650"/>
                    </a:cubicBezTo>
                    <a:cubicBezTo>
                      <a:pt x="20" y="117130"/>
                      <a:pt x="12701" y="143070"/>
                      <a:pt x="34376" y="159963"/>
                    </a:cubicBezTo>
                    <a:cubicBezTo>
                      <a:pt x="44836" y="167359"/>
                      <a:pt x="57303" y="171386"/>
                      <a:pt x="70114" y="171508"/>
                    </a:cubicBezTo>
                    <a:cubicBezTo>
                      <a:pt x="71761" y="171508"/>
                      <a:pt x="73390" y="171355"/>
                      <a:pt x="75019" y="171212"/>
                    </a:cubicBezTo>
                    <a:cubicBezTo>
                      <a:pt x="75408" y="171315"/>
                      <a:pt x="75802" y="171395"/>
                      <a:pt x="76200" y="171451"/>
                    </a:cubicBezTo>
                    <a:lnTo>
                      <a:pt x="161925" y="171451"/>
                    </a:lnTo>
                    <a:lnTo>
                      <a:pt x="161925" y="423863"/>
                    </a:lnTo>
                    <a:cubicBezTo>
                      <a:pt x="161926" y="426389"/>
                      <a:pt x="162929" y="428811"/>
                      <a:pt x="164716" y="430597"/>
                    </a:cubicBezTo>
                    <a:lnTo>
                      <a:pt x="200777" y="466659"/>
                    </a:lnTo>
                    <a:lnTo>
                      <a:pt x="200777" y="466792"/>
                    </a:lnTo>
                    <a:lnTo>
                      <a:pt x="159953" y="507616"/>
                    </a:lnTo>
                    <a:cubicBezTo>
                      <a:pt x="158166" y="509402"/>
                      <a:pt x="157163" y="511825"/>
                      <a:pt x="157163" y="514351"/>
                    </a:cubicBezTo>
                    <a:lnTo>
                      <a:pt x="157163" y="642938"/>
                    </a:lnTo>
                    <a:cubicBezTo>
                      <a:pt x="157163" y="692913"/>
                      <a:pt x="197675" y="733426"/>
                      <a:pt x="247650" y="733426"/>
                    </a:cubicBezTo>
                    <a:lnTo>
                      <a:pt x="654596" y="733426"/>
                    </a:lnTo>
                    <a:cubicBezTo>
                      <a:pt x="699049" y="733979"/>
                      <a:pt x="736847" y="701099"/>
                      <a:pt x="742455" y="656997"/>
                    </a:cubicBezTo>
                    <a:cubicBezTo>
                      <a:pt x="747512" y="610043"/>
                      <a:pt x="713678" y="567828"/>
                      <a:pt x="666750" y="562538"/>
                    </a:cubicBezTo>
                    <a:close/>
                    <a:moveTo>
                      <a:pt x="112538" y="152401"/>
                    </a:moveTo>
                    <a:cubicBezTo>
                      <a:pt x="119727" y="144144"/>
                      <a:pt x="123730" y="133592"/>
                      <a:pt x="123825" y="122644"/>
                    </a:cubicBezTo>
                    <a:cubicBezTo>
                      <a:pt x="123996" y="96732"/>
                      <a:pt x="103129" y="75586"/>
                      <a:pt x="77216" y="75415"/>
                    </a:cubicBezTo>
                    <a:cubicBezTo>
                      <a:pt x="76877" y="75413"/>
                      <a:pt x="76539" y="75415"/>
                      <a:pt x="76200" y="75419"/>
                    </a:cubicBezTo>
                    <a:cubicBezTo>
                      <a:pt x="70939" y="75419"/>
                      <a:pt x="66675" y="79684"/>
                      <a:pt x="66675" y="84944"/>
                    </a:cubicBezTo>
                    <a:cubicBezTo>
                      <a:pt x="66675" y="90205"/>
                      <a:pt x="70939" y="94469"/>
                      <a:pt x="76200" y="94469"/>
                    </a:cubicBezTo>
                    <a:cubicBezTo>
                      <a:pt x="91700" y="94190"/>
                      <a:pt x="104492" y="106530"/>
                      <a:pt x="104770" y="122030"/>
                    </a:cubicBezTo>
                    <a:cubicBezTo>
                      <a:pt x="104774" y="122235"/>
                      <a:pt x="104776" y="122440"/>
                      <a:pt x="104775" y="122644"/>
                    </a:cubicBezTo>
                    <a:cubicBezTo>
                      <a:pt x="104314" y="133570"/>
                      <a:pt x="97843" y="143341"/>
                      <a:pt x="87963" y="148029"/>
                    </a:cubicBezTo>
                    <a:cubicBezTo>
                      <a:pt x="74359" y="154898"/>
                      <a:pt x="58058" y="153601"/>
                      <a:pt x="45710" y="144666"/>
                    </a:cubicBezTo>
                    <a:cubicBezTo>
                      <a:pt x="28864" y="131381"/>
                      <a:pt x="19039" y="111105"/>
                      <a:pt x="19050" y="89650"/>
                    </a:cubicBezTo>
                    <a:cubicBezTo>
                      <a:pt x="19281" y="50196"/>
                      <a:pt x="51453" y="18400"/>
                      <a:pt x="90907" y="18631"/>
                    </a:cubicBezTo>
                    <a:cubicBezTo>
                      <a:pt x="130360" y="18863"/>
                      <a:pt x="162156" y="51035"/>
                      <a:pt x="161925" y="90488"/>
                    </a:cubicBezTo>
                    <a:lnTo>
                      <a:pt x="161925" y="152401"/>
                    </a:lnTo>
                    <a:close/>
                    <a:moveTo>
                      <a:pt x="176213" y="642938"/>
                    </a:moveTo>
                    <a:lnTo>
                      <a:pt x="176213" y="518294"/>
                    </a:lnTo>
                    <a:lnTo>
                      <a:pt x="221047" y="473460"/>
                    </a:lnTo>
                    <a:cubicBezTo>
                      <a:pt x="224765" y="469740"/>
                      <a:pt x="224765" y="463711"/>
                      <a:pt x="221047" y="459991"/>
                    </a:cubicBezTo>
                    <a:lnTo>
                      <a:pt x="180975" y="419920"/>
                    </a:lnTo>
                    <a:lnTo>
                      <a:pt x="180975" y="90488"/>
                    </a:lnTo>
                    <a:cubicBezTo>
                      <a:pt x="180977" y="62636"/>
                      <a:pt x="168135" y="36338"/>
                      <a:pt x="146171" y="19212"/>
                    </a:cubicBezTo>
                    <a:cubicBezTo>
                      <a:pt x="146134" y="19175"/>
                      <a:pt x="146134" y="19115"/>
                      <a:pt x="146171" y="19078"/>
                    </a:cubicBezTo>
                    <a:cubicBezTo>
                      <a:pt x="146186" y="19063"/>
                      <a:pt x="146206" y="19052"/>
                      <a:pt x="146228" y="19051"/>
                    </a:cubicBezTo>
                    <a:lnTo>
                      <a:pt x="576263" y="19051"/>
                    </a:lnTo>
                    <a:cubicBezTo>
                      <a:pt x="615716" y="19051"/>
                      <a:pt x="647700" y="51035"/>
                      <a:pt x="647700" y="90488"/>
                    </a:cubicBezTo>
                    <a:lnTo>
                      <a:pt x="647700" y="129407"/>
                    </a:lnTo>
                    <a:lnTo>
                      <a:pt x="621916" y="155191"/>
                    </a:lnTo>
                    <a:cubicBezTo>
                      <a:pt x="618825" y="158283"/>
                      <a:pt x="618235" y="163083"/>
                      <a:pt x="620487" y="166831"/>
                    </a:cubicBezTo>
                    <a:lnTo>
                      <a:pt x="645576" y="208646"/>
                    </a:lnTo>
                    <a:lnTo>
                      <a:pt x="602285" y="260595"/>
                    </a:lnTo>
                    <a:cubicBezTo>
                      <a:pt x="598927" y="264645"/>
                      <a:pt x="599488" y="270650"/>
                      <a:pt x="603538" y="274007"/>
                    </a:cubicBezTo>
                    <a:cubicBezTo>
                      <a:pt x="603748" y="274181"/>
                      <a:pt x="603966" y="274346"/>
                      <a:pt x="604190" y="274502"/>
                    </a:cubicBezTo>
                    <a:lnTo>
                      <a:pt x="647700" y="305001"/>
                    </a:lnTo>
                    <a:lnTo>
                      <a:pt x="647700" y="561976"/>
                    </a:lnTo>
                    <a:lnTo>
                      <a:pt x="276225" y="562080"/>
                    </a:lnTo>
                    <a:cubicBezTo>
                      <a:pt x="265772" y="561432"/>
                      <a:pt x="255342" y="563662"/>
                      <a:pt x="246069" y="568529"/>
                    </a:cubicBezTo>
                    <a:cubicBezTo>
                      <a:pt x="229914" y="576497"/>
                      <a:pt x="219516" y="592774"/>
                      <a:pt x="219075" y="610782"/>
                    </a:cubicBezTo>
                    <a:cubicBezTo>
                      <a:pt x="218904" y="636694"/>
                      <a:pt x="239771" y="657840"/>
                      <a:pt x="265684" y="658011"/>
                    </a:cubicBezTo>
                    <a:cubicBezTo>
                      <a:pt x="266023" y="658013"/>
                      <a:pt x="266361" y="658011"/>
                      <a:pt x="266700" y="658007"/>
                    </a:cubicBezTo>
                    <a:cubicBezTo>
                      <a:pt x="271961" y="658007"/>
                      <a:pt x="276225" y="653742"/>
                      <a:pt x="276225" y="648482"/>
                    </a:cubicBezTo>
                    <a:cubicBezTo>
                      <a:pt x="276225" y="643221"/>
                      <a:pt x="271961" y="638957"/>
                      <a:pt x="266700" y="638957"/>
                    </a:cubicBezTo>
                    <a:cubicBezTo>
                      <a:pt x="251200" y="639236"/>
                      <a:pt x="238408" y="626896"/>
                      <a:pt x="238130" y="611396"/>
                    </a:cubicBezTo>
                    <a:cubicBezTo>
                      <a:pt x="238126" y="611191"/>
                      <a:pt x="238124" y="610986"/>
                      <a:pt x="238125" y="610782"/>
                    </a:cubicBezTo>
                    <a:cubicBezTo>
                      <a:pt x="238586" y="599856"/>
                      <a:pt x="245057" y="590085"/>
                      <a:pt x="254937" y="585398"/>
                    </a:cubicBezTo>
                    <a:cubicBezTo>
                      <a:pt x="268539" y="578515"/>
                      <a:pt x="284847" y="579813"/>
                      <a:pt x="297190" y="588760"/>
                    </a:cubicBezTo>
                    <a:cubicBezTo>
                      <a:pt x="314036" y="602045"/>
                      <a:pt x="323861" y="622321"/>
                      <a:pt x="323850" y="643776"/>
                    </a:cubicBezTo>
                    <a:cubicBezTo>
                      <a:pt x="323572" y="682979"/>
                      <a:pt x="291616" y="714560"/>
                      <a:pt x="252413" y="714376"/>
                    </a:cubicBezTo>
                    <a:lnTo>
                      <a:pt x="247650" y="714376"/>
                    </a:lnTo>
                    <a:cubicBezTo>
                      <a:pt x="208197" y="714376"/>
                      <a:pt x="176213" y="682392"/>
                      <a:pt x="176213" y="642938"/>
                    </a:cubicBezTo>
                    <a:close/>
                    <a:moveTo>
                      <a:pt x="654901" y="714376"/>
                    </a:moveTo>
                    <a:lnTo>
                      <a:pt x="308248" y="714376"/>
                    </a:lnTo>
                    <a:cubicBezTo>
                      <a:pt x="308203" y="714392"/>
                      <a:pt x="308155" y="714368"/>
                      <a:pt x="308139" y="714323"/>
                    </a:cubicBezTo>
                    <a:cubicBezTo>
                      <a:pt x="308122" y="714278"/>
                      <a:pt x="308146" y="714230"/>
                      <a:pt x="308191" y="714214"/>
                    </a:cubicBezTo>
                    <a:cubicBezTo>
                      <a:pt x="347081" y="684351"/>
                      <a:pt x="354400" y="628615"/>
                      <a:pt x="324537" y="589725"/>
                    </a:cubicBezTo>
                    <a:cubicBezTo>
                      <a:pt x="322185" y="586662"/>
                      <a:pt x="319636" y="583756"/>
                      <a:pt x="316906" y="581026"/>
                    </a:cubicBezTo>
                    <a:lnTo>
                      <a:pt x="657225" y="581026"/>
                    </a:lnTo>
                    <a:cubicBezTo>
                      <a:pt x="694096" y="581069"/>
                      <a:pt x="723951" y="610994"/>
                      <a:pt x="723907" y="647865"/>
                    </a:cubicBezTo>
                    <a:cubicBezTo>
                      <a:pt x="723904" y="650747"/>
                      <a:pt x="723713" y="653625"/>
                      <a:pt x="723338" y="656483"/>
                    </a:cubicBezTo>
                    <a:cubicBezTo>
                      <a:pt x="718174" y="690157"/>
                      <a:pt x="688965" y="714864"/>
                      <a:pt x="654901" y="714376"/>
                    </a:cubicBezTo>
                    <a:close/>
                  </a:path>
                </a:pathLst>
              </a:custGeom>
              <a:solidFill>
                <a:schemeClr val="tx1">
                  <a:lumMod val="95000"/>
                  <a:lumOff val="5000"/>
                </a:schemeClr>
              </a:solidFill>
              <a:ln w="9525" cap="flat">
                <a:solidFill>
                  <a:schemeClr val="bg2">
                    <a:lumMod val="10000"/>
                  </a:schemeClr>
                </a:solidFill>
                <a:prstDash val="solid"/>
                <a:miter/>
              </a:ln>
            </p:spPr>
            <p:txBody>
              <a:bodyPr rtlCol="0" anchor="ctr"/>
              <a:lstStyle/>
              <a:p>
                <a:endParaRPr lang="el-GR" dirty="0"/>
              </a:p>
            </p:txBody>
          </p:sp>
          <p:sp>
            <p:nvSpPr>
              <p:cNvPr id="17" name="Ελεύθερη σχεδίαση: Σχήμα 16">
                <a:extLst>
                  <a:ext uri="{FF2B5EF4-FFF2-40B4-BE49-F238E27FC236}">
                    <a16:creationId xmlns:a16="http://schemas.microsoft.com/office/drawing/2014/main" id="{B619052D-9958-3A6A-2DB4-7B8ECAE80403}"/>
                  </a:ext>
                </a:extLst>
              </p:cNvPr>
              <p:cNvSpPr/>
              <p:nvPr/>
            </p:nvSpPr>
            <p:spPr>
              <a:xfrm>
                <a:off x="2372730" y="6063812"/>
                <a:ext cx="161925" cy="19050"/>
              </a:xfrm>
              <a:custGeom>
                <a:avLst/>
                <a:gdLst>
                  <a:gd name="connsiteX0" fmla="*/ 0 w 161925"/>
                  <a:gd name="connsiteY0" fmla="*/ 0 h 19050"/>
                  <a:gd name="connsiteX1" fmla="*/ 161925 w 161925"/>
                  <a:gd name="connsiteY1" fmla="*/ 0 h 19050"/>
                  <a:gd name="connsiteX2" fmla="*/ 161925 w 161925"/>
                  <a:gd name="connsiteY2" fmla="*/ 19050 h 19050"/>
                  <a:gd name="connsiteX3" fmla="*/ 0 w 161925"/>
                  <a:gd name="connsiteY3" fmla="*/ 19050 h 19050"/>
                </a:gdLst>
                <a:ahLst/>
                <a:cxnLst>
                  <a:cxn ang="0">
                    <a:pos x="connsiteX0" y="connsiteY0"/>
                  </a:cxn>
                  <a:cxn ang="0">
                    <a:pos x="connsiteX1" y="connsiteY1"/>
                  </a:cxn>
                  <a:cxn ang="0">
                    <a:pos x="connsiteX2" y="connsiteY2"/>
                  </a:cxn>
                  <a:cxn ang="0">
                    <a:pos x="connsiteX3" y="connsiteY3"/>
                  </a:cxn>
                </a:cxnLst>
                <a:rect l="l" t="t" r="r" b="b"/>
                <a:pathLst>
                  <a:path w="161925" h="19050">
                    <a:moveTo>
                      <a:pt x="0" y="0"/>
                    </a:moveTo>
                    <a:lnTo>
                      <a:pt x="161925" y="0"/>
                    </a:lnTo>
                    <a:lnTo>
                      <a:pt x="161925" y="19050"/>
                    </a:lnTo>
                    <a:lnTo>
                      <a:pt x="0" y="19050"/>
                    </a:lnTo>
                    <a:close/>
                  </a:path>
                </a:pathLst>
              </a:custGeom>
              <a:solidFill>
                <a:schemeClr val="tx1">
                  <a:lumMod val="95000"/>
                  <a:lumOff val="5000"/>
                </a:schemeClr>
              </a:solidFill>
              <a:ln w="9525" cap="flat">
                <a:solidFill>
                  <a:schemeClr val="bg2">
                    <a:lumMod val="10000"/>
                  </a:schemeClr>
                </a:solidFill>
                <a:prstDash val="solid"/>
                <a:miter/>
              </a:ln>
            </p:spPr>
            <p:txBody>
              <a:bodyPr rtlCol="0" anchor="ctr"/>
              <a:lstStyle/>
              <a:p>
                <a:endParaRPr lang="el-GR"/>
              </a:p>
            </p:txBody>
          </p:sp>
          <p:sp>
            <p:nvSpPr>
              <p:cNvPr id="18" name="Ελεύθερη σχεδίαση: Σχήμα 17">
                <a:extLst>
                  <a:ext uri="{FF2B5EF4-FFF2-40B4-BE49-F238E27FC236}">
                    <a16:creationId xmlns:a16="http://schemas.microsoft.com/office/drawing/2014/main" id="{AD022905-D08B-DD3D-701C-6DA9ED8BB208}"/>
                  </a:ext>
                </a:extLst>
              </p:cNvPr>
              <p:cNvSpPr/>
              <p:nvPr/>
            </p:nvSpPr>
            <p:spPr>
              <a:xfrm>
                <a:off x="2277480" y="6063812"/>
                <a:ext cx="57150" cy="19050"/>
              </a:xfrm>
              <a:custGeom>
                <a:avLst/>
                <a:gdLst>
                  <a:gd name="connsiteX0" fmla="*/ 0 w 57150"/>
                  <a:gd name="connsiteY0" fmla="*/ 0 h 19050"/>
                  <a:gd name="connsiteX1" fmla="*/ 57150 w 57150"/>
                  <a:gd name="connsiteY1" fmla="*/ 0 h 19050"/>
                  <a:gd name="connsiteX2" fmla="*/ 57150 w 57150"/>
                  <a:gd name="connsiteY2" fmla="*/ 19050 h 19050"/>
                  <a:gd name="connsiteX3" fmla="*/ 0 w 5715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57150" h="19050">
                    <a:moveTo>
                      <a:pt x="0" y="0"/>
                    </a:moveTo>
                    <a:lnTo>
                      <a:pt x="57150" y="0"/>
                    </a:lnTo>
                    <a:lnTo>
                      <a:pt x="57150" y="19050"/>
                    </a:lnTo>
                    <a:lnTo>
                      <a:pt x="0" y="19050"/>
                    </a:lnTo>
                    <a:close/>
                  </a:path>
                </a:pathLst>
              </a:custGeom>
              <a:solidFill>
                <a:schemeClr val="tx1">
                  <a:lumMod val="95000"/>
                  <a:lumOff val="5000"/>
                </a:schemeClr>
              </a:solidFill>
              <a:ln w="9525" cap="flat">
                <a:solidFill>
                  <a:schemeClr val="bg2">
                    <a:lumMod val="10000"/>
                  </a:schemeClr>
                </a:solidFill>
                <a:prstDash val="solid"/>
                <a:miter/>
              </a:ln>
            </p:spPr>
            <p:txBody>
              <a:bodyPr rtlCol="0" anchor="ctr"/>
              <a:lstStyle/>
              <a:p>
                <a:endParaRPr lang="el-GR"/>
              </a:p>
            </p:txBody>
          </p:sp>
          <p:sp>
            <p:nvSpPr>
              <p:cNvPr id="19" name="Ελεύθερη σχεδίαση: Σχήμα 18">
                <a:extLst>
                  <a:ext uri="{FF2B5EF4-FFF2-40B4-BE49-F238E27FC236}">
                    <a16:creationId xmlns:a16="http://schemas.microsoft.com/office/drawing/2014/main" id="{06F7498F-E238-3959-8799-A063E650D4D8}"/>
                  </a:ext>
                </a:extLst>
              </p:cNvPr>
              <p:cNvSpPr/>
              <p:nvPr/>
            </p:nvSpPr>
            <p:spPr>
              <a:xfrm flipV="1">
                <a:off x="2342472" y="6118594"/>
                <a:ext cx="96933" cy="80936"/>
              </a:xfrm>
              <a:custGeom>
                <a:avLst/>
                <a:gdLst>
                  <a:gd name="connsiteX0" fmla="*/ 0 w 161925"/>
                  <a:gd name="connsiteY0" fmla="*/ 0 h 19050"/>
                  <a:gd name="connsiteX1" fmla="*/ 161925 w 161925"/>
                  <a:gd name="connsiteY1" fmla="*/ 0 h 19050"/>
                  <a:gd name="connsiteX2" fmla="*/ 161925 w 161925"/>
                  <a:gd name="connsiteY2" fmla="*/ 19050 h 19050"/>
                  <a:gd name="connsiteX3" fmla="*/ 0 w 161925"/>
                  <a:gd name="connsiteY3" fmla="*/ 19050 h 19050"/>
                </a:gdLst>
                <a:ahLst/>
                <a:cxnLst>
                  <a:cxn ang="0">
                    <a:pos x="connsiteX0" y="connsiteY0"/>
                  </a:cxn>
                  <a:cxn ang="0">
                    <a:pos x="connsiteX1" y="connsiteY1"/>
                  </a:cxn>
                  <a:cxn ang="0">
                    <a:pos x="connsiteX2" y="connsiteY2"/>
                  </a:cxn>
                  <a:cxn ang="0">
                    <a:pos x="connsiteX3" y="connsiteY3"/>
                  </a:cxn>
                </a:cxnLst>
                <a:rect l="l" t="t" r="r" b="b"/>
                <a:pathLst>
                  <a:path w="161925" h="19050">
                    <a:moveTo>
                      <a:pt x="0" y="0"/>
                    </a:moveTo>
                    <a:lnTo>
                      <a:pt x="161925" y="0"/>
                    </a:lnTo>
                    <a:lnTo>
                      <a:pt x="161925" y="19050"/>
                    </a:lnTo>
                    <a:lnTo>
                      <a:pt x="0" y="19050"/>
                    </a:lnTo>
                    <a:close/>
                  </a:path>
                </a:pathLst>
              </a:custGeom>
              <a:solidFill>
                <a:schemeClr val="tx1">
                  <a:lumMod val="95000"/>
                  <a:lumOff val="5000"/>
                </a:schemeClr>
              </a:solidFill>
              <a:ln w="9525" cap="flat">
                <a:solidFill>
                  <a:schemeClr val="bg2">
                    <a:lumMod val="10000"/>
                  </a:schemeClr>
                </a:solidFill>
                <a:prstDash val="solid"/>
                <a:miter/>
              </a:ln>
            </p:spPr>
            <p:txBody>
              <a:bodyPr rtlCol="0" anchor="ctr"/>
              <a:lstStyle/>
              <a:p>
                <a:endParaRPr lang="el-GR"/>
              </a:p>
            </p:txBody>
          </p:sp>
          <p:sp>
            <p:nvSpPr>
              <p:cNvPr id="20" name="Ελεύθερη σχεδίαση: Σχήμα 19">
                <a:extLst>
                  <a:ext uri="{FF2B5EF4-FFF2-40B4-BE49-F238E27FC236}">
                    <a16:creationId xmlns:a16="http://schemas.microsoft.com/office/drawing/2014/main" id="{45A4E85D-35F3-CDE7-E2CF-687B961533E4}"/>
                  </a:ext>
                </a:extLst>
              </p:cNvPr>
              <p:cNvSpPr/>
              <p:nvPr/>
            </p:nvSpPr>
            <p:spPr>
              <a:xfrm>
                <a:off x="2171996" y="6353035"/>
                <a:ext cx="57150" cy="19050"/>
              </a:xfrm>
              <a:custGeom>
                <a:avLst/>
                <a:gdLst>
                  <a:gd name="connsiteX0" fmla="*/ 0 w 57150"/>
                  <a:gd name="connsiteY0" fmla="*/ 0 h 19050"/>
                  <a:gd name="connsiteX1" fmla="*/ 57150 w 57150"/>
                  <a:gd name="connsiteY1" fmla="*/ 0 h 19050"/>
                  <a:gd name="connsiteX2" fmla="*/ 57150 w 57150"/>
                  <a:gd name="connsiteY2" fmla="*/ 19050 h 19050"/>
                  <a:gd name="connsiteX3" fmla="*/ 0 w 5715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57150" h="19050">
                    <a:moveTo>
                      <a:pt x="0" y="0"/>
                    </a:moveTo>
                    <a:lnTo>
                      <a:pt x="57150" y="0"/>
                    </a:lnTo>
                    <a:lnTo>
                      <a:pt x="57150" y="19050"/>
                    </a:lnTo>
                    <a:lnTo>
                      <a:pt x="0" y="19050"/>
                    </a:lnTo>
                    <a:close/>
                  </a:path>
                </a:pathLst>
              </a:custGeom>
              <a:solidFill>
                <a:schemeClr val="tx1">
                  <a:lumMod val="95000"/>
                  <a:lumOff val="5000"/>
                </a:schemeClr>
              </a:solidFill>
              <a:ln w="9525" cap="flat">
                <a:solidFill>
                  <a:schemeClr val="bg2">
                    <a:lumMod val="10000"/>
                  </a:schemeClr>
                </a:solidFill>
                <a:prstDash val="solid"/>
                <a:miter/>
              </a:ln>
            </p:spPr>
            <p:txBody>
              <a:bodyPr rtlCol="0" anchor="ctr"/>
              <a:lstStyle/>
              <a:p>
                <a:endParaRPr lang="el-GR"/>
              </a:p>
            </p:txBody>
          </p:sp>
          <p:sp>
            <p:nvSpPr>
              <p:cNvPr id="21" name="Ελεύθερη σχεδίαση: Σχήμα 20">
                <a:extLst>
                  <a:ext uri="{FF2B5EF4-FFF2-40B4-BE49-F238E27FC236}">
                    <a16:creationId xmlns:a16="http://schemas.microsoft.com/office/drawing/2014/main" id="{BDF94C48-2454-FE22-69DD-00FCBD1A49C3}"/>
                  </a:ext>
                </a:extLst>
              </p:cNvPr>
              <p:cNvSpPr/>
              <p:nvPr/>
            </p:nvSpPr>
            <p:spPr>
              <a:xfrm>
                <a:off x="2277480" y="6159062"/>
                <a:ext cx="161925" cy="19050"/>
              </a:xfrm>
              <a:custGeom>
                <a:avLst/>
                <a:gdLst>
                  <a:gd name="connsiteX0" fmla="*/ 0 w 161925"/>
                  <a:gd name="connsiteY0" fmla="*/ 0 h 19050"/>
                  <a:gd name="connsiteX1" fmla="*/ 161925 w 161925"/>
                  <a:gd name="connsiteY1" fmla="*/ 0 h 19050"/>
                  <a:gd name="connsiteX2" fmla="*/ 161925 w 161925"/>
                  <a:gd name="connsiteY2" fmla="*/ 19050 h 19050"/>
                  <a:gd name="connsiteX3" fmla="*/ 0 w 161925"/>
                  <a:gd name="connsiteY3" fmla="*/ 19050 h 19050"/>
                </a:gdLst>
                <a:ahLst/>
                <a:cxnLst>
                  <a:cxn ang="0">
                    <a:pos x="connsiteX0" y="connsiteY0"/>
                  </a:cxn>
                  <a:cxn ang="0">
                    <a:pos x="connsiteX1" y="connsiteY1"/>
                  </a:cxn>
                  <a:cxn ang="0">
                    <a:pos x="connsiteX2" y="connsiteY2"/>
                  </a:cxn>
                  <a:cxn ang="0">
                    <a:pos x="connsiteX3" y="connsiteY3"/>
                  </a:cxn>
                </a:cxnLst>
                <a:rect l="l" t="t" r="r" b="b"/>
                <a:pathLst>
                  <a:path w="161925" h="19050">
                    <a:moveTo>
                      <a:pt x="0" y="0"/>
                    </a:moveTo>
                    <a:lnTo>
                      <a:pt x="161925" y="0"/>
                    </a:lnTo>
                    <a:lnTo>
                      <a:pt x="161925" y="19050"/>
                    </a:lnTo>
                    <a:lnTo>
                      <a:pt x="0" y="19050"/>
                    </a:lnTo>
                    <a:close/>
                  </a:path>
                </a:pathLst>
              </a:custGeom>
              <a:solidFill>
                <a:schemeClr val="tx1">
                  <a:lumMod val="95000"/>
                  <a:lumOff val="5000"/>
                </a:schemeClr>
              </a:solidFill>
              <a:ln w="9525" cap="flat">
                <a:solidFill>
                  <a:schemeClr val="bg2">
                    <a:lumMod val="10000"/>
                  </a:schemeClr>
                </a:solidFill>
                <a:prstDash val="solid"/>
                <a:miter/>
              </a:ln>
            </p:spPr>
            <p:txBody>
              <a:bodyPr rtlCol="0" anchor="ctr"/>
              <a:lstStyle/>
              <a:p>
                <a:endParaRPr lang="el-GR"/>
              </a:p>
            </p:txBody>
          </p:sp>
          <p:sp>
            <p:nvSpPr>
              <p:cNvPr id="22" name="Ελεύθερη σχεδίαση: Σχήμα 21">
                <a:extLst>
                  <a:ext uri="{FF2B5EF4-FFF2-40B4-BE49-F238E27FC236}">
                    <a16:creationId xmlns:a16="http://schemas.microsoft.com/office/drawing/2014/main" id="{C1A844AE-EF15-E35A-3FCA-E1865E78E89E}"/>
                  </a:ext>
                </a:extLst>
              </p:cNvPr>
              <p:cNvSpPr/>
              <p:nvPr/>
            </p:nvSpPr>
            <p:spPr>
              <a:xfrm>
                <a:off x="2445194" y="6044412"/>
                <a:ext cx="57150" cy="19050"/>
              </a:xfrm>
              <a:custGeom>
                <a:avLst/>
                <a:gdLst>
                  <a:gd name="connsiteX0" fmla="*/ 0 w 57150"/>
                  <a:gd name="connsiteY0" fmla="*/ 0 h 19050"/>
                  <a:gd name="connsiteX1" fmla="*/ 57150 w 57150"/>
                  <a:gd name="connsiteY1" fmla="*/ 0 h 19050"/>
                  <a:gd name="connsiteX2" fmla="*/ 57150 w 57150"/>
                  <a:gd name="connsiteY2" fmla="*/ 19050 h 19050"/>
                  <a:gd name="connsiteX3" fmla="*/ 0 w 5715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57150" h="19050">
                    <a:moveTo>
                      <a:pt x="0" y="0"/>
                    </a:moveTo>
                    <a:lnTo>
                      <a:pt x="57150" y="0"/>
                    </a:lnTo>
                    <a:lnTo>
                      <a:pt x="57150" y="19050"/>
                    </a:lnTo>
                    <a:lnTo>
                      <a:pt x="0" y="19050"/>
                    </a:lnTo>
                    <a:close/>
                  </a:path>
                </a:pathLst>
              </a:custGeom>
              <a:solidFill>
                <a:schemeClr val="tx1">
                  <a:lumMod val="95000"/>
                  <a:lumOff val="5000"/>
                </a:schemeClr>
              </a:solidFill>
              <a:ln w="9525" cap="flat">
                <a:solidFill>
                  <a:schemeClr val="bg2">
                    <a:lumMod val="10000"/>
                  </a:schemeClr>
                </a:solidFill>
                <a:prstDash val="solid"/>
                <a:miter/>
              </a:ln>
            </p:spPr>
            <p:txBody>
              <a:bodyPr rtlCol="0" anchor="ctr"/>
              <a:lstStyle/>
              <a:p>
                <a:endParaRPr lang="el-GR"/>
              </a:p>
            </p:txBody>
          </p:sp>
          <p:sp>
            <p:nvSpPr>
              <p:cNvPr id="23" name="Ελεύθερη σχεδίαση: Σχήμα 22">
                <a:extLst>
                  <a:ext uri="{FF2B5EF4-FFF2-40B4-BE49-F238E27FC236}">
                    <a16:creationId xmlns:a16="http://schemas.microsoft.com/office/drawing/2014/main" id="{B92F726F-3148-71E8-5CB8-61574A95B72F}"/>
                  </a:ext>
                </a:extLst>
              </p:cNvPr>
              <p:cNvSpPr/>
              <p:nvPr/>
            </p:nvSpPr>
            <p:spPr>
              <a:xfrm>
                <a:off x="2277480" y="6118594"/>
                <a:ext cx="257175" cy="19050"/>
              </a:xfrm>
              <a:custGeom>
                <a:avLst/>
                <a:gdLst>
                  <a:gd name="connsiteX0" fmla="*/ 0 w 257175"/>
                  <a:gd name="connsiteY0" fmla="*/ 0 h 19050"/>
                  <a:gd name="connsiteX1" fmla="*/ 257175 w 257175"/>
                  <a:gd name="connsiteY1" fmla="*/ 0 h 19050"/>
                  <a:gd name="connsiteX2" fmla="*/ 257175 w 257175"/>
                  <a:gd name="connsiteY2" fmla="*/ 19050 h 19050"/>
                  <a:gd name="connsiteX3" fmla="*/ 0 w 257175"/>
                  <a:gd name="connsiteY3" fmla="*/ 19050 h 19050"/>
                </a:gdLst>
                <a:ahLst/>
                <a:cxnLst>
                  <a:cxn ang="0">
                    <a:pos x="connsiteX0" y="connsiteY0"/>
                  </a:cxn>
                  <a:cxn ang="0">
                    <a:pos x="connsiteX1" y="connsiteY1"/>
                  </a:cxn>
                  <a:cxn ang="0">
                    <a:pos x="connsiteX2" y="connsiteY2"/>
                  </a:cxn>
                  <a:cxn ang="0">
                    <a:pos x="connsiteX3" y="connsiteY3"/>
                  </a:cxn>
                </a:cxnLst>
                <a:rect l="l" t="t" r="r" b="b"/>
                <a:pathLst>
                  <a:path w="257175" h="19050">
                    <a:moveTo>
                      <a:pt x="0" y="0"/>
                    </a:moveTo>
                    <a:lnTo>
                      <a:pt x="257175" y="0"/>
                    </a:lnTo>
                    <a:lnTo>
                      <a:pt x="257175" y="19050"/>
                    </a:lnTo>
                    <a:lnTo>
                      <a:pt x="0" y="19050"/>
                    </a:lnTo>
                    <a:close/>
                  </a:path>
                </a:pathLst>
              </a:custGeom>
              <a:solidFill>
                <a:schemeClr val="tx1">
                  <a:lumMod val="95000"/>
                  <a:lumOff val="5000"/>
                </a:schemeClr>
              </a:solidFill>
              <a:ln w="9525" cap="flat">
                <a:solidFill>
                  <a:schemeClr val="bg2">
                    <a:lumMod val="10000"/>
                  </a:schemeClr>
                </a:solidFill>
                <a:prstDash val="solid"/>
                <a:miter/>
              </a:ln>
            </p:spPr>
            <p:txBody>
              <a:bodyPr rtlCol="0" anchor="ctr"/>
              <a:lstStyle/>
              <a:p>
                <a:endParaRPr lang="el-GR"/>
              </a:p>
            </p:txBody>
          </p:sp>
        </p:grpSp>
      </p:grpSp>
      <p:sp>
        <p:nvSpPr>
          <p:cNvPr id="26" name="TextBox 25">
            <a:extLst>
              <a:ext uri="{FF2B5EF4-FFF2-40B4-BE49-F238E27FC236}">
                <a16:creationId xmlns:a16="http://schemas.microsoft.com/office/drawing/2014/main" id="{97987D2D-A901-05A0-711B-13DBFB9BD0DF}"/>
              </a:ext>
            </a:extLst>
          </p:cNvPr>
          <p:cNvSpPr txBox="1"/>
          <p:nvPr/>
        </p:nvSpPr>
        <p:spPr>
          <a:xfrm>
            <a:off x="2123440" y="701040"/>
            <a:ext cx="8682739" cy="553998"/>
          </a:xfrm>
          <a:prstGeom prst="rect">
            <a:avLst/>
          </a:prstGeom>
          <a:noFill/>
        </p:spPr>
        <p:txBody>
          <a:bodyPr wrap="square" rtlCol="0">
            <a:spAutoFit/>
          </a:bodyPr>
          <a:lstStyle/>
          <a:p>
            <a:pPr rtl="0"/>
            <a:r>
              <a:rPr lang="el-GR" sz="3000" b="1" i="0" u="none" strike="noStrike" dirty="0">
                <a:solidFill>
                  <a:srgbClr val="262626"/>
                </a:solidFill>
                <a:effectLst/>
                <a:latin typeface="Comic Sans MS" panose="030F0702030302020204" pitchFamily="66" charset="0"/>
              </a:rPr>
              <a:t>Ιστορική χρήση του Μύρου στη Βίβλο</a:t>
            </a:r>
            <a:endParaRPr lang="el-GR" sz="3000" b="1" dirty="0">
              <a:effectLst/>
            </a:endParaRPr>
          </a:p>
        </p:txBody>
      </p:sp>
      <p:sp>
        <p:nvSpPr>
          <p:cNvPr id="27" name="TextBox 26">
            <a:extLst>
              <a:ext uri="{FF2B5EF4-FFF2-40B4-BE49-F238E27FC236}">
                <a16:creationId xmlns:a16="http://schemas.microsoft.com/office/drawing/2014/main" id="{8279D6E0-B39D-0E81-6E67-4B72F766F575}"/>
              </a:ext>
            </a:extLst>
          </p:cNvPr>
          <p:cNvSpPr txBox="1"/>
          <p:nvPr/>
        </p:nvSpPr>
        <p:spPr>
          <a:xfrm>
            <a:off x="1762163" y="1205657"/>
            <a:ext cx="9126823" cy="4170372"/>
          </a:xfrm>
          <a:prstGeom prst="rect">
            <a:avLst/>
          </a:prstGeom>
          <a:noFill/>
        </p:spPr>
        <p:txBody>
          <a:bodyPr wrap="square" rtlCol="0">
            <a:spAutoFit/>
          </a:bodyPr>
          <a:lstStyle/>
          <a:p>
            <a:pPr rtl="0">
              <a:buNone/>
            </a:pPr>
            <a:r>
              <a:rPr lang="el-GR" sz="2000" b="0" i="0" u="none" strike="noStrike" dirty="0">
                <a:solidFill>
                  <a:srgbClr val="262626"/>
                </a:solidFill>
                <a:effectLst/>
                <a:latin typeface="Comic Sans MS" panose="030F0702030302020204" pitchFamily="66" charset="0"/>
              </a:rPr>
              <a:t>Ρητίνη «</a:t>
            </a:r>
            <a:r>
              <a:rPr lang="el-GR" sz="2000" b="0" i="0" u="none" strike="noStrike" dirty="0" err="1">
                <a:solidFill>
                  <a:srgbClr val="262626"/>
                </a:solidFill>
                <a:effectLst/>
                <a:latin typeface="Comic Sans MS" panose="030F0702030302020204" pitchFamily="66" charset="0"/>
              </a:rPr>
              <a:t>Λωτ</a:t>
            </a:r>
            <a:r>
              <a:rPr lang="el-GR" sz="2000" b="0" i="0" u="none" strike="noStrike" dirty="0">
                <a:solidFill>
                  <a:srgbClr val="262626"/>
                </a:solidFill>
                <a:effectLst/>
                <a:latin typeface="Comic Sans MS" panose="030F0702030302020204" pitchFamily="66" charset="0"/>
              </a:rPr>
              <a:t>» (</a:t>
            </a:r>
            <a:r>
              <a:rPr lang="he-IL" sz="2000" b="0" i="0" u="none" strike="noStrike" dirty="0">
                <a:solidFill>
                  <a:srgbClr val="262626"/>
                </a:solidFill>
                <a:effectLst/>
                <a:latin typeface="Comic Sans MS" panose="030F0702030302020204" pitchFamily="66" charset="0"/>
              </a:rPr>
              <a:t>לוֹט) :</a:t>
            </a:r>
            <a:endParaRPr lang="he-IL" sz="2000" dirty="0">
              <a:effectLst/>
            </a:endParaRPr>
          </a:p>
          <a:p>
            <a:pPr algn="just" rtl="0">
              <a:spcBef>
                <a:spcPts val="1000"/>
              </a:spcBef>
              <a:buNone/>
            </a:pPr>
            <a:r>
              <a:rPr lang="he-IL" sz="2000" b="1" i="0" u="none" strike="noStrike" dirty="0">
                <a:solidFill>
                  <a:srgbClr val="000000"/>
                </a:solidFill>
                <a:effectLst/>
                <a:latin typeface="Times New Roman" panose="02020603050405020304" pitchFamily="18" charset="0"/>
              </a:rPr>
              <a:t>“</a:t>
            </a:r>
            <a:r>
              <a:rPr lang="el-GR" sz="2000" b="1" i="1" u="none" strike="noStrike" dirty="0" err="1">
                <a:solidFill>
                  <a:srgbClr val="000000"/>
                </a:solidFill>
                <a:effectLst/>
                <a:latin typeface="Times New Roman" panose="02020603050405020304" pitchFamily="18" charset="0"/>
              </a:rPr>
              <a:t>Ἐκάθισαν</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δὲ</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φαγεῖν</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ἄρτον</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καὶ</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ἀναβλέψαντες</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τοῖς</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ὀφθαλμοῖς</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εἶδον</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καὶ</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ἰδοὺ</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ὁδοιπόροι</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Ἰσμαηλῖται</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ἤρχοντο</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ἐκ</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Γαλαάδ</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καὶ</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αἱ</a:t>
            </a:r>
            <a:r>
              <a:rPr lang="el-GR" sz="2000" b="1" i="1" u="none" strike="noStrike" dirty="0">
                <a:solidFill>
                  <a:srgbClr val="000000"/>
                </a:solidFill>
                <a:effectLst/>
                <a:latin typeface="Times New Roman" panose="02020603050405020304" pitchFamily="18" charset="0"/>
              </a:rPr>
              <a:t> κάμηλοι </a:t>
            </a:r>
            <a:r>
              <a:rPr lang="el-GR" sz="2000" b="1" i="1" u="none" strike="noStrike" dirty="0" err="1">
                <a:solidFill>
                  <a:srgbClr val="000000"/>
                </a:solidFill>
                <a:effectLst/>
                <a:latin typeface="Times New Roman" panose="02020603050405020304" pitchFamily="18" charset="0"/>
              </a:rPr>
              <a:t>αὐτῶν</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ἔγεμαν</a:t>
            </a:r>
            <a:r>
              <a:rPr lang="el-GR" sz="2000" b="1" i="1" u="none" strike="noStrike" dirty="0">
                <a:solidFill>
                  <a:srgbClr val="000000"/>
                </a:solidFill>
                <a:effectLst/>
                <a:latin typeface="Times New Roman" panose="02020603050405020304" pitchFamily="18" charset="0"/>
              </a:rPr>
              <a:t> θυμιαμάτων </a:t>
            </a:r>
            <a:r>
              <a:rPr lang="el-GR" sz="2000" b="1" i="1" u="none" strike="noStrike" dirty="0" err="1">
                <a:solidFill>
                  <a:srgbClr val="000000"/>
                </a:solidFill>
                <a:effectLst/>
                <a:latin typeface="Times New Roman" panose="02020603050405020304" pitchFamily="18" charset="0"/>
              </a:rPr>
              <a:t>καὶ</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ῥητίνης</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καὶ</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στακτῆς</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ἐπορεύοντο</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δὲ</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καταγαγεῖν</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εἰς</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Αἴγυπτον</a:t>
            </a:r>
            <a:r>
              <a:rPr lang="el-GR" sz="2000" b="1" i="1" u="none" strike="noStrike" dirty="0">
                <a:solidFill>
                  <a:srgbClr val="000000"/>
                </a:solidFill>
                <a:effectLst/>
                <a:latin typeface="Times New Roman" panose="02020603050405020304" pitchFamily="18" charset="0"/>
              </a:rPr>
              <a:t>.” Γεν. 37,25</a:t>
            </a:r>
            <a:endParaRPr lang="el-GR" sz="2000" dirty="0">
              <a:effectLst/>
            </a:endParaRPr>
          </a:p>
          <a:p>
            <a:pPr algn="just" rtl="0">
              <a:spcBef>
                <a:spcPts val="1000"/>
              </a:spcBef>
              <a:buNone/>
            </a:pPr>
            <a:br>
              <a:rPr lang="el-GR" sz="2000" dirty="0"/>
            </a:br>
            <a:r>
              <a:rPr lang="el-GR" sz="2000" b="1" i="1" u="none" strike="noStrike" dirty="0">
                <a:solidFill>
                  <a:srgbClr val="000000"/>
                </a:solidFill>
                <a:effectLst/>
                <a:latin typeface="Times New Roman" panose="02020603050405020304" pitchFamily="18" charset="0"/>
              </a:rPr>
              <a:t>“[…]λάβετε </a:t>
            </a:r>
            <a:r>
              <a:rPr lang="el-GR" sz="2000" b="1" i="1" u="none" strike="noStrike" dirty="0" err="1">
                <a:solidFill>
                  <a:srgbClr val="000000"/>
                </a:solidFill>
                <a:effectLst/>
                <a:latin typeface="Times New Roman" panose="02020603050405020304" pitchFamily="18" charset="0"/>
              </a:rPr>
              <a:t>ἀπὸ</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τῶν</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καρπῶν</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τῆς</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γῆς</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ἐν</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τοῖς</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ἀγγείοις</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ὑμῶν</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καὶ</a:t>
            </a:r>
            <a:r>
              <a:rPr lang="el-GR" sz="2000" b="1" i="1" u="none" strike="noStrike" dirty="0">
                <a:solidFill>
                  <a:srgbClr val="000000"/>
                </a:solidFill>
                <a:effectLst/>
                <a:latin typeface="Times New Roman" panose="02020603050405020304" pitchFamily="18" charset="0"/>
              </a:rPr>
              <a:t> καταγάγετε </a:t>
            </a:r>
            <a:r>
              <a:rPr lang="el-GR" sz="2000" b="1" i="1" u="none" strike="noStrike" dirty="0" err="1">
                <a:solidFill>
                  <a:srgbClr val="000000"/>
                </a:solidFill>
                <a:effectLst/>
                <a:latin typeface="Times New Roman" panose="02020603050405020304" pitchFamily="18" charset="0"/>
              </a:rPr>
              <a:t>τῷ</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ἀνθρώπῳ</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δῶρα</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τῆς</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ῥητίνης</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καὶ</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τοῦ</a:t>
            </a:r>
            <a:r>
              <a:rPr lang="el-GR" sz="2000" b="1" i="1" u="none" strike="noStrike" dirty="0">
                <a:solidFill>
                  <a:srgbClr val="000000"/>
                </a:solidFill>
                <a:effectLst/>
                <a:latin typeface="Times New Roman" panose="02020603050405020304" pitchFamily="18" charset="0"/>
              </a:rPr>
              <a:t> μέλιτος[…]” Γεν. 43,10</a:t>
            </a:r>
            <a:endParaRPr lang="el-GR" sz="2000" dirty="0">
              <a:effectLst/>
            </a:endParaRPr>
          </a:p>
          <a:p>
            <a:pPr algn="just" rtl="0">
              <a:spcBef>
                <a:spcPts val="1000"/>
              </a:spcBef>
            </a:pPr>
            <a:br>
              <a:rPr lang="el-GR" sz="2000" dirty="0"/>
            </a:br>
            <a:r>
              <a:rPr lang="el-GR" sz="2000" b="0" i="0" u="none" strike="noStrike" dirty="0">
                <a:solidFill>
                  <a:srgbClr val="262626"/>
                </a:solidFill>
                <a:effectLst/>
                <a:latin typeface="Comic Sans MS" panose="030F0702030302020204" pitchFamily="66" charset="0"/>
              </a:rPr>
              <a:t>Η ρητίνη, στα δύο αυτά χωρία, απαντάται ως «</a:t>
            </a:r>
            <a:r>
              <a:rPr lang="el-GR" sz="2000" b="0" i="0" u="none" strike="noStrike" dirty="0" err="1">
                <a:solidFill>
                  <a:srgbClr val="262626"/>
                </a:solidFill>
                <a:effectLst/>
                <a:latin typeface="Comic Sans MS" panose="030F0702030302020204" pitchFamily="66" charset="0"/>
              </a:rPr>
              <a:t>λωτ</a:t>
            </a:r>
            <a:r>
              <a:rPr lang="el-GR" sz="2000" b="0" i="0" u="none" strike="noStrike" dirty="0">
                <a:solidFill>
                  <a:srgbClr val="262626"/>
                </a:solidFill>
                <a:effectLst/>
                <a:latin typeface="Comic Sans MS" panose="030F0702030302020204" pitchFamily="66" charset="0"/>
              </a:rPr>
              <a:t>» (</a:t>
            </a:r>
            <a:r>
              <a:rPr lang="he-IL" sz="2000" b="0" i="0" u="none" strike="noStrike" dirty="0">
                <a:solidFill>
                  <a:srgbClr val="262626"/>
                </a:solidFill>
                <a:effectLst/>
                <a:latin typeface="Comic Sans MS" panose="030F0702030302020204" pitchFamily="66" charset="0"/>
              </a:rPr>
              <a:t>לוֹט), </a:t>
            </a:r>
            <a:r>
              <a:rPr lang="en-US" sz="2000" b="0" i="0" u="none" strike="noStrike" dirty="0">
                <a:solidFill>
                  <a:srgbClr val="262626"/>
                </a:solidFill>
                <a:effectLst/>
                <a:latin typeface="Comic Sans MS" panose="030F0702030302020204" pitchFamily="66" charset="0"/>
              </a:rPr>
              <a:t> </a:t>
            </a:r>
            <a:r>
              <a:rPr lang="el-GR" sz="2000" b="0" i="0" u="none" strike="noStrike" dirty="0">
                <a:solidFill>
                  <a:srgbClr val="262626"/>
                </a:solidFill>
                <a:effectLst/>
                <a:latin typeface="Comic Sans MS" panose="030F0702030302020204" pitchFamily="66" charset="0"/>
              </a:rPr>
              <a:t>δηλαδή η εβραϊκή ονομασία της ρητίνης που ονομάζεται λάβδανο. Πιθανότατα το λάβδανο ήταν το "μύρο" που μετέφεραν οι Ισμαηλίτες και που αναφέρεται στην ιστορία του Ιακώβ.</a:t>
            </a:r>
            <a:endParaRPr lang="el-GR" sz="2000" dirty="0">
              <a:effectLst/>
            </a:endParaRPr>
          </a:p>
        </p:txBody>
      </p:sp>
    </p:spTree>
    <p:extLst>
      <p:ext uri="{BB962C8B-B14F-4D97-AF65-F5344CB8AC3E}">
        <p14:creationId xmlns:p14="http://schemas.microsoft.com/office/powerpoint/2010/main" val="1173870471"/>
      </p:ext>
    </p:extLst>
  </p:cSld>
  <p:clrMapOvr>
    <a:masterClrMapping/>
  </p:clrMapOvr>
  <p:transition spd="slow">
    <p:push dir="u"/>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3F8BE-BF77-718F-1359-6DF59A754E02}"/>
            </a:ext>
          </a:extLst>
        </p:cNvPr>
        <p:cNvGrpSpPr/>
        <p:nvPr/>
      </p:nvGrpSpPr>
      <p:grpSpPr>
        <a:xfrm>
          <a:off x="0" y="0"/>
          <a:ext cx="0" cy="0"/>
          <a:chOff x="0" y="0"/>
          <a:chExt cx="0" cy="0"/>
        </a:xfrm>
      </p:grpSpPr>
      <p:grpSp>
        <p:nvGrpSpPr>
          <p:cNvPr id="16" name="Ομάδα 15">
            <a:extLst>
              <a:ext uri="{FF2B5EF4-FFF2-40B4-BE49-F238E27FC236}">
                <a16:creationId xmlns:a16="http://schemas.microsoft.com/office/drawing/2014/main" id="{6598E229-75C0-02E9-D6B4-2EF9AE83D3DB}"/>
              </a:ext>
            </a:extLst>
          </p:cNvPr>
          <p:cNvGrpSpPr/>
          <p:nvPr/>
        </p:nvGrpSpPr>
        <p:grpSpPr>
          <a:xfrm>
            <a:off x="-495786" y="-527646"/>
            <a:ext cx="13159317" cy="7922127"/>
            <a:chOff x="-495786" y="-527646"/>
            <a:chExt cx="13159317" cy="7922127"/>
          </a:xfrm>
        </p:grpSpPr>
        <p:sp>
          <p:nvSpPr>
            <p:cNvPr id="12" name="Ισοσκελές τρίγωνο 11">
              <a:extLst>
                <a:ext uri="{FF2B5EF4-FFF2-40B4-BE49-F238E27FC236}">
                  <a16:creationId xmlns:a16="http://schemas.microsoft.com/office/drawing/2014/main" id="{1133A49C-D3DC-E717-F2BD-EED85EB7FCB5}"/>
                </a:ext>
              </a:extLst>
            </p:cNvPr>
            <p:cNvSpPr/>
            <p:nvPr/>
          </p:nvSpPr>
          <p:spPr>
            <a:xfrm rot="13474270">
              <a:off x="-495786" y="6200107"/>
              <a:ext cx="1581875" cy="797577"/>
            </a:xfrm>
            <a:prstGeom prst="triangle">
              <a:avLst>
                <a:gd name="adj" fmla="val 50596"/>
              </a:avLst>
            </a:prstGeom>
            <a:solidFill>
              <a:srgbClr val="554E2B"/>
            </a:solidFill>
            <a:ln>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Ισοσκελές τρίγωνο 12">
              <a:extLst>
                <a:ext uri="{FF2B5EF4-FFF2-40B4-BE49-F238E27FC236}">
                  <a16:creationId xmlns:a16="http://schemas.microsoft.com/office/drawing/2014/main" id="{5E83ACE0-0FC4-4FFD-07A0-61A7B0E62F91}"/>
                </a:ext>
              </a:extLst>
            </p:cNvPr>
            <p:cNvSpPr/>
            <p:nvPr/>
          </p:nvSpPr>
          <p:spPr>
            <a:xfrm rot="18873807">
              <a:off x="-499975" y="-135497"/>
              <a:ext cx="1581875" cy="797577"/>
            </a:xfrm>
            <a:prstGeom prst="triangle">
              <a:avLst>
                <a:gd name="adj" fmla="val 50596"/>
              </a:avLst>
            </a:prstGeom>
            <a:solidFill>
              <a:srgbClr val="554E2B"/>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4" name="Ισοσκελές τρίγωνο 13">
              <a:extLst>
                <a:ext uri="{FF2B5EF4-FFF2-40B4-BE49-F238E27FC236}">
                  <a16:creationId xmlns:a16="http://schemas.microsoft.com/office/drawing/2014/main" id="{6A8614F1-3B6E-5BAB-A647-82DF40DE7381}"/>
                </a:ext>
              </a:extLst>
            </p:cNvPr>
            <p:cNvSpPr/>
            <p:nvPr/>
          </p:nvSpPr>
          <p:spPr>
            <a:xfrm rot="8067935">
              <a:off x="11167344" y="6204755"/>
              <a:ext cx="1581875" cy="797577"/>
            </a:xfrm>
            <a:prstGeom prst="triangle">
              <a:avLst>
                <a:gd name="adj" fmla="val 50596"/>
              </a:avLst>
            </a:prstGeom>
            <a:solidFill>
              <a:srgbClr val="554E2B"/>
            </a:solidFill>
            <a:ln>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5" name="Ισοσκελές τρίγωνο 14">
              <a:extLst>
                <a:ext uri="{FF2B5EF4-FFF2-40B4-BE49-F238E27FC236}">
                  <a16:creationId xmlns:a16="http://schemas.microsoft.com/office/drawing/2014/main" id="{9B5EC9C6-0BDF-8F82-0C8A-BAA0B1831737}"/>
                </a:ext>
              </a:extLst>
            </p:cNvPr>
            <p:cNvSpPr/>
            <p:nvPr/>
          </p:nvSpPr>
          <p:spPr>
            <a:xfrm rot="2686699">
              <a:off x="11081656" y="-96823"/>
              <a:ext cx="1581875" cy="797577"/>
            </a:xfrm>
            <a:prstGeom prst="triangle">
              <a:avLst>
                <a:gd name="adj" fmla="val 50596"/>
              </a:avLst>
            </a:prstGeom>
            <a:solidFill>
              <a:srgbClr val="554E2B"/>
            </a:solidFill>
            <a:ln>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grpSp>
      <p:sp>
        <p:nvSpPr>
          <p:cNvPr id="3" name="TextBox 2">
            <a:extLst>
              <a:ext uri="{FF2B5EF4-FFF2-40B4-BE49-F238E27FC236}">
                <a16:creationId xmlns:a16="http://schemas.microsoft.com/office/drawing/2014/main" id="{8147907D-C7F0-8465-4FC2-04A7A745ACE7}"/>
              </a:ext>
            </a:extLst>
          </p:cNvPr>
          <p:cNvSpPr txBox="1"/>
          <p:nvPr/>
        </p:nvSpPr>
        <p:spPr>
          <a:xfrm>
            <a:off x="560896" y="235571"/>
            <a:ext cx="11029360" cy="6001643"/>
          </a:xfrm>
          <a:prstGeom prst="rect">
            <a:avLst/>
          </a:prstGeom>
          <a:noFill/>
        </p:spPr>
        <p:txBody>
          <a:bodyPr wrap="square" rtlCol="0">
            <a:spAutoFit/>
          </a:bodyPr>
          <a:lstStyle/>
          <a:p>
            <a:r>
              <a:rPr lang="el-GR" sz="3600" b="1" dirty="0">
                <a:latin typeface="Comic Sans MS" panose="030F0702030302020204" pitchFamily="66" charset="0"/>
              </a:rPr>
              <a:t>Συστατικά Άγιου Μύρου</a:t>
            </a:r>
          </a:p>
          <a:p>
            <a:endParaRPr lang="el-GR" b="1" dirty="0">
              <a:latin typeface="Comic Sans MS" panose="030F0702030302020204" pitchFamily="66" charset="0"/>
            </a:endParaRPr>
          </a:p>
          <a:p>
            <a:r>
              <a:rPr lang="el-GR" sz="2000" dirty="0">
                <a:latin typeface="Comic Sans MS" panose="030F0702030302020204" pitchFamily="66" charset="0"/>
              </a:rPr>
              <a:t>Σύμφωνα με τον Πατριαρχικό Κατάλογο, τα 57 συστατικά του Άγιου Μύρου είναι τα εξής:</a:t>
            </a:r>
          </a:p>
          <a:p>
            <a:endParaRPr lang="el-GR" b="1" dirty="0">
              <a:latin typeface="Comic Sans MS" panose="030F0702030302020204" pitchFamily="66" charset="0"/>
            </a:endParaRPr>
          </a:p>
          <a:p>
            <a:r>
              <a:rPr lang="el-GR" sz="1800" b="1" kern="0" dirty="0">
                <a:effectLst/>
                <a:latin typeface="Comic Sans MS" panose="030F0702030302020204" pitchFamily="66" charset="0"/>
                <a:ea typeface="Times New Roman" panose="02020603050405020304" pitchFamily="18" charset="0"/>
                <a:cs typeface="Times New Roman" panose="02020603050405020304" pitchFamily="18" charset="0"/>
              </a:rPr>
              <a:t>έλαιον </a:t>
            </a:r>
            <a:r>
              <a:rPr lang="el-GR" sz="1800" b="1" kern="0" dirty="0" err="1">
                <a:effectLst/>
                <a:latin typeface="Comic Sans MS" panose="030F0702030302020204" pitchFamily="66" charset="0"/>
                <a:ea typeface="Times New Roman" panose="02020603050405020304" pitchFamily="18" charset="0"/>
                <a:cs typeface="Times New Roman" panose="02020603050405020304" pitchFamily="18" charset="0"/>
              </a:rPr>
              <a:t>καθαρόν</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l-GR" sz="1800" b="1" kern="0" dirty="0">
                <a:effectLst/>
                <a:latin typeface="Comic Sans MS" panose="030F0702030302020204" pitchFamily="66" charset="0"/>
                <a:ea typeface="Times New Roman" panose="02020603050405020304" pitchFamily="18" charset="0"/>
                <a:cs typeface="Times New Roman" panose="02020603050405020304" pitchFamily="18" charset="0"/>
              </a:rPr>
              <a:t>οίνος </a:t>
            </a:r>
            <a:r>
              <a:rPr lang="el-GR" sz="1800" b="1" kern="0" dirty="0" err="1">
                <a:effectLst/>
                <a:latin typeface="Comic Sans MS" panose="030F0702030302020204" pitchFamily="66" charset="0"/>
                <a:ea typeface="Times New Roman" panose="02020603050405020304" pitchFamily="18" charset="0"/>
                <a:cs typeface="Times New Roman" panose="02020603050405020304" pitchFamily="18" charset="0"/>
              </a:rPr>
              <a:t>στίφων</a:t>
            </a:r>
            <a:r>
              <a:rPr lang="el-GR" sz="1800" b="1" kern="0" dirty="0">
                <a:effectLst/>
                <a:latin typeface="Comic Sans MS" panose="030F0702030302020204" pitchFamily="66" charset="0"/>
                <a:ea typeface="Times New Roman" panose="02020603050405020304" pitchFamily="18" charset="0"/>
                <a:cs typeface="Times New Roman" panose="02020603050405020304" pitchFamily="18" charset="0"/>
              </a:rPr>
              <a:t> μέλας</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l-GR" sz="1800" b="1" kern="0" dirty="0" err="1">
                <a:effectLst/>
                <a:latin typeface="Comic Sans MS" panose="030F0702030302020204" pitchFamily="66" charset="0"/>
                <a:ea typeface="Times New Roman" panose="02020603050405020304" pitchFamily="18" charset="0"/>
                <a:cs typeface="Times New Roman" panose="02020603050405020304" pitchFamily="18" charset="0"/>
              </a:rPr>
              <a:t>ανθόνερον</a:t>
            </a:r>
            <a:r>
              <a:rPr lang="el-GR" sz="1800" b="1" kern="0" dirty="0">
                <a:effectLst/>
                <a:latin typeface="Comic Sans MS" panose="030F0702030302020204" pitchFamily="66" charset="0"/>
                <a:ea typeface="Times New Roman" panose="02020603050405020304" pitchFamily="18" charset="0"/>
                <a:cs typeface="Times New Roman" panose="02020603050405020304" pitchFamily="18" charset="0"/>
              </a:rPr>
              <a:t> αρίστης ποιότητας</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l-GR" sz="1800" b="1" kern="0" dirty="0" err="1">
                <a:effectLst/>
                <a:latin typeface="Comic Sans MS" panose="030F0702030302020204" pitchFamily="66" charset="0"/>
                <a:ea typeface="Times New Roman" panose="02020603050405020304" pitchFamily="18" charset="0"/>
                <a:cs typeface="Times New Roman" panose="02020603050405020304" pitchFamily="18" charset="0"/>
              </a:rPr>
              <a:t>ροδόσταμον</a:t>
            </a:r>
            <a:r>
              <a:rPr lang="el-GR" sz="1800" b="1" kern="0" dirty="0">
                <a:effectLst/>
                <a:latin typeface="Comic Sans MS" panose="030F0702030302020204" pitchFamily="66" charset="0"/>
                <a:ea typeface="Times New Roman" panose="02020603050405020304" pitchFamily="18" charset="0"/>
                <a:cs typeface="Times New Roman" panose="02020603050405020304" pitchFamily="18" charset="0"/>
              </a:rPr>
              <a:t> αρίστης ποιότητας</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l-GR" sz="1800" b="1" kern="0" dirty="0" err="1">
                <a:effectLst/>
                <a:latin typeface="Comic Sans MS" panose="030F0702030302020204" pitchFamily="66" charset="0"/>
                <a:ea typeface="Times New Roman" panose="02020603050405020304" pitchFamily="18" charset="0"/>
                <a:cs typeface="Times New Roman" panose="02020603050405020304" pitchFamily="18" charset="0"/>
              </a:rPr>
              <a:t>μαστίχη</a:t>
            </a:r>
            <a:r>
              <a:rPr lang="el-GR" sz="1800" b="1" kern="0" dirty="0">
                <a:effectLst/>
                <a:latin typeface="Comic Sans MS" panose="030F0702030302020204" pitchFamily="66" charset="0"/>
                <a:ea typeface="Times New Roman" panose="02020603050405020304" pitchFamily="18" charset="0"/>
                <a:cs typeface="Times New Roman" panose="02020603050405020304" pitchFamily="18" charset="0"/>
              </a:rPr>
              <a:t> καθαρή</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l-GR" sz="1800" b="1" kern="0" dirty="0" err="1">
                <a:effectLst/>
                <a:latin typeface="Comic Sans MS" panose="030F0702030302020204" pitchFamily="66" charset="0"/>
                <a:ea typeface="Times New Roman" panose="02020603050405020304" pitchFamily="18" charset="0"/>
                <a:cs typeface="Times New Roman" panose="02020603050405020304" pitchFamily="18" charset="0"/>
              </a:rPr>
              <a:t>μετζουβί</a:t>
            </a:r>
            <a:r>
              <a:rPr lang="el-GR" sz="1800" b="1" kern="0" dirty="0">
                <a:effectLst/>
                <a:latin typeface="Comic Sans MS" panose="030F0702030302020204" pitchFamily="66" charset="0"/>
                <a:ea typeface="Times New Roman" panose="02020603050405020304" pitchFamily="18" charset="0"/>
                <a:cs typeface="Times New Roman" panose="02020603050405020304" pitchFamily="18" charset="0"/>
              </a:rPr>
              <a:t> ή </a:t>
            </a:r>
            <a:r>
              <a:rPr lang="el-GR" sz="1800" b="1" kern="0" dirty="0" err="1">
                <a:effectLst/>
                <a:latin typeface="Comic Sans MS" panose="030F0702030302020204" pitchFamily="66" charset="0"/>
                <a:ea typeface="Times New Roman" panose="02020603050405020304" pitchFamily="18" charset="0"/>
                <a:cs typeface="Times New Roman" panose="02020603050405020304" pitchFamily="18" charset="0"/>
              </a:rPr>
              <a:t>κόμμι</a:t>
            </a:r>
            <a:r>
              <a:rPr lang="el-GR" sz="1800" b="1" kern="0" dirty="0">
                <a:effectLst/>
                <a:latin typeface="Comic Sans MS" panose="030F0702030302020204" pitchFamily="66" charset="0"/>
                <a:ea typeface="Times New Roman" panose="02020603050405020304" pitchFamily="18" charset="0"/>
                <a:cs typeface="Times New Roman" panose="02020603050405020304" pitchFamily="18" charset="0"/>
              </a:rPr>
              <a:t> ευώδες</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άμωμον</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ξυλαλόη</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μαβέρτη</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l-GR" sz="1800" b="1" kern="0" dirty="0" err="1">
                <a:effectLst/>
                <a:latin typeface="Comic Sans MS" panose="030F0702030302020204" pitchFamily="66" charset="0"/>
                <a:ea typeface="Times New Roman" panose="02020603050405020304" pitchFamily="18" charset="0"/>
                <a:cs typeface="Times New Roman" panose="02020603050405020304" pitchFamily="18" charset="0"/>
              </a:rPr>
              <a:t>πέπερι</a:t>
            </a:r>
            <a:r>
              <a:rPr lang="el-GR" sz="1800" b="1" kern="0" dirty="0">
                <a:effectLst/>
                <a:latin typeface="Comic Sans MS" panose="030F0702030302020204" pitchFamily="66" charset="0"/>
                <a:ea typeface="Times New Roman" panose="02020603050405020304" pitchFamily="18" charset="0"/>
                <a:cs typeface="Times New Roman" panose="02020603050405020304" pitchFamily="18" charset="0"/>
              </a:rPr>
              <a:t> μακρό</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l-GR" sz="1800" b="1" kern="0" dirty="0">
                <a:effectLst/>
                <a:latin typeface="Comic Sans MS" panose="030F0702030302020204" pitchFamily="66" charset="0"/>
                <a:ea typeface="Times New Roman" panose="02020603050405020304" pitchFamily="18" charset="0"/>
                <a:cs typeface="Times New Roman" panose="02020603050405020304" pitchFamily="18" charset="0"/>
              </a:rPr>
              <a:t>κάρυα αρωματικά</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l-GR" sz="1800" b="1" kern="0" dirty="0" err="1">
                <a:effectLst/>
                <a:latin typeface="Comic Sans MS" panose="030F0702030302020204" pitchFamily="66" charset="0"/>
                <a:ea typeface="Times New Roman" panose="02020603050405020304" pitchFamily="18" charset="0"/>
                <a:cs typeface="Times New Roman" panose="02020603050405020304" pitchFamily="18" charset="0"/>
              </a:rPr>
              <a:t>φύλλος</a:t>
            </a:r>
            <a:r>
              <a:rPr lang="el-GR" sz="1800" b="1" kern="0" dirty="0">
                <a:effectLst/>
                <a:latin typeface="Comic Sans MS" panose="030F0702030302020204" pitchFamily="66" charset="0"/>
                <a:ea typeface="Times New Roman" panose="02020603050405020304" pitchFamily="18" charset="0"/>
                <a:cs typeface="Times New Roman" panose="02020603050405020304" pitchFamily="18" charset="0"/>
              </a:rPr>
              <a:t> ινδικός</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ξυλοκασία</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ήτοι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αγγέλικα</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Βοεμίας</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στύραξ</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υγρά, </a:t>
            </a:r>
            <a:r>
              <a:rPr lang="el-GR" sz="1800" b="1" kern="0" dirty="0">
                <a:effectLst/>
                <a:latin typeface="Comic Sans MS" panose="030F0702030302020204" pitchFamily="66" charset="0"/>
                <a:ea typeface="Times New Roman" panose="02020603050405020304" pitchFamily="18" charset="0"/>
                <a:cs typeface="Times New Roman" panose="02020603050405020304" pitchFamily="18" charset="0"/>
              </a:rPr>
              <a:t>σμύρνα καθαρά</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πέπερις</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εχινάνθη</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l-GR" sz="1800" b="1" kern="0" dirty="0" err="1">
                <a:effectLst/>
                <a:latin typeface="Comic Sans MS" panose="030F0702030302020204" pitchFamily="66" charset="0"/>
                <a:ea typeface="Times New Roman" panose="02020603050405020304" pitchFamily="18" charset="0"/>
                <a:cs typeface="Times New Roman" panose="02020603050405020304" pitchFamily="18" charset="0"/>
              </a:rPr>
              <a:t>ξυλοβάλσαμον</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άκορος</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ή κάλαμος ευώδης, ίρις φλωρεντινή,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βάκχαρις</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ή αντ’ αυτής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εμπερατόρια</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σαφράν</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αριστολοχία</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βέρα, </a:t>
            </a:r>
            <a:r>
              <a:rPr lang="el-GR" sz="1800" b="1" kern="0" dirty="0" err="1">
                <a:effectLst/>
                <a:latin typeface="Comic Sans MS" panose="030F0702030302020204" pitchFamily="66" charset="0"/>
                <a:ea typeface="Times New Roman" panose="02020603050405020304" pitchFamily="18" charset="0"/>
                <a:cs typeface="Times New Roman" panose="02020603050405020304" pitchFamily="18" charset="0"/>
              </a:rPr>
              <a:t>καρποβάλσαμον</a:t>
            </a:r>
            <a:r>
              <a:rPr lang="el-GR" sz="1800" b="1" kern="0" dirty="0">
                <a:effectLst/>
                <a:latin typeface="Comic Sans MS" panose="030F0702030302020204" pitchFamily="66" charset="0"/>
                <a:ea typeface="Times New Roman" panose="02020603050405020304" pitchFamily="18" charset="0"/>
                <a:cs typeface="Times New Roman" panose="02020603050405020304" pitchFamily="18" charset="0"/>
              </a:rPr>
              <a:t> ή </a:t>
            </a:r>
            <a:r>
              <a:rPr lang="el-GR" sz="1800" b="1" kern="0" dirty="0" err="1">
                <a:effectLst/>
                <a:latin typeface="Comic Sans MS" panose="030F0702030302020204" pitchFamily="66" charset="0"/>
                <a:ea typeface="Times New Roman" panose="02020603050405020304" pitchFamily="18" charset="0"/>
                <a:cs typeface="Times New Roman" panose="02020603050405020304" pitchFamily="18" charset="0"/>
              </a:rPr>
              <a:t>κουβέβι</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κύπερις</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μυρισινόκοκκα</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νάρδος κελτική,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κασσία</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μέλαινα ή αντ’ αυτής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κασκαρίλια</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όπερ</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εστί φλοιός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αμπάρεως</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βάλανος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μυρεψική</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καρδάμωμον</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μικρόν, καρυόφυλλα,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κιννάμωμον</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άσσαρον</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βέρον</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μάκερος</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Ολλάνδας</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τερέβινθος βενετική,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ρετσίνη</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λευκή καθαρά,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μυροβάλανον</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καθαρόν</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σάμψυχος</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ή μαντζουράνα,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λάδανος</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καθαρά,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στάχυς</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νάρδου ινδικού, λίβανος λευκός,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ζιγγίβερις</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λευκή,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ζαρνάβας</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τύλλις</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ελένιον</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Μετά την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έψηση</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προστίθενται έλαιον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κινναμώμου</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σειλάνικον</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έλαιον καρυοφύλλων,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μοσχοκαρυδέλαιον</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Ολλάνδας</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πηκτόν</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βάλσαμον</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Μέκκας ήτοι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βαλσαμέλαιον</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ροδέλαιον</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ή έλαιον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τριανταφύλλου</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έλαιον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μάκερις</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έλαιον κίτρου, έλαιον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καρποβαλσάμου</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έλαιον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σαμψύχου</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έλαιον δάφνης, έλαιον </a:t>
            </a:r>
            <a:r>
              <a:rPr lang="el-GR" sz="1800" kern="0" dirty="0" err="1">
                <a:effectLst/>
                <a:latin typeface="Comic Sans MS" panose="030F0702030302020204" pitchFamily="66" charset="0"/>
                <a:ea typeface="Times New Roman" panose="02020603050405020304" pitchFamily="18" charset="0"/>
                <a:cs typeface="Times New Roman" panose="02020603050405020304" pitchFamily="18" charset="0"/>
              </a:rPr>
              <a:t>δενδρολιβάνου</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έλαιον νάρδου ή λεβάντας, </a:t>
            </a:r>
            <a:r>
              <a:rPr lang="el-GR" sz="1800" b="1" kern="0" dirty="0">
                <a:effectLst/>
                <a:latin typeface="Comic Sans MS" panose="030F0702030302020204" pitchFamily="66" charset="0"/>
                <a:ea typeface="Times New Roman" panose="02020603050405020304" pitchFamily="18" charset="0"/>
                <a:cs typeface="Times New Roman" panose="02020603050405020304" pitchFamily="18" charset="0"/>
              </a:rPr>
              <a:t>μόσχος ινδικός και </a:t>
            </a:r>
            <a:r>
              <a:rPr lang="el-GR" sz="1800" b="1" kern="0" dirty="0" err="1">
                <a:effectLst/>
                <a:latin typeface="Comic Sans MS" panose="030F0702030302020204" pitchFamily="66" charset="0"/>
                <a:ea typeface="Times New Roman" panose="02020603050405020304" pitchFamily="18" charset="0"/>
                <a:cs typeface="Times New Roman" panose="02020603050405020304" pitchFamily="18" charset="0"/>
              </a:rPr>
              <a:t>άμπαρι</a:t>
            </a:r>
            <a:r>
              <a:rPr lang="el-GR" sz="1800" kern="0" dirty="0">
                <a:effectLst/>
                <a:latin typeface="Comic Sans MS" panose="030F0702030302020204" pitchFamily="66" charset="0"/>
                <a:ea typeface="Times New Roman" panose="02020603050405020304" pitchFamily="18" charset="0"/>
                <a:cs typeface="Times New Roman" panose="02020603050405020304" pitchFamily="18" charset="0"/>
              </a:rPr>
              <a:t>. </a:t>
            </a:r>
            <a:endParaRPr lang="el-GR" sz="1800" kern="100" dirty="0">
              <a:effectLst/>
              <a:latin typeface="Comic Sans MS" panose="030F0702030302020204" pitchFamily="66" charset="0"/>
              <a:ea typeface="Aptos" panose="020B0004020202020204" pitchFamily="34" charset="0"/>
              <a:cs typeface="Times New Roman" panose="02020603050405020304" pitchFamily="18" charset="0"/>
            </a:endParaRPr>
          </a:p>
          <a:p>
            <a:endParaRPr lang="el-GR" sz="3000" b="1" dirty="0">
              <a:latin typeface="Comic Sans MS" panose="030F0702030302020204" pitchFamily="66" charset="0"/>
            </a:endParaRPr>
          </a:p>
          <a:p>
            <a:r>
              <a:rPr lang="el-GR" sz="3000" b="1" dirty="0">
                <a:latin typeface="Comic Sans MS" panose="030F0702030302020204" pitchFamily="66" charset="0"/>
              </a:rPr>
              <a:t> </a:t>
            </a:r>
            <a:endParaRPr lang="el-GR" sz="3000" dirty="0"/>
          </a:p>
        </p:txBody>
      </p:sp>
      <p:pic>
        <p:nvPicPr>
          <p:cNvPr id="4" name="Picture 3" descr="Close-up of a plant with a purple flower&#10;&#10;AI-generated content may be incorrect.">
            <a:extLst>
              <a:ext uri="{FF2B5EF4-FFF2-40B4-BE49-F238E27FC236}">
                <a16:creationId xmlns:a16="http://schemas.microsoft.com/office/drawing/2014/main" id="{566F200B-D4C1-E00E-33B3-81E7D92F2C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25733" y="5243381"/>
            <a:ext cx="1964523" cy="1594256"/>
          </a:xfrm>
          <a:prstGeom prst="rect">
            <a:avLst/>
          </a:prstGeom>
        </p:spPr>
      </p:pic>
    </p:spTree>
    <p:extLst>
      <p:ext uri="{BB962C8B-B14F-4D97-AF65-F5344CB8AC3E}">
        <p14:creationId xmlns:p14="http://schemas.microsoft.com/office/powerpoint/2010/main" val="1550799332"/>
      </p:ext>
    </p:extLst>
  </p:cSld>
  <p:clrMapOvr>
    <a:masterClrMapping/>
  </p:clrMapOvr>
  <p:transition spd="slow">
    <p:push dir="u"/>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6B4EE-B83F-4D51-5113-DB4805286381}"/>
            </a:ext>
          </a:extLst>
        </p:cNvPr>
        <p:cNvGrpSpPr/>
        <p:nvPr/>
      </p:nvGrpSpPr>
      <p:grpSpPr>
        <a:xfrm>
          <a:off x="0" y="0"/>
          <a:ext cx="0" cy="0"/>
          <a:chOff x="0" y="0"/>
          <a:chExt cx="0" cy="0"/>
        </a:xfrm>
      </p:grpSpPr>
      <p:pic>
        <p:nvPicPr>
          <p:cNvPr id="20" name="Εικόνα 19">
            <a:extLst>
              <a:ext uri="{FF2B5EF4-FFF2-40B4-BE49-F238E27FC236}">
                <a16:creationId xmlns:a16="http://schemas.microsoft.com/office/drawing/2014/main" id="{D0CC36CF-55A3-1FA6-AAF9-00EA24CBB026}"/>
              </a:ext>
            </a:extLst>
          </p:cNvPr>
          <p:cNvPicPr>
            <a:picLocks noChangeAspect="1"/>
          </p:cNvPicPr>
          <p:nvPr/>
        </p:nvPicPr>
        <p:blipFill>
          <a:blip r:embed="rId2"/>
          <a:stretch>
            <a:fillRect/>
          </a:stretch>
        </p:blipFill>
        <p:spPr>
          <a:xfrm>
            <a:off x="10826401" y="-1533334"/>
            <a:ext cx="2182557" cy="2188654"/>
          </a:xfrm>
          <a:prstGeom prst="rect">
            <a:avLst/>
          </a:prstGeom>
        </p:spPr>
      </p:pic>
      <p:sp>
        <p:nvSpPr>
          <p:cNvPr id="21" name="Ορθογώνιο 20">
            <a:extLst>
              <a:ext uri="{FF2B5EF4-FFF2-40B4-BE49-F238E27FC236}">
                <a16:creationId xmlns:a16="http://schemas.microsoft.com/office/drawing/2014/main" id="{B7F97CF6-CD59-5F69-21FD-24F1F8227B8F}"/>
              </a:ext>
            </a:extLst>
          </p:cNvPr>
          <p:cNvSpPr/>
          <p:nvPr/>
        </p:nvSpPr>
        <p:spPr>
          <a:xfrm rot="2519235">
            <a:off x="208113" y="423106"/>
            <a:ext cx="1110774" cy="1048439"/>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22" name="Ορθογώνιο 21">
            <a:extLst>
              <a:ext uri="{FF2B5EF4-FFF2-40B4-BE49-F238E27FC236}">
                <a16:creationId xmlns:a16="http://schemas.microsoft.com/office/drawing/2014/main" id="{21CAE567-277E-D024-070F-268FBAB885F2}"/>
              </a:ext>
            </a:extLst>
          </p:cNvPr>
          <p:cNvSpPr/>
          <p:nvPr/>
        </p:nvSpPr>
        <p:spPr>
          <a:xfrm rot="2519235">
            <a:off x="10268347" y="5386456"/>
            <a:ext cx="1110774" cy="1048439"/>
          </a:xfrm>
          <a:prstGeom prst="rect">
            <a:avLst/>
          </a:prstGeom>
          <a:noFill/>
          <a:ln>
            <a:solidFill>
              <a:srgbClr val="554E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23" name="Ορθογώνιο 22">
            <a:extLst>
              <a:ext uri="{FF2B5EF4-FFF2-40B4-BE49-F238E27FC236}">
                <a16:creationId xmlns:a16="http://schemas.microsoft.com/office/drawing/2014/main" id="{AEE4A082-4649-FEA9-64E8-4932D7924265}"/>
              </a:ext>
            </a:extLst>
          </p:cNvPr>
          <p:cNvSpPr/>
          <p:nvPr/>
        </p:nvSpPr>
        <p:spPr>
          <a:xfrm rot="2519235">
            <a:off x="709274" y="4774122"/>
            <a:ext cx="1424001" cy="1423740"/>
          </a:xfrm>
          <a:prstGeom prst="rect">
            <a:avLst/>
          </a:prstGeom>
          <a:solidFill>
            <a:srgbClr val="554E2B"/>
          </a:solidFill>
          <a:ln>
            <a:solidFill>
              <a:srgbClr val="554E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24" name="Ορθογώνιο 23">
            <a:extLst>
              <a:ext uri="{FF2B5EF4-FFF2-40B4-BE49-F238E27FC236}">
                <a16:creationId xmlns:a16="http://schemas.microsoft.com/office/drawing/2014/main" id="{296BE011-CB22-945D-D039-EF55CBA691A0}"/>
              </a:ext>
            </a:extLst>
          </p:cNvPr>
          <p:cNvSpPr/>
          <p:nvPr/>
        </p:nvSpPr>
        <p:spPr>
          <a:xfrm rot="2519235">
            <a:off x="10671753" y="657696"/>
            <a:ext cx="1110774" cy="1048439"/>
          </a:xfrm>
          <a:prstGeom prst="rect">
            <a:avLst/>
          </a:prstGeom>
          <a:solidFill>
            <a:schemeClr val="tx1"/>
          </a:solidFill>
          <a:ln>
            <a:solidFill>
              <a:srgbClr val="554E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25" name="Ορθογώνιο 24">
            <a:extLst>
              <a:ext uri="{FF2B5EF4-FFF2-40B4-BE49-F238E27FC236}">
                <a16:creationId xmlns:a16="http://schemas.microsoft.com/office/drawing/2014/main" id="{BEBB1213-37F7-7DED-612A-72FA3207EF7F}"/>
              </a:ext>
            </a:extLst>
          </p:cNvPr>
          <p:cNvSpPr/>
          <p:nvPr/>
        </p:nvSpPr>
        <p:spPr>
          <a:xfrm rot="2519235">
            <a:off x="6661548" y="6333780"/>
            <a:ext cx="1110774" cy="1048439"/>
          </a:xfrm>
          <a:prstGeom prst="rect">
            <a:avLst/>
          </a:prstGeom>
          <a:noFill/>
          <a:ln>
            <a:solidFill>
              <a:srgbClr val="554E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dirty="0"/>
          </a:p>
        </p:txBody>
      </p:sp>
      <p:pic>
        <p:nvPicPr>
          <p:cNvPr id="31" name="Γραφικό 30" descr="Βιβλία με συμπαγές γέμισμα">
            <a:extLst>
              <a:ext uri="{FF2B5EF4-FFF2-40B4-BE49-F238E27FC236}">
                <a16:creationId xmlns:a16="http://schemas.microsoft.com/office/drawing/2014/main" id="{784D8E71-AB9E-6D0C-09FC-F97EF4DA7BA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6300" y="490125"/>
            <a:ext cx="914400" cy="914400"/>
          </a:xfrm>
          <a:prstGeom prst="rect">
            <a:avLst/>
          </a:prstGeom>
        </p:spPr>
      </p:pic>
      <p:sp>
        <p:nvSpPr>
          <p:cNvPr id="36" name="TextBox 35">
            <a:extLst>
              <a:ext uri="{FF2B5EF4-FFF2-40B4-BE49-F238E27FC236}">
                <a16:creationId xmlns:a16="http://schemas.microsoft.com/office/drawing/2014/main" id="{7D69B48C-92BA-D18C-39B8-3B824A004B7F}"/>
              </a:ext>
            </a:extLst>
          </p:cNvPr>
          <p:cNvSpPr txBox="1"/>
          <p:nvPr/>
        </p:nvSpPr>
        <p:spPr>
          <a:xfrm flipH="1" flipV="1">
            <a:off x="1929589" y="1080783"/>
            <a:ext cx="8227749" cy="4027503"/>
          </a:xfrm>
          <a:prstGeom prst="rect">
            <a:avLst/>
          </a:prstGeom>
          <a:noFill/>
        </p:spPr>
        <p:txBody>
          <a:bodyPr wrap="square" rtlCol="0">
            <a:spAutoFit/>
          </a:bodyPr>
          <a:lstStyle/>
          <a:p>
            <a:endParaRPr lang="el-GR" dirty="0"/>
          </a:p>
        </p:txBody>
      </p:sp>
      <p:sp>
        <p:nvSpPr>
          <p:cNvPr id="37" name="TextBox 36">
            <a:extLst>
              <a:ext uri="{FF2B5EF4-FFF2-40B4-BE49-F238E27FC236}">
                <a16:creationId xmlns:a16="http://schemas.microsoft.com/office/drawing/2014/main" id="{8B3B16CA-6149-E91C-2D7C-03AC80D63882}"/>
              </a:ext>
            </a:extLst>
          </p:cNvPr>
          <p:cNvSpPr txBox="1"/>
          <p:nvPr/>
        </p:nvSpPr>
        <p:spPr>
          <a:xfrm rot="10800000" flipH="1" flipV="1">
            <a:off x="2446456" y="453745"/>
            <a:ext cx="8227749" cy="5350183"/>
          </a:xfrm>
          <a:prstGeom prst="rect">
            <a:avLst/>
          </a:prstGeom>
          <a:noFill/>
        </p:spPr>
        <p:txBody>
          <a:bodyPr wrap="square" rtlCol="0">
            <a:spAutoFit/>
          </a:bodyPr>
          <a:lstStyle/>
          <a:p>
            <a:pPr rtl="0">
              <a:buNone/>
            </a:pPr>
            <a:r>
              <a:rPr lang="el-GR" sz="2000" b="0" i="0" u="none" strike="noStrike" dirty="0">
                <a:solidFill>
                  <a:srgbClr val="262626"/>
                </a:solidFill>
                <a:effectLst/>
                <a:latin typeface="Comic Sans MS" panose="030F0702030302020204" pitchFamily="66" charset="0"/>
              </a:rPr>
              <a:t>Μύρο «</a:t>
            </a:r>
            <a:r>
              <a:rPr lang="el-GR" sz="2000" b="0" i="0" u="none" strike="noStrike" dirty="0" err="1">
                <a:solidFill>
                  <a:srgbClr val="262626"/>
                </a:solidFill>
                <a:effectLst/>
                <a:latin typeface="Comic Sans MS" panose="030F0702030302020204" pitchFamily="66" charset="0"/>
              </a:rPr>
              <a:t>Μορ</a:t>
            </a:r>
            <a:r>
              <a:rPr lang="el-GR" sz="2000" b="0" i="0" u="none" strike="noStrike" dirty="0">
                <a:solidFill>
                  <a:srgbClr val="262626"/>
                </a:solidFill>
                <a:effectLst/>
                <a:latin typeface="Comic Sans MS" panose="030F0702030302020204" pitchFamily="66" charset="0"/>
              </a:rPr>
              <a:t>» (</a:t>
            </a:r>
            <a:r>
              <a:rPr lang="he-IL" sz="2000" b="0" i="0" u="none" strike="noStrike" dirty="0">
                <a:solidFill>
                  <a:srgbClr val="262626"/>
                </a:solidFill>
                <a:effectLst/>
                <a:latin typeface="Comic Sans MS" panose="030F0702030302020204" pitchFamily="66" charset="0"/>
              </a:rPr>
              <a:t>מֹר):</a:t>
            </a:r>
            <a:endParaRPr lang="he-IL" sz="2000" dirty="0">
              <a:effectLst/>
            </a:endParaRPr>
          </a:p>
          <a:p>
            <a:pPr algn="just" rtl="0">
              <a:spcBef>
                <a:spcPts val="1000"/>
              </a:spcBef>
              <a:buNone/>
            </a:pPr>
            <a:br>
              <a:rPr lang="he-IL" sz="2000" dirty="0"/>
            </a:br>
            <a:r>
              <a:rPr lang="el-GR" sz="2000" b="1" i="1" u="none" strike="noStrike" dirty="0" err="1">
                <a:solidFill>
                  <a:srgbClr val="000000"/>
                </a:solidFill>
                <a:effectLst/>
                <a:latin typeface="Times New Roman" panose="02020603050405020304" pitchFamily="18" charset="0"/>
              </a:rPr>
              <a:t>Καὶ</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σὺ</a:t>
            </a:r>
            <a:r>
              <a:rPr lang="el-GR" sz="2000" b="1" i="1" u="none" strike="noStrike" dirty="0">
                <a:solidFill>
                  <a:srgbClr val="000000"/>
                </a:solidFill>
                <a:effectLst/>
                <a:latin typeface="Times New Roman" panose="02020603050405020304" pitchFamily="18" charset="0"/>
              </a:rPr>
              <a:t> λάβε </a:t>
            </a:r>
            <a:r>
              <a:rPr lang="el-GR" sz="2000" b="1" i="1" u="none" strike="noStrike" dirty="0" err="1">
                <a:solidFill>
                  <a:srgbClr val="000000"/>
                </a:solidFill>
                <a:effectLst/>
                <a:latin typeface="Times New Roman" panose="02020603050405020304" pitchFamily="18" charset="0"/>
              </a:rPr>
              <a:t>ἡδύσματα</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τὸ</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ἄνθος</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σμύρνης</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ἐκλεκτῆς</a:t>
            </a:r>
            <a:r>
              <a:rPr lang="el-GR" sz="2000" b="1" i="1" u="none" strike="noStrike" dirty="0">
                <a:solidFill>
                  <a:srgbClr val="000000"/>
                </a:solidFill>
                <a:effectLst/>
                <a:latin typeface="Times New Roman" panose="02020603050405020304" pitchFamily="18" charset="0"/>
              </a:rPr>
              <a:t>[..] Εξ. 30,23.</a:t>
            </a:r>
            <a:endParaRPr lang="el-GR" sz="2000" dirty="0">
              <a:effectLst/>
            </a:endParaRPr>
          </a:p>
          <a:p>
            <a:pPr algn="just" rtl="0">
              <a:spcBef>
                <a:spcPts val="1000"/>
              </a:spcBef>
              <a:buNone/>
            </a:pPr>
            <a:r>
              <a:rPr lang="el-GR" sz="2000" b="1" i="1" u="none" strike="noStrike" dirty="0" err="1">
                <a:solidFill>
                  <a:srgbClr val="000000"/>
                </a:solidFill>
                <a:effectLst/>
                <a:latin typeface="Times New Roman" panose="02020603050405020304" pitchFamily="18" charset="0"/>
              </a:rPr>
              <a:t>Σμύρνα</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καὶ</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στακτὴ</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καὶ</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κασσία</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ἀπὸ</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τῶν</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ἱματίων</a:t>
            </a:r>
            <a:r>
              <a:rPr lang="el-GR" sz="2000" b="1" i="1" u="none" strike="noStrike" dirty="0">
                <a:solidFill>
                  <a:srgbClr val="000000"/>
                </a:solidFill>
                <a:effectLst/>
                <a:latin typeface="Times New Roman" panose="02020603050405020304" pitchFamily="18" charset="0"/>
              </a:rPr>
              <a:t> σου </a:t>
            </a:r>
            <a:r>
              <a:rPr lang="el-GR" sz="2000" b="1" i="1" u="none" strike="noStrike" dirty="0" err="1">
                <a:solidFill>
                  <a:srgbClr val="000000"/>
                </a:solidFill>
                <a:effectLst/>
                <a:latin typeface="Times New Roman" panose="02020603050405020304" pitchFamily="18" charset="0"/>
              </a:rPr>
              <a:t>ἀπὸ</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βάρεων</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ἐλεφαντίνων</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ἐξ</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ὧν</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εὔφρανάν</a:t>
            </a:r>
            <a:r>
              <a:rPr lang="el-GR" sz="2000" b="1" i="1" u="none" strike="noStrike" dirty="0">
                <a:solidFill>
                  <a:srgbClr val="000000"/>
                </a:solidFill>
                <a:effectLst/>
                <a:latin typeface="Times New Roman" panose="02020603050405020304" pitchFamily="18" charset="0"/>
              </a:rPr>
              <a:t> σε.[…] </a:t>
            </a:r>
            <a:r>
              <a:rPr lang="el-GR" sz="2000" b="1" i="1" u="none" strike="noStrike" dirty="0" err="1">
                <a:solidFill>
                  <a:srgbClr val="000000"/>
                </a:solidFill>
                <a:effectLst/>
                <a:latin typeface="Times New Roman" panose="02020603050405020304" pitchFamily="18" charset="0"/>
              </a:rPr>
              <a:t>Ψαλ</a:t>
            </a:r>
            <a:r>
              <a:rPr lang="el-GR" sz="2000" b="1" i="1" u="none" strike="noStrike" dirty="0">
                <a:solidFill>
                  <a:srgbClr val="000000"/>
                </a:solidFill>
                <a:effectLst/>
                <a:latin typeface="Times New Roman" panose="02020603050405020304" pitchFamily="18" charset="0"/>
              </a:rPr>
              <a:t>. 45,8</a:t>
            </a:r>
            <a:endParaRPr lang="el-GR" sz="2000" dirty="0">
              <a:effectLst/>
            </a:endParaRPr>
          </a:p>
          <a:p>
            <a:pPr algn="just" rtl="0">
              <a:spcBef>
                <a:spcPts val="1000"/>
              </a:spcBef>
              <a:buNone/>
            </a:pP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Καὶ</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ἀνοίξαντες</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τοὺς</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θησαυροὺς</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αὐτῶν</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προσήνεγκαν</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αὐτῷ</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δῶρα</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χρυσὸν</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καὶ</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λίβανον</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καὶ</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σμύρναν</a:t>
            </a:r>
            <a:r>
              <a:rPr lang="el-GR" sz="2000" b="1" i="1" u="none" strike="noStrike" dirty="0">
                <a:solidFill>
                  <a:srgbClr val="000000"/>
                </a:solidFill>
                <a:effectLst/>
                <a:latin typeface="Times New Roman" panose="02020603050405020304" pitchFamily="18" charset="0"/>
              </a:rPr>
              <a:t>[..] Ματ. 2,11</a:t>
            </a:r>
            <a:endParaRPr lang="el-GR" sz="2000" dirty="0">
              <a:effectLst/>
            </a:endParaRPr>
          </a:p>
          <a:p>
            <a:pPr algn="just" rtl="0">
              <a:spcBef>
                <a:spcPts val="1000"/>
              </a:spcBef>
              <a:buNone/>
            </a:pPr>
            <a:r>
              <a:rPr lang="el-GR" sz="2000" b="1" i="1" u="none" strike="noStrike" dirty="0">
                <a:solidFill>
                  <a:srgbClr val="000000"/>
                </a:solidFill>
                <a:effectLst/>
                <a:latin typeface="Times New Roman" panose="02020603050405020304" pitchFamily="18" charset="0"/>
              </a:rPr>
              <a:t>[..]</a:t>
            </a:r>
            <a:r>
              <a:rPr lang="el-GR" sz="2000" b="1" i="1" u="none" strike="noStrike" dirty="0" err="1">
                <a:solidFill>
                  <a:srgbClr val="000000"/>
                </a:solidFill>
                <a:effectLst/>
                <a:latin typeface="Times New Roman" panose="02020603050405020304" pitchFamily="18" charset="0"/>
              </a:rPr>
              <a:t>Νικόδημος</a:t>
            </a:r>
            <a:r>
              <a:rPr lang="el-GR" sz="2000" b="1" i="1" u="none" strike="noStrike" dirty="0">
                <a:solidFill>
                  <a:srgbClr val="000000"/>
                </a:solidFill>
                <a:effectLst/>
                <a:latin typeface="Times New Roman" panose="02020603050405020304" pitchFamily="18" charset="0"/>
              </a:rPr>
              <a:t> ὁ </a:t>
            </a:r>
            <a:r>
              <a:rPr lang="el-GR" sz="2000" b="1" i="1" u="none" strike="noStrike" dirty="0" err="1">
                <a:solidFill>
                  <a:srgbClr val="000000"/>
                </a:solidFill>
                <a:effectLst/>
                <a:latin typeface="Times New Roman" panose="02020603050405020304" pitchFamily="18" charset="0"/>
              </a:rPr>
              <a:t>ἐλθὼν</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πρὸς</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τὸν</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Ιησοῦν</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νυκτὸς</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τὸ</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πρῶτον</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φέρων</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μῖγμα</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σμύρνης</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καὶ</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ἀλόης</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ὡς</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λίτρας</a:t>
            </a:r>
            <a:r>
              <a:rPr lang="el-GR" sz="2000" b="1" i="1" u="none" strike="noStrike" dirty="0">
                <a:solidFill>
                  <a:srgbClr val="000000"/>
                </a:solidFill>
                <a:effectLst/>
                <a:latin typeface="Times New Roman" panose="02020603050405020304" pitchFamily="18" charset="0"/>
              </a:rPr>
              <a:t> </a:t>
            </a:r>
            <a:r>
              <a:rPr lang="el-GR" sz="2000" b="1" i="1" u="none" strike="noStrike" dirty="0" err="1">
                <a:solidFill>
                  <a:srgbClr val="000000"/>
                </a:solidFill>
                <a:effectLst/>
                <a:latin typeface="Times New Roman" panose="02020603050405020304" pitchFamily="18" charset="0"/>
              </a:rPr>
              <a:t>ἑκατόν</a:t>
            </a:r>
            <a:r>
              <a:rPr lang="el-GR" sz="2000" b="1" i="1" u="none" strike="noStrike" dirty="0">
                <a:solidFill>
                  <a:srgbClr val="000000"/>
                </a:solidFill>
                <a:effectLst/>
                <a:latin typeface="Times New Roman" panose="02020603050405020304" pitchFamily="18" charset="0"/>
              </a:rPr>
              <a:t>. […] </a:t>
            </a:r>
            <a:r>
              <a:rPr lang="el-GR" sz="2000" b="1" i="1" u="none" strike="noStrike" dirty="0" err="1">
                <a:solidFill>
                  <a:srgbClr val="000000"/>
                </a:solidFill>
                <a:effectLst/>
                <a:latin typeface="Times New Roman" panose="02020603050405020304" pitchFamily="18" charset="0"/>
              </a:rPr>
              <a:t>Ιω</a:t>
            </a:r>
            <a:r>
              <a:rPr lang="el-GR" sz="2000" b="1" i="1" u="none" strike="noStrike" dirty="0">
                <a:solidFill>
                  <a:srgbClr val="000000"/>
                </a:solidFill>
                <a:effectLst/>
                <a:latin typeface="Times New Roman" panose="02020603050405020304" pitchFamily="18" charset="0"/>
              </a:rPr>
              <a:t>. 19,39</a:t>
            </a:r>
            <a:endParaRPr lang="el-GR" sz="2000" dirty="0">
              <a:effectLst/>
            </a:endParaRPr>
          </a:p>
          <a:p>
            <a:pPr algn="just" rtl="0">
              <a:spcBef>
                <a:spcPts val="1000"/>
              </a:spcBef>
            </a:pPr>
            <a:br>
              <a:rPr lang="el-GR" sz="2000" dirty="0"/>
            </a:br>
            <a:r>
              <a:rPr lang="el-GR" sz="2000" b="0" i="0" u="none" strike="noStrike" dirty="0">
                <a:solidFill>
                  <a:srgbClr val="262626"/>
                </a:solidFill>
                <a:effectLst/>
                <a:latin typeface="Comic Sans MS" panose="030F0702030302020204" pitchFamily="66" charset="0"/>
              </a:rPr>
              <a:t>Στο εβραϊκά, η σμύρνα των παραπάνω χωρίων, μεταφράζεται ως «</a:t>
            </a:r>
            <a:r>
              <a:rPr lang="el-GR" sz="2000" b="0" i="0" u="none" strike="noStrike" dirty="0" err="1">
                <a:solidFill>
                  <a:srgbClr val="262626"/>
                </a:solidFill>
                <a:effectLst/>
                <a:latin typeface="Comic Sans MS" panose="030F0702030302020204" pitchFamily="66" charset="0"/>
              </a:rPr>
              <a:t>Μορ</a:t>
            </a:r>
            <a:r>
              <a:rPr lang="el-GR" sz="2000" b="0" i="0" u="none" strike="noStrike" dirty="0">
                <a:solidFill>
                  <a:srgbClr val="262626"/>
                </a:solidFill>
                <a:effectLst/>
                <a:latin typeface="Comic Sans MS" panose="030F0702030302020204" pitchFamily="66" charset="0"/>
              </a:rPr>
              <a:t>»( </a:t>
            </a:r>
            <a:r>
              <a:rPr lang="he-IL" sz="2000" b="0" i="0" u="none" strike="noStrike" dirty="0">
                <a:solidFill>
                  <a:srgbClr val="262626"/>
                </a:solidFill>
                <a:effectLst/>
                <a:latin typeface="Comic Sans MS" panose="030F0702030302020204" pitchFamily="66" charset="0"/>
              </a:rPr>
              <a:t>מֹר). </a:t>
            </a:r>
            <a:r>
              <a:rPr lang="en-US" sz="2000" b="0" i="0" u="none" strike="noStrike" dirty="0">
                <a:solidFill>
                  <a:srgbClr val="262626"/>
                </a:solidFill>
                <a:effectLst/>
                <a:latin typeface="Comic Sans MS" panose="030F0702030302020204" pitchFamily="66" charset="0"/>
              </a:rPr>
              <a:t> </a:t>
            </a:r>
            <a:r>
              <a:rPr lang="el-GR" sz="2000" b="0" i="0" u="none" strike="noStrike" dirty="0">
                <a:solidFill>
                  <a:srgbClr val="262626"/>
                </a:solidFill>
                <a:effectLst/>
                <a:latin typeface="Comic Sans MS" panose="030F0702030302020204" pitchFamily="66" charset="0"/>
              </a:rPr>
              <a:t>Μεταξύ των δύο λέξεων «</a:t>
            </a:r>
            <a:r>
              <a:rPr lang="el-GR" sz="2000" b="0" i="0" u="none" strike="noStrike" dirty="0" err="1">
                <a:solidFill>
                  <a:srgbClr val="262626"/>
                </a:solidFill>
                <a:effectLst/>
                <a:latin typeface="Comic Sans MS" panose="030F0702030302020204" pitchFamily="66" charset="0"/>
              </a:rPr>
              <a:t>Λωτ</a:t>
            </a:r>
            <a:r>
              <a:rPr lang="el-GR" sz="2000" b="0" i="0" u="none" strike="noStrike" dirty="0">
                <a:solidFill>
                  <a:srgbClr val="262626"/>
                </a:solidFill>
                <a:effectLst/>
                <a:latin typeface="Comic Sans MS" panose="030F0702030302020204" pitchFamily="66" charset="0"/>
              </a:rPr>
              <a:t>» και «</a:t>
            </a:r>
            <a:r>
              <a:rPr lang="el-GR" sz="2000" b="0" i="0" u="none" strike="noStrike" dirty="0" err="1">
                <a:solidFill>
                  <a:srgbClr val="262626"/>
                </a:solidFill>
                <a:effectLst/>
                <a:latin typeface="Comic Sans MS" panose="030F0702030302020204" pitchFamily="66" charset="0"/>
              </a:rPr>
              <a:t>Μορ</a:t>
            </a:r>
            <a:r>
              <a:rPr lang="el-GR" sz="2000" b="0" i="0" u="none" strike="noStrike" dirty="0">
                <a:solidFill>
                  <a:srgbClr val="262626"/>
                </a:solidFill>
                <a:effectLst/>
                <a:latin typeface="Comic Sans MS" panose="030F0702030302020204" pitchFamily="66" charset="0"/>
              </a:rPr>
              <a:t>», η πρώτη λέξη λανθασμένα μεταφράζεται ως μύρο, ιδίως στα αγγλικά, καθώς μόνο η λέξη «</a:t>
            </a:r>
            <a:r>
              <a:rPr lang="el-GR" sz="2000" b="0" i="0" u="none" strike="noStrike" dirty="0" err="1">
                <a:solidFill>
                  <a:srgbClr val="262626"/>
                </a:solidFill>
                <a:effectLst/>
                <a:latin typeface="Comic Sans MS" panose="030F0702030302020204" pitchFamily="66" charset="0"/>
              </a:rPr>
              <a:t>Μορ</a:t>
            </a:r>
            <a:r>
              <a:rPr lang="el-GR" sz="2000" b="0" i="0" u="none" strike="noStrike" dirty="0">
                <a:solidFill>
                  <a:srgbClr val="262626"/>
                </a:solidFill>
                <a:effectLst/>
                <a:latin typeface="Comic Sans MS" panose="030F0702030302020204" pitchFamily="66" charset="0"/>
              </a:rPr>
              <a:t>» αναφέρεται στο αληθινό μύρο, όπως αυτό εμφανίζεται και στην Καινή Διαθήκη</a:t>
            </a:r>
            <a:r>
              <a:rPr lang="el-GR" sz="2000" b="0" i="0" u="none" strike="noStrike" dirty="0">
                <a:solidFill>
                  <a:srgbClr val="3F3F3F"/>
                </a:solidFill>
                <a:effectLst/>
                <a:latin typeface="Calibri" panose="020F0502020204030204" pitchFamily="34" charset="0"/>
              </a:rPr>
              <a:t>.</a:t>
            </a:r>
            <a:endParaRPr lang="el-GR" sz="2000" dirty="0">
              <a:effectLst/>
            </a:endParaRPr>
          </a:p>
        </p:txBody>
      </p:sp>
    </p:spTree>
    <p:extLst>
      <p:ext uri="{BB962C8B-B14F-4D97-AF65-F5344CB8AC3E}">
        <p14:creationId xmlns:p14="http://schemas.microsoft.com/office/powerpoint/2010/main" val="1194053819"/>
      </p:ext>
    </p:extLst>
  </p:cSld>
  <p:clrMapOvr>
    <a:masterClrMapping/>
  </p:clrMapOvr>
  <p:transition spd="slow">
    <p:push dir="u"/>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descr="Εικόνα που περιέχει διάγραμμα, χάρτης, κείμενο, λευκό&#10;&#10;Το περιεχόμενο που δημιουργείται από τεχνολογία AI ενδέχεται να είναι εσφαλμένο.">
            <a:extLst>
              <a:ext uri="{FF2B5EF4-FFF2-40B4-BE49-F238E27FC236}">
                <a16:creationId xmlns:a16="http://schemas.microsoft.com/office/drawing/2014/main" id="{F735AF8D-FE4C-DAB4-645E-CE74643A83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540226" cy="6857999"/>
          </a:xfrm>
          <a:prstGeom prst="rect">
            <a:avLst/>
          </a:prstGeom>
        </p:spPr>
      </p:pic>
      <p:sp>
        <p:nvSpPr>
          <p:cNvPr id="10" name="Ελεύθερη σχεδίαση: Σχήμα 9">
            <a:extLst>
              <a:ext uri="{FF2B5EF4-FFF2-40B4-BE49-F238E27FC236}">
                <a16:creationId xmlns:a16="http://schemas.microsoft.com/office/drawing/2014/main" id="{8D08B936-14CE-C17A-FC74-83739508C94B}"/>
              </a:ext>
            </a:extLst>
          </p:cNvPr>
          <p:cNvSpPr/>
          <p:nvPr/>
        </p:nvSpPr>
        <p:spPr>
          <a:xfrm>
            <a:off x="5888410" y="0"/>
            <a:ext cx="6651815" cy="6858000"/>
          </a:xfrm>
          <a:custGeom>
            <a:avLst/>
            <a:gdLst/>
            <a:ahLst/>
            <a:cxnLst/>
            <a:rect l="l" t="t" r="r" b="b"/>
            <a:pathLst>
              <a:path w="6651815" h="6858000">
                <a:moveTo>
                  <a:pt x="2726038" y="1964921"/>
                </a:moveTo>
                <a:cubicBezTo>
                  <a:pt x="2755946" y="1965086"/>
                  <a:pt x="2769832" y="1991625"/>
                  <a:pt x="2767696" y="2044540"/>
                </a:cubicBezTo>
                <a:cubicBezTo>
                  <a:pt x="2766874" y="2063931"/>
                  <a:pt x="2760465" y="2079296"/>
                  <a:pt x="2748469" y="2090635"/>
                </a:cubicBezTo>
                <a:cubicBezTo>
                  <a:pt x="2737952" y="2100330"/>
                  <a:pt x="2725545" y="2105178"/>
                  <a:pt x="2711248" y="2105178"/>
                </a:cubicBezTo>
                <a:cubicBezTo>
                  <a:pt x="2699416" y="2105178"/>
                  <a:pt x="2689064" y="2100988"/>
                  <a:pt x="2680190" y="2092607"/>
                </a:cubicBezTo>
                <a:cubicBezTo>
                  <a:pt x="2669015" y="2082089"/>
                  <a:pt x="2663428" y="2066971"/>
                  <a:pt x="2663428" y="2047251"/>
                </a:cubicBezTo>
                <a:cubicBezTo>
                  <a:pt x="2663428" y="2026381"/>
                  <a:pt x="2668358" y="2008140"/>
                  <a:pt x="2678218" y="1992529"/>
                </a:cubicBezTo>
                <a:cubicBezTo>
                  <a:pt x="2689885" y="1973960"/>
                  <a:pt x="2705825" y="1964757"/>
                  <a:pt x="2726038" y="1964921"/>
                </a:cubicBezTo>
                <a:close/>
                <a:moveTo>
                  <a:pt x="2040238" y="1964921"/>
                </a:moveTo>
                <a:cubicBezTo>
                  <a:pt x="2070146" y="1965086"/>
                  <a:pt x="2084033" y="1991625"/>
                  <a:pt x="2081896" y="2044540"/>
                </a:cubicBezTo>
                <a:cubicBezTo>
                  <a:pt x="2081075" y="2064095"/>
                  <a:pt x="2074666" y="2079460"/>
                  <a:pt x="2062669" y="2090635"/>
                </a:cubicBezTo>
                <a:cubicBezTo>
                  <a:pt x="2052152" y="2100330"/>
                  <a:pt x="2039745" y="2105178"/>
                  <a:pt x="2025448" y="2105178"/>
                </a:cubicBezTo>
                <a:cubicBezTo>
                  <a:pt x="2013617" y="2105178"/>
                  <a:pt x="2003264" y="2100988"/>
                  <a:pt x="1994390" y="2092607"/>
                </a:cubicBezTo>
                <a:cubicBezTo>
                  <a:pt x="1983215" y="2082089"/>
                  <a:pt x="1977628" y="2066971"/>
                  <a:pt x="1977628" y="2047251"/>
                </a:cubicBezTo>
                <a:cubicBezTo>
                  <a:pt x="1977628" y="2026381"/>
                  <a:pt x="1982558" y="2008140"/>
                  <a:pt x="1992418" y="1992529"/>
                </a:cubicBezTo>
                <a:cubicBezTo>
                  <a:pt x="2004085" y="1973960"/>
                  <a:pt x="2020026" y="1964757"/>
                  <a:pt x="2040238" y="1964921"/>
                </a:cubicBezTo>
                <a:close/>
                <a:moveTo>
                  <a:pt x="1506838" y="1964921"/>
                </a:moveTo>
                <a:cubicBezTo>
                  <a:pt x="1536747" y="1965086"/>
                  <a:pt x="1550633" y="1991625"/>
                  <a:pt x="1548496" y="2044540"/>
                </a:cubicBezTo>
                <a:cubicBezTo>
                  <a:pt x="1547675" y="2063931"/>
                  <a:pt x="1541266" y="2079296"/>
                  <a:pt x="1529270" y="2090635"/>
                </a:cubicBezTo>
                <a:cubicBezTo>
                  <a:pt x="1518752" y="2100330"/>
                  <a:pt x="1506345" y="2105178"/>
                  <a:pt x="1492049" y="2105178"/>
                </a:cubicBezTo>
                <a:cubicBezTo>
                  <a:pt x="1480217" y="2105178"/>
                  <a:pt x="1469864" y="2100988"/>
                  <a:pt x="1460990" y="2092607"/>
                </a:cubicBezTo>
                <a:cubicBezTo>
                  <a:pt x="1449815" y="2082089"/>
                  <a:pt x="1444228" y="2066971"/>
                  <a:pt x="1444228" y="2047251"/>
                </a:cubicBezTo>
                <a:cubicBezTo>
                  <a:pt x="1444228" y="2026381"/>
                  <a:pt x="1449158" y="2008140"/>
                  <a:pt x="1459018" y="1992529"/>
                </a:cubicBezTo>
                <a:cubicBezTo>
                  <a:pt x="1470685" y="1973960"/>
                  <a:pt x="1486626" y="1964757"/>
                  <a:pt x="1506838" y="1964921"/>
                </a:cubicBezTo>
                <a:close/>
                <a:moveTo>
                  <a:pt x="906763" y="1964921"/>
                </a:moveTo>
                <a:cubicBezTo>
                  <a:pt x="936672" y="1965086"/>
                  <a:pt x="950558" y="1991625"/>
                  <a:pt x="948421" y="2044540"/>
                </a:cubicBezTo>
                <a:cubicBezTo>
                  <a:pt x="947600" y="2064095"/>
                  <a:pt x="941191" y="2079460"/>
                  <a:pt x="929195" y="2090635"/>
                </a:cubicBezTo>
                <a:cubicBezTo>
                  <a:pt x="918677" y="2100330"/>
                  <a:pt x="906270" y="2105178"/>
                  <a:pt x="891974" y="2105178"/>
                </a:cubicBezTo>
                <a:cubicBezTo>
                  <a:pt x="880142" y="2105178"/>
                  <a:pt x="869789" y="2100988"/>
                  <a:pt x="860915" y="2092607"/>
                </a:cubicBezTo>
                <a:cubicBezTo>
                  <a:pt x="849740" y="2082089"/>
                  <a:pt x="844153" y="2066971"/>
                  <a:pt x="844153" y="2047251"/>
                </a:cubicBezTo>
                <a:cubicBezTo>
                  <a:pt x="844153" y="2026381"/>
                  <a:pt x="849083" y="2008140"/>
                  <a:pt x="858943" y="1992529"/>
                </a:cubicBezTo>
                <a:cubicBezTo>
                  <a:pt x="870611" y="1973960"/>
                  <a:pt x="886551" y="1964757"/>
                  <a:pt x="906763" y="1964921"/>
                </a:cubicBezTo>
                <a:close/>
                <a:moveTo>
                  <a:pt x="3760091" y="1957033"/>
                </a:moveTo>
                <a:cubicBezTo>
                  <a:pt x="3764528" y="1957033"/>
                  <a:pt x="3769623" y="1958595"/>
                  <a:pt x="3775374" y="1961717"/>
                </a:cubicBezTo>
                <a:cubicBezTo>
                  <a:pt x="3772416" y="1978479"/>
                  <a:pt x="3770937" y="1992118"/>
                  <a:pt x="3770937" y="2002635"/>
                </a:cubicBezTo>
                <a:cubicBezTo>
                  <a:pt x="3770937" y="2022191"/>
                  <a:pt x="3773402" y="2051442"/>
                  <a:pt x="3778332" y="2090388"/>
                </a:cubicBezTo>
                <a:cubicBezTo>
                  <a:pt x="3762228" y="2103699"/>
                  <a:pt x="3743987" y="2110354"/>
                  <a:pt x="3723610" y="2110354"/>
                </a:cubicBezTo>
                <a:cubicBezTo>
                  <a:pt x="3692058" y="2110354"/>
                  <a:pt x="3676282" y="2088252"/>
                  <a:pt x="3676282" y="2044047"/>
                </a:cubicBezTo>
                <a:cubicBezTo>
                  <a:pt x="3676282" y="2021369"/>
                  <a:pt x="3684622" y="2001197"/>
                  <a:pt x="3701302" y="1983532"/>
                </a:cubicBezTo>
                <a:cubicBezTo>
                  <a:pt x="3717982" y="1965866"/>
                  <a:pt x="3737578" y="1957033"/>
                  <a:pt x="3760091" y="1957033"/>
                </a:cubicBezTo>
                <a:close/>
                <a:moveTo>
                  <a:pt x="2331341" y="1957033"/>
                </a:moveTo>
                <a:cubicBezTo>
                  <a:pt x="2335778" y="1957033"/>
                  <a:pt x="2340873" y="1958595"/>
                  <a:pt x="2346624" y="1961717"/>
                </a:cubicBezTo>
                <a:cubicBezTo>
                  <a:pt x="2343666" y="1978479"/>
                  <a:pt x="2342187" y="1992118"/>
                  <a:pt x="2342187" y="2002635"/>
                </a:cubicBezTo>
                <a:cubicBezTo>
                  <a:pt x="2342187" y="2022191"/>
                  <a:pt x="2344652" y="2051442"/>
                  <a:pt x="2349582" y="2090388"/>
                </a:cubicBezTo>
                <a:cubicBezTo>
                  <a:pt x="2333478" y="2103699"/>
                  <a:pt x="2315237" y="2110354"/>
                  <a:pt x="2294860" y="2110354"/>
                </a:cubicBezTo>
                <a:cubicBezTo>
                  <a:pt x="2263308" y="2110354"/>
                  <a:pt x="2247533" y="2088252"/>
                  <a:pt x="2247533" y="2044047"/>
                </a:cubicBezTo>
                <a:cubicBezTo>
                  <a:pt x="2247533" y="2021369"/>
                  <a:pt x="2255872" y="2001197"/>
                  <a:pt x="2272552" y="1983532"/>
                </a:cubicBezTo>
                <a:cubicBezTo>
                  <a:pt x="2289232" y="1965866"/>
                  <a:pt x="2308828" y="1957033"/>
                  <a:pt x="2331341" y="1957033"/>
                </a:cubicBezTo>
                <a:close/>
                <a:moveTo>
                  <a:pt x="1158004" y="1946434"/>
                </a:moveTo>
                <a:cubicBezTo>
                  <a:pt x="1110841" y="1946434"/>
                  <a:pt x="1079043" y="1957609"/>
                  <a:pt x="1062610" y="1979958"/>
                </a:cubicBezTo>
                <a:cubicBezTo>
                  <a:pt x="1058173" y="1986038"/>
                  <a:pt x="1055954" y="1992036"/>
                  <a:pt x="1055954" y="1997952"/>
                </a:cubicBezTo>
                <a:cubicBezTo>
                  <a:pt x="1055954" y="2006333"/>
                  <a:pt x="1059405" y="2013522"/>
                  <a:pt x="1066307" y="2019520"/>
                </a:cubicBezTo>
                <a:cubicBezTo>
                  <a:pt x="1073209" y="2025518"/>
                  <a:pt x="1081097" y="2028517"/>
                  <a:pt x="1089971" y="2028517"/>
                </a:cubicBezTo>
                <a:cubicBezTo>
                  <a:pt x="1096380" y="2028517"/>
                  <a:pt x="1103692" y="2025560"/>
                  <a:pt x="1111909" y="2019644"/>
                </a:cubicBezTo>
                <a:cubicBezTo>
                  <a:pt x="1120947" y="2013235"/>
                  <a:pt x="1128342" y="2009455"/>
                  <a:pt x="1134094" y="2008305"/>
                </a:cubicBezTo>
                <a:cubicBezTo>
                  <a:pt x="1125220" y="2087184"/>
                  <a:pt x="1120783" y="2132210"/>
                  <a:pt x="1120783" y="2143385"/>
                </a:cubicBezTo>
                <a:cubicBezTo>
                  <a:pt x="1120783" y="2152094"/>
                  <a:pt x="1124152" y="2159243"/>
                  <a:pt x="1130889" y="2164830"/>
                </a:cubicBezTo>
                <a:cubicBezTo>
                  <a:pt x="1137627" y="2170417"/>
                  <a:pt x="1145515" y="2173211"/>
                  <a:pt x="1154553" y="2173211"/>
                </a:cubicBezTo>
                <a:cubicBezTo>
                  <a:pt x="1172794" y="2173211"/>
                  <a:pt x="1183475" y="2164912"/>
                  <a:pt x="1186597" y="2148315"/>
                </a:cubicBezTo>
                <a:cubicBezTo>
                  <a:pt x="1190706" y="2110847"/>
                  <a:pt x="1193171" y="2082582"/>
                  <a:pt x="1193992" y="2063520"/>
                </a:cubicBezTo>
                <a:cubicBezTo>
                  <a:pt x="1196950" y="2038706"/>
                  <a:pt x="1199251" y="2020137"/>
                  <a:pt x="1200894" y="2007812"/>
                </a:cubicBezTo>
                <a:cubicBezTo>
                  <a:pt x="1218149" y="2008633"/>
                  <a:pt x="1231131" y="2009208"/>
                  <a:pt x="1239841" y="2009537"/>
                </a:cubicBezTo>
                <a:cubicBezTo>
                  <a:pt x="1235897" y="2040475"/>
                  <a:pt x="1232939" y="2065093"/>
                  <a:pt x="1230967" y="2083390"/>
                </a:cubicBezTo>
                <a:cubicBezTo>
                  <a:pt x="1228995" y="2101687"/>
                  <a:pt x="1228009" y="2113663"/>
                  <a:pt x="1228009" y="2119317"/>
                </a:cubicBezTo>
                <a:cubicBezTo>
                  <a:pt x="1228009" y="2134289"/>
                  <a:pt x="1234500" y="2147098"/>
                  <a:pt x="1247482" y="2157743"/>
                </a:cubicBezTo>
                <a:cubicBezTo>
                  <a:pt x="1259807" y="2168055"/>
                  <a:pt x="1273775" y="2173211"/>
                  <a:pt x="1289386" y="2173211"/>
                </a:cubicBezTo>
                <a:cubicBezTo>
                  <a:pt x="1299082" y="2173211"/>
                  <a:pt x="1307011" y="2170342"/>
                  <a:pt x="1313173" y="2164603"/>
                </a:cubicBezTo>
                <a:cubicBezTo>
                  <a:pt x="1319336" y="2158864"/>
                  <a:pt x="1322417" y="2151504"/>
                  <a:pt x="1322417" y="2142522"/>
                </a:cubicBezTo>
                <a:cubicBezTo>
                  <a:pt x="1322417" y="2134870"/>
                  <a:pt x="1319130" y="2128465"/>
                  <a:pt x="1312557" y="2123307"/>
                </a:cubicBezTo>
                <a:lnTo>
                  <a:pt x="1295302" y="2109834"/>
                </a:lnTo>
                <a:cubicBezTo>
                  <a:pt x="1299082" y="2065421"/>
                  <a:pt x="1302779" y="2032153"/>
                  <a:pt x="1306395" y="2010030"/>
                </a:cubicBezTo>
                <a:cubicBezTo>
                  <a:pt x="1317405" y="2009866"/>
                  <a:pt x="1326115" y="2008962"/>
                  <a:pt x="1332523" y="2007319"/>
                </a:cubicBezTo>
                <a:cubicBezTo>
                  <a:pt x="1349614" y="2002882"/>
                  <a:pt x="1358159" y="1993104"/>
                  <a:pt x="1358159" y="1977986"/>
                </a:cubicBezTo>
                <a:cubicBezTo>
                  <a:pt x="1358159" y="1968619"/>
                  <a:pt x="1354914" y="1961183"/>
                  <a:pt x="1348422" y="1955678"/>
                </a:cubicBezTo>
                <a:cubicBezTo>
                  <a:pt x="1341931" y="1950173"/>
                  <a:pt x="1333756" y="1947420"/>
                  <a:pt x="1323896" y="1947420"/>
                </a:cubicBezTo>
                <a:cubicBezTo>
                  <a:pt x="1318637" y="1947420"/>
                  <a:pt x="1310667" y="1947584"/>
                  <a:pt x="1299986" y="1947913"/>
                </a:cubicBezTo>
                <a:cubicBezTo>
                  <a:pt x="1289304" y="1948242"/>
                  <a:pt x="1281334" y="1948406"/>
                  <a:pt x="1276076" y="1948406"/>
                </a:cubicBezTo>
                <a:cubicBezTo>
                  <a:pt x="1262929" y="1948406"/>
                  <a:pt x="1243250" y="1948077"/>
                  <a:pt x="1217040" y="1947420"/>
                </a:cubicBezTo>
                <a:cubicBezTo>
                  <a:pt x="1190829" y="1946763"/>
                  <a:pt x="1171150" y="1946434"/>
                  <a:pt x="1158004" y="1946434"/>
                </a:cubicBezTo>
                <a:close/>
                <a:moveTo>
                  <a:pt x="2729242" y="1899846"/>
                </a:moveTo>
                <a:cubicBezTo>
                  <a:pt x="2684709" y="1899846"/>
                  <a:pt x="2649953" y="1916608"/>
                  <a:pt x="2624974" y="1950132"/>
                </a:cubicBezTo>
                <a:cubicBezTo>
                  <a:pt x="2603940" y="1978561"/>
                  <a:pt x="2593998" y="2010934"/>
                  <a:pt x="2595148" y="2047251"/>
                </a:cubicBezTo>
                <a:cubicBezTo>
                  <a:pt x="2596299" y="2085376"/>
                  <a:pt x="2608870" y="2115859"/>
                  <a:pt x="2632862" y="2138701"/>
                </a:cubicBezTo>
                <a:cubicBezTo>
                  <a:pt x="2654718" y="2159572"/>
                  <a:pt x="2680847" y="2170007"/>
                  <a:pt x="2711248" y="2170007"/>
                </a:cubicBezTo>
                <a:cubicBezTo>
                  <a:pt x="2749702" y="2170007"/>
                  <a:pt x="2780350" y="2154970"/>
                  <a:pt x="2803192" y="2124898"/>
                </a:cubicBezTo>
                <a:cubicBezTo>
                  <a:pt x="2823569" y="2097947"/>
                  <a:pt x="2833757" y="2065410"/>
                  <a:pt x="2833757" y="2027285"/>
                </a:cubicBezTo>
                <a:cubicBezTo>
                  <a:pt x="2833757" y="1992282"/>
                  <a:pt x="2825048" y="1962949"/>
                  <a:pt x="2807628" y="1939286"/>
                </a:cubicBezTo>
                <a:cubicBezTo>
                  <a:pt x="2788237" y="1912993"/>
                  <a:pt x="2762109" y="1899846"/>
                  <a:pt x="2729242" y="1899846"/>
                </a:cubicBezTo>
                <a:close/>
                <a:moveTo>
                  <a:pt x="1510043" y="1899846"/>
                </a:moveTo>
                <a:cubicBezTo>
                  <a:pt x="1465509" y="1899846"/>
                  <a:pt x="1430753" y="1916608"/>
                  <a:pt x="1405775" y="1950132"/>
                </a:cubicBezTo>
                <a:cubicBezTo>
                  <a:pt x="1384740" y="1978561"/>
                  <a:pt x="1374798" y="2010934"/>
                  <a:pt x="1375949" y="2047251"/>
                </a:cubicBezTo>
                <a:cubicBezTo>
                  <a:pt x="1377099" y="2085376"/>
                  <a:pt x="1389670" y="2115859"/>
                  <a:pt x="1413663" y="2138701"/>
                </a:cubicBezTo>
                <a:cubicBezTo>
                  <a:pt x="1435519" y="2159572"/>
                  <a:pt x="1461647" y="2170007"/>
                  <a:pt x="1492049" y="2170007"/>
                </a:cubicBezTo>
                <a:cubicBezTo>
                  <a:pt x="1530502" y="2170007"/>
                  <a:pt x="1561150" y="2154970"/>
                  <a:pt x="1583992" y="2124898"/>
                </a:cubicBezTo>
                <a:cubicBezTo>
                  <a:pt x="1604369" y="2097947"/>
                  <a:pt x="1614557" y="2065410"/>
                  <a:pt x="1614557" y="2027285"/>
                </a:cubicBezTo>
                <a:cubicBezTo>
                  <a:pt x="1614557" y="1992282"/>
                  <a:pt x="1605848" y="1962949"/>
                  <a:pt x="1588429" y="1939286"/>
                </a:cubicBezTo>
                <a:cubicBezTo>
                  <a:pt x="1569038" y="1912993"/>
                  <a:pt x="1542909" y="1899846"/>
                  <a:pt x="1510043" y="1899846"/>
                </a:cubicBezTo>
                <a:close/>
                <a:moveTo>
                  <a:pt x="909968" y="1899846"/>
                </a:moveTo>
                <a:cubicBezTo>
                  <a:pt x="865434" y="1899846"/>
                  <a:pt x="830678" y="1916608"/>
                  <a:pt x="805700" y="1950132"/>
                </a:cubicBezTo>
                <a:cubicBezTo>
                  <a:pt x="784665" y="1978561"/>
                  <a:pt x="774723" y="2010934"/>
                  <a:pt x="775874" y="2047251"/>
                </a:cubicBezTo>
                <a:cubicBezTo>
                  <a:pt x="777024" y="2085376"/>
                  <a:pt x="789595" y="2115859"/>
                  <a:pt x="813588" y="2138701"/>
                </a:cubicBezTo>
                <a:cubicBezTo>
                  <a:pt x="835444" y="2159572"/>
                  <a:pt x="861572" y="2170007"/>
                  <a:pt x="891974" y="2170007"/>
                </a:cubicBezTo>
                <a:cubicBezTo>
                  <a:pt x="930427" y="2170007"/>
                  <a:pt x="961075" y="2154970"/>
                  <a:pt x="983917" y="2124898"/>
                </a:cubicBezTo>
                <a:cubicBezTo>
                  <a:pt x="1004294" y="2097947"/>
                  <a:pt x="1014482" y="2065410"/>
                  <a:pt x="1014482" y="2027285"/>
                </a:cubicBezTo>
                <a:cubicBezTo>
                  <a:pt x="1014482" y="2006908"/>
                  <a:pt x="1011196" y="1987928"/>
                  <a:pt x="1004622" y="1970344"/>
                </a:cubicBezTo>
                <a:cubicBezTo>
                  <a:pt x="1022042" y="1970016"/>
                  <a:pt x="1036092" y="1965168"/>
                  <a:pt x="1046773" y="1955801"/>
                </a:cubicBezTo>
                <a:cubicBezTo>
                  <a:pt x="1055976" y="1947584"/>
                  <a:pt x="1060577" y="1938135"/>
                  <a:pt x="1060577" y="1927454"/>
                </a:cubicBezTo>
                <a:cubicBezTo>
                  <a:pt x="1060577" y="1911185"/>
                  <a:pt x="1051621" y="1903051"/>
                  <a:pt x="1033709" y="1903051"/>
                </a:cubicBezTo>
                <a:cubicBezTo>
                  <a:pt x="1030915" y="1903051"/>
                  <a:pt x="1027957" y="1903297"/>
                  <a:pt x="1024835" y="1903790"/>
                </a:cubicBezTo>
                <a:cubicBezTo>
                  <a:pt x="1023356" y="1903955"/>
                  <a:pt x="1019741" y="1904941"/>
                  <a:pt x="1013989" y="1906748"/>
                </a:cubicBezTo>
                <a:cubicBezTo>
                  <a:pt x="1009388" y="1908063"/>
                  <a:pt x="1005773" y="1908720"/>
                  <a:pt x="1003143" y="1908720"/>
                </a:cubicBezTo>
                <a:cubicBezTo>
                  <a:pt x="997063" y="1908720"/>
                  <a:pt x="973482" y="1906584"/>
                  <a:pt x="932399" y="1902311"/>
                </a:cubicBezTo>
                <a:cubicBezTo>
                  <a:pt x="925168" y="1900668"/>
                  <a:pt x="917691" y="1899846"/>
                  <a:pt x="909968" y="1899846"/>
                </a:cubicBezTo>
                <a:close/>
                <a:moveTo>
                  <a:pt x="2514884" y="1897135"/>
                </a:moveTo>
                <a:cubicBezTo>
                  <a:pt x="2505024" y="1897135"/>
                  <a:pt x="2496889" y="1900216"/>
                  <a:pt x="2490481" y="1906378"/>
                </a:cubicBezTo>
                <a:cubicBezTo>
                  <a:pt x="2484072" y="1912541"/>
                  <a:pt x="2480867" y="1920388"/>
                  <a:pt x="2480867" y="1929919"/>
                </a:cubicBezTo>
                <a:cubicBezTo>
                  <a:pt x="2480867" y="1944544"/>
                  <a:pt x="2480046" y="1962867"/>
                  <a:pt x="2478402" y="1984888"/>
                </a:cubicBezTo>
                <a:cubicBezTo>
                  <a:pt x="2476759" y="2006908"/>
                  <a:pt x="2475937" y="2025231"/>
                  <a:pt x="2475937" y="2039856"/>
                </a:cubicBezTo>
                <a:cubicBezTo>
                  <a:pt x="2475937" y="2049223"/>
                  <a:pt x="2476225" y="2064259"/>
                  <a:pt x="2476800" y="2084965"/>
                </a:cubicBezTo>
                <a:cubicBezTo>
                  <a:pt x="2477375" y="2105671"/>
                  <a:pt x="2477663" y="2120707"/>
                  <a:pt x="2477663" y="2130074"/>
                </a:cubicBezTo>
                <a:cubicBezTo>
                  <a:pt x="2477663" y="2139605"/>
                  <a:pt x="2480867" y="2147452"/>
                  <a:pt x="2487276" y="2153614"/>
                </a:cubicBezTo>
                <a:cubicBezTo>
                  <a:pt x="2493685" y="2159777"/>
                  <a:pt x="2501819" y="2162858"/>
                  <a:pt x="2511679" y="2162858"/>
                </a:cubicBezTo>
                <a:cubicBezTo>
                  <a:pt x="2521539" y="2162858"/>
                  <a:pt x="2529673" y="2159777"/>
                  <a:pt x="2536082" y="2153614"/>
                </a:cubicBezTo>
                <a:cubicBezTo>
                  <a:pt x="2542491" y="2147452"/>
                  <a:pt x="2545696" y="2139605"/>
                  <a:pt x="2545696" y="2130074"/>
                </a:cubicBezTo>
                <a:cubicBezTo>
                  <a:pt x="2545696" y="2120707"/>
                  <a:pt x="2545408" y="2105671"/>
                  <a:pt x="2544833" y="2084965"/>
                </a:cubicBezTo>
                <a:cubicBezTo>
                  <a:pt x="2544258" y="2064259"/>
                  <a:pt x="2543970" y="2049223"/>
                  <a:pt x="2543970" y="2039856"/>
                </a:cubicBezTo>
                <a:cubicBezTo>
                  <a:pt x="2543970" y="2025231"/>
                  <a:pt x="2544792" y="2006908"/>
                  <a:pt x="2546435" y="1984888"/>
                </a:cubicBezTo>
                <a:cubicBezTo>
                  <a:pt x="2548078" y="1962867"/>
                  <a:pt x="2548900" y="1944544"/>
                  <a:pt x="2548900" y="1929919"/>
                </a:cubicBezTo>
                <a:cubicBezTo>
                  <a:pt x="2548900" y="1920388"/>
                  <a:pt x="2545696" y="1912541"/>
                  <a:pt x="2539287" y="1906378"/>
                </a:cubicBezTo>
                <a:cubicBezTo>
                  <a:pt x="2532878" y="1900216"/>
                  <a:pt x="2524743" y="1897135"/>
                  <a:pt x="2514884" y="1897135"/>
                </a:cubicBezTo>
                <a:close/>
                <a:moveTo>
                  <a:pt x="3834780" y="1896888"/>
                </a:moveTo>
                <a:cubicBezTo>
                  <a:pt x="3821962" y="1896888"/>
                  <a:pt x="3810870" y="1902147"/>
                  <a:pt x="3801503" y="1912664"/>
                </a:cubicBezTo>
                <a:cubicBezTo>
                  <a:pt x="3797066" y="1909378"/>
                  <a:pt x="3789753" y="1906132"/>
                  <a:pt x="3779564" y="1902927"/>
                </a:cubicBezTo>
                <a:cubicBezTo>
                  <a:pt x="3769376" y="1899723"/>
                  <a:pt x="3761817" y="1898121"/>
                  <a:pt x="3756887" y="1898121"/>
                </a:cubicBezTo>
                <a:cubicBezTo>
                  <a:pt x="3716790" y="1898121"/>
                  <a:pt x="3682034" y="1912007"/>
                  <a:pt x="3652619" y="1939779"/>
                </a:cubicBezTo>
                <a:cubicBezTo>
                  <a:pt x="3622875" y="1968044"/>
                  <a:pt x="3608003" y="2002142"/>
                  <a:pt x="3608003" y="2042075"/>
                </a:cubicBezTo>
                <a:cubicBezTo>
                  <a:pt x="3608003" y="2126705"/>
                  <a:pt x="3647607" y="2169021"/>
                  <a:pt x="3726814" y="2169021"/>
                </a:cubicBezTo>
                <a:cubicBezTo>
                  <a:pt x="3742754" y="2169021"/>
                  <a:pt x="3765843" y="2161708"/>
                  <a:pt x="3796080" y="2147082"/>
                </a:cubicBezTo>
                <a:cubicBezTo>
                  <a:pt x="3812677" y="2163515"/>
                  <a:pt x="3824673" y="2171732"/>
                  <a:pt x="3832068" y="2171732"/>
                </a:cubicBezTo>
                <a:cubicBezTo>
                  <a:pt x="3840778" y="2171732"/>
                  <a:pt x="3848460" y="2168815"/>
                  <a:pt x="3855116" y="2162981"/>
                </a:cubicBezTo>
                <a:cubicBezTo>
                  <a:pt x="3861771" y="2157148"/>
                  <a:pt x="3865099" y="2149958"/>
                  <a:pt x="3865099" y="2141413"/>
                </a:cubicBezTo>
                <a:cubicBezTo>
                  <a:pt x="3865099" y="2138948"/>
                  <a:pt x="3861976" y="2131060"/>
                  <a:pt x="3855732" y="2117749"/>
                </a:cubicBezTo>
                <a:cubicBezTo>
                  <a:pt x="3848830" y="2102795"/>
                  <a:pt x="3844968" y="2094085"/>
                  <a:pt x="3844146" y="2091621"/>
                </a:cubicBezTo>
                <a:cubicBezTo>
                  <a:pt x="3839545" y="2077488"/>
                  <a:pt x="3837245" y="2047580"/>
                  <a:pt x="3837245" y="2001896"/>
                </a:cubicBezTo>
                <a:cubicBezTo>
                  <a:pt x="3837245" y="1986120"/>
                  <a:pt x="3839052" y="1973549"/>
                  <a:pt x="3842668" y="1964182"/>
                </a:cubicBezTo>
                <a:cubicBezTo>
                  <a:pt x="3842996" y="1963032"/>
                  <a:pt x="3846940" y="1954815"/>
                  <a:pt x="3854500" y="1939532"/>
                </a:cubicBezTo>
                <a:cubicBezTo>
                  <a:pt x="3860251" y="1927372"/>
                  <a:pt x="3863127" y="1919730"/>
                  <a:pt x="3863127" y="1916608"/>
                </a:cubicBezTo>
                <a:cubicBezTo>
                  <a:pt x="3863127" y="1903462"/>
                  <a:pt x="3853678" y="1896888"/>
                  <a:pt x="3834780" y="1896888"/>
                </a:cubicBezTo>
                <a:close/>
                <a:moveTo>
                  <a:pt x="2406030" y="1896888"/>
                </a:moveTo>
                <a:cubicBezTo>
                  <a:pt x="2393212" y="1896888"/>
                  <a:pt x="2382120" y="1902147"/>
                  <a:pt x="2372753" y="1912664"/>
                </a:cubicBezTo>
                <a:cubicBezTo>
                  <a:pt x="2368316" y="1909378"/>
                  <a:pt x="2361003" y="1906132"/>
                  <a:pt x="2350815" y="1902927"/>
                </a:cubicBezTo>
                <a:cubicBezTo>
                  <a:pt x="2340626" y="1899723"/>
                  <a:pt x="2333067" y="1898121"/>
                  <a:pt x="2328137" y="1898121"/>
                </a:cubicBezTo>
                <a:cubicBezTo>
                  <a:pt x="2288040" y="1898121"/>
                  <a:pt x="2253284" y="1912007"/>
                  <a:pt x="2223869" y="1939779"/>
                </a:cubicBezTo>
                <a:cubicBezTo>
                  <a:pt x="2194125" y="1968044"/>
                  <a:pt x="2179253" y="2002142"/>
                  <a:pt x="2179253" y="2042075"/>
                </a:cubicBezTo>
                <a:cubicBezTo>
                  <a:pt x="2179253" y="2126705"/>
                  <a:pt x="2218857" y="2169021"/>
                  <a:pt x="2298064" y="2169021"/>
                </a:cubicBezTo>
                <a:cubicBezTo>
                  <a:pt x="2314005" y="2169021"/>
                  <a:pt x="2337093" y="2161708"/>
                  <a:pt x="2367330" y="2147082"/>
                </a:cubicBezTo>
                <a:cubicBezTo>
                  <a:pt x="2383927" y="2163515"/>
                  <a:pt x="2395924" y="2171732"/>
                  <a:pt x="2403318" y="2171732"/>
                </a:cubicBezTo>
                <a:cubicBezTo>
                  <a:pt x="2412028" y="2171732"/>
                  <a:pt x="2419710" y="2168815"/>
                  <a:pt x="2426366" y="2162981"/>
                </a:cubicBezTo>
                <a:cubicBezTo>
                  <a:pt x="2433021" y="2157148"/>
                  <a:pt x="2436349" y="2149958"/>
                  <a:pt x="2436349" y="2141413"/>
                </a:cubicBezTo>
                <a:cubicBezTo>
                  <a:pt x="2436349" y="2138948"/>
                  <a:pt x="2433227" y="2131060"/>
                  <a:pt x="2426982" y="2117749"/>
                </a:cubicBezTo>
                <a:cubicBezTo>
                  <a:pt x="2420080" y="2102795"/>
                  <a:pt x="2416218" y="2094085"/>
                  <a:pt x="2415397" y="2091621"/>
                </a:cubicBezTo>
                <a:cubicBezTo>
                  <a:pt x="2410795" y="2077488"/>
                  <a:pt x="2408495" y="2047580"/>
                  <a:pt x="2408495" y="2001896"/>
                </a:cubicBezTo>
                <a:cubicBezTo>
                  <a:pt x="2408495" y="1986120"/>
                  <a:pt x="2410302" y="1973549"/>
                  <a:pt x="2413918" y="1964182"/>
                </a:cubicBezTo>
                <a:cubicBezTo>
                  <a:pt x="2414246" y="1963032"/>
                  <a:pt x="2418190" y="1954815"/>
                  <a:pt x="2425750" y="1939532"/>
                </a:cubicBezTo>
                <a:cubicBezTo>
                  <a:pt x="2431501" y="1927372"/>
                  <a:pt x="2434377" y="1919730"/>
                  <a:pt x="2434377" y="1916608"/>
                </a:cubicBezTo>
                <a:cubicBezTo>
                  <a:pt x="2434377" y="1903462"/>
                  <a:pt x="2424928" y="1896888"/>
                  <a:pt x="2406030" y="1896888"/>
                </a:cubicBezTo>
                <a:close/>
                <a:moveTo>
                  <a:pt x="3395760" y="1894916"/>
                </a:moveTo>
                <a:cubicBezTo>
                  <a:pt x="3385736" y="1894916"/>
                  <a:pt x="3377642" y="1898162"/>
                  <a:pt x="3371480" y="1904653"/>
                </a:cubicBezTo>
                <a:cubicBezTo>
                  <a:pt x="3365318" y="1911144"/>
                  <a:pt x="3362236" y="1918826"/>
                  <a:pt x="3362236" y="1927700"/>
                </a:cubicBezTo>
                <a:cubicBezTo>
                  <a:pt x="3362236" y="1943641"/>
                  <a:pt x="3371686" y="1953254"/>
                  <a:pt x="3390584" y="1956540"/>
                </a:cubicBezTo>
                <a:cubicBezTo>
                  <a:pt x="3406852" y="1957033"/>
                  <a:pt x="3423121" y="1957526"/>
                  <a:pt x="3439390" y="1958019"/>
                </a:cubicBezTo>
                <a:cubicBezTo>
                  <a:pt x="3442348" y="2020630"/>
                  <a:pt x="3443827" y="2064177"/>
                  <a:pt x="3443827" y="2088663"/>
                </a:cubicBezTo>
                <a:cubicBezTo>
                  <a:pt x="3443827" y="2094414"/>
                  <a:pt x="3443580" y="2103165"/>
                  <a:pt x="3443087" y="2114915"/>
                </a:cubicBezTo>
                <a:cubicBezTo>
                  <a:pt x="3442594" y="2126664"/>
                  <a:pt x="3442348" y="2135415"/>
                  <a:pt x="3442348" y="2141167"/>
                </a:cubicBezTo>
                <a:cubicBezTo>
                  <a:pt x="3442348" y="2150040"/>
                  <a:pt x="3445963" y="2157353"/>
                  <a:pt x="3453194" y="2163105"/>
                </a:cubicBezTo>
                <a:cubicBezTo>
                  <a:pt x="3459932" y="2168528"/>
                  <a:pt x="3467737" y="2171239"/>
                  <a:pt x="3476611" y="2171239"/>
                </a:cubicBezTo>
                <a:cubicBezTo>
                  <a:pt x="3500603" y="2171239"/>
                  <a:pt x="3512600" y="2152834"/>
                  <a:pt x="3512600" y="2116024"/>
                </a:cubicBezTo>
                <a:cubicBezTo>
                  <a:pt x="3512600" y="2083650"/>
                  <a:pt x="3510874" y="2030572"/>
                  <a:pt x="3507423" y="1956787"/>
                </a:cubicBezTo>
                <a:cubicBezTo>
                  <a:pt x="3517612" y="1955308"/>
                  <a:pt x="3525417" y="1954569"/>
                  <a:pt x="3530840" y="1954569"/>
                </a:cubicBezTo>
                <a:cubicBezTo>
                  <a:pt x="3551053" y="1954569"/>
                  <a:pt x="3562310" y="1954322"/>
                  <a:pt x="3564610" y="1953829"/>
                </a:cubicBezTo>
                <a:cubicBezTo>
                  <a:pt x="3581043" y="1950378"/>
                  <a:pt x="3589260" y="1941751"/>
                  <a:pt x="3589260" y="1927947"/>
                </a:cubicBezTo>
                <a:cubicBezTo>
                  <a:pt x="3589260" y="1905927"/>
                  <a:pt x="3573238" y="1894916"/>
                  <a:pt x="3541193" y="1894916"/>
                </a:cubicBezTo>
                <a:cubicBezTo>
                  <a:pt x="3534948" y="1894916"/>
                  <a:pt x="3527225" y="1895409"/>
                  <a:pt x="3518022" y="1896395"/>
                </a:cubicBezTo>
                <a:cubicBezTo>
                  <a:pt x="3505862" y="1897546"/>
                  <a:pt x="3498385" y="1898244"/>
                  <a:pt x="3495591" y="1898491"/>
                </a:cubicBezTo>
                <a:cubicBezTo>
                  <a:pt x="3492798" y="1898737"/>
                  <a:pt x="3476775" y="1898860"/>
                  <a:pt x="3447524" y="1898860"/>
                </a:cubicBezTo>
                <a:cubicBezTo>
                  <a:pt x="3441772" y="1898860"/>
                  <a:pt x="3433145" y="1898203"/>
                  <a:pt x="3421642" y="1896888"/>
                </a:cubicBezTo>
                <a:cubicBezTo>
                  <a:pt x="3410139" y="1895574"/>
                  <a:pt x="3401512" y="1894916"/>
                  <a:pt x="3395760" y="1894916"/>
                </a:cubicBezTo>
                <a:close/>
                <a:moveTo>
                  <a:pt x="2890935" y="1894916"/>
                </a:moveTo>
                <a:cubicBezTo>
                  <a:pt x="2880911" y="1894916"/>
                  <a:pt x="2872817" y="1898162"/>
                  <a:pt x="2866655" y="1904653"/>
                </a:cubicBezTo>
                <a:cubicBezTo>
                  <a:pt x="2860492" y="1911144"/>
                  <a:pt x="2857411" y="1918826"/>
                  <a:pt x="2857411" y="1927700"/>
                </a:cubicBezTo>
                <a:cubicBezTo>
                  <a:pt x="2857411" y="1943641"/>
                  <a:pt x="2866860" y="1953254"/>
                  <a:pt x="2885758" y="1956540"/>
                </a:cubicBezTo>
                <a:cubicBezTo>
                  <a:pt x="2902027" y="1957033"/>
                  <a:pt x="2918296" y="1957526"/>
                  <a:pt x="2934565" y="1958019"/>
                </a:cubicBezTo>
                <a:cubicBezTo>
                  <a:pt x="2937523" y="2020630"/>
                  <a:pt x="2939002" y="2064177"/>
                  <a:pt x="2939002" y="2088663"/>
                </a:cubicBezTo>
                <a:cubicBezTo>
                  <a:pt x="2939002" y="2094414"/>
                  <a:pt x="2938755" y="2103165"/>
                  <a:pt x="2938262" y="2114915"/>
                </a:cubicBezTo>
                <a:cubicBezTo>
                  <a:pt x="2937769" y="2126664"/>
                  <a:pt x="2937523" y="2135415"/>
                  <a:pt x="2937523" y="2141167"/>
                </a:cubicBezTo>
                <a:cubicBezTo>
                  <a:pt x="2937523" y="2150040"/>
                  <a:pt x="2941138" y="2157353"/>
                  <a:pt x="2948368" y="2163105"/>
                </a:cubicBezTo>
                <a:cubicBezTo>
                  <a:pt x="2955106" y="2168528"/>
                  <a:pt x="2962912" y="2171239"/>
                  <a:pt x="2971786" y="2171239"/>
                </a:cubicBezTo>
                <a:cubicBezTo>
                  <a:pt x="2995778" y="2171239"/>
                  <a:pt x="3007774" y="2152834"/>
                  <a:pt x="3007774" y="2116024"/>
                </a:cubicBezTo>
                <a:cubicBezTo>
                  <a:pt x="3007774" y="2083650"/>
                  <a:pt x="3006049" y="2030572"/>
                  <a:pt x="3002598" y="1956787"/>
                </a:cubicBezTo>
                <a:cubicBezTo>
                  <a:pt x="3012786" y="1955308"/>
                  <a:pt x="3020592" y="1954569"/>
                  <a:pt x="3026015" y="1954569"/>
                </a:cubicBezTo>
                <a:cubicBezTo>
                  <a:pt x="3046228" y="1954569"/>
                  <a:pt x="3057484" y="1954322"/>
                  <a:pt x="3059785" y="1953829"/>
                </a:cubicBezTo>
                <a:cubicBezTo>
                  <a:pt x="3076218" y="1950378"/>
                  <a:pt x="3084435" y="1941751"/>
                  <a:pt x="3084435" y="1927947"/>
                </a:cubicBezTo>
                <a:cubicBezTo>
                  <a:pt x="3084435" y="1905927"/>
                  <a:pt x="3068412" y="1894916"/>
                  <a:pt x="3036368" y="1894916"/>
                </a:cubicBezTo>
                <a:cubicBezTo>
                  <a:pt x="3030124" y="1894916"/>
                  <a:pt x="3022400" y="1895409"/>
                  <a:pt x="3013197" y="1896395"/>
                </a:cubicBezTo>
                <a:cubicBezTo>
                  <a:pt x="3001037" y="1897546"/>
                  <a:pt x="2993560" y="1898244"/>
                  <a:pt x="2990766" y="1898491"/>
                </a:cubicBezTo>
                <a:cubicBezTo>
                  <a:pt x="2987972" y="1898737"/>
                  <a:pt x="2971950" y="1898860"/>
                  <a:pt x="2942699" y="1898860"/>
                </a:cubicBezTo>
                <a:cubicBezTo>
                  <a:pt x="2936948" y="1898860"/>
                  <a:pt x="2928320" y="1898203"/>
                  <a:pt x="2916817" y="1896888"/>
                </a:cubicBezTo>
                <a:cubicBezTo>
                  <a:pt x="2905314" y="1895574"/>
                  <a:pt x="2896687" y="1894916"/>
                  <a:pt x="2890935" y="1894916"/>
                </a:cubicBezTo>
                <a:close/>
                <a:moveTo>
                  <a:pt x="1680363" y="1889740"/>
                </a:moveTo>
                <a:cubicBezTo>
                  <a:pt x="1670503" y="1889740"/>
                  <a:pt x="1662286" y="1892780"/>
                  <a:pt x="1655713" y="1898860"/>
                </a:cubicBezTo>
                <a:cubicBezTo>
                  <a:pt x="1649140" y="1904941"/>
                  <a:pt x="1645853" y="1912582"/>
                  <a:pt x="1645853" y="1921784"/>
                </a:cubicBezTo>
                <a:cubicBezTo>
                  <a:pt x="1645853" y="1931644"/>
                  <a:pt x="1644949" y="1946475"/>
                  <a:pt x="1643142" y="1966277"/>
                </a:cubicBezTo>
                <a:cubicBezTo>
                  <a:pt x="1641334" y="1986079"/>
                  <a:pt x="1640430" y="2000992"/>
                  <a:pt x="1640430" y="2011016"/>
                </a:cubicBezTo>
                <a:cubicBezTo>
                  <a:pt x="1640430" y="2058015"/>
                  <a:pt x="1647661" y="2094085"/>
                  <a:pt x="1662122" y="2119228"/>
                </a:cubicBezTo>
                <a:cubicBezTo>
                  <a:pt x="1681842" y="2153573"/>
                  <a:pt x="1715858" y="2170746"/>
                  <a:pt x="1764171" y="2170746"/>
                </a:cubicBezTo>
                <a:cubicBezTo>
                  <a:pt x="1809855" y="2170746"/>
                  <a:pt x="1843379" y="2147657"/>
                  <a:pt x="1864742" y="2101480"/>
                </a:cubicBezTo>
                <a:cubicBezTo>
                  <a:pt x="1880025" y="2068614"/>
                  <a:pt x="1887666" y="2029586"/>
                  <a:pt x="1887666" y="1984395"/>
                </a:cubicBezTo>
                <a:cubicBezTo>
                  <a:pt x="1887666" y="1977821"/>
                  <a:pt x="1887543" y="1968126"/>
                  <a:pt x="1887296" y="1955308"/>
                </a:cubicBezTo>
                <a:cubicBezTo>
                  <a:pt x="1887050" y="1942490"/>
                  <a:pt x="1886927" y="1932877"/>
                  <a:pt x="1886927" y="1926468"/>
                </a:cubicBezTo>
                <a:cubicBezTo>
                  <a:pt x="1886927" y="1917265"/>
                  <a:pt x="1883640" y="1909624"/>
                  <a:pt x="1877067" y="1903544"/>
                </a:cubicBezTo>
                <a:cubicBezTo>
                  <a:pt x="1870494" y="1897463"/>
                  <a:pt x="1862277" y="1894423"/>
                  <a:pt x="1852417" y="1894423"/>
                </a:cubicBezTo>
                <a:cubicBezTo>
                  <a:pt x="1842557" y="1894423"/>
                  <a:pt x="1834382" y="1897463"/>
                  <a:pt x="1827891" y="1903544"/>
                </a:cubicBezTo>
                <a:cubicBezTo>
                  <a:pt x="1821400" y="1909624"/>
                  <a:pt x="1818154" y="1917265"/>
                  <a:pt x="1818154" y="1926468"/>
                </a:cubicBezTo>
                <a:cubicBezTo>
                  <a:pt x="1818154" y="1928768"/>
                  <a:pt x="1818277" y="1934808"/>
                  <a:pt x="1818524" y="1944585"/>
                </a:cubicBezTo>
                <a:cubicBezTo>
                  <a:pt x="1818770" y="1954363"/>
                  <a:pt x="1818894" y="1962703"/>
                  <a:pt x="1818894" y="1969605"/>
                </a:cubicBezTo>
                <a:cubicBezTo>
                  <a:pt x="1818894" y="2060973"/>
                  <a:pt x="1800653" y="2106657"/>
                  <a:pt x="1764171" y="2106657"/>
                </a:cubicBezTo>
                <a:cubicBezTo>
                  <a:pt x="1738700" y="2106657"/>
                  <a:pt x="1722185" y="2095482"/>
                  <a:pt x="1714626" y="2073133"/>
                </a:cubicBezTo>
                <a:cubicBezTo>
                  <a:pt x="1710846" y="2062123"/>
                  <a:pt x="1708956" y="2041417"/>
                  <a:pt x="1708956" y="2011016"/>
                </a:cubicBezTo>
                <a:cubicBezTo>
                  <a:pt x="1708956" y="2000992"/>
                  <a:pt x="1709901" y="1986079"/>
                  <a:pt x="1711791" y="1966277"/>
                </a:cubicBezTo>
                <a:cubicBezTo>
                  <a:pt x="1713681" y="1946475"/>
                  <a:pt x="1714626" y="1931644"/>
                  <a:pt x="1714626" y="1921784"/>
                </a:cubicBezTo>
                <a:cubicBezTo>
                  <a:pt x="1714626" y="1912582"/>
                  <a:pt x="1711380" y="1904941"/>
                  <a:pt x="1704889" y="1898860"/>
                </a:cubicBezTo>
                <a:cubicBezTo>
                  <a:pt x="1698398" y="1892780"/>
                  <a:pt x="1690222" y="1889740"/>
                  <a:pt x="1680363" y="1889740"/>
                </a:cubicBezTo>
                <a:close/>
                <a:moveTo>
                  <a:pt x="3149766" y="1886289"/>
                </a:moveTo>
                <a:cubicBezTo>
                  <a:pt x="3140070" y="1886289"/>
                  <a:pt x="3131936" y="1889329"/>
                  <a:pt x="3125362" y="1895409"/>
                </a:cubicBezTo>
                <a:cubicBezTo>
                  <a:pt x="3118789" y="1901489"/>
                  <a:pt x="3115503" y="1909213"/>
                  <a:pt x="3115503" y="1918580"/>
                </a:cubicBezTo>
                <a:cubicBezTo>
                  <a:pt x="3115503" y="1923510"/>
                  <a:pt x="3115790" y="1930864"/>
                  <a:pt x="3116366" y="1940641"/>
                </a:cubicBezTo>
                <a:cubicBezTo>
                  <a:pt x="3116940" y="1950419"/>
                  <a:pt x="3117228" y="1957773"/>
                  <a:pt x="3117228" y="1962703"/>
                </a:cubicBezTo>
                <a:cubicBezTo>
                  <a:pt x="3117228" y="1978807"/>
                  <a:pt x="3116037" y="2001033"/>
                  <a:pt x="3113654" y="2029380"/>
                </a:cubicBezTo>
                <a:cubicBezTo>
                  <a:pt x="3111271" y="2057727"/>
                  <a:pt x="3110080" y="2079871"/>
                  <a:pt x="3110080" y="2095811"/>
                </a:cubicBezTo>
                <a:cubicBezTo>
                  <a:pt x="3110080" y="2100577"/>
                  <a:pt x="3110614" y="2107643"/>
                  <a:pt x="3111682" y="2117010"/>
                </a:cubicBezTo>
                <a:cubicBezTo>
                  <a:pt x="3112750" y="2126377"/>
                  <a:pt x="3113284" y="2133361"/>
                  <a:pt x="3113284" y="2137962"/>
                </a:cubicBezTo>
                <a:cubicBezTo>
                  <a:pt x="3113284" y="2147493"/>
                  <a:pt x="3116489" y="2155381"/>
                  <a:pt x="3122898" y="2161626"/>
                </a:cubicBezTo>
                <a:cubicBezTo>
                  <a:pt x="3129306" y="2167870"/>
                  <a:pt x="3137441" y="2170993"/>
                  <a:pt x="3147301" y="2170993"/>
                </a:cubicBezTo>
                <a:cubicBezTo>
                  <a:pt x="3157160" y="2170993"/>
                  <a:pt x="3165295" y="2167870"/>
                  <a:pt x="3171704" y="2161626"/>
                </a:cubicBezTo>
                <a:cubicBezTo>
                  <a:pt x="3178113" y="2155381"/>
                  <a:pt x="3181317" y="2147493"/>
                  <a:pt x="3181317" y="2137962"/>
                </a:cubicBezTo>
                <a:cubicBezTo>
                  <a:pt x="3181317" y="2133361"/>
                  <a:pt x="3180824" y="2126377"/>
                  <a:pt x="3179838" y="2117010"/>
                </a:cubicBezTo>
                <a:cubicBezTo>
                  <a:pt x="3178852" y="2107643"/>
                  <a:pt x="3178359" y="2100577"/>
                  <a:pt x="3178359" y="2095811"/>
                </a:cubicBezTo>
                <a:cubicBezTo>
                  <a:pt x="3178359" y="2088745"/>
                  <a:pt x="3178770" y="2081432"/>
                  <a:pt x="3179592" y="2073873"/>
                </a:cubicBezTo>
                <a:cubicBezTo>
                  <a:pt x="3180906" y="2064835"/>
                  <a:pt x="3181646" y="2057604"/>
                  <a:pt x="3181810" y="2052181"/>
                </a:cubicBezTo>
                <a:cubicBezTo>
                  <a:pt x="3190191" y="2024574"/>
                  <a:pt x="3201612" y="2001855"/>
                  <a:pt x="3216073" y="1984025"/>
                </a:cubicBezTo>
                <a:cubicBezTo>
                  <a:pt x="3230535" y="1966195"/>
                  <a:pt x="3245324" y="1957280"/>
                  <a:pt x="3260443" y="1957280"/>
                </a:cubicBezTo>
                <a:cubicBezTo>
                  <a:pt x="3267673" y="1957280"/>
                  <a:pt x="3271288" y="1964346"/>
                  <a:pt x="3271288" y="1978479"/>
                </a:cubicBezTo>
                <a:cubicBezTo>
                  <a:pt x="3271288" y="1981272"/>
                  <a:pt x="3271124" y="1985011"/>
                  <a:pt x="3270796" y="1989694"/>
                </a:cubicBezTo>
                <a:cubicBezTo>
                  <a:pt x="3270467" y="1994378"/>
                  <a:pt x="3270302" y="1997294"/>
                  <a:pt x="3270302" y="1998445"/>
                </a:cubicBezTo>
                <a:cubicBezTo>
                  <a:pt x="3270302" y="2002882"/>
                  <a:pt x="3270015" y="2010277"/>
                  <a:pt x="3269440" y="2020630"/>
                </a:cubicBezTo>
                <a:cubicBezTo>
                  <a:pt x="3268865" y="2030982"/>
                  <a:pt x="3268577" y="2038377"/>
                  <a:pt x="3268577" y="2042814"/>
                </a:cubicBezTo>
                <a:cubicBezTo>
                  <a:pt x="3268577" y="2061219"/>
                  <a:pt x="3273754" y="2115120"/>
                  <a:pt x="3284106" y="2204516"/>
                </a:cubicBezTo>
                <a:cubicBezTo>
                  <a:pt x="3286407" y="2224565"/>
                  <a:pt x="3297582" y="2234589"/>
                  <a:pt x="3317630" y="2234589"/>
                </a:cubicBezTo>
                <a:cubicBezTo>
                  <a:pt x="3327325" y="2234589"/>
                  <a:pt x="3335501" y="2231548"/>
                  <a:pt x="3342156" y="2225468"/>
                </a:cubicBezTo>
                <a:cubicBezTo>
                  <a:pt x="3348812" y="2219388"/>
                  <a:pt x="3352140" y="2211664"/>
                  <a:pt x="3352140" y="2202298"/>
                </a:cubicBezTo>
                <a:cubicBezTo>
                  <a:pt x="3352140" y="2189480"/>
                  <a:pt x="3349551" y="2163146"/>
                  <a:pt x="3344375" y="2123295"/>
                </a:cubicBezTo>
                <a:cubicBezTo>
                  <a:pt x="3339198" y="2083445"/>
                  <a:pt x="3336610" y="2056947"/>
                  <a:pt x="3336610" y="2043800"/>
                </a:cubicBezTo>
                <a:cubicBezTo>
                  <a:pt x="3336610" y="2040678"/>
                  <a:pt x="3336692" y="2035419"/>
                  <a:pt x="3336857" y="2028024"/>
                </a:cubicBezTo>
                <a:cubicBezTo>
                  <a:pt x="3336857" y="2020630"/>
                  <a:pt x="3336857" y="2014796"/>
                  <a:pt x="3336857" y="2010523"/>
                </a:cubicBezTo>
                <a:cubicBezTo>
                  <a:pt x="3336857" y="1975356"/>
                  <a:pt x="3332913" y="1948899"/>
                  <a:pt x="3325025" y="1931151"/>
                </a:cubicBezTo>
                <a:cubicBezTo>
                  <a:pt x="3313193" y="1904694"/>
                  <a:pt x="3291666" y="1891465"/>
                  <a:pt x="3260443" y="1891465"/>
                </a:cubicBezTo>
                <a:cubicBezTo>
                  <a:pt x="3233821" y="1891465"/>
                  <a:pt x="3208514" y="1903708"/>
                  <a:pt x="3184522" y="1928193"/>
                </a:cubicBezTo>
                <a:lnTo>
                  <a:pt x="3184522" y="1925482"/>
                </a:lnTo>
                <a:cubicBezTo>
                  <a:pt x="3183043" y="1899353"/>
                  <a:pt x="3171458" y="1886289"/>
                  <a:pt x="3149766" y="1886289"/>
                </a:cubicBezTo>
                <a:close/>
                <a:moveTo>
                  <a:pt x="2120103" y="1777584"/>
                </a:moveTo>
                <a:lnTo>
                  <a:pt x="2117145" y="1777830"/>
                </a:lnTo>
                <a:cubicBezTo>
                  <a:pt x="2110408" y="1778159"/>
                  <a:pt x="2094057" y="1779145"/>
                  <a:pt x="2068092" y="1780788"/>
                </a:cubicBezTo>
                <a:cubicBezTo>
                  <a:pt x="2047880" y="1782103"/>
                  <a:pt x="2031529" y="1782760"/>
                  <a:pt x="2019040" y="1782760"/>
                </a:cubicBezTo>
                <a:cubicBezTo>
                  <a:pt x="2011316" y="1782760"/>
                  <a:pt x="1999690" y="1782432"/>
                  <a:pt x="1984160" y="1781774"/>
                </a:cubicBezTo>
                <a:cubicBezTo>
                  <a:pt x="1968631" y="1781117"/>
                  <a:pt x="1957005" y="1780788"/>
                  <a:pt x="1949281" y="1780788"/>
                </a:cubicBezTo>
                <a:cubicBezTo>
                  <a:pt x="1939914" y="1780788"/>
                  <a:pt x="1931862" y="1783171"/>
                  <a:pt x="1925125" y="1787937"/>
                </a:cubicBezTo>
                <a:cubicBezTo>
                  <a:pt x="1917565" y="1793360"/>
                  <a:pt x="1913786" y="1800672"/>
                  <a:pt x="1913786" y="1809875"/>
                </a:cubicBezTo>
                <a:cubicBezTo>
                  <a:pt x="1913786" y="1822693"/>
                  <a:pt x="1921920" y="1832799"/>
                  <a:pt x="1938189" y="1840194"/>
                </a:cubicBezTo>
                <a:cubicBezTo>
                  <a:pt x="1965468" y="1852848"/>
                  <a:pt x="1988803" y="1874128"/>
                  <a:pt x="2008194" y="1904037"/>
                </a:cubicBezTo>
                <a:cubicBezTo>
                  <a:pt x="1977793" y="1911596"/>
                  <a:pt x="1953472" y="1928851"/>
                  <a:pt x="1935231" y="1955801"/>
                </a:cubicBezTo>
                <a:cubicBezTo>
                  <a:pt x="1917976" y="1981272"/>
                  <a:pt x="1909349" y="2010194"/>
                  <a:pt x="1909349" y="2042568"/>
                </a:cubicBezTo>
                <a:cubicBezTo>
                  <a:pt x="1909349" y="2077899"/>
                  <a:pt x="1919784" y="2107643"/>
                  <a:pt x="1940654" y="2131800"/>
                </a:cubicBezTo>
                <a:cubicBezTo>
                  <a:pt x="1962674" y="2157271"/>
                  <a:pt x="1990939" y="2170007"/>
                  <a:pt x="2025448" y="2170007"/>
                </a:cubicBezTo>
                <a:cubicBezTo>
                  <a:pt x="2063245" y="2170007"/>
                  <a:pt x="2093564" y="2155299"/>
                  <a:pt x="2116406" y="2125884"/>
                </a:cubicBezTo>
                <a:cubicBezTo>
                  <a:pt x="2137440" y="2098933"/>
                  <a:pt x="2147957" y="2066067"/>
                  <a:pt x="2147957" y="2027285"/>
                </a:cubicBezTo>
                <a:cubicBezTo>
                  <a:pt x="2147957" y="1996062"/>
                  <a:pt x="2140480" y="1967386"/>
                  <a:pt x="2125526" y="1941258"/>
                </a:cubicBezTo>
                <a:cubicBezTo>
                  <a:pt x="2114023" y="1921209"/>
                  <a:pt x="2097343" y="1901572"/>
                  <a:pt x="2075487" y="1882345"/>
                </a:cubicBezTo>
                <a:cubicBezTo>
                  <a:pt x="2074501" y="1881523"/>
                  <a:pt x="2056754" y="1867555"/>
                  <a:pt x="2022244" y="1840441"/>
                </a:cubicBezTo>
                <a:cubicBezTo>
                  <a:pt x="2061683" y="1839783"/>
                  <a:pt x="2092085" y="1838058"/>
                  <a:pt x="2113448" y="1835264"/>
                </a:cubicBezTo>
                <a:cubicBezTo>
                  <a:pt x="2137933" y="1831977"/>
                  <a:pt x="2150176" y="1823186"/>
                  <a:pt x="2150176" y="1808889"/>
                </a:cubicBezTo>
                <a:cubicBezTo>
                  <a:pt x="2150176" y="1799851"/>
                  <a:pt x="2147341" y="1792291"/>
                  <a:pt x="2141672" y="1786211"/>
                </a:cubicBezTo>
                <a:cubicBezTo>
                  <a:pt x="2136002" y="1780131"/>
                  <a:pt x="2128813" y="1777255"/>
                  <a:pt x="2120103" y="1777584"/>
                </a:cubicBezTo>
                <a:close/>
                <a:moveTo>
                  <a:pt x="2740088" y="1770436"/>
                </a:moveTo>
                <a:cubicBezTo>
                  <a:pt x="2728257" y="1770436"/>
                  <a:pt x="2719218" y="1775119"/>
                  <a:pt x="2712974" y="1784486"/>
                </a:cubicBezTo>
                <a:cubicBezTo>
                  <a:pt x="2710180" y="1788594"/>
                  <a:pt x="2704429" y="1799276"/>
                  <a:pt x="2695719" y="1816530"/>
                </a:cubicBezTo>
                <a:cubicBezTo>
                  <a:pt x="2686681" y="1834771"/>
                  <a:pt x="2682162" y="1845042"/>
                  <a:pt x="2682162" y="1847342"/>
                </a:cubicBezTo>
                <a:cubicBezTo>
                  <a:pt x="2682162" y="1853751"/>
                  <a:pt x="2684627" y="1859339"/>
                  <a:pt x="2689557" y="1864104"/>
                </a:cubicBezTo>
                <a:cubicBezTo>
                  <a:pt x="2694980" y="1869527"/>
                  <a:pt x="2701799" y="1872239"/>
                  <a:pt x="2710016" y="1872239"/>
                </a:cubicBezTo>
                <a:cubicBezTo>
                  <a:pt x="2719712" y="1872239"/>
                  <a:pt x="2727846" y="1868130"/>
                  <a:pt x="2734419" y="1859914"/>
                </a:cubicBezTo>
                <a:cubicBezTo>
                  <a:pt x="2760055" y="1827541"/>
                  <a:pt x="2772872" y="1806506"/>
                  <a:pt x="2772872" y="1796811"/>
                </a:cubicBezTo>
                <a:cubicBezTo>
                  <a:pt x="2772872" y="1789416"/>
                  <a:pt x="2769504" y="1783171"/>
                  <a:pt x="2762766" y="1778077"/>
                </a:cubicBezTo>
                <a:cubicBezTo>
                  <a:pt x="2756028" y="1772983"/>
                  <a:pt x="2748469" y="1770436"/>
                  <a:pt x="2740088" y="1770436"/>
                </a:cubicBezTo>
                <a:close/>
                <a:moveTo>
                  <a:pt x="2106913" y="1364846"/>
                </a:moveTo>
                <a:cubicBezTo>
                  <a:pt x="2136821" y="1365011"/>
                  <a:pt x="2150707" y="1391550"/>
                  <a:pt x="2148571" y="1444465"/>
                </a:cubicBezTo>
                <a:cubicBezTo>
                  <a:pt x="2147750" y="1463856"/>
                  <a:pt x="2141341" y="1479221"/>
                  <a:pt x="2129344" y="1490560"/>
                </a:cubicBezTo>
                <a:cubicBezTo>
                  <a:pt x="2118827" y="1500255"/>
                  <a:pt x="2106420" y="1505103"/>
                  <a:pt x="2092123" y="1505103"/>
                </a:cubicBezTo>
                <a:cubicBezTo>
                  <a:pt x="2080292" y="1505103"/>
                  <a:pt x="2069939" y="1500912"/>
                  <a:pt x="2061065" y="1492532"/>
                </a:cubicBezTo>
                <a:cubicBezTo>
                  <a:pt x="2049890" y="1482014"/>
                  <a:pt x="2044303" y="1466896"/>
                  <a:pt x="2044303" y="1447176"/>
                </a:cubicBezTo>
                <a:cubicBezTo>
                  <a:pt x="2044303" y="1426306"/>
                  <a:pt x="2049233" y="1408065"/>
                  <a:pt x="2059093" y="1392454"/>
                </a:cubicBezTo>
                <a:cubicBezTo>
                  <a:pt x="2070760" y="1373885"/>
                  <a:pt x="2086701" y="1364682"/>
                  <a:pt x="2106913" y="1364846"/>
                </a:cubicBezTo>
                <a:close/>
                <a:moveTo>
                  <a:pt x="1592563" y="1364846"/>
                </a:moveTo>
                <a:cubicBezTo>
                  <a:pt x="1622472" y="1365011"/>
                  <a:pt x="1636358" y="1391550"/>
                  <a:pt x="1634221" y="1444465"/>
                </a:cubicBezTo>
                <a:cubicBezTo>
                  <a:pt x="1633399" y="1463856"/>
                  <a:pt x="1626991" y="1479221"/>
                  <a:pt x="1614994" y="1490560"/>
                </a:cubicBezTo>
                <a:cubicBezTo>
                  <a:pt x="1604477" y="1500255"/>
                  <a:pt x="1592070" y="1505103"/>
                  <a:pt x="1577773" y="1505103"/>
                </a:cubicBezTo>
                <a:cubicBezTo>
                  <a:pt x="1565942" y="1505103"/>
                  <a:pt x="1555589" y="1500912"/>
                  <a:pt x="1546715" y="1492532"/>
                </a:cubicBezTo>
                <a:cubicBezTo>
                  <a:pt x="1535540" y="1482014"/>
                  <a:pt x="1529953" y="1466896"/>
                  <a:pt x="1529953" y="1447176"/>
                </a:cubicBezTo>
                <a:cubicBezTo>
                  <a:pt x="1529953" y="1426306"/>
                  <a:pt x="1534883" y="1408065"/>
                  <a:pt x="1544743" y="1392454"/>
                </a:cubicBezTo>
                <a:cubicBezTo>
                  <a:pt x="1556411" y="1373885"/>
                  <a:pt x="1572351" y="1364682"/>
                  <a:pt x="1592563" y="1364846"/>
                </a:cubicBezTo>
                <a:close/>
                <a:moveTo>
                  <a:pt x="906763" y="1364846"/>
                </a:moveTo>
                <a:cubicBezTo>
                  <a:pt x="936672" y="1365011"/>
                  <a:pt x="950558" y="1391550"/>
                  <a:pt x="948421" y="1444465"/>
                </a:cubicBezTo>
                <a:cubicBezTo>
                  <a:pt x="947600" y="1463856"/>
                  <a:pt x="941191" y="1479221"/>
                  <a:pt x="929195" y="1490560"/>
                </a:cubicBezTo>
                <a:cubicBezTo>
                  <a:pt x="918677" y="1500255"/>
                  <a:pt x="906270" y="1505103"/>
                  <a:pt x="891974" y="1505103"/>
                </a:cubicBezTo>
                <a:cubicBezTo>
                  <a:pt x="880142" y="1505103"/>
                  <a:pt x="869789" y="1500912"/>
                  <a:pt x="860915" y="1492532"/>
                </a:cubicBezTo>
                <a:cubicBezTo>
                  <a:pt x="849740" y="1482014"/>
                  <a:pt x="844153" y="1466896"/>
                  <a:pt x="844153" y="1447176"/>
                </a:cubicBezTo>
                <a:cubicBezTo>
                  <a:pt x="844153" y="1426306"/>
                  <a:pt x="849083" y="1408065"/>
                  <a:pt x="858943" y="1392454"/>
                </a:cubicBezTo>
                <a:cubicBezTo>
                  <a:pt x="870610" y="1373885"/>
                  <a:pt x="886551" y="1364682"/>
                  <a:pt x="906763" y="1364846"/>
                </a:cubicBezTo>
                <a:close/>
                <a:moveTo>
                  <a:pt x="2110118" y="1299771"/>
                </a:moveTo>
                <a:cubicBezTo>
                  <a:pt x="2065584" y="1299771"/>
                  <a:pt x="2030828" y="1316533"/>
                  <a:pt x="2005850" y="1350057"/>
                </a:cubicBezTo>
                <a:cubicBezTo>
                  <a:pt x="1984815" y="1378486"/>
                  <a:pt x="1974873" y="1410859"/>
                  <a:pt x="1976024" y="1447176"/>
                </a:cubicBezTo>
                <a:cubicBezTo>
                  <a:pt x="1977174" y="1485301"/>
                  <a:pt x="1989745" y="1515784"/>
                  <a:pt x="2013738" y="1538626"/>
                </a:cubicBezTo>
                <a:cubicBezTo>
                  <a:pt x="2035594" y="1559496"/>
                  <a:pt x="2061722" y="1569932"/>
                  <a:pt x="2092123" y="1569932"/>
                </a:cubicBezTo>
                <a:cubicBezTo>
                  <a:pt x="2130577" y="1569932"/>
                  <a:pt x="2161225" y="1554895"/>
                  <a:pt x="2184067" y="1524823"/>
                </a:cubicBezTo>
                <a:cubicBezTo>
                  <a:pt x="2204444" y="1497872"/>
                  <a:pt x="2214632" y="1465335"/>
                  <a:pt x="2214632" y="1427210"/>
                </a:cubicBezTo>
                <a:cubicBezTo>
                  <a:pt x="2214632" y="1392207"/>
                  <a:pt x="2205923" y="1362874"/>
                  <a:pt x="2188504" y="1339211"/>
                </a:cubicBezTo>
                <a:cubicBezTo>
                  <a:pt x="2169113" y="1312918"/>
                  <a:pt x="2142984" y="1299771"/>
                  <a:pt x="2110118" y="1299771"/>
                </a:cubicBezTo>
                <a:close/>
                <a:moveTo>
                  <a:pt x="1595768" y="1299771"/>
                </a:moveTo>
                <a:cubicBezTo>
                  <a:pt x="1551234" y="1299771"/>
                  <a:pt x="1516478" y="1316533"/>
                  <a:pt x="1491500" y="1350057"/>
                </a:cubicBezTo>
                <a:cubicBezTo>
                  <a:pt x="1470465" y="1378486"/>
                  <a:pt x="1460523" y="1410859"/>
                  <a:pt x="1461674" y="1447176"/>
                </a:cubicBezTo>
                <a:cubicBezTo>
                  <a:pt x="1462824" y="1485301"/>
                  <a:pt x="1475395" y="1515784"/>
                  <a:pt x="1499388" y="1538626"/>
                </a:cubicBezTo>
                <a:cubicBezTo>
                  <a:pt x="1521244" y="1559496"/>
                  <a:pt x="1547372" y="1569932"/>
                  <a:pt x="1577773" y="1569932"/>
                </a:cubicBezTo>
                <a:cubicBezTo>
                  <a:pt x="1616227" y="1569932"/>
                  <a:pt x="1646875" y="1554895"/>
                  <a:pt x="1669717" y="1524823"/>
                </a:cubicBezTo>
                <a:cubicBezTo>
                  <a:pt x="1690094" y="1497872"/>
                  <a:pt x="1700282" y="1465335"/>
                  <a:pt x="1700282" y="1427210"/>
                </a:cubicBezTo>
                <a:cubicBezTo>
                  <a:pt x="1700282" y="1392207"/>
                  <a:pt x="1691573" y="1362874"/>
                  <a:pt x="1674154" y="1339211"/>
                </a:cubicBezTo>
                <a:cubicBezTo>
                  <a:pt x="1654763" y="1312918"/>
                  <a:pt x="1628634" y="1299771"/>
                  <a:pt x="1595768" y="1299771"/>
                </a:cubicBezTo>
                <a:close/>
                <a:moveTo>
                  <a:pt x="909968" y="1299771"/>
                </a:moveTo>
                <a:cubicBezTo>
                  <a:pt x="865434" y="1299771"/>
                  <a:pt x="830678" y="1316533"/>
                  <a:pt x="805700" y="1350057"/>
                </a:cubicBezTo>
                <a:cubicBezTo>
                  <a:pt x="784665" y="1378486"/>
                  <a:pt x="774723" y="1410859"/>
                  <a:pt x="775874" y="1447176"/>
                </a:cubicBezTo>
                <a:cubicBezTo>
                  <a:pt x="777024" y="1485301"/>
                  <a:pt x="789595" y="1515784"/>
                  <a:pt x="813588" y="1538626"/>
                </a:cubicBezTo>
                <a:cubicBezTo>
                  <a:pt x="835444" y="1559496"/>
                  <a:pt x="861572" y="1569932"/>
                  <a:pt x="891974" y="1569932"/>
                </a:cubicBezTo>
                <a:cubicBezTo>
                  <a:pt x="930427" y="1569932"/>
                  <a:pt x="961075" y="1554895"/>
                  <a:pt x="983917" y="1524823"/>
                </a:cubicBezTo>
                <a:cubicBezTo>
                  <a:pt x="1004294" y="1497872"/>
                  <a:pt x="1014482" y="1465335"/>
                  <a:pt x="1014482" y="1427210"/>
                </a:cubicBezTo>
                <a:cubicBezTo>
                  <a:pt x="1014482" y="1392207"/>
                  <a:pt x="1005773" y="1362874"/>
                  <a:pt x="988354" y="1339211"/>
                </a:cubicBezTo>
                <a:cubicBezTo>
                  <a:pt x="968963" y="1312918"/>
                  <a:pt x="942834" y="1299771"/>
                  <a:pt x="909968" y="1299771"/>
                </a:cubicBezTo>
                <a:close/>
                <a:moveTo>
                  <a:pt x="2572034" y="1297060"/>
                </a:moveTo>
                <a:cubicBezTo>
                  <a:pt x="2562174" y="1297060"/>
                  <a:pt x="2554039" y="1300141"/>
                  <a:pt x="2547630" y="1306303"/>
                </a:cubicBezTo>
                <a:cubicBezTo>
                  <a:pt x="2541222" y="1312466"/>
                  <a:pt x="2538017" y="1320313"/>
                  <a:pt x="2538017" y="1329844"/>
                </a:cubicBezTo>
                <a:cubicBezTo>
                  <a:pt x="2538017" y="1344469"/>
                  <a:pt x="2537195" y="1362792"/>
                  <a:pt x="2535552" y="1384813"/>
                </a:cubicBezTo>
                <a:cubicBezTo>
                  <a:pt x="2533909" y="1406833"/>
                  <a:pt x="2533087" y="1425156"/>
                  <a:pt x="2533087" y="1439781"/>
                </a:cubicBezTo>
                <a:cubicBezTo>
                  <a:pt x="2533087" y="1449148"/>
                  <a:pt x="2533375" y="1464184"/>
                  <a:pt x="2533950" y="1484890"/>
                </a:cubicBezTo>
                <a:cubicBezTo>
                  <a:pt x="2534525" y="1505596"/>
                  <a:pt x="2534812" y="1520632"/>
                  <a:pt x="2534812" y="1529999"/>
                </a:cubicBezTo>
                <a:cubicBezTo>
                  <a:pt x="2534812" y="1539530"/>
                  <a:pt x="2538017" y="1547377"/>
                  <a:pt x="2544426" y="1553539"/>
                </a:cubicBezTo>
                <a:cubicBezTo>
                  <a:pt x="2550835" y="1559702"/>
                  <a:pt x="2558969" y="1562783"/>
                  <a:pt x="2568829" y="1562783"/>
                </a:cubicBezTo>
                <a:cubicBezTo>
                  <a:pt x="2578689" y="1562783"/>
                  <a:pt x="2586823" y="1559702"/>
                  <a:pt x="2593232" y="1553539"/>
                </a:cubicBezTo>
                <a:cubicBezTo>
                  <a:pt x="2599641" y="1547377"/>
                  <a:pt x="2602846" y="1539530"/>
                  <a:pt x="2602846" y="1529999"/>
                </a:cubicBezTo>
                <a:cubicBezTo>
                  <a:pt x="2602846" y="1520632"/>
                  <a:pt x="2602558" y="1505596"/>
                  <a:pt x="2601983" y="1484890"/>
                </a:cubicBezTo>
                <a:cubicBezTo>
                  <a:pt x="2601408" y="1464184"/>
                  <a:pt x="2601120" y="1449148"/>
                  <a:pt x="2601120" y="1439781"/>
                </a:cubicBezTo>
                <a:cubicBezTo>
                  <a:pt x="2601120" y="1425156"/>
                  <a:pt x="2601942" y="1406833"/>
                  <a:pt x="2603585" y="1384813"/>
                </a:cubicBezTo>
                <a:cubicBezTo>
                  <a:pt x="2605228" y="1362792"/>
                  <a:pt x="2606050" y="1344469"/>
                  <a:pt x="2606050" y="1329844"/>
                </a:cubicBezTo>
                <a:cubicBezTo>
                  <a:pt x="2606050" y="1320313"/>
                  <a:pt x="2602846" y="1312466"/>
                  <a:pt x="2596437" y="1306303"/>
                </a:cubicBezTo>
                <a:cubicBezTo>
                  <a:pt x="2590028" y="1300141"/>
                  <a:pt x="2581893" y="1297060"/>
                  <a:pt x="2572034" y="1297060"/>
                </a:cubicBezTo>
                <a:close/>
                <a:moveTo>
                  <a:pt x="1105184" y="1297060"/>
                </a:moveTo>
                <a:cubicBezTo>
                  <a:pt x="1095324" y="1297060"/>
                  <a:pt x="1087189" y="1300141"/>
                  <a:pt x="1080781" y="1306303"/>
                </a:cubicBezTo>
                <a:cubicBezTo>
                  <a:pt x="1074372" y="1312466"/>
                  <a:pt x="1071167" y="1320313"/>
                  <a:pt x="1071167" y="1329844"/>
                </a:cubicBezTo>
                <a:cubicBezTo>
                  <a:pt x="1071167" y="1344469"/>
                  <a:pt x="1070346" y="1362792"/>
                  <a:pt x="1068702" y="1384813"/>
                </a:cubicBezTo>
                <a:cubicBezTo>
                  <a:pt x="1067059" y="1406833"/>
                  <a:pt x="1066237" y="1425156"/>
                  <a:pt x="1066237" y="1439781"/>
                </a:cubicBezTo>
                <a:cubicBezTo>
                  <a:pt x="1066237" y="1449148"/>
                  <a:pt x="1066525" y="1464184"/>
                  <a:pt x="1067100" y="1484890"/>
                </a:cubicBezTo>
                <a:cubicBezTo>
                  <a:pt x="1067675" y="1505596"/>
                  <a:pt x="1067963" y="1520632"/>
                  <a:pt x="1067963" y="1529999"/>
                </a:cubicBezTo>
                <a:cubicBezTo>
                  <a:pt x="1067963" y="1539530"/>
                  <a:pt x="1071167" y="1547377"/>
                  <a:pt x="1077576" y="1553539"/>
                </a:cubicBezTo>
                <a:cubicBezTo>
                  <a:pt x="1083985" y="1559702"/>
                  <a:pt x="1092119" y="1562783"/>
                  <a:pt x="1101979" y="1562783"/>
                </a:cubicBezTo>
                <a:cubicBezTo>
                  <a:pt x="1111839" y="1562783"/>
                  <a:pt x="1119974" y="1559702"/>
                  <a:pt x="1126382" y="1553539"/>
                </a:cubicBezTo>
                <a:cubicBezTo>
                  <a:pt x="1132791" y="1547377"/>
                  <a:pt x="1135996" y="1539530"/>
                  <a:pt x="1135996" y="1529999"/>
                </a:cubicBezTo>
                <a:cubicBezTo>
                  <a:pt x="1135996" y="1520632"/>
                  <a:pt x="1135708" y="1505596"/>
                  <a:pt x="1135133" y="1484890"/>
                </a:cubicBezTo>
                <a:cubicBezTo>
                  <a:pt x="1134558" y="1464184"/>
                  <a:pt x="1134270" y="1449148"/>
                  <a:pt x="1134270" y="1439781"/>
                </a:cubicBezTo>
                <a:cubicBezTo>
                  <a:pt x="1134270" y="1425156"/>
                  <a:pt x="1135092" y="1406833"/>
                  <a:pt x="1136735" y="1384813"/>
                </a:cubicBezTo>
                <a:cubicBezTo>
                  <a:pt x="1138379" y="1362792"/>
                  <a:pt x="1139200" y="1344469"/>
                  <a:pt x="1139200" y="1329844"/>
                </a:cubicBezTo>
                <a:cubicBezTo>
                  <a:pt x="1139200" y="1320313"/>
                  <a:pt x="1135996" y="1312466"/>
                  <a:pt x="1129587" y="1306303"/>
                </a:cubicBezTo>
                <a:cubicBezTo>
                  <a:pt x="1123178" y="1300141"/>
                  <a:pt x="1115044" y="1297060"/>
                  <a:pt x="1105184" y="1297060"/>
                </a:cubicBezTo>
                <a:close/>
                <a:moveTo>
                  <a:pt x="1758446" y="1295088"/>
                </a:moveTo>
                <a:cubicBezTo>
                  <a:pt x="1749244" y="1295088"/>
                  <a:pt x="1741068" y="1298169"/>
                  <a:pt x="1733920" y="1304331"/>
                </a:cubicBezTo>
                <a:cubicBezTo>
                  <a:pt x="1726771" y="1310494"/>
                  <a:pt x="1723197" y="1318012"/>
                  <a:pt x="1723197" y="1326886"/>
                </a:cubicBezTo>
                <a:cubicBezTo>
                  <a:pt x="1723197" y="1331323"/>
                  <a:pt x="1724265" y="1336006"/>
                  <a:pt x="1726402" y="1340936"/>
                </a:cubicBezTo>
                <a:cubicBezTo>
                  <a:pt x="1763047" y="1429018"/>
                  <a:pt x="1790244" y="1495243"/>
                  <a:pt x="1807992" y="1539612"/>
                </a:cubicBezTo>
                <a:cubicBezTo>
                  <a:pt x="1814894" y="1556703"/>
                  <a:pt x="1826643" y="1565248"/>
                  <a:pt x="1843241" y="1565248"/>
                </a:cubicBezTo>
                <a:cubicBezTo>
                  <a:pt x="1851951" y="1565248"/>
                  <a:pt x="1859263" y="1562619"/>
                  <a:pt x="1865179" y="1557360"/>
                </a:cubicBezTo>
                <a:cubicBezTo>
                  <a:pt x="1871095" y="1552102"/>
                  <a:pt x="1874464" y="1545364"/>
                  <a:pt x="1875285" y="1537147"/>
                </a:cubicBezTo>
                <a:cubicBezTo>
                  <a:pt x="1887939" y="1511347"/>
                  <a:pt x="1905112" y="1474291"/>
                  <a:pt x="1926803" y="1425977"/>
                </a:cubicBezTo>
                <a:cubicBezTo>
                  <a:pt x="1953425" y="1366818"/>
                  <a:pt x="1966736" y="1334281"/>
                  <a:pt x="1966736" y="1328365"/>
                </a:cubicBezTo>
                <a:cubicBezTo>
                  <a:pt x="1966736" y="1319327"/>
                  <a:pt x="1963162" y="1311767"/>
                  <a:pt x="1956013" y="1305687"/>
                </a:cubicBezTo>
                <a:cubicBezTo>
                  <a:pt x="1948865" y="1299607"/>
                  <a:pt x="1940689" y="1296567"/>
                  <a:pt x="1931487" y="1296567"/>
                </a:cubicBezTo>
                <a:cubicBezTo>
                  <a:pt x="1917847" y="1296567"/>
                  <a:pt x="1907659" y="1303140"/>
                  <a:pt x="1900921" y="1316287"/>
                </a:cubicBezTo>
                <a:cubicBezTo>
                  <a:pt x="1891226" y="1338964"/>
                  <a:pt x="1884077" y="1356630"/>
                  <a:pt x="1879476" y="1369283"/>
                </a:cubicBezTo>
                <a:cubicBezTo>
                  <a:pt x="1864193" y="1407244"/>
                  <a:pt x="1852197" y="1435509"/>
                  <a:pt x="1843488" y="1454078"/>
                </a:cubicBezTo>
                <a:cubicBezTo>
                  <a:pt x="1816373" y="1380951"/>
                  <a:pt x="1798132" y="1334445"/>
                  <a:pt x="1788765" y="1314561"/>
                </a:cubicBezTo>
                <a:cubicBezTo>
                  <a:pt x="1782685" y="1301579"/>
                  <a:pt x="1772579" y="1295088"/>
                  <a:pt x="1758446" y="1295088"/>
                </a:cubicBezTo>
                <a:close/>
                <a:moveTo>
                  <a:pt x="2289804" y="1292623"/>
                </a:moveTo>
                <a:cubicBezTo>
                  <a:pt x="2271564" y="1292623"/>
                  <a:pt x="2260554" y="1301990"/>
                  <a:pt x="2256774" y="1320723"/>
                </a:cubicBezTo>
                <a:cubicBezTo>
                  <a:pt x="2251680" y="1344716"/>
                  <a:pt x="2249133" y="1369530"/>
                  <a:pt x="2249133" y="1395165"/>
                </a:cubicBezTo>
                <a:cubicBezTo>
                  <a:pt x="2249133" y="1412913"/>
                  <a:pt x="2250283" y="1434358"/>
                  <a:pt x="2252583" y="1459501"/>
                </a:cubicBezTo>
                <a:cubicBezTo>
                  <a:pt x="2255541" y="1491053"/>
                  <a:pt x="2259239" y="1512662"/>
                  <a:pt x="2263676" y="1524330"/>
                </a:cubicBezTo>
                <a:cubicBezTo>
                  <a:pt x="2262854" y="1543556"/>
                  <a:pt x="2261622" y="1561140"/>
                  <a:pt x="2259978" y="1577080"/>
                </a:cubicBezTo>
                <a:cubicBezTo>
                  <a:pt x="2259485" y="1581681"/>
                  <a:pt x="2258253" y="1589816"/>
                  <a:pt x="2256281" y="1601483"/>
                </a:cubicBezTo>
                <a:cubicBezTo>
                  <a:pt x="2254638" y="1610357"/>
                  <a:pt x="2253816" y="1618491"/>
                  <a:pt x="2253816" y="1625886"/>
                </a:cubicBezTo>
                <a:cubicBezTo>
                  <a:pt x="2253816" y="1635253"/>
                  <a:pt x="2257061" y="1643018"/>
                  <a:pt x="2263553" y="1649180"/>
                </a:cubicBezTo>
                <a:cubicBezTo>
                  <a:pt x="2270044" y="1655343"/>
                  <a:pt x="2278219" y="1658424"/>
                  <a:pt x="2288079" y="1658424"/>
                </a:cubicBezTo>
                <a:cubicBezTo>
                  <a:pt x="2297939" y="1658424"/>
                  <a:pt x="2306155" y="1655343"/>
                  <a:pt x="2312729" y="1649180"/>
                </a:cubicBezTo>
                <a:cubicBezTo>
                  <a:pt x="2319302" y="1643018"/>
                  <a:pt x="2322588" y="1635253"/>
                  <a:pt x="2322588" y="1625886"/>
                </a:cubicBezTo>
                <a:cubicBezTo>
                  <a:pt x="2322588" y="1618491"/>
                  <a:pt x="2323657" y="1609207"/>
                  <a:pt x="2325793" y="1598032"/>
                </a:cubicBezTo>
                <a:cubicBezTo>
                  <a:pt x="2327929" y="1586858"/>
                  <a:pt x="2328997" y="1577737"/>
                  <a:pt x="2328997" y="1570671"/>
                </a:cubicBezTo>
                <a:cubicBezTo>
                  <a:pt x="2335571" y="1571657"/>
                  <a:pt x="2342555" y="1572150"/>
                  <a:pt x="2349950" y="1572150"/>
                </a:cubicBezTo>
                <a:cubicBezTo>
                  <a:pt x="2372792" y="1572150"/>
                  <a:pt x="2394565" y="1568288"/>
                  <a:pt x="2415271" y="1560565"/>
                </a:cubicBezTo>
                <a:cubicBezTo>
                  <a:pt x="2421516" y="1573054"/>
                  <a:pt x="2431458" y="1579298"/>
                  <a:pt x="2445097" y="1579298"/>
                </a:cubicBezTo>
                <a:cubicBezTo>
                  <a:pt x="2454628" y="1579298"/>
                  <a:pt x="2462763" y="1576258"/>
                  <a:pt x="2469500" y="1570178"/>
                </a:cubicBezTo>
                <a:cubicBezTo>
                  <a:pt x="2476238" y="1564098"/>
                  <a:pt x="2479607" y="1556456"/>
                  <a:pt x="2479607" y="1547254"/>
                </a:cubicBezTo>
                <a:cubicBezTo>
                  <a:pt x="2479607" y="1543638"/>
                  <a:pt x="2479319" y="1538339"/>
                  <a:pt x="2478744" y="1531355"/>
                </a:cubicBezTo>
                <a:cubicBezTo>
                  <a:pt x="2478169" y="1524371"/>
                  <a:pt x="2477881" y="1519153"/>
                  <a:pt x="2477881" y="1515702"/>
                </a:cubicBezTo>
                <a:cubicBezTo>
                  <a:pt x="2477881" y="1504528"/>
                  <a:pt x="2477799" y="1487725"/>
                  <a:pt x="2477635" y="1465294"/>
                </a:cubicBezTo>
                <a:cubicBezTo>
                  <a:pt x="2477471" y="1442862"/>
                  <a:pt x="2477388" y="1425977"/>
                  <a:pt x="2477388" y="1414639"/>
                </a:cubicBezTo>
                <a:cubicBezTo>
                  <a:pt x="2477388" y="1404779"/>
                  <a:pt x="2478128" y="1390030"/>
                  <a:pt x="2479607" y="1370393"/>
                </a:cubicBezTo>
                <a:cubicBezTo>
                  <a:pt x="2481086" y="1350755"/>
                  <a:pt x="2481825" y="1336006"/>
                  <a:pt x="2481825" y="1326146"/>
                </a:cubicBezTo>
                <a:cubicBezTo>
                  <a:pt x="2481825" y="1316779"/>
                  <a:pt x="2478580" y="1309097"/>
                  <a:pt x="2472089" y="1303099"/>
                </a:cubicBezTo>
                <a:cubicBezTo>
                  <a:pt x="2465597" y="1297101"/>
                  <a:pt x="2457422" y="1294102"/>
                  <a:pt x="2447562" y="1294102"/>
                </a:cubicBezTo>
                <a:cubicBezTo>
                  <a:pt x="2428171" y="1294102"/>
                  <a:pt x="2416914" y="1303962"/>
                  <a:pt x="2413792" y="1323681"/>
                </a:cubicBezTo>
                <a:cubicBezTo>
                  <a:pt x="2410670" y="1344058"/>
                  <a:pt x="2409109" y="1373720"/>
                  <a:pt x="2409109" y="1412667"/>
                </a:cubicBezTo>
                <a:cubicBezTo>
                  <a:pt x="2409109" y="1421705"/>
                  <a:pt x="2409273" y="1436002"/>
                  <a:pt x="2409602" y="1455557"/>
                </a:cubicBezTo>
                <a:cubicBezTo>
                  <a:pt x="2409766" y="1472319"/>
                  <a:pt x="2409848" y="1486533"/>
                  <a:pt x="2409848" y="1498201"/>
                </a:cubicBezTo>
                <a:cubicBezTo>
                  <a:pt x="2388650" y="1503624"/>
                  <a:pt x="2368683" y="1506335"/>
                  <a:pt x="2349950" y="1506335"/>
                </a:cubicBezTo>
                <a:cubicBezTo>
                  <a:pt x="2342555" y="1506335"/>
                  <a:pt x="2334831" y="1504363"/>
                  <a:pt x="2326779" y="1500419"/>
                </a:cubicBezTo>
                <a:cubicBezTo>
                  <a:pt x="2320534" y="1478070"/>
                  <a:pt x="2317412" y="1442986"/>
                  <a:pt x="2317412" y="1395165"/>
                </a:cubicBezTo>
                <a:cubicBezTo>
                  <a:pt x="2317412" y="1387278"/>
                  <a:pt x="2318604" y="1375569"/>
                  <a:pt x="2320986" y="1360040"/>
                </a:cubicBezTo>
                <a:cubicBezTo>
                  <a:pt x="2323369" y="1344510"/>
                  <a:pt x="2324560" y="1332802"/>
                  <a:pt x="2324560" y="1324914"/>
                </a:cubicBezTo>
                <a:cubicBezTo>
                  <a:pt x="2324560" y="1315547"/>
                  <a:pt x="2321150" y="1307823"/>
                  <a:pt x="2314331" y="1301743"/>
                </a:cubicBezTo>
                <a:cubicBezTo>
                  <a:pt x="2307511" y="1295663"/>
                  <a:pt x="2299336" y="1292623"/>
                  <a:pt x="2289804" y="1292623"/>
                </a:cubicBezTo>
                <a:close/>
                <a:moveTo>
                  <a:pt x="2714416" y="1292376"/>
                </a:moveTo>
                <a:cubicBezTo>
                  <a:pt x="2704391" y="1292376"/>
                  <a:pt x="2696175" y="1295416"/>
                  <a:pt x="2689766" y="1301497"/>
                </a:cubicBezTo>
                <a:cubicBezTo>
                  <a:pt x="2683357" y="1307577"/>
                  <a:pt x="2680152" y="1315301"/>
                  <a:pt x="2680152" y="1324667"/>
                </a:cubicBezTo>
                <a:cubicBezTo>
                  <a:pt x="2680152" y="1334034"/>
                  <a:pt x="2679742" y="1348126"/>
                  <a:pt x="2678920" y="1366942"/>
                </a:cubicBezTo>
                <a:cubicBezTo>
                  <a:pt x="2678098" y="1385757"/>
                  <a:pt x="2677688" y="1399931"/>
                  <a:pt x="2677688" y="1409462"/>
                </a:cubicBezTo>
                <a:cubicBezTo>
                  <a:pt x="2677688" y="1422116"/>
                  <a:pt x="2676743" y="1441137"/>
                  <a:pt x="2674853" y="1466526"/>
                </a:cubicBezTo>
                <a:cubicBezTo>
                  <a:pt x="2672963" y="1491915"/>
                  <a:pt x="2672018" y="1510937"/>
                  <a:pt x="2672018" y="1523590"/>
                </a:cubicBezTo>
                <a:cubicBezTo>
                  <a:pt x="2672018" y="1550540"/>
                  <a:pt x="2683604" y="1564016"/>
                  <a:pt x="2706774" y="1564016"/>
                </a:cubicBezTo>
                <a:cubicBezTo>
                  <a:pt x="2716634" y="1564016"/>
                  <a:pt x="2724768" y="1560934"/>
                  <a:pt x="2731177" y="1554772"/>
                </a:cubicBezTo>
                <a:cubicBezTo>
                  <a:pt x="2737586" y="1548610"/>
                  <a:pt x="2740791" y="1540927"/>
                  <a:pt x="2740791" y="1531725"/>
                </a:cubicBezTo>
                <a:cubicBezTo>
                  <a:pt x="2740791" y="1510854"/>
                  <a:pt x="2741612" y="1489491"/>
                  <a:pt x="2743256" y="1467635"/>
                </a:cubicBezTo>
                <a:cubicBezTo>
                  <a:pt x="2751636" y="1462705"/>
                  <a:pt x="2762482" y="1455475"/>
                  <a:pt x="2775793" y="1445944"/>
                </a:cubicBezTo>
                <a:cubicBezTo>
                  <a:pt x="2777436" y="1448244"/>
                  <a:pt x="2790501" y="1464842"/>
                  <a:pt x="2814986" y="1495736"/>
                </a:cubicBezTo>
                <a:cubicBezTo>
                  <a:pt x="2830926" y="1515784"/>
                  <a:pt x="2843169" y="1533039"/>
                  <a:pt x="2851714" y="1547500"/>
                </a:cubicBezTo>
                <a:cubicBezTo>
                  <a:pt x="2858945" y="1559496"/>
                  <a:pt x="2868805" y="1565495"/>
                  <a:pt x="2881294" y="1565495"/>
                </a:cubicBezTo>
                <a:cubicBezTo>
                  <a:pt x="2890332" y="1565495"/>
                  <a:pt x="2898508" y="1562413"/>
                  <a:pt x="2905820" y="1556251"/>
                </a:cubicBezTo>
                <a:cubicBezTo>
                  <a:pt x="2913133" y="1550089"/>
                  <a:pt x="2916789" y="1542570"/>
                  <a:pt x="2916789" y="1533697"/>
                </a:cubicBezTo>
                <a:cubicBezTo>
                  <a:pt x="2916789" y="1523179"/>
                  <a:pt x="2904464" y="1501652"/>
                  <a:pt x="2879814" y="1469114"/>
                </a:cubicBezTo>
                <a:cubicBezTo>
                  <a:pt x="2862724" y="1447587"/>
                  <a:pt x="2845634" y="1426060"/>
                  <a:pt x="2828543" y="1404532"/>
                </a:cubicBezTo>
                <a:cubicBezTo>
                  <a:pt x="2871434" y="1368379"/>
                  <a:pt x="2892879" y="1343812"/>
                  <a:pt x="2892879" y="1330830"/>
                </a:cubicBezTo>
                <a:cubicBezTo>
                  <a:pt x="2892879" y="1322284"/>
                  <a:pt x="2889387" y="1314684"/>
                  <a:pt x="2882403" y="1308029"/>
                </a:cubicBezTo>
                <a:cubicBezTo>
                  <a:pt x="2875419" y="1301373"/>
                  <a:pt x="2867243" y="1298046"/>
                  <a:pt x="2857876" y="1298046"/>
                </a:cubicBezTo>
                <a:cubicBezTo>
                  <a:pt x="2849332" y="1298046"/>
                  <a:pt x="2841197" y="1301579"/>
                  <a:pt x="2833473" y="1308645"/>
                </a:cubicBezTo>
                <a:cubicBezTo>
                  <a:pt x="2791240" y="1347756"/>
                  <a:pt x="2761989" y="1373556"/>
                  <a:pt x="2745721" y="1386045"/>
                </a:cubicBezTo>
                <a:cubicBezTo>
                  <a:pt x="2745885" y="1380458"/>
                  <a:pt x="2746378" y="1370187"/>
                  <a:pt x="2747200" y="1355233"/>
                </a:cubicBezTo>
                <a:cubicBezTo>
                  <a:pt x="2748021" y="1342251"/>
                  <a:pt x="2748432" y="1331980"/>
                  <a:pt x="2748432" y="1324421"/>
                </a:cubicBezTo>
                <a:cubicBezTo>
                  <a:pt x="2748432" y="1315218"/>
                  <a:pt x="2745228" y="1307577"/>
                  <a:pt x="2738819" y="1301497"/>
                </a:cubicBezTo>
                <a:cubicBezTo>
                  <a:pt x="2732410" y="1295416"/>
                  <a:pt x="2724275" y="1292376"/>
                  <a:pt x="2714416" y="1292376"/>
                </a:cubicBezTo>
                <a:close/>
                <a:moveTo>
                  <a:pt x="1247566" y="1292376"/>
                </a:moveTo>
                <a:cubicBezTo>
                  <a:pt x="1237542" y="1292376"/>
                  <a:pt x="1229325" y="1295416"/>
                  <a:pt x="1222916" y="1301497"/>
                </a:cubicBezTo>
                <a:cubicBezTo>
                  <a:pt x="1216507" y="1307577"/>
                  <a:pt x="1213303" y="1315301"/>
                  <a:pt x="1213303" y="1324667"/>
                </a:cubicBezTo>
                <a:cubicBezTo>
                  <a:pt x="1213303" y="1334034"/>
                  <a:pt x="1212892" y="1348126"/>
                  <a:pt x="1212070" y="1366942"/>
                </a:cubicBezTo>
                <a:cubicBezTo>
                  <a:pt x="1211249" y="1385757"/>
                  <a:pt x="1210838" y="1399931"/>
                  <a:pt x="1210838" y="1409462"/>
                </a:cubicBezTo>
                <a:cubicBezTo>
                  <a:pt x="1210838" y="1422116"/>
                  <a:pt x="1209893" y="1441137"/>
                  <a:pt x="1208003" y="1466526"/>
                </a:cubicBezTo>
                <a:cubicBezTo>
                  <a:pt x="1206113" y="1491915"/>
                  <a:pt x="1205168" y="1510937"/>
                  <a:pt x="1205168" y="1523590"/>
                </a:cubicBezTo>
                <a:cubicBezTo>
                  <a:pt x="1205168" y="1550540"/>
                  <a:pt x="1216754" y="1564016"/>
                  <a:pt x="1239924" y="1564016"/>
                </a:cubicBezTo>
                <a:cubicBezTo>
                  <a:pt x="1249784" y="1564016"/>
                  <a:pt x="1257919" y="1560934"/>
                  <a:pt x="1264327" y="1554772"/>
                </a:cubicBezTo>
                <a:cubicBezTo>
                  <a:pt x="1270736" y="1548610"/>
                  <a:pt x="1273941" y="1540927"/>
                  <a:pt x="1273941" y="1531725"/>
                </a:cubicBezTo>
                <a:cubicBezTo>
                  <a:pt x="1273941" y="1510854"/>
                  <a:pt x="1274763" y="1489491"/>
                  <a:pt x="1276406" y="1467635"/>
                </a:cubicBezTo>
                <a:cubicBezTo>
                  <a:pt x="1284787" y="1462705"/>
                  <a:pt x="1295633" y="1455475"/>
                  <a:pt x="1308943" y="1445944"/>
                </a:cubicBezTo>
                <a:cubicBezTo>
                  <a:pt x="1310587" y="1448244"/>
                  <a:pt x="1323651" y="1464842"/>
                  <a:pt x="1348136" y="1495736"/>
                </a:cubicBezTo>
                <a:cubicBezTo>
                  <a:pt x="1364076" y="1515784"/>
                  <a:pt x="1376319" y="1533039"/>
                  <a:pt x="1384864" y="1547500"/>
                </a:cubicBezTo>
                <a:cubicBezTo>
                  <a:pt x="1392095" y="1559496"/>
                  <a:pt x="1401955" y="1565495"/>
                  <a:pt x="1414444" y="1565495"/>
                </a:cubicBezTo>
                <a:cubicBezTo>
                  <a:pt x="1423482" y="1565495"/>
                  <a:pt x="1431658" y="1562413"/>
                  <a:pt x="1438970" y="1556251"/>
                </a:cubicBezTo>
                <a:cubicBezTo>
                  <a:pt x="1446283" y="1550089"/>
                  <a:pt x="1449939" y="1542570"/>
                  <a:pt x="1449939" y="1533697"/>
                </a:cubicBezTo>
                <a:cubicBezTo>
                  <a:pt x="1449939" y="1523179"/>
                  <a:pt x="1437615" y="1501652"/>
                  <a:pt x="1412965" y="1469114"/>
                </a:cubicBezTo>
                <a:cubicBezTo>
                  <a:pt x="1395875" y="1447587"/>
                  <a:pt x="1378784" y="1426060"/>
                  <a:pt x="1361694" y="1404532"/>
                </a:cubicBezTo>
                <a:cubicBezTo>
                  <a:pt x="1404584" y="1368379"/>
                  <a:pt x="1426029" y="1343812"/>
                  <a:pt x="1426029" y="1330830"/>
                </a:cubicBezTo>
                <a:cubicBezTo>
                  <a:pt x="1426029" y="1322284"/>
                  <a:pt x="1422537" y="1314684"/>
                  <a:pt x="1415553" y="1308029"/>
                </a:cubicBezTo>
                <a:cubicBezTo>
                  <a:pt x="1408569" y="1301373"/>
                  <a:pt x="1400394" y="1298046"/>
                  <a:pt x="1391027" y="1298046"/>
                </a:cubicBezTo>
                <a:cubicBezTo>
                  <a:pt x="1382482" y="1298046"/>
                  <a:pt x="1374347" y="1301579"/>
                  <a:pt x="1366624" y="1308645"/>
                </a:cubicBezTo>
                <a:cubicBezTo>
                  <a:pt x="1324391" y="1347756"/>
                  <a:pt x="1295140" y="1373556"/>
                  <a:pt x="1278871" y="1386045"/>
                </a:cubicBezTo>
                <a:cubicBezTo>
                  <a:pt x="1279035" y="1380458"/>
                  <a:pt x="1279528" y="1370187"/>
                  <a:pt x="1280350" y="1355233"/>
                </a:cubicBezTo>
                <a:cubicBezTo>
                  <a:pt x="1281171" y="1342251"/>
                  <a:pt x="1281582" y="1331980"/>
                  <a:pt x="1281582" y="1324421"/>
                </a:cubicBezTo>
                <a:cubicBezTo>
                  <a:pt x="1281582" y="1315218"/>
                  <a:pt x="1278378" y="1307577"/>
                  <a:pt x="1271969" y="1301497"/>
                </a:cubicBezTo>
                <a:cubicBezTo>
                  <a:pt x="1265560" y="1295416"/>
                  <a:pt x="1257426" y="1292376"/>
                  <a:pt x="1247566" y="1292376"/>
                </a:cubicBezTo>
                <a:close/>
                <a:moveTo>
                  <a:pt x="2978316" y="1286214"/>
                </a:moveTo>
                <a:cubicBezTo>
                  <a:pt x="2968620" y="1286214"/>
                  <a:pt x="2960486" y="1289254"/>
                  <a:pt x="2953913" y="1295334"/>
                </a:cubicBezTo>
                <a:cubicBezTo>
                  <a:pt x="2947339" y="1301415"/>
                  <a:pt x="2944053" y="1309138"/>
                  <a:pt x="2944053" y="1318505"/>
                </a:cubicBezTo>
                <a:cubicBezTo>
                  <a:pt x="2944053" y="1323435"/>
                  <a:pt x="2944340" y="1330789"/>
                  <a:pt x="2944916" y="1340566"/>
                </a:cubicBezTo>
                <a:cubicBezTo>
                  <a:pt x="2945490" y="1350344"/>
                  <a:pt x="2945778" y="1357698"/>
                  <a:pt x="2945778" y="1362628"/>
                </a:cubicBezTo>
                <a:cubicBezTo>
                  <a:pt x="2945778" y="1378732"/>
                  <a:pt x="2944587" y="1400958"/>
                  <a:pt x="2942204" y="1429305"/>
                </a:cubicBezTo>
                <a:cubicBezTo>
                  <a:pt x="2939821" y="1457652"/>
                  <a:pt x="2938630" y="1479796"/>
                  <a:pt x="2938630" y="1495736"/>
                </a:cubicBezTo>
                <a:cubicBezTo>
                  <a:pt x="2938630" y="1500501"/>
                  <a:pt x="2939164" y="1507568"/>
                  <a:pt x="2940232" y="1516935"/>
                </a:cubicBezTo>
                <a:cubicBezTo>
                  <a:pt x="2941300" y="1526302"/>
                  <a:pt x="2941834" y="1533286"/>
                  <a:pt x="2941834" y="1537887"/>
                </a:cubicBezTo>
                <a:cubicBezTo>
                  <a:pt x="2941834" y="1547418"/>
                  <a:pt x="2945039" y="1555306"/>
                  <a:pt x="2951448" y="1561551"/>
                </a:cubicBezTo>
                <a:cubicBezTo>
                  <a:pt x="2957857" y="1567795"/>
                  <a:pt x="2965991" y="1570918"/>
                  <a:pt x="2975851" y="1570918"/>
                </a:cubicBezTo>
                <a:cubicBezTo>
                  <a:pt x="2985711" y="1570918"/>
                  <a:pt x="2993845" y="1567795"/>
                  <a:pt x="3000254" y="1561551"/>
                </a:cubicBezTo>
                <a:cubicBezTo>
                  <a:pt x="3006663" y="1555306"/>
                  <a:pt x="3009868" y="1547418"/>
                  <a:pt x="3009868" y="1537887"/>
                </a:cubicBezTo>
                <a:cubicBezTo>
                  <a:pt x="3009868" y="1533286"/>
                  <a:pt x="3009374" y="1526302"/>
                  <a:pt x="3008388" y="1516935"/>
                </a:cubicBezTo>
                <a:cubicBezTo>
                  <a:pt x="3007402" y="1507568"/>
                  <a:pt x="3006910" y="1500501"/>
                  <a:pt x="3006910" y="1495736"/>
                </a:cubicBezTo>
                <a:cubicBezTo>
                  <a:pt x="3006910" y="1488670"/>
                  <a:pt x="3007320" y="1481357"/>
                  <a:pt x="3008142" y="1473798"/>
                </a:cubicBezTo>
                <a:cubicBezTo>
                  <a:pt x="3009456" y="1464760"/>
                  <a:pt x="3010196" y="1457529"/>
                  <a:pt x="3010360" y="1452106"/>
                </a:cubicBezTo>
                <a:cubicBezTo>
                  <a:pt x="3018741" y="1424499"/>
                  <a:pt x="3030162" y="1401780"/>
                  <a:pt x="3044624" y="1383950"/>
                </a:cubicBezTo>
                <a:cubicBezTo>
                  <a:pt x="3059084" y="1366120"/>
                  <a:pt x="3073874" y="1357205"/>
                  <a:pt x="3088993" y="1357205"/>
                </a:cubicBezTo>
                <a:cubicBezTo>
                  <a:pt x="3096223" y="1357205"/>
                  <a:pt x="3099839" y="1364271"/>
                  <a:pt x="3099839" y="1378404"/>
                </a:cubicBezTo>
                <a:cubicBezTo>
                  <a:pt x="3099839" y="1381197"/>
                  <a:pt x="3099674" y="1384936"/>
                  <a:pt x="3099346" y="1389619"/>
                </a:cubicBezTo>
                <a:cubicBezTo>
                  <a:pt x="3099017" y="1394303"/>
                  <a:pt x="3098853" y="1397219"/>
                  <a:pt x="3098853" y="1398370"/>
                </a:cubicBezTo>
                <a:cubicBezTo>
                  <a:pt x="3098853" y="1402807"/>
                  <a:pt x="3098565" y="1410202"/>
                  <a:pt x="3097990" y="1420555"/>
                </a:cubicBezTo>
                <a:cubicBezTo>
                  <a:pt x="3097414" y="1430907"/>
                  <a:pt x="3097127" y="1438302"/>
                  <a:pt x="3097127" y="1442739"/>
                </a:cubicBezTo>
                <a:cubicBezTo>
                  <a:pt x="3097127" y="1461144"/>
                  <a:pt x="3102304" y="1515045"/>
                  <a:pt x="3112656" y="1604441"/>
                </a:cubicBezTo>
                <a:cubicBezTo>
                  <a:pt x="3114957" y="1624489"/>
                  <a:pt x="3126132" y="1634514"/>
                  <a:pt x="3146180" y="1634514"/>
                </a:cubicBezTo>
                <a:cubicBezTo>
                  <a:pt x="3155875" y="1634514"/>
                  <a:pt x="3164051" y="1631473"/>
                  <a:pt x="3170706" y="1625393"/>
                </a:cubicBezTo>
                <a:cubicBezTo>
                  <a:pt x="3177362" y="1619313"/>
                  <a:pt x="3180690" y="1611589"/>
                  <a:pt x="3180690" y="1602223"/>
                </a:cubicBezTo>
                <a:cubicBezTo>
                  <a:pt x="3180690" y="1589405"/>
                  <a:pt x="3178101" y="1563071"/>
                  <a:pt x="3172925" y="1523220"/>
                </a:cubicBezTo>
                <a:cubicBezTo>
                  <a:pt x="3167748" y="1483370"/>
                  <a:pt x="3165160" y="1456872"/>
                  <a:pt x="3165160" y="1443725"/>
                </a:cubicBezTo>
                <a:cubicBezTo>
                  <a:pt x="3165160" y="1440603"/>
                  <a:pt x="3165242" y="1435344"/>
                  <a:pt x="3165407" y="1427949"/>
                </a:cubicBezTo>
                <a:cubicBezTo>
                  <a:pt x="3165407" y="1420555"/>
                  <a:pt x="3165407" y="1414721"/>
                  <a:pt x="3165407" y="1410448"/>
                </a:cubicBezTo>
                <a:cubicBezTo>
                  <a:pt x="3165407" y="1375281"/>
                  <a:pt x="3161463" y="1348824"/>
                  <a:pt x="3153575" y="1331076"/>
                </a:cubicBezTo>
                <a:cubicBezTo>
                  <a:pt x="3141743" y="1304619"/>
                  <a:pt x="3120216" y="1291390"/>
                  <a:pt x="3088993" y="1291390"/>
                </a:cubicBezTo>
                <a:cubicBezTo>
                  <a:pt x="3062371" y="1291390"/>
                  <a:pt x="3037064" y="1303633"/>
                  <a:pt x="3013072" y="1328118"/>
                </a:cubicBezTo>
                <a:lnTo>
                  <a:pt x="3013072" y="1325407"/>
                </a:lnTo>
                <a:cubicBezTo>
                  <a:pt x="3011593" y="1299278"/>
                  <a:pt x="3000008" y="1286214"/>
                  <a:pt x="2978316" y="1286214"/>
                </a:cubicBezTo>
                <a:close/>
                <a:moveTo>
                  <a:pt x="3077900" y="1170361"/>
                </a:moveTo>
                <a:cubicBezTo>
                  <a:pt x="3066069" y="1170361"/>
                  <a:pt x="3057030" y="1175044"/>
                  <a:pt x="3050786" y="1184411"/>
                </a:cubicBezTo>
                <a:cubicBezTo>
                  <a:pt x="3047992" y="1188519"/>
                  <a:pt x="3042240" y="1199201"/>
                  <a:pt x="3033531" y="1216455"/>
                </a:cubicBezTo>
                <a:cubicBezTo>
                  <a:pt x="3024493" y="1234696"/>
                  <a:pt x="3019974" y="1244967"/>
                  <a:pt x="3019974" y="1247267"/>
                </a:cubicBezTo>
                <a:cubicBezTo>
                  <a:pt x="3019974" y="1253676"/>
                  <a:pt x="3022439" y="1259264"/>
                  <a:pt x="3027369" y="1264029"/>
                </a:cubicBezTo>
                <a:cubicBezTo>
                  <a:pt x="3032792" y="1269452"/>
                  <a:pt x="3039611" y="1272164"/>
                  <a:pt x="3047828" y="1272164"/>
                </a:cubicBezTo>
                <a:cubicBezTo>
                  <a:pt x="3057523" y="1272164"/>
                  <a:pt x="3065658" y="1268055"/>
                  <a:pt x="3072231" y="1259839"/>
                </a:cubicBezTo>
                <a:cubicBezTo>
                  <a:pt x="3097867" y="1227465"/>
                  <a:pt x="3110684" y="1206431"/>
                  <a:pt x="3110684" y="1196736"/>
                </a:cubicBezTo>
                <a:cubicBezTo>
                  <a:pt x="3110684" y="1189341"/>
                  <a:pt x="3107316" y="1183096"/>
                  <a:pt x="3100578" y="1178002"/>
                </a:cubicBezTo>
                <a:cubicBezTo>
                  <a:pt x="3093840" y="1172908"/>
                  <a:pt x="3086281" y="1170361"/>
                  <a:pt x="3077900" y="1170361"/>
                </a:cubicBezTo>
                <a:close/>
                <a:moveTo>
                  <a:pt x="2402188" y="755246"/>
                </a:moveTo>
                <a:cubicBezTo>
                  <a:pt x="2432096" y="755411"/>
                  <a:pt x="2445983" y="781950"/>
                  <a:pt x="2443846" y="834865"/>
                </a:cubicBezTo>
                <a:cubicBezTo>
                  <a:pt x="2443025" y="854420"/>
                  <a:pt x="2436616" y="869785"/>
                  <a:pt x="2424619" y="880960"/>
                </a:cubicBezTo>
                <a:cubicBezTo>
                  <a:pt x="2414102" y="890655"/>
                  <a:pt x="2401695" y="895503"/>
                  <a:pt x="2387398" y="895503"/>
                </a:cubicBezTo>
                <a:cubicBezTo>
                  <a:pt x="2375567" y="895503"/>
                  <a:pt x="2365214" y="891312"/>
                  <a:pt x="2356340" y="882932"/>
                </a:cubicBezTo>
                <a:cubicBezTo>
                  <a:pt x="2345165" y="872414"/>
                  <a:pt x="2339578" y="857296"/>
                  <a:pt x="2339578" y="837576"/>
                </a:cubicBezTo>
                <a:cubicBezTo>
                  <a:pt x="2339578" y="816706"/>
                  <a:pt x="2344508" y="798465"/>
                  <a:pt x="2354368" y="782854"/>
                </a:cubicBezTo>
                <a:cubicBezTo>
                  <a:pt x="2366035" y="764284"/>
                  <a:pt x="2381976" y="755082"/>
                  <a:pt x="2402188" y="755246"/>
                </a:cubicBezTo>
                <a:close/>
                <a:moveTo>
                  <a:pt x="1363963" y="755246"/>
                </a:moveTo>
                <a:cubicBezTo>
                  <a:pt x="1393871" y="755411"/>
                  <a:pt x="1407758" y="781950"/>
                  <a:pt x="1405621" y="834865"/>
                </a:cubicBezTo>
                <a:cubicBezTo>
                  <a:pt x="1404800" y="854256"/>
                  <a:pt x="1398391" y="869621"/>
                  <a:pt x="1386395" y="880960"/>
                </a:cubicBezTo>
                <a:cubicBezTo>
                  <a:pt x="1375877" y="890655"/>
                  <a:pt x="1363470" y="895503"/>
                  <a:pt x="1349174" y="895503"/>
                </a:cubicBezTo>
                <a:cubicBezTo>
                  <a:pt x="1337342" y="895503"/>
                  <a:pt x="1326989" y="891312"/>
                  <a:pt x="1318115" y="882932"/>
                </a:cubicBezTo>
                <a:cubicBezTo>
                  <a:pt x="1306940" y="872414"/>
                  <a:pt x="1301353" y="857296"/>
                  <a:pt x="1301353" y="837576"/>
                </a:cubicBezTo>
                <a:cubicBezTo>
                  <a:pt x="1301353" y="816706"/>
                  <a:pt x="1306283" y="798465"/>
                  <a:pt x="1316143" y="782854"/>
                </a:cubicBezTo>
                <a:cubicBezTo>
                  <a:pt x="1327811" y="764284"/>
                  <a:pt x="1343751" y="755082"/>
                  <a:pt x="1363963" y="755246"/>
                </a:cubicBezTo>
                <a:close/>
                <a:moveTo>
                  <a:pt x="4160141" y="747358"/>
                </a:moveTo>
                <a:cubicBezTo>
                  <a:pt x="4164578" y="747358"/>
                  <a:pt x="4169673" y="748919"/>
                  <a:pt x="4175424" y="752042"/>
                </a:cubicBezTo>
                <a:cubicBezTo>
                  <a:pt x="4172466" y="768804"/>
                  <a:pt x="4170987" y="782443"/>
                  <a:pt x="4170987" y="792960"/>
                </a:cubicBezTo>
                <a:cubicBezTo>
                  <a:pt x="4170987" y="812516"/>
                  <a:pt x="4173452" y="841767"/>
                  <a:pt x="4178382" y="880713"/>
                </a:cubicBezTo>
                <a:cubicBezTo>
                  <a:pt x="4162278" y="894024"/>
                  <a:pt x="4144037" y="900679"/>
                  <a:pt x="4123660" y="900679"/>
                </a:cubicBezTo>
                <a:cubicBezTo>
                  <a:pt x="4092108" y="900679"/>
                  <a:pt x="4076332" y="878577"/>
                  <a:pt x="4076332" y="834372"/>
                </a:cubicBezTo>
                <a:cubicBezTo>
                  <a:pt x="4076332" y="811694"/>
                  <a:pt x="4084672" y="791522"/>
                  <a:pt x="4101352" y="773857"/>
                </a:cubicBezTo>
                <a:cubicBezTo>
                  <a:pt x="4118032" y="756191"/>
                  <a:pt x="4137628" y="747358"/>
                  <a:pt x="4160141" y="747358"/>
                </a:cubicBezTo>
                <a:close/>
                <a:moveTo>
                  <a:pt x="2405393" y="690171"/>
                </a:moveTo>
                <a:cubicBezTo>
                  <a:pt x="2360859" y="690171"/>
                  <a:pt x="2326103" y="706933"/>
                  <a:pt x="2301125" y="740457"/>
                </a:cubicBezTo>
                <a:cubicBezTo>
                  <a:pt x="2280090" y="768886"/>
                  <a:pt x="2270148" y="801259"/>
                  <a:pt x="2271299" y="837576"/>
                </a:cubicBezTo>
                <a:cubicBezTo>
                  <a:pt x="2272449" y="875701"/>
                  <a:pt x="2285020" y="906184"/>
                  <a:pt x="2309013" y="929026"/>
                </a:cubicBezTo>
                <a:cubicBezTo>
                  <a:pt x="2330869" y="949896"/>
                  <a:pt x="2356997" y="960331"/>
                  <a:pt x="2387398" y="960331"/>
                </a:cubicBezTo>
                <a:cubicBezTo>
                  <a:pt x="2425852" y="960331"/>
                  <a:pt x="2456500" y="945295"/>
                  <a:pt x="2479342" y="915223"/>
                </a:cubicBezTo>
                <a:cubicBezTo>
                  <a:pt x="2499719" y="888272"/>
                  <a:pt x="2509907" y="855735"/>
                  <a:pt x="2509907" y="817610"/>
                </a:cubicBezTo>
                <a:cubicBezTo>
                  <a:pt x="2509907" y="797233"/>
                  <a:pt x="2506620" y="778253"/>
                  <a:pt x="2500047" y="760669"/>
                </a:cubicBezTo>
                <a:cubicBezTo>
                  <a:pt x="2517466" y="760341"/>
                  <a:pt x="2531517" y="755493"/>
                  <a:pt x="2542198" y="746126"/>
                </a:cubicBezTo>
                <a:cubicBezTo>
                  <a:pt x="2551401" y="737909"/>
                  <a:pt x="2556002" y="728460"/>
                  <a:pt x="2556002" y="717779"/>
                </a:cubicBezTo>
                <a:cubicBezTo>
                  <a:pt x="2556002" y="701510"/>
                  <a:pt x="2547046" y="693376"/>
                  <a:pt x="2529134" y="693376"/>
                </a:cubicBezTo>
                <a:cubicBezTo>
                  <a:pt x="2526340" y="693376"/>
                  <a:pt x="2523382" y="693622"/>
                  <a:pt x="2520260" y="694115"/>
                </a:cubicBezTo>
                <a:cubicBezTo>
                  <a:pt x="2518781" y="694279"/>
                  <a:pt x="2515166" y="695266"/>
                  <a:pt x="2509414" y="697073"/>
                </a:cubicBezTo>
                <a:cubicBezTo>
                  <a:pt x="2504813" y="698388"/>
                  <a:pt x="2501198" y="699045"/>
                  <a:pt x="2498568" y="699045"/>
                </a:cubicBezTo>
                <a:cubicBezTo>
                  <a:pt x="2492488" y="699045"/>
                  <a:pt x="2468907" y="696909"/>
                  <a:pt x="2427824" y="692636"/>
                </a:cubicBezTo>
                <a:cubicBezTo>
                  <a:pt x="2420593" y="690993"/>
                  <a:pt x="2413116" y="690171"/>
                  <a:pt x="2405393" y="690171"/>
                </a:cubicBezTo>
                <a:close/>
                <a:moveTo>
                  <a:pt x="1367168" y="690171"/>
                </a:moveTo>
                <a:cubicBezTo>
                  <a:pt x="1322634" y="690171"/>
                  <a:pt x="1287878" y="706933"/>
                  <a:pt x="1262900" y="740457"/>
                </a:cubicBezTo>
                <a:cubicBezTo>
                  <a:pt x="1241865" y="768886"/>
                  <a:pt x="1231923" y="801259"/>
                  <a:pt x="1233074" y="837576"/>
                </a:cubicBezTo>
                <a:cubicBezTo>
                  <a:pt x="1234224" y="875701"/>
                  <a:pt x="1246795" y="906184"/>
                  <a:pt x="1270788" y="929026"/>
                </a:cubicBezTo>
                <a:cubicBezTo>
                  <a:pt x="1292644" y="949896"/>
                  <a:pt x="1318772" y="960331"/>
                  <a:pt x="1349174" y="960331"/>
                </a:cubicBezTo>
                <a:cubicBezTo>
                  <a:pt x="1387627" y="960331"/>
                  <a:pt x="1418275" y="945295"/>
                  <a:pt x="1441117" y="915223"/>
                </a:cubicBezTo>
                <a:cubicBezTo>
                  <a:pt x="1461494" y="888272"/>
                  <a:pt x="1471682" y="855735"/>
                  <a:pt x="1471682" y="817610"/>
                </a:cubicBezTo>
                <a:cubicBezTo>
                  <a:pt x="1471682" y="782607"/>
                  <a:pt x="1462973" y="753274"/>
                  <a:pt x="1445554" y="729611"/>
                </a:cubicBezTo>
                <a:cubicBezTo>
                  <a:pt x="1426163" y="703318"/>
                  <a:pt x="1400034" y="690171"/>
                  <a:pt x="1367168" y="690171"/>
                </a:cubicBezTo>
                <a:close/>
                <a:moveTo>
                  <a:pt x="4343684" y="687460"/>
                </a:moveTo>
                <a:cubicBezTo>
                  <a:pt x="4333824" y="687460"/>
                  <a:pt x="4325689" y="690541"/>
                  <a:pt x="4319280" y="696703"/>
                </a:cubicBezTo>
                <a:cubicBezTo>
                  <a:pt x="4312872" y="702866"/>
                  <a:pt x="4309667" y="710712"/>
                  <a:pt x="4309667" y="720244"/>
                </a:cubicBezTo>
                <a:cubicBezTo>
                  <a:pt x="4309667" y="734869"/>
                  <a:pt x="4308845" y="753192"/>
                  <a:pt x="4307202" y="775213"/>
                </a:cubicBezTo>
                <a:cubicBezTo>
                  <a:pt x="4305559" y="797233"/>
                  <a:pt x="4304737" y="815556"/>
                  <a:pt x="4304737" y="830181"/>
                </a:cubicBezTo>
                <a:cubicBezTo>
                  <a:pt x="4304737" y="839548"/>
                  <a:pt x="4305024" y="854584"/>
                  <a:pt x="4305600" y="875290"/>
                </a:cubicBezTo>
                <a:cubicBezTo>
                  <a:pt x="4306175" y="895996"/>
                  <a:pt x="4306462" y="911032"/>
                  <a:pt x="4306462" y="920399"/>
                </a:cubicBezTo>
                <a:cubicBezTo>
                  <a:pt x="4306462" y="929930"/>
                  <a:pt x="4309667" y="937777"/>
                  <a:pt x="4316076" y="943939"/>
                </a:cubicBezTo>
                <a:cubicBezTo>
                  <a:pt x="4322485" y="950102"/>
                  <a:pt x="4330619" y="953183"/>
                  <a:pt x="4340479" y="953183"/>
                </a:cubicBezTo>
                <a:cubicBezTo>
                  <a:pt x="4350339" y="953183"/>
                  <a:pt x="4358473" y="950102"/>
                  <a:pt x="4364882" y="943939"/>
                </a:cubicBezTo>
                <a:cubicBezTo>
                  <a:pt x="4371291" y="937777"/>
                  <a:pt x="4374496" y="929930"/>
                  <a:pt x="4374496" y="920399"/>
                </a:cubicBezTo>
                <a:cubicBezTo>
                  <a:pt x="4374496" y="911032"/>
                  <a:pt x="4374208" y="895996"/>
                  <a:pt x="4373633" y="875290"/>
                </a:cubicBezTo>
                <a:cubicBezTo>
                  <a:pt x="4373058" y="854584"/>
                  <a:pt x="4372770" y="839548"/>
                  <a:pt x="4372770" y="830181"/>
                </a:cubicBezTo>
                <a:cubicBezTo>
                  <a:pt x="4372770" y="815556"/>
                  <a:pt x="4373592" y="797233"/>
                  <a:pt x="4375235" y="775213"/>
                </a:cubicBezTo>
                <a:cubicBezTo>
                  <a:pt x="4376878" y="753192"/>
                  <a:pt x="4377700" y="734869"/>
                  <a:pt x="4377700" y="720244"/>
                </a:cubicBezTo>
                <a:cubicBezTo>
                  <a:pt x="4377700" y="710712"/>
                  <a:pt x="4374496" y="702866"/>
                  <a:pt x="4368087" y="696703"/>
                </a:cubicBezTo>
                <a:cubicBezTo>
                  <a:pt x="4361678" y="690541"/>
                  <a:pt x="4353544" y="687460"/>
                  <a:pt x="4343684" y="687460"/>
                </a:cubicBezTo>
                <a:close/>
                <a:moveTo>
                  <a:pt x="2886358" y="687460"/>
                </a:moveTo>
                <a:cubicBezTo>
                  <a:pt x="2876499" y="687460"/>
                  <a:pt x="2868364" y="690541"/>
                  <a:pt x="2861956" y="696703"/>
                </a:cubicBezTo>
                <a:cubicBezTo>
                  <a:pt x="2855546" y="702866"/>
                  <a:pt x="2852342" y="710712"/>
                  <a:pt x="2852342" y="720244"/>
                </a:cubicBezTo>
                <a:cubicBezTo>
                  <a:pt x="2852342" y="734869"/>
                  <a:pt x="2851520" y="753192"/>
                  <a:pt x="2849877" y="775213"/>
                </a:cubicBezTo>
                <a:cubicBezTo>
                  <a:pt x="2848234" y="797233"/>
                  <a:pt x="2847412" y="815556"/>
                  <a:pt x="2847412" y="830181"/>
                </a:cubicBezTo>
                <a:cubicBezTo>
                  <a:pt x="2847412" y="839548"/>
                  <a:pt x="2847700" y="854584"/>
                  <a:pt x="2848275" y="875290"/>
                </a:cubicBezTo>
                <a:cubicBezTo>
                  <a:pt x="2848850" y="895996"/>
                  <a:pt x="2849138" y="911032"/>
                  <a:pt x="2849138" y="920399"/>
                </a:cubicBezTo>
                <a:cubicBezTo>
                  <a:pt x="2849138" y="929930"/>
                  <a:pt x="2852342" y="937777"/>
                  <a:pt x="2858751" y="943939"/>
                </a:cubicBezTo>
                <a:cubicBezTo>
                  <a:pt x="2865160" y="950102"/>
                  <a:pt x="2873294" y="953183"/>
                  <a:pt x="2883154" y="953183"/>
                </a:cubicBezTo>
                <a:cubicBezTo>
                  <a:pt x="2893014" y="953183"/>
                  <a:pt x="2901148" y="950102"/>
                  <a:pt x="2907557" y="943939"/>
                </a:cubicBezTo>
                <a:cubicBezTo>
                  <a:pt x="2913966" y="937777"/>
                  <a:pt x="2917170" y="929930"/>
                  <a:pt x="2917170" y="920399"/>
                </a:cubicBezTo>
                <a:cubicBezTo>
                  <a:pt x="2917170" y="911032"/>
                  <a:pt x="2916883" y="895996"/>
                  <a:pt x="2916308" y="875290"/>
                </a:cubicBezTo>
                <a:cubicBezTo>
                  <a:pt x="2915732" y="854584"/>
                  <a:pt x="2915445" y="839548"/>
                  <a:pt x="2915445" y="830181"/>
                </a:cubicBezTo>
                <a:cubicBezTo>
                  <a:pt x="2915445" y="815556"/>
                  <a:pt x="2916267" y="797233"/>
                  <a:pt x="2917910" y="775213"/>
                </a:cubicBezTo>
                <a:cubicBezTo>
                  <a:pt x="2919553" y="753192"/>
                  <a:pt x="2920375" y="734869"/>
                  <a:pt x="2920375" y="720244"/>
                </a:cubicBezTo>
                <a:cubicBezTo>
                  <a:pt x="2920375" y="710712"/>
                  <a:pt x="2917170" y="702866"/>
                  <a:pt x="2910762" y="696703"/>
                </a:cubicBezTo>
                <a:cubicBezTo>
                  <a:pt x="2904353" y="690541"/>
                  <a:pt x="2896218" y="687460"/>
                  <a:pt x="2886358" y="687460"/>
                </a:cubicBezTo>
                <a:close/>
                <a:moveTo>
                  <a:pt x="2191034" y="687460"/>
                </a:moveTo>
                <a:cubicBezTo>
                  <a:pt x="2181174" y="687460"/>
                  <a:pt x="2173039" y="690541"/>
                  <a:pt x="2166631" y="696703"/>
                </a:cubicBezTo>
                <a:cubicBezTo>
                  <a:pt x="2160222" y="702866"/>
                  <a:pt x="2157017" y="710712"/>
                  <a:pt x="2157017" y="720244"/>
                </a:cubicBezTo>
                <a:cubicBezTo>
                  <a:pt x="2157017" y="734869"/>
                  <a:pt x="2156195" y="753192"/>
                  <a:pt x="2154552" y="775213"/>
                </a:cubicBezTo>
                <a:cubicBezTo>
                  <a:pt x="2152909" y="797233"/>
                  <a:pt x="2152087" y="815556"/>
                  <a:pt x="2152087" y="830181"/>
                </a:cubicBezTo>
                <a:cubicBezTo>
                  <a:pt x="2152087" y="839548"/>
                  <a:pt x="2152375" y="854584"/>
                  <a:pt x="2152950" y="875290"/>
                </a:cubicBezTo>
                <a:cubicBezTo>
                  <a:pt x="2153525" y="895996"/>
                  <a:pt x="2153813" y="911032"/>
                  <a:pt x="2153813" y="920399"/>
                </a:cubicBezTo>
                <a:cubicBezTo>
                  <a:pt x="2153813" y="929930"/>
                  <a:pt x="2157017" y="937777"/>
                  <a:pt x="2163426" y="943939"/>
                </a:cubicBezTo>
                <a:cubicBezTo>
                  <a:pt x="2169835" y="950102"/>
                  <a:pt x="2177969" y="953183"/>
                  <a:pt x="2187829" y="953183"/>
                </a:cubicBezTo>
                <a:cubicBezTo>
                  <a:pt x="2197689" y="953183"/>
                  <a:pt x="2205824" y="950102"/>
                  <a:pt x="2212232" y="943939"/>
                </a:cubicBezTo>
                <a:cubicBezTo>
                  <a:pt x="2218641" y="937777"/>
                  <a:pt x="2221846" y="929930"/>
                  <a:pt x="2221846" y="920399"/>
                </a:cubicBezTo>
                <a:cubicBezTo>
                  <a:pt x="2221846" y="911032"/>
                  <a:pt x="2221558" y="895996"/>
                  <a:pt x="2220983" y="875290"/>
                </a:cubicBezTo>
                <a:cubicBezTo>
                  <a:pt x="2220408" y="854584"/>
                  <a:pt x="2220120" y="839548"/>
                  <a:pt x="2220120" y="830181"/>
                </a:cubicBezTo>
                <a:cubicBezTo>
                  <a:pt x="2220120" y="815556"/>
                  <a:pt x="2220942" y="797233"/>
                  <a:pt x="2222585" y="775213"/>
                </a:cubicBezTo>
                <a:cubicBezTo>
                  <a:pt x="2224229" y="753192"/>
                  <a:pt x="2225050" y="734869"/>
                  <a:pt x="2225050" y="720244"/>
                </a:cubicBezTo>
                <a:cubicBezTo>
                  <a:pt x="2225050" y="710712"/>
                  <a:pt x="2221846" y="702866"/>
                  <a:pt x="2215437" y="696703"/>
                </a:cubicBezTo>
                <a:cubicBezTo>
                  <a:pt x="2209028" y="690541"/>
                  <a:pt x="2200894" y="687460"/>
                  <a:pt x="2191034" y="687460"/>
                </a:cubicBezTo>
                <a:close/>
                <a:moveTo>
                  <a:pt x="1810034" y="687460"/>
                </a:moveTo>
                <a:cubicBezTo>
                  <a:pt x="1800174" y="687460"/>
                  <a:pt x="1792039" y="690541"/>
                  <a:pt x="1785631" y="696703"/>
                </a:cubicBezTo>
                <a:cubicBezTo>
                  <a:pt x="1779222" y="702866"/>
                  <a:pt x="1776017" y="710712"/>
                  <a:pt x="1776017" y="720244"/>
                </a:cubicBezTo>
                <a:cubicBezTo>
                  <a:pt x="1776017" y="734869"/>
                  <a:pt x="1775196" y="753192"/>
                  <a:pt x="1773552" y="775213"/>
                </a:cubicBezTo>
                <a:cubicBezTo>
                  <a:pt x="1771909" y="797233"/>
                  <a:pt x="1771087" y="815556"/>
                  <a:pt x="1771087" y="830181"/>
                </a:cubicBezTo>
                <a:cubicBezTo>
                  <a:pt x="1771087" y="839548"/>
                  <a:pt x="1771375" y="854584"/>
                  <a:pt x="1771950" y="875290"/>
                </a:cubicBezTo>
                <a:cubicBezTo>
                  <a:pt x="1772525" y="895996"/>
                  <a:pt x="1772813" y="911032"/>
                  <a:pt x="1772813" y="920399"/>
                </a:cubicBezTo>
                <a:cubicBezTo>
                  <a:pt x="1772813" y="929930"/>
                  <a:pt x="1776017" y="937777"/>
                  <a:pt x="1782426" y="943939"/>
                </a:cubicBezTo>
                <a:cubicBezTo>
                  <a:pt x="1788835" y="950102"/>
                  <a:pt x="1796969" y="953183"/>
                  <a:pt x="1806829" y="953183"/>
                </a:cubicBezTo>
                <a:cubicBezTo>
                  <a:pt x="1816689" y="953183"/>
                  <a:pt x="1824824" y="950102"/>
                  <a:pt x="1831232" y="943939"/>
                </a:cubicBezTo>
                <a:cubicBezTo>
                  <a:pt x="1837641" y="937777"/>
                  <a:pt x="1840846" y="929930"/>
                  <a:pt x="1840846" y="920399"/>
                </a:cubicBezTo>
                <a:cubicBezTo>
                  <a:pt x="1840846" y="911032"/>
                  <a:pt x="1840558" y="895996"/>
                  <a:pt x="1839983" y="875290"/>
                </a:cubicBezTo>
                <a:cubicBezTo>
                  <a:pt x="1839408" y="854584"/>
                  <a:pt x="1839120" y="839548"/>
                  <a:pt x="1839120" y="830181"/>
                </a:cubicBezTo>
                <a:cubicBezTo>
                  <a:pt x="1839120" y="815556"/>
                  <a:pt x="1839942" y="797233"/>
                  <a:pt x="1841585" y="775213"/>
                </a:cubicBezTo>
                <a:cubicBezTo>
                  <a:pt x="1843229" y="753192"/>
                  <a:pt x="1844050" y="734869"/>
                  <a:pt x="1844050" y="720244"/>
                </a:cubicBezTo>
                <a:cubicBezTo>
                  <a:pt x="1844050" y="710712"/>
                  <a:pt x="1840846" y="702866"/>
                  <a:pt x="1834437" y="696703"/>
                </a:cubicBezTo>
                <a:cubicBezTo>
                  <a:pt x="1828028" y="690541"/>
                  <a:pt x="1819894" y="687460"/>
                  <a:pt x="1810034" y="687460"/>
                </a:cubicBezTo>
                <a:close/>
                <a:moveTo>
                  <a:pt x="4234830" y="687213"/>
                </a:moveTo>
                <a:cubicBezTo>
                  <a:pt x="4222012" y="687213"/>
                  <a:pt x="4210920" y="692472"/>
                  <a:pt x="4201553" y="702989"/>
                </a:cubicBezTo>
                <a:cubicBezTo>
                  <a:pt x="4197116" y="699702"/>
                  <a:pt x="4189803" y="696457"/>
                  <a:pt x="4179614" y="693252"/>
                </a:cubicBezTo>
                <a:cubicBezTo>
                  <a:pt x="4169426" y="690048"/>
                  <a:pt x="4161867" y="688446"/>
                  <a:pt x="4156937" y="688446"/>
                </a:cubicBezTo>
                <a:cubicBezTo>
                  <a:pt x="4116840" y="688446"/>
                  <a:pt x="4082084" y="702332"/>
                  <a:pt x="4052669" y="730104"/>
                </a:cubicBezTo>
                <a:cubicBezTo>
                  <a:pt x="4022925" y="758369"/>
                  <a:pt x="4008053" y="792467"/>
                  <a:pt x="4008053" y="832400"/>
                </a:cubicBezTo>
                <a:cubicBezTo>
                  <a:pt x="4008053" y="917030"/>
                  <a:pt x="4047657" y="959346"/>
                  <a:pt x="4126864" y="959346"/>
                </a:cubicBezTo>
                <a:cubicBezTo>
                  <a:pt x="4142804" y="959346"/>
                  <a:pt x="4165893" y="952033"/>
                  <a:pt x="4196130" y="937407"/>
                </a:cubicBezTo>
                <a:cubicBezTo>
                  <a:pt x="4212727" y="953840"/>
                  <a:pt x="4224723" y="962057"/>
                  <a:pt x="4232118" y="962057"/>
                </a:cubicBezTo>
                <a:cubicBezTo>
                  <a:pt x="4240828" y="962057"/>
                  <a:pt x="4248510" y="959140"/>
                  <a:pt x="4255166" y="953306"/>
                </a:cubicBezTo>
                <a:cubicBezTo>
                  <a:pt x="4261821" y="947473"/>
                  <a:pt x="4265149" y="940283"/>
                  <a:pt x="4265149" y="931738"/>
                </a:cubicBezTo>
                <a:cubicBezTo>
                  <a:pt x="4265149" y="929273"/>
                  <a:pt x="4262026" y="921385"/>
                  <a:pt x="4255782" y="908074"/>
                </a:cubicBezTo>
                <a:cubicBezTo>
                  <a:pt x="4248880" y="893120"/>
                  <a:pt x="4245018" y="884410"/>
                  <a:pt x="4244196" y="881945"/>
                </a:cubicBezTo>
                <a:cubicBezTo>
                  <a:pt x="4239595" y="867813"/>
                  <a:pt x="4237295" y="837905"/>
                  <a:pt x="4237295" y="792221"/>
                </a:cubicBezTo>
                <a:cubicBezTo>
                  <a:pt x="4237295" y="776445"/>
                  <a:pt x="4239102" y="763874"/>
                  <a:pt x="4242718" y="754507"/>
                </a:cubicBezTo>
                <a:cubicBezTo>
                  <a:pt x="4243046" y="753356"/>
                  <a:pt x="4246990" y="745140"/>
                  <a:pt x="4254550" y="729857"/>
                </a:cubicBezTo>
                <a:cubicBezTo>
                  <a:pt x="4260301" y="717697"/>
                  <a:pt x="4263177" y="710055"/>
                  <a:pt x="4263177" y="706933"/>
                </a:cubicBezTo>
                <a:cubicBezTo>
                  <a:pt x="4263177" y="693787"/>
                  <a:pt x="4253728" y="687213"/>
                  <a:pt x="4234830" y="687213"/>
                </a:cubicBezTo>
                <a:close/>
                <a:moveTo>
                  <a:pt x="1919385" y="685241"/>
                </a:moveTo>
                <a:cubicBezTo>
                  <a:pt x="1909361" y="685241"/>
                  <a:pt x="1901268" y="688487"/>
                  <a:pt x="1895105" y="694978"/>
                </a:cubicBezTo>
                <a:cubicBezTo>
                  <a:pt x="1888943" y="701469"/>
                  <a:pt x="1885862" y="709151"/>
                  <a:pt x="1885862" y="718025"/>
                </a:cubicBezTo>
                <a:cubicBezTo>
                  <a:pt x="1885862" y="733965"/>
                  <a:pt x="1895311" y="743579"/>
                  <a:pt x="1914209" y="746865"/>
                </a:cubicBezTo>
                <a:cubicBezTo>
                  <a:pt x="1930478" y="747358"/>
                  <a:pt x="1946746" y="747851"/>
                  <a:pt x="1963015" y="748344"/>
                </a:cubicBezTo>
                <a:cubicBezTo>
                  <a:pt x="1965973" y="810955"/>
                  <a:pt x="1967452" y="854502"/>
                  <a:pt x="1967452" y="878988"/>
                </a:cubicBezTo>
                <a:cubicBezTo>
                  <a:pt x="1967452" y="884739"/>
                  <a:pt x="1967206" y="893490"/>
                  <a:pt x="1966713" y="905239"/>
                </a:cubicBezTo>
                <a:cubicBezTo>
                  <a:pt x="1966220" y="916989"/>
                  <a:pt x="1965973" y="925740"/>
                  <a:pt x="1965973" y="931491"/>
                </a:cubicBezTo>
                <a:cubicBezTo>
                  <a:pt x="1965973" y="940365"/>
                  <a:pt x="1969588" y="947678"/>
                  <a:pt x="1976819" y="953430"/>
                </a:cubicBezTo>
                <a:cubicBezTo>
                  <a:pt x="1983557" y="958852"/>
                  <a:pt x="1991362" y="961564"/>
                  <a:pt x="2000236" y="961564"/>
                </a:cubicBezTo>
                <a:cubicBezTo>
                  <a:pt x="2024229" y="961564"/>
                  <a:pt x="2036225" y="943159"/>
                  <a:pt x="2036225" y="906349"/>
                </a:cubicBezTo>
                <a:cubicBezTo>
                  <a:pt x="2036225" y="873976"/>
                  <a:pt x="2034499" y="820897"/>
                  <a:pt x="2031048" y="747112"/>
                </a:cubicBezTo>
                <a:cubicBezTo>
                  <a:pt x="2041237" y="745633"/>
                  <a:pt x="2049042" y="744894"/>
                  <a:pt x="2054465" y="744894"/>
                </a:cubicBezTo>
                <a:cubicBezTo>
                  <a:pt x="2074678" y="744894"/>
                  <a:pt x="2085935" y="744647"/>
                  <a:pt x="2088235" y="744154"/>
                </a:cubicBezTo>
                <a:cubicBezTo>
                  <a:pt x="2104668" y="740703"/>
                  <a:pt x="2112885" y="732076"/>
                  <a:pt x="2112885" y="718272"/>
                </a:cubicBezTo>
                <a:cubicBezTo>
                  <a:pt x="2112885" y="696251"/>
                  <a:pt x="2096863" y="685241"/>
                  <a:pt x="2064818" y="685241"/>
                </a:cubicBezTo>
                <a:cubicBezTo>
                  <a:pt x="2058574" y="685241"/>
                  <a:pt x="2050850" y="685734"/>
                  <a:pt x="2041648" y="686720"/>
                </a:cubicBezTo>
                <a:cubicBezTo>
                  <a:pt x="2029487" y="687871"/>
                  <a:pt x="2022010" y="688569"/>
                  <a:pt x="2019216" y="688815"/>
                </a:cubicBezTo>
                <a:cubicBezTo>
                  <a:pt x="2016423" y="689062"/>
                  <a:pt x="2000400" y="689185"/>
                  <a:pt x="1971149" y="689185"/>
                </a:cubicBezTo>
                <a:cubicBezTo>
                  <a:pt x="1965398" y="689185"/>
                  <a:pt x="1956771" y="688528"/>
                  <a:pt x="1945267" y="687213"/>
                </a:cubicBezTo>
                <a:cubicBezTo>
                  <a:pt x="1933764" y="685899"/>
                  <a:pt x="1925137" y="685241"/>
                  <a:pt x="1919385" y="685241"/>
                </a:cubicBezTo>
                <a:close/>
                <a:moveTo>
                  <a:pt x="2604129" y="683023"/>
                </a:moveTo>
                <a:cubicBezTo>
                  <a:pt x="2585888" y="683023"/>
                  <a:pt x="2574878" y="692390"/>
                  <a:pt x="2571099" y="711123"/>
                </a:cubicBezTo>
                <a:cubicBezTo>
                  <a:pt x="2566004" y="735116"/>
                  <a:pt x="2563457" y="759930"/>
                  <a:pt x="2563457" y="785565"/>
                </a:cubicBezTo>
                <a:cubicBezTo>
                  <a:pt x="2563457" y="803313"/>
                  <a:pt x="2564608" y="824758"/>
                  <a:pt x="2566908" y="849901"/>
                </a:cubicBezTo>
                <a:cubicBezTo>
                  <a:pt x="2569866" y="881453"/>
                  <a:pt x="2573564" y="903062"/>
                  <a:pt x="2578001" y="914730"/>
                </a:cubicBezTo>
                <a:cubicBezTo>
                  <a:pt x="2577179" y="933956"/>
                  <a:pt x="2575946" y="951540"/>
                  <a:pt x="2574303" y="967480"/>
                </a:cubicBezTo>
                <a:cubicBezTo>
                  <a:pt x="2573810" y="972081"/>
                  <a:pt x="2572578" y="980216"/>
                  <a:pt x="2570606" y="991883"/>
                </a:cubicBezTo>
                <a:cubicBezTo>
                  <a:pt x="2568962" y="1000757"/>
                  <a:pt x="2568141" y="1008891"/>
                  <a:pt x="2568141" y="1016286"/>
                </a:cubicBezTo>
                <a:cubicBezTo>
                  <a:pt x="2568141" y="1025653"/>
                  <a:pt x="2571386" y="1033418"/>
                  <a:pt x="2577877" y="1039580"/>
                </a:cubicBezTo>
                <a:cubicBezTo>
                  <a:pt x="2584368" y="1045743"/>
                  <a:pt x="2592544" y="1048824"/>
                  <a:pt x="2602404" y="1048824"/>
                </a:cubicBezTo>
                <a:cubicBezTo>
                  <a:pt x="2612264" y="1048824"/>
                  <a:pt x="2620480" y="1045743"/>
                  <a:pt x="2627054" y="1039580"/>
                </a:cubicBezTo>
                <a:cubicBezTo>
                  <a:pt x="2633627" y="1033418"/>
                  <a:pt x="2636913" y="1025653"/>
                  <a:pt x="2636913" y="1016286"/>
                </a:cubicBezTo>
                <a:cubicBezTo>
                  <a:pt x="2636913" y="1008891"/>
                  <a:pt x="2637981" y="999606"/>
                  <a:pt x="2640118" y="988432"/>
                </a:cubicBezTo>
                <a:cubicBezTo>
                  <a:pt x="2642254" y="977258"/>
                  <a:pt x="2643322" y="968137"/>
                  <a:pt x="2643322" y="961071"/>
                </a:cubicBezTo>
                <a:cubicBezTo>
                  <a:pt x="2649896" y="962057"/>
                  <a:pt x="2656880" y="962550"/>
                  <a:pt x="2664274" y="962550"/>
                </a:cubicBezTo>
                <a:cubicBezTo>
                  <a:pt x="2687116" y="962550"/>
                  <a:pt x="2708890" y="958688"/>
                  <a:pt x="2729596" y="950965"/>
                </a:cubicBezTo>
                <a:cubicBezTo>
                  <a:pt x="2735840" y="963454"/>
                  <a:pt x="2745783" y="969698"/>
                  <a:pt x="2759422" y="969698"/>
                </a:cubicBezTo>
                <a:cubicBezTo>
                  <a:pt x="2768953" y="969698"/>
                  <a:pt x="2777088" y="966658"/>
                  <a:pt x="2783825" y="960578"/>
                </a:cubicBezTo>
                <a:cubicBezTo>
                  <a:pt x="2790563" y="954498"/>
                  <a:pt x="2793932" y="946856"/>
                  <a:pt x="2793932" y="937654"/>
                </a:cubicBezTo>
                <a:cubicBezTo>
                  <a:pt x="2793932" y="934039"/>
                  <a:pt x="2793644" y="928739"/>
                  <a:pt x="2793069" y="921755"/>
                </a:cubicBezTo>
                <a:cubicBezTo>
                  <a:pt x="2792494" y="914771"/>
                  <a:pt x="2792206" y="909553"/>
                  <a:pt x="2792206" y="906102"/>
                </a:cubicBezTo>
                <a:cubicBezTo>
                  <a:pt x="2792206" y="894928"/>
                  <a:pt x="2792124" y="878125"/>
                  <a:pt x="2791960" y="855694"/>
                </a:cubicBezTo>
                <a:cubicBezTo>
                  <a:pt x="2791796" y="833262"/>
                  <a:pt x="2791713" y="816377"/>
                  <a:pt x="2791713" y="805039"/>
                </a:cubicBezTo>
                <a:cubicBezTo>
                  <a:pt x="2791713" y="795179"/>
                  <a:pt x="2792452" y="780430"/>
                  <a:pt x="2793932" y="760792"/>
                </a:cubicBezTo>
                <a:cubicBezTo>
                  <a:pt x="2795410" y="741155"/>
                  <a:pt x="2796150" y="726406"/>
                  <a:pt x="2796150" y="716546"/>
                </a:cubicBezTo>
                <a:cubicBezTo>
                  <a:pt x="2796150" y="707179"/>
                  <a:pt x="2792905" y="699497"/>
                  <a:pt x="2786413" y="693499"/>
                </a:cubicBezTo>
                <a:cubicBezTo>
                  <a:pt x="2779922" y="687501"/>
                  <a:pt x="2771747" y="684502"/>
                  <a:pt x="2761887" y="684502"/>
                </a:cubicBezTo>
                <a:cubicBezTo>
                  <a:pt x="2742496" y="684502"/>
                  <a:pt x="2731239" y="694362"/>
                  <a:pt x="2728117" y="714081"/>
                </a:cubicBezTo>
                <a:cubicBezTo>
                  <a:pt x="2724995" y="734458"/>
                  <a:pt x="2723434" y="764120"/>
                  <a:pt x="2723434" y="803067"/>
                </a:cubicBezTo>
                <a:cubicBezTo>
                  <a:pt x="2723434" y="812105"/>
                  <a:pt x="2723598" y="826402"/>
                  <a:pt x="2723927" y="845957"/>
                </a:cubicBezTo>
                <a:cubicBezTo>
                  <a:pt x="2724091" y="862719"/>
                  <a:pt x="2724173" y="876933"/>
                  <a:pt x="2724173" y="888601"/>
                </a:cubicBezTo>
                <a:cubicBezTo>
                  <a:pt x="2702974" y="894024"/>
                  <a:pt x="2683008" y="896735"/>
                  <a:pt x="2664274" y="896735"/>
                </a:cubicBezTo>
                <a:cubicBezTo>
                  <a:pt x="2656880" y="896735"/>
                  <a:pt x="2649156" y="894763"/>
                  <a:pt x="2641104" y="890819"/>
                </a:cubicBezTo>
                <a:cubicBezTo>
                  <a:pt x="2634859" y="868470"/>
                  <a:pt x="2631737" y="833386"/>
                  <a:pt x="2631737" y="785565"/>
                </a:cubicBezTo>
                <a:cubicBezTo>
                  <a:pt x="2631737" y="777677"/>
                  <a:pt x="2632928" y="765969"/>
                  <a:pt x="2635311" y="750440"/>
                </a:cubicBezTo>
                <a:cubicBezTo>
                  <a:pt x="2637694" y="734910"/>
                  <a:pt x="2638885" y="723202"/>
                  <a:pt x="2638885" y="715314"/>
                </a:cubicBezTo>
                <a:cubicBezTo>
                  <a:pt x="2638885" y="705947"/>
                  <a:pt x="2635476" y="698223"/>
                  <a:pt x="2628656" y="692143"/>
                </a:cubicBezTo>
                <a:cubicBezTo>
                  <a:pt x="2621836" y="686063"/>
                  <a:pt x="2613660" y="683023"/>
                  <a:pt x="2604129" y="683023"/>
                </a:cubicBezTo>
                <a:close/>
                <a:moveTo>
                  <a:pt x="3790740" y="682776"/>
                </a:moveTo>
                <a:cubicBezTo>
                  <a:pt x="3780716" y="682776"/>
                  <a:pt x="3772500" y="685816"/>
                  <a:pt x="3766091" y="691897"/>
                </a:cubicBezTo>
                <a:cubicBezTo>
                  <a:pt x="3759682" y="697977"/>
                  <a:pt x="3756478" y="705700"/>
                  <a:pt x="3756478" y="715067"/>
                </a:cubicBezTo>
                <a:cubicBezTo>
                  <a:pt x="3756478" y="724434"/>
                  <a:pt x="3756067" y="738526"/>
                  <a:pt x="3755245" y="757342"/>
                </a:cubicBezTo>
                <a:cubicBezTo>
                  <a:pt x="3754423" y="776157"/>
                  <a:pt x="3754012" y="790331"/>
                  <a:pt x="3754012" y="799862"/>
                </a:cubicBezTo>
                <a:cubicBezTo>
                  <a:pt x="3754012" y="812516"/>
                  <a:pt x="3753068" y="831537"/>
                  <a:pt x="3751178" y="856926"/>
                </a:cubicBezTo>
                <a:cubicBezTo>
                  <a:pt x="3749288" y="882315"/>
                  <a:pt x="3748343" y="901337"/>
                  <a:pt x="3748343" y="913990"/>
                </a:cubicBezTo>
                <a:cubicBezTo>
                  <a:pt x="3748343" y="940940"/>
                  <a:pt x="3759928" y="954415"/>
                  <a:pt x="3783099" y="954415"/>
                </a:cubicBezTo>
                <a:cubicBezTo>
                  <a:pt x="3792959" y="954415"/>
                  <a:pt x="3801094" y="951334"/>
                  <a:pt x="3807502" y="945172"/>
                </a:cubicBezTo>
                <a:cubicBezTo>
                  <a:pt x="3813911" y="939009"/>
                  <a:pt x="3817116" y="931327"/>
                  <a:pt x="3817116" y="922124"/>
                </a:cubicBezTo>
                <a:cubicBezTo>
                  <a:pt x="3817116" y="901254"/>
                  <a:pt x="3817938" y="879891"/>
                  <a:pt x="3819581" y="858035"/>
                </a:cubicBezTo>
                <a:cubicBezTo>
                  <a:pt x="3827962" y="853105"/>
                  <a:pt x="3838808" y="845875"/>
                  <a:pt x="3852118" y="836344"/>
                </a:cubicBezTo>
                <a:cubicBezTo>
                  <a:pt x="3853762" y="838644"/>
                  <a:pt x="3866826" y="855242"/>
                  <a:pt x="3891311" y="886136"/>
                </a:cubicBezTo>
                <a:cubicBezTo>
                  <a:pt x="3907251" y="906184"/>
                  <a:pt x="3919494" y="923439"/>
                  <a:pt x="3928039" y="937900"/>
                </a:cubicBezTo>
                <a:cubicBezTo>
                  <a:pt x="3935270" y="949896"/>
                  <a:pt x="3945130" y="955894"/>
                  <a:pt x="3957619" y="955894"/>
                </a:cubicBezTo>
                <a:cubicBezTo>
                  <a:pt x="3966657" y="955894"/>
                  <a:pt x="3974832" y="952813"/>
                  <a:pt x="3982145" y="946651"/>
                </a:cubicBezTo>
                <a:cubicBezTo>
                  <a:pt x="3989458" y="940488"/>
                  <a:pt x="3993114" y="932970"/>
                  <a:pt x="3993114" y="924096"/>
                </a:cubicBezTo>
                <a:cubicBezTo>
                  <a:pt x="3993114" y="913579"/>
                  <a:pt x="3980790" y="892052"/>
                  <a:pt x="3956140" y="859514"/>
                </a:cubicBezTo>
                <a:cubicBezTo>
                  <a:pt x="3939049" y="837987"/>
                  <a:pt x="3921959" y="816460"/>
                  <a:pt x="3904868" y="794932"/>
                </a:cubicBezTo>
                <a:cubicBezTo>
                  <a:pt x="3947759" y="758779"/>
                  <a:pt x="3969204" y="734212"/>
                  <a:pt x="3969204" y="721230"/>
                </a:cubicBezTo>
                <a:cubicBezTo>
                  <a:pt x="3969204" y="712685"/>
                  <a:pt x="3965712" y="705084"/>
                  <a:pt x="3958728" y="698429"/>
                </a:cubicBezTo>
                <a:cubicBezTo>
                  <a:pt x="3951744" y="691773"/>
                  <a:pt x="3943568" y="688446"/>
                  <a:pt x="3934202" y="688446"/>
                </a:cubicBezTo>
                <a:cubicBezTo>
                  <a:pt x="3925656" y="688446"/>
                  <a:pt x="3917522" y="691979"/>
                  <a:pt x="3909798" y="699045"/>
                </a:cubicBezTo>
                <a:cubicBezTo>
                  <a:pt x="3867565" y="738156"/>
                  <a:pt x="3838314" y="763956"/>
                  <a:pt x="3822046" y="776445"/>
                </a:cubicBezTo>
                <a:cubicBezTo>
                  <a:pt x="3822210" y="770858"/>
                  <a:pt x="3822703" y="760587"/>
                  <a:pt x="3823524" y="745633"/>
                </a:cubicBezTo>
                <a:cubicBezTo>
                  <a:pt x="3824346" y="732651"/>
                  <a:pt x="3824757" y="722380"/>
                  <a:pt x="3824757" y="714821"/>
                </a:cubicBezTo>
                <a:cubicBezTo>
                  <a:pt x="3824757" y="705618"/>
                  <a:pt x="3821552" y="697977"/>
                  <a:pt x="3815144" y="691897"/>
                </a:cubicBezTo>
                <a:cubicBezTo>
                  <a:pt x="3808735" y="685816"/>
                  <a:pt x="3800600" y="682776"/>
                  <a:pt x="3790740" y="682776"/>
                </a:cubicBezTo>
                <a:close/>
                <a:moveTo>
                  <a:pt x="3028740" y="682776"/>
                </a:moveTo>
                <a:cubicBezTo>
                  <a:pt x="3018716" y="682776"/>
                  <a:pt x="3010500" y="685816"/>
                  <a:pt x="3004091" y="691897"/>
                </a:cubicBezTo>
                <a:cubicBezTo>
                  <a:pt x="2997682" y="697977"/>
                  <a:pt x="2994478" y="705700"/>
                  <a:pt x="2994478" y="715067"/>
                </a:cubicBezTo>
                <a:cubicBezTo>
                  <a:pt x="2994478" y="724434"/>
                  <a:pt x="2994067" y="738526"/>
                  <a:pt x="2993245" y="757342"/>
                </a:cubicBezTo>
                <a:cubicBezTo>
                  <a:pt x="2992424" y="776157"/>
                  <a:pt x="2992012" y="790331"/>
                  <a:pt x="2992012" y="799862"/>
                </a:cubicBezTo>
                <a:cubicBezTo>
                  <a:pt x="2992012" y="812516"/>
                  <a:pt x="2991068" y="831537"/>
                  <a:pt x="2989178" y="856926"/>
                </a:cubicBezTo>
                <a:cubicBezTo>
                  <a:pt x="2987288" y="882315"/>
                  <a:pt x="2986343" y="901337"/>
                  <a:pt x="2986343" y="913990"/>
                </a:cubicBezTo>
                <a:cubicBezTo>
                  <a:pt x="2986343" y="940940"/>
                  <a:pt x="2997928" y="954415"/>
                  <a:pt x="3021099" y="954415"/>
                </a:cubicBezTo>
                <a:cubicBezTo>
                  <a:pt x="3030959" y="954415"/>
                  <a:pt x="3039094" y="951334"/>
                  <a:pt x="3045502" y="945172"/>
                </a:cubicBezTo>
                <a:cubicBezTo>
                  <a:pt x="3051911" y="939009"/>
                  <a:pt x="3055116" y="931327"/>
                  <a:pt x="3055116" y="922124"/>
                </a:cubicBezTo>
                <a:cubicBezTo>
                  <a:pt x="3055116" y="901254"/>
                  <a:pt x="3055938" y="879891"/>
                  <a:pt x="3057581" y="858035"/>
                </a:cubicBezTo>
                <a:cubicBezTo>
                  <a:pt x="3065962" y="853105"/>
                  <a:pt x="3076808" y="845875"/>
                  <a:pt x="3090118" y="836344"/>
                </a:cubicBezTo>
                <a:cubicBezTo>
                  <a:pt x="3091762" y="838644"/>
                  <a:pt x="3104826" y="855242"/>
                  <a:pt x="3129311" y="886136"/>
                </a:cubicBezTo>
                <a:cubicBezTo>
                  <a:pt x="3145251" y="906184"/>
                  <a:pt x="3157494" y="923439"/>
                  <a:pt x="3166039" y="937900"/>
                </a:cubicBezTo>
                <a:cubicBezTo>
                  <a:pt x="3173270" y="949896"/>
                  <a:pt x="3183130" y="955894"/>
                  <a:pt x="3195619" y="955894"/>
                </a:cubicBezTo>
                <a:cubicBezTo>
                  <a:pt x="3204657" y="955894"/>
                  <a:pt x="3212832" y="952813"/>
                  <a:pt x="3220145" y="946651"/>
                </a:cubicBezTo>
                <a:cubicBezTo>
                  <a:pt x="3227458" y="940488"/>
                  <a:pt x="3231114" y="932970"/>
                  <a:pt x="3231114" y="924096"/>
                </a:cubicBezTo>
                <a:cubicBezTo>
                  <a:pt x="3231114" y="913579"/>
                  <a:pt x="3218790" y="892052"/>
                  <a:pt x="3194140" y="859514"/>
                </a:cubicBezTo>
                <a:cubicBezTo>
                  <a:pt x="3177049" y="837987"/>
                  <a:pt x="3159959" y="816460"/>
                  <a:pt x="3142868" y="794932"/>
                </a:cubicBezTo>
                <a:cubicBezTo>
                  <a:pt x="3185759" y="758779"/>
                  <a:pt x="3207204" y="734212"/>
                  <a:pt x="3207204" y="721230"/>
                </a:cubicBezTo>
                <a:cubicBezTo>
                  <a:pt x="3207204" y="712685"/>
                  <a:pt x="3203712" y="705084"/>
                  <a:pt x="3196728" y="698429"/>
                </a:cubicBezTo>
                <a:cubicBezTo>
                  <a:pt x="3189744" y="691773"/>
                  <a:pt x="3181568" y="688446"/>
                  <a:pt x="3172202" y="688446"/>
                </a:cubicBezTo>
                <a:cubicBezTo>
                  <a:pt x="3163656" y="688446"/>
                  <a:pt x="3155522" y="691979"/>
                  <a:pt x="3147798" y="699045"/>
                </a:cubicBezTo>
                <a:cubicBezTo>
                  <a:pt x="3105565" y="738156"/>
                  <a:pt x="3076314" y="763956"/>
                  <a:pt x="3060046" y="776445"/>
                </a:cubicBezTo>
                <a:cubicBezTo>
                  <a:pt x="3060210" y="770858"/>
                  <a:pt x="3060703" y="760587"/>
                  <a:pt x="3061524" y="745633"/>
                </a:cubicBezTo>
                <a:cubicBezTo>
                  <a:pt x="3062346" y="732651"/>
                  <a:pt x="3062757" y="722380"/>
                  <a:pt x="3062757" y="714821"/>
                </a:cubicBezTo>
                <a:cubicBezTo>
                  <a:pt x="3062757" y="705618"/>
                  <a:pt x="3059552" y="697977"/>
                  <a:pt x="3053144" y="691897"/>
                </a:cubicBezTo>
                <a:cubicBezTo>
                  <a:pt x="3046735" y="685816"/>
                  <a:pt x="3038600" y="682776"/>
                  <a:pt x="3028740" y="682776"/>
                </a:cubicBezTo>
                <a:close/>
                <a:moveTo>
                  <a:pt x="3292641" y="676614"/>
                </a:moveTo>
                <a:cubicBezTo>
                  <a:pt x="3282945" y="676614"/>
                  <a:pt x="3274811" y="679654"/>
                  <a:pt x="3268238" y="685734"/>
                </a:cubicBezTo>
                <a:cubicBezTo>
                  <a:pt x="3261664" y="691815"/>
                  <a:pt x="3258378" y="699538"/>
                  <a:pt x="3258378" y="708905"/>
                </a:cubicBezTo>
                <a:cubicBezTo>
                  <a:pt x="3258378" y="713835"/>
                  <a:pt x="3258665" y="721189"/>
                  <a:pt x="3259240" y="730966"/>
                </a:cubicBezTo>
                <a:cubicBezTo>
                  <a:pt x="3259816" y="740744"/>
                  <a:pt x="3260103" y="748098"/>
                  <a:pt x="3260103" y="753028"/>
                </a:cubicBezTo>
                <a:cubicBezTo>
                  <a:pt x="3260103" y="769132"/>
                  <a:pt x="3258912" y="791358"/>
                  <a:pt x="3256529" y="819705"/>
                </a:cubicBezTo>
                <a:cubicBezTo>
                  <a:pt x="3254146" y="848052"/>
                  <a:pt x="3252955" y="870196"/>
                  <a:pt x="3252955" y="886136"/>
                </a:cubicBezTo>
                <a:cubicBezTo>
                  <a:pt x="3252955" y="890902"/>
                  <a:pt x="3253489" y="897968"/>
                  <a:pt x="3254557" y="907335"/>
                </a:cubicBezTo>
                <a:cubicBezTo>
                  <a:pt x="3255625" y="916702"/>
                  <a:pt x="3256159" y="923686"/>
                  <a:pt x="3256159" y="928287"/>
                </a:cubicBezTo>
                <a:cubicBezTo>
                  <a:pt x="3256159" y="937818"/>
                  <a:pt x="3259364" y="945706"/>
                  <a:pt x="3265772" y="951951"/>
                </a:cubicBezTo>
                <a:cubicBezTo>
                  <a:pt x="3272182" y="958195"/>
                  <a:pt x="3280316" y="961317"/>
                  <a:pt x="3290176" y="961317"/>
                </a:cubicBezTo>
                <a:cubicBezTo>
                  <a:pt x="3300036" y="961317"/>
                  <a:pt x="3308170" y="958195"/>
                  <a:pt x="3314579" y="951951"/>
                </a:cubicBezTo>
                <a:cubicBezTo>
                  <a:pt x="3320988" y="945706"/>
                  <a:pt x="3324192" y="937818"/>
                  <a:pt x="3324192" y="928287"/>
                </a:cubicBezTo>
                <a:cubicBezTo>
                  <a:pt x="3324192" y="923686"/>
                  <a:pt x="3323699" y="916702"/>
                  <a:pt x="3322713" y="907335"/>
                </a:cubicBezTo>
                <a:cubicBezTo>
                  <a:pt x="3321727" y="897968"/>
                  <a:pt x="3321234" y="890902"/>
                  <a:pt x="3321234" y="886136"/>
                </a:cubicBezTo>
                <a:cubicBezTo>
                  <a:pt x="3321234" y="879070"/>
                  <a:pt x="3321645" y="871757"/>
                  <a:pt x="3322467" y="864198"/>
                </a:cubicBezTo>
                <a:cubicBezTo>
                  <a:pt x="3323782" y="855160"/>
                  <a:pt x="3324521" y="847929"/>
                  <a:pt x="3324685" y="842506"/>
                </a:cubicBezTo>
                <a:cubicBezTo>
                  <a:pt x="3333066" y="814898"/>
                  <a:pt x="3344487" y="792180"/>
                  <a:pt x="3358948" y="774350"/>
                </a:cubicBezTo>
                <a:cubicBezTo>
                  <a:pt x="3373409" y="756520"/>
                  <a:pt x="3388199" y="747605"/>
                  <a:pt x="3403318" y="747605"/>
                </a:cubicBezTo>
                <a:cubicBezTo>
                  <a:pt x="3410548" y="747605"/>
                  <a:pt x="3414164" y="754671"/>
                  <a:pt x="3414164" y="768804"/>
                </a:cubicBezTo>
                <a:cubicBezTo>
                  <a:pt x="3414164" y="771597"/>
                  <a:pt x="3413999" y="775336"/>
                  <a:pt x="3413670" y="780019"/>
                </a:cubicBezTo>
                <a:cubicBezTo>
                  <a:pt x="3413342" y="784703"/>
                  <a:pt x="3413178" y="787619"/>
                  <a:pt x="3413178" y="788770"/>
                </a:cubicBezTo>
                <a:cubicBezTo>
                  <a:pt x="3413178" y="793207"/>
                  <a:pt x="3412890" y="800602"/>
                  <a:pt x="3412315" y="810955"/>
                </a:cubicBezTo>
                <a:cubicBezTo>
                  <a:pt x="3411740" y="821307"/>
                  <a:pt x="3411452" y="828702"/>
                  <a:pt x="3411452" y="833139"/>
                </a:cubicBezTo>
                <a:cubicBezTo>
                  <a:pt x="3411452" y="851544"/>
                  <a:pt x="3416628" y="905445"/>
                  <a:pt x="3426981" y="994841"/>
                </a:cubicBezTo>
                <a:cubicBezTo>
                  <a:pt x="3429282" y="1014889"/>
                  <a:pt x="3440456" y="1024914"/>
                  <a:pt x="3460505" y="1024914"/>
                </a:cubicBezTo>
                <a:cubicBezTo>
                  <a:pt x="3470200" y="1024914"/>
                  <a:pt x="3478376" y="1021873"/>
                  <a:pt x="3485031" y="1015793"/>
                </a:cubicBezTo>
                <a:cubicBezTo>
                  <a:pt x="3491687" y="1009713"/>
                  <a:pt x="3495014" y="1001989"/>
                  <a:pt x="3495014" y="992622"/>
                </a:cubicBezTo>
                <a:cubicBezTo>
                  <a:pt x="3495014" y="979805"/>
                  <a:pt x="3492426" y="953471"/>
                  <a:pt x="3487250" y="913620"/>
                </a:cubicBezTo>
                <a:cubicBezTo>
                  <a:pt x="3482073" y="873770"/>
                  <a:pt x="3479485" y="847272"/>
                  <a:pt x="3479485" y="834125"/>
                </a:cubicBezTo>
                <a:cubicBezTo>
                  <a:pt x="3479485" y="831003"/>
                  <a:pt x="3479568" y="825744"/>
                  <a:pt x="3479732" y="818349"/>
                </a:cubicBezTo>
                <a:cubicBezTo>
                  <a:pt x="3479732" y="810955"/>
                  <a:pt x="3479732" y="805121"/>
                  <a:pt x="3479732" y="800848"/>
                </a:cubicBezTo>
                <a:cubicBezTo>
                  <a:pt x="3479732" y="765681"/>
                  <a:pt x="3475788" y="739224"/>
                  <a:pt x="3467900" y="721476"/>
                </a:cubicBezTo>
                <a:cubicBezTo>
                  <a:pt x="3456068" y="695019"/>
                  <a:pt x="3434540" y="681790"/>
                  <a:pt x="3403318" y="681790"/>
                </a:cubicBezTo>
                <a:cubicBezTo>
                  <a:pt x="3376696" y="681790"/>
                  <a:pt x="3351389" y="694033"/>
                  <a:pt x="3327397" y="718518"/>
                </a:cubicBezTo>
                <a:lnTo>
                  <a:pt x="3327397" y="715807"/>
                </a:lnTo>
                <a:cubicBezTo>
                  <a:pt x="3325918" y="689678"/>
                  <a:pt x="3314332" y="676614"/>
                  <a:pt x="3292641" y="676614"/>
                </a:cubicBezTo>
                <a:close/>
                <a:moveTo>
                  <a:pt x="1613655" y="609074"/>
                </a:moveTo>
                <a:cubicBezTo>
                  <a:pt x="1588348" y="609074"/>
                  <a:pt x="1575695" y="624767"/>
                  <a:pt x="1575695" y="656155"/>
                </a:cubicBezTo>
                <a:lnTo>
                  <a:pt x="1575695" y="707179"/>
                </a:lnTo>
                <a:cubicBezTo>
                  <a:pt x="1521630" y="842753"/>
                  <a:pt x="1494597" y="913497"/>
                  <a:pt x="1494597" y="919413"/>
                </a:cubicBezTo>
                <a:cubicBezTo>
                  <a:pt x="1494597" y="928451"/>
                  <a:pt x="1498212" y="936093"/>
                  <a:pt x="1505443" y="942337"/>
                </a:cubicBezTo>
                <a:cubicBezTo>
                  <a:pt x="1512674" y="948582"/>
                  <a:pt x="1520808" y="951704"/>
                  <a:pt x="1529846" y="951704"/>
                </a:cubicBezTo>
                <a:cubicBezTo>
                  <a:pt x="1542828" y="951704"/>
                  <a:pt x="1552853" y="945295"/>
                  <a:pt x="1559919" y="932477"/>
                </a:cubicBezTo>
                <a:cubicBezTo>
                  <a:pt x="1570272" y="913579"/>
                  <a:pt x="1580460" y="890409"/>
                  <a:pt x="1590484" y="862965"/>
                </a:cubicBezTo>
                <a:cubicBezTo>
                  <a:pt x="1598701" y="838973"/>
                  <a:pt x="1606835" y="815063"/>
                  <a:pt x="1614887" y="791235"/>
                </a:cubicBezTo>
                <a:cubicBezTo>
                  <a:pt x="1618010" y="798301"/>
                  <a:pt x="1626966" y="821718"/>
                  <a:pt x="1641756" y="861486"/>
                </a:cubicBezTo>
                <a:cubicBezTo>
                  <a:pt x="1652602" y="890409"/>
                  <a:pt x="1662872" y="913415"/>
                  <a:pt x="1672568" y="930505"/>
                </a:cubicBezTo>
                <a:cubicBezTo>
                  <a:pt x="1680127" y="943652"/>
                  <a:pt x="1690233" y="950225"/>
                  <a:pt x="1702887" y="950225"/>
                </a:cubicBezTo>
                <a:cubicBezTo>
                  <a:pt x="1711925" y="950225"/>
                  <a:pt x="1720059" y="947103"/>
                  <a:pt x="1727290" y="940858"/>
                </a:cubicBezTo>
                <a:cubicBezTo>
                  <a:pt x="1734521" y="934614"/>
                  <a:pt x="1738136" y="926972"/>
                  <a:pt x="1738136" y="917934"/>
                </a:cubicBezTo>
                <a:cubicBezTo>
                  <a:pt x="1738136" y="911689"/>
                  <a:pt x="1724907" y="878659"/>
                  <a:pt x="1698450" y="818842"/>
                </a:cubicBezTo>
                <a:cubicBezTo>
                  <a:pt x="1677744" y="772172"/>
                  <a:pt x="1660572" y="734705"/>
                  <a:pt x="1646932" y="706440"/>
                </a:cubicBezTo>
                <a:lnTo>
                  <a:pt x="1646932" y="656155"/>
                </a:lnTo>
                <a:cubicBezTo>
                  <a:pt x="1646932" y="641365"/>
                  <a:pt x="1645453" y="630766"/>
                  <a:pt x="1642495" y="624357"/>
                </a:cubicBezTo>
                <a:cubicBezTo>
                  <a:pt x="1637565" y="614168"/>
                  <a:pt x="1627952" y="609074"/>
                  <a:pt x="1613655" y="609074"/>
                </a:cubicBezTo>
                <a:close/>
                <a:moveTo>
                  <a:pt x="3392225" y="560761"/>
                </a:moveTo>
                <a:cubicBezTo>
                  <a:pt x="3380394" y="560761"/>
                  <a:pt x="3371356" y="565444"/>
                  <a:pt x="3365111" y="574811"/>
                </a:cubicBezTo>
                <a:cubicBezTo>
                  <a:pt x="3362317" y="578919"/>
                  <a:pt x="3356566" y="589601"/>
                  <a:pt x="3347856" y="606855"/>
                </a:cubicBezTo>
                <a:cubicBezTo>
                  <a:pt x="3338818" y="625096"/>
                  <a:pt x="3334299" y="635367"/>
                  <a:pt x="3334299" y="637667"/>
                </a:cubicBezTo>
                <a:cubicBezTo>
                  <a:pt x="3334299" y="644076"/>
                  <a:pt x="3336764" y="649664"/>
                  <a:pt x="3341694" y="654429"/>
                </a:cubicBezTo>
                <a:cubicBezTo>
                  <a:pt x="3347116" y="659852"/>
                  <a:pt x="3353936" y="662564"/>
                  <a:pt x="3362153" y="662564"/>
                </a:cubicBezTo>
                <a:cubicBezTo>
                  <a:pt x="3371848" y="662564"/>
                  <a:pt x="3379983" y="658455"/>
                  <a:pt x="3386556" y="650239"/>
                </a:cubicBezTo>
                <a:cubicBezTo>
                  <a:pt x="3412192" y="617866"/>
                  <a:pt x="3425010" y="596831"/>
                  <a:pt x="3425010" y="587136"/>
                </a:cubicBezTo>
                <a:cubicBezTo>
                  <a:pt x="3425010" y="579741"/>
                  <a:pt x="3421641" y="573496"/>
                  <a:pt x="3414903" y="568402"/>
                </a:cubicBezTo>
                <a:cubicBezTo>
                  <a:pt x="3408165" y="563308"/>
                  <a:pt x="3400606" y="560761"/>
                  <a:pt x="3392225" y="560761"/>
                </a:cubicBezTo>
                <a:close/>
                <a:moveTo>
                  <a:pt x="833061" y="559528"/>
                </a:moveTo>
                <a:cubicBezTo>
                  <a:pt x="798551" y="559528"/>
                  <a:pt x="781297" y="570785"/>
                  <a:pt x="781297" y="593298"/>
                </a:cubicBezTo>
                <a:cubicBezTo>
                  <a:pt x="781297" y="602665"/>
                  <a:pt x="784542" y="610471"/>
                  <a:pt x="791033" y="616715"/>
                </a:cubicBezTo>
                <a:cubicBezTo>
                  <a:pt x="797524" y="622960"/>
                  <a:pt x="805700" y="626082"/>
                  <a:pt x="815560" y="626082"/>
                </a:cubicBezTo>
                <a:cubicBezTo>
                  <a:pt x="823119" y="626082"/>
                  <a:pt x="831828" y="626000"/>
                  <a:pt x="841688" y="625836"/>
                </a:cubicBezTo>
                <a:cubicBezTo>
                  <a:pt x="843496" y="646706"/>
                  <a:pt x="844400" y="657387"/>
                  <a:pt x="844400" y="657880"/>
                </a:cubicBezTo>
                <a:cubicBezTo>
                  <a:pt x="847029" y="737909"/>
                  <a:pt x="848344" y="780882"/>
                  <a:pt x="848344" y="786798"/>
                </a:cubicBezTo>
                <a:cubicBezTo>
                  <a:pt x="848344" y="794357"/>
                  <a:pt x="847851" y="804874"/>
                  <a:pt x="846865" y="818349"/>
                </a:cubicBezTo>
                <a:cubicBezTo>
                  <a:pt x="845714" y="833139"/>
                  <a:pt x="845057" y="843656"/>
                  <a:pt x="844893" y="849901"/>
                </a:cubicBezTo>
                <a:cubicBezTo>
                  <a:pt x="844564" y="863212"/>
                  <a:pt x="844400" y="889423"/>
                  <a:pt x="844400" y="928533"/>
                </a:cubicBezTo>
                <a:cubicBezTo>
                  <a:pt x="844400" y="937900"/>
                  <a:pt x="847727" y="945624"/>
                  <a:pt x="854383" y="951704"/>
                </a:cubicBezTo>
                <a:cubicBezTo>
                  <a:pt x="861038" y="957784"/>
                  <a:pt x="869214" y="960825"/>
                  <a:pt x="878909" y="960825"/>
                </a:cubicBezTo>
                <a:cubicBezTo>
                  <a:pt x="895014" y="960825"/>
                  <a:pt x="905449" y="953922"/>
                  <a:pt x="910214" y="940119"/>
                </a:cubicBezTo>
                <a:cubicBezTo>
                  <a:pt x="912679" y="933217"/>
                  <a:pt x="913912" y="920317"/>
                  <a:pt x="913912" y="901419"/>
                </a:cubicBezTo>
                <a:cubicBezTo>
                  <a:pt x="913912" y="898296"/>
                  <a:pt x="913830" y="889916"/>
                  <a:pt x="913665" y="876276"/>
                </a:cubicBezTo>
                <a:cubicBezTo>
                  <a:pt x="913501" y="866088"/>
                  <a:pt x="913501" y="857789"/>
                  <a:pt x="913665" y="851380"/>
                </a:cubicBezTo>
                <a:cubicBezTo>
                  <a:pt x="913830" y="844971"/>
                  <a:pt x="914487" y="834207"/>
                  <a:pt x="915637" y="819089"/>
                </a:cubicBezTo>
                <a:cubicBezTo>
                  <a:pt x="916623" y="805285"/>
                  <a:pt x="917116" y="794521"/>
                  <a:pt x="917116" y="786798"/>
                </a:cubicBezTo>
                <a:cubicBezTo>
                  <a:pt x="917116" y="780225"/>
                  <a:pt x="915802" y="736677"/>
                  <a:pt x="913172" y="656155"/>
                </a:cubicBezTo>
                <a:cubicBezTo>
                  <a:pt x="912186" y="643172"/>
                  <a:pt x="911365" y="633477"/>
                  <a:pt x="910707" y="627068"/>
                </a:cubicBezTo>
                <a:cubicBezTo>
                  <a:pt x="949161" y="628383"/>
                  <a:pt x="988682" y="629040"/>
                  <a:pt x="1029272" y="629040"/>
                </a:cubicBezTo>
                <a:cubicBezTo>
                  <a:pt x="1059838" y="629040"/>
                  <a:pt x="1078982" y="628465"/>
                  <a:pt x="1086706" y="627315"/>
                </a:cubicBezTo>
                <a:cubicBezTo>
                  <a:pt x="1085063" y="650485"/>
                  <a:pt x="1084241" y="683598"/>
                  <a:pt x="1084241" y="726653"/>
                </a:cubicBezTo>
                <a:cubicBezTo>
                  <a:pt x="1084241" y="737827"/>
                  <a:pt x="1085063" y="760012"/>
                  <a:pt x="1086706" y="793207"/>
                </a:cubicBezTo>
                <a:cubicBezTo>
                  <a:pt x="1088349" y="826402"/>
                  <a:pt x="1089171" y="855735"/>
                  <a:pt x="1089171" y="881206"/>
                </a:cubicBezTo>
                <a:cubicBezTo>
                  <a:pt x="1089171" y="890244"/>
                  <a:pt x="1090732" y="906595"/>
                  <a:pt x="1093854" y="930259"/>
                </a:cubicBezTo>
                <a:cubicBezTo>
                  <a:pt x="1096483" y="950472"/>
                  <a:pt x="1107822" y="960578"/>
                  <a:pt x="1127871" y="960578"/>
                </a:cubicBezTo>
                <a:cubicBezTo>
                  <a:pt x="1137566" y="960578"/>
                  <a:pt x="1145742" y="957497"/>
                  <a:pt x="1152397" y="951334"/>
                </a:cubicBezTo>
                <a:cubicBezTo>
                  <a:pt x="1159053" y="945172"/>
                  <a:pt x="1162380" y="937407"/>
                  <a:pt x="1162380" y="928040"/>
                </a:cubicBezTo>
                <a:cubicBezTo>
                  <a:pt x="1162380" y="922782"/>
                  <a:pt x="1161641" y="914976"/>
                  <a:pt x="1160162" y="904623"/>
                </a:cubicBezTo>
                <a:cubicBezTo>
                  <a:pt x="1158683" y="894270"/>
                  <a:pt x="1157943" y="886465"/>
                  <a:pt x="1157943" y="881206"/>
                </a:cubicBezTo>
                <a:cubicBezTo>
                  <a:pt x="1157943" y="855242"/>
                  <a:pt x="1157081" y="825128"/>
                  <a:pt x="1155355" y="790865"/>
                </a:cubicBezTo>
                <a:cubicBezTo>
                  <a:pt x="1153630" y="756602"/>
                  <a:pt x="1152767" y="735198"/>
                  <a:pt x="1152767" y="726653"/>
                </a:cubicBezTo>
                <a:cubicBezTo>
                  <a:pt x="1152767" y="685241"/>
                  <a:pt x="1153671" y="652621"/>
                  <a:pt x="1155478" y="628794"/>
                </a:cubicBezTo>
                <a:cubicBezTo>
                  <a:pt x="1190481" y="630601"/>
                  <a:pt x="1207982" y="619673"/>
                  <a:pt x="1207982" y="596009"/>
                </a:cubicBezTo>
                <a:cubicBezTo>
                  <a:pt x="1207982" y="586643"/>
                  <a:pt x="1204695" y="578837"/>
                  <a:pt x="1198122" y="572592"/>
                </a:cubicBezTo>
                <a:cubicBezTo>
                  <a:pt x="1191549" y="566348"/>
                  <a:pt x="1183332" y="563225"/>
                  <a:pt x="1173473" y="563225"/>
                </a:cubicBezTo>
                <a:lnTo>
                  <a:pt x="968141" y="562732"/>
                </a:lnTo>
                <a:cubicBezTo>
                  <a:pt x="955159" y="562732"/>
                  <a:pt x="935809" y="562239"/>
                  <a:pt x="910091" y="561253"/>
                </a:cubicBezTo>
                <a:cubicBezTo>
                  <a:pt x="884373" y="560268"/>
                  <a:pt x="865023" y="559774"/>
                  <a:pt x="852041" y="559774"/>
                </a:cubicBezTo>
                <a:cubicBezTo>
                  <a:pt x="850233" y="559774"/>
                  <a:pt x="847193" y="559692"/>
                  <a:pt x="842921" y="559528"/>
                </a:cubicBezTo>
                <a:cubicBezTo>
                  <a:pt x="838648" y="559528"/>
                  <a:pt x="835362" y="559528"/>
                  <a:pt x="833061" y="559528"/>
                </a:cubicBezTo>
                <a:close/>
                <a:moveTo>
                  <a:pt x="0" y="0"/>
                </a:moveTo>
                <a:lnTo>
                  <a:pt x="6651815" y="0"/>
                </a:lnTo>
                <a:lnTo>
                  <a:pt x="6651815" y="6858000"/>
                </a:lnTo>
                <a:lnTo>
                  <a:pt x="0" y="685800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l-GR" sz="4000" b="1" dirty="0"/>
          </a:p>
        </p:txBody>
      </p:sp>
    </p:spTree>
    <p:extLst>
      <p:ext uri="{BB962C8B-B14F-4D97-AF65-F5344CB8AC3E}">
        <p14:creationId xmlns:p14="http://schemas.microsoft.com/office/powerpoint/2010/main" val="3837145010"/>
      </p:ext>
    </p:extLst>
  </p:cSld>
  <p:clrMapOvr>
    <a:masterClrMapping/>
  </p:clrMapOvr>
  <p:transition spd="slow">
    <p:push dir="u"/>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DA574-3B40-E245-9DB2-34395CD6DC55}"/>
            </a:ext>
          </a:extLst>
        </p:cNvPr>
        <p:cNvGrpSpPr/>
        <p:nvPr/>
      </p:nvGrpSpPr>
      <p:grpSpPr>
        <a:xfrm>
          <a:off x="0" y="0"/>
          <a:ext cx="0" cy="0"/>
          <a:chOff x="0" y="0"/>
          <a:chExt cx="0" cy="0"/>
        </a:xfrm>
      </p:grpSpPr>
      <p:pic>
        <p:nvPicPr>
          <p:cNvPr id="3" name="Εικόνα 2" descr="Εικόνα που περιέχει διάγραμμα, χάρτης, κείμενο, λευκό&#10;&#10;Το περιεχόμενο που δημιουργείται από τεχνολογία AI ενδέχεται να είναι εσφαλμένο.">
            <a:extLst>
              <a:ext uri="{FF2B5EF4-FFF2-40B4-BE49-F238E27FC236}">
                <a16:creationId xmlns:a16="http://schemas.microsoft.com/office/drawing/2014/main" id="{EAB5210C-0F06-8890-6744-7B566D46E6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540226" cy="6857999"/>
          </a:xfrm>
          <a:prstGeom prst="rect">
            <a:avLst/>
          </a:prstGeom>
        </p:spPr>
      </p:pic>
      <p:sp>
        <p:nvSpPr>
          <p:cNvPr id="4" name="Ελεύθερη σχεδίαση: Σχήμα 3">
            <a:extLst>
              <a:ext uri="{FF2B5EF4-FFF2-40B4-BE49-F238E27FC236}">
                <a16:creationId xmlns:a16="http://schemas.microsoft.com/office/drawing/2014/main" id="{D753A74F-95DD-D7CB-1FDC-2F87ED76075F}"/>
              </a:ext>
            </a:extLst>
          </p:cNvPr>
          <p:cNvSpPr/>
          <p:nvPr/>
        </p:nvSpPr>
        <p:spPr>
          <a:xfrm>
            <a:off x="0" y="0"/>
            <a:ext cx="12540226" cy="6858000"/>
          </a:xfrm>
          <a:custGeom>
            <a:avLst/>
            <a:gdLst>
              <a:gd name="connsiteX0" fmla="*/ 2952687 w 12540226"/>
              <a:gd name="connsiteY0" fmla="*/ 1964921 h 6858000"/>
              <a:gd name="connsiteX1" fmla="*/ 2997809 w 12540226"/>
              <a:gd name="connsiteY1" fmla="*/ 2044540 h 6858000"/>
              <a:gd name="connsiteX2" fmla="*/ 2976983 w 12540226"/>
              <a:gd name="connsiteY2" fmla="*/ 2090635 h 6858000"/>
              <a:gd name="connsiteX3" fmla="*/ 2936667 w 12540226"/>
              <a:gd name="connsiteY3" fmla="*/ 2105178 h 6858000"/>
              <a:gd name="connsiteX4" fmla="*/ 2903027 w 12540226"/>
              <a:gd name="connsiteY4" fmla="*/ 2092607 h 6858000"/>
              <a:gd name="connsiteX5" fmla="*/ 2884872 w 12540226"/>
              <a:gd name="connsiteY5" fmla="*/ 2047251 h 6858000"/>
              <a:gd name="connsiteX6" fmla="*/ 2900891 w 12540226"/>
              <a:gd name="connsiteY6" fmla="*/ 1992529 h 6858000"/>
              <a:gd name="connsiteX7" fmla="*/ 2952687 w 12540226"/>
              <a:gd name="connsiteY7" fmla="*/ 1964921 h 6858000"/>
              <a:gd name="connsiteX8" fmla="*/ 2209868 w 12540226"/>
              <a:gd name="connsiteY8" fmla="*/ 1964921 h 6858000"/>
              <a:gd name="connsiteX9" fmla="*/ 2254990 w 12540226"/>
              <a:gd name="connsiteY9" fmla="*/ 2044540 h 6858000"/>
              <a:gd name="connsiteX10" fmla="*/ 2234164 w 12540226"/>
              <a:gd name="connsiteY10" fmla="*/ 2090635 h 6858000"/>
              <a:gd name="connsiteX11" fmla="*/ 2193849 w 12540226"/>
              <a:gd name="connsiteY11" fmla="*/ 2105178 h 6858000"/>
              <a:gd name="connsiteX12" fmla="*/ 2160208 w 12540226"/>
              <a:gd name="connsiteY12" fmla="*/ 2092607 h 6858000"/>
              <a:gd name="connsiteX13" fmla="*/ 2142053 w 12540226"/>
              <a:gd name="connsiteY13" fmla="*/ 2047251 h 6858000"/>
              <a:gd name="connsiteX14" fmla="*/ 2158073 w 12540226"/>
              <a:gd name="connsiteY14" fmla="*/ 1992529 h 6858000"/>
              <a:gd name="connsiteX15" fmla="*/ 2209868 w 12540226"/>
              <a:gd name="connsiteY15" fmla="*/ 1964921 h 6858000"/>
              <a:gd name="connsiteX16" fmla="*/ 1632120 w 12540226"/>
              <a:gd name="connsiteY16" fmla="*/ 1964921 h 6858000"/>
              <a:gd name="connsiteX17" fmla="*/ 1677242 w 12540226"/>
              <a:gd name="connsiteY17" fmla="*/ 2044540 h 6858000"/>
              <a:gd name="connsiteX18" fmla="*/ 1656417 w 12540226"/>
              <a:gd name="connsiteY18" fmla="*/ 2090635 h 6858000"/>
              <a:gd name="connsiteX19" fmla="*/ 1616102 w 12540226"/>
              <a:gd name="connsiteY19" fmla="*/ 2105178 h 6858000"/>
              <a:gd name="connsiteX20" fmla="*/ 1582460 w 12540226"/>
              <a:gd name="connsiteY20" fmla="*/ 2092607 h 6858000"/>
              <a:gd name="connsiteX21" fmla="*/ 1564305 w 12540226"/>
              <a:gd name="connsiteY21" fmla="*/ 2047251 h 6858000"/>
              <a:gd name="connsiteX22" fmla="*/ 1580324 w 12540226"/>
              <a:gd name="connsiteY22" fmla="*/ 1992529 h 6858000"/>
              <a:gd name="connsiteX23" fmla="*/ 1632120 w 12540226"/>
              <a:gd name="connsiteY23" fmla="*/ 1964921 h 6858000"/>
              <a:gd name="connsiteX24" fmla="*/ 982153 w 12540226"/>
              <a:gd name="connsiteY24" fmla="*/ 1964921 h 6858000"/>
              <a:gd name="connsiteX25" fmla="*/ 1027275 w 12540226"/>
              <a:gd name="connsiteY25" fmla="*/ 2044540 h 6858000"/>
              <a:gd name="connsiteX26" fmla="*/ 1006451 w 12540226"/>
              <a:gd name="connsiteY26" fmla="*/ 2090635 h 6858000"/>
              <a:gd name="connsiteX27" fmla="*/ 966135 w 12540226"/>
              <a:gd name="connsiteY27" fmla="*/ 2105178 h 6858000"/>
              <a:gd name="connsiteX28" fmla="*/ 932494 w 12540226"/>
              <a:gd name="connsiteY28" fmla="*/ 2092607 h 6858000"/>
              <a:gd name="connsiteX29" fmla="*/ 914338 w 12540226"/>
              <a:gd name="connsiteY29" fmla="*/ 2047251 h 6858000"/>
              <a:gd name="connsiteX30" fmla="*/ 930358 w 12540226"/>
              <a:gd name="connsiteY30" fmla="*/ 1992529 h 6858000"/>
              <a:gd name="connsiteX31" fmla="*/ 982153 w 12540226"/>
              <a:gd name="connsiteY31" fmla="*/ 1964921 h 6858000"/>
              <a:gd name="connsiteX32" fmla="*/ 4072714 w 12540226"/>
              <a:gd name="connsiteY32" fmla="*/ 1957033 h 6858000"/>
              <a:gd name="connsiteX33" fmla="*/ 4089268 w 12540226"/>
              <a:gd name="connsiteY33" fmla="*/ 1961717 h 6858000"/>
              <a:gd name="connsiteX34" fmla="*/ 4084462 w 12540226"/>
              <a:gd name="connsiteY34" fmla="*/ 2002635 h 6858000"/>
              <a:gd name="connsiteX35" fmla="*/ 4092471 w 12540226"/>
              <a:gd name="connsiteY35" fmla="*/ 2090388 h 6858000"/>
              <a:gd name="connsiteX36" fmla="*/ 4033200 w 12540226"/>
              <a:gd name="connsiteY36" fmla="*/ 2110354 h 6858000"/>
              <a:gd name="connsiteX37" fmla="*/ 3981937 w 12540226"/>
              <a:gd name="connsiteY37" fmla="*/ 2044047 h 6858000"/>
              <a:gd name="connsiteX38" fmla="*/ 4009037 w 12540226"/>
              <a:gd name="connsiteY38" fmla="*/ 1983532 h 6858000"/>
              <a:gd name="connsiteX39" fmla="*/ 4072714 w 12540226"/>
              <a:gd name="connsiteY39" fmla="*/ 1957033 h 6858000"/>
              <a:gd name="connsiteX40" fmla="*/ 2525174 w 12540226"/>
              <a:gd name="connsiteY40" fmla="*/ 1957033 h 6858000"/>
              <a:gd name="connsiteX41" fmla="*/ 2541728 w 12540226"/>
              <a:gd name="connsiteY41" fmla="*/ 1961717 h 6858000"/>
              <a:gd name="connsiteX42" fmla="*/ 2536922 w 12540226"/>
              <a:gd name="connsiteY42" fmla="*/ 2002635 h 6858000"/>
              <a:gd name="connsiteX43" fmla="*/ 2544932 w 12540226"/>
              <a:gd name="connsiteY43" fmla="*/ 2090388 h 6858000"/>
              <a:gd name="connsiteX44" fmla="*/ 2485660 w 12540226"/>
              <a:gd name="connsiteY44" fmla="*/ 2110354 h 6858000"/>
              <a:gd name="connsiteX45" fmla="*/ 2434398 w 12540226"/>
              <a:gd name="connsiteY45" fmla="*/ 2044047 h 6858000"/>
              <a:gd name="connsiteX46" fmla="*/ 2461498 w 12540226"/>
              <a:gd name="connsiteY46" fmla="*/ 1983532 h 6858000"/>
              <a:gd name="connsiteX47" fmla="*/ 2525174 w 12540226"/>
              <a:gd name="connsiteY47" fmla="*/ 1957033 h 6858000"/>
              <a:gd name="connsiteX48" fmla="*/ 1254283 w 12540226"/>
              <a:gd name="connsiteY48" fmla="*/ 1946434 h 6858000"/>
              <a:gd name="connsiteX49" fmla="*/ 1150958 w 12540226"/>
              <a:gd name="connsiteY49" fmla="*/ 1979958 h 6858000"/>
              <a:gd name="connsiteX50" fmla="*/ 1143749 w 12540226"/>
              <a:gd name="connsiteY50" fmla="*/ 1997952 h 6858000"/>
              <a:gd name="connsiteX51" fmla="*/ 1154962 w 12540226"/>
              <a:gd name="connsiteY51" fmla="*/ 2019520 h 6858000"/>
              <a:gd name="connsiteX52" fmla="*/ 1180594 w 12540226"/>
              <a:gd name="connsiteY52" fmla="*/ 2028517 h 6858000"/>
              <a:gd name="connsiteX53" fmla="*/ 1204356 w 12540226"/>
              <a:gd name="connsiteY53" fmla="*/ 2019644 h 6858000"/>
              <a:gd name="connsiteX54" fmla="*/ 1228385 w 12540226"/>
              <a:gd name="connsiteY54" fmla="*/ 2008305 h 6858000"/>
              <a:gd name="connsiteX55" fmla="*/ 1213968 w 12540226"/>
              <a:gd name="connsiteY55" fmla="*/ 2143385 h 6858000"/>
              <a:gd name="connsiteX56" fmla="*/ 1224914 w 12540226"/>
              <a:gd name="connsiteY56" fmla="*/ 2164830 h 6858000"/>
              <a:gd name="connsiteX57" fmla="*/ 1250545 w 12540226"/>
              <a:gd name="connsiteY57" fmla="*/ 2173211 h 6858000"/>
              <a:gd name="connsiteX58" fmla="*/ 1285254 w 12540226"/>
              <a:gd name="connsiteY58" fmla="*/ 2148315 h 6858000"/>
              <a:gd name="connsiteX59" fmla="*/ 1293263 w 12540226"/>
              <a:gd name="connsiteY59" fmla="*/ 2063520 h 6858000"/>
              <a:gd name="connsiteX60" fmla="*/ 1300739 w 12540226"/>
              <a:gd name="connsiteY60" fmla="*/ 2007812 h 6858000"/>
              <a:gd name="connsiteX61" fmla="*/ 1342924 w 12540226"/>
              <a:gd name="connsiteY61" fmla="*/ 2009537 h 6858000"/>
              <a:gd name="connsiteX62" fmla="*/ 1333313 w 12540226"/>
              <a:gd name="connsiteY62" fmla="*/ 2083390 h 6858000"/>
              <a:gd name="connsiteX63" fmla="*/ 1330109 w 12540226"/>
              <a:gd name="connsiteY63" fmla="*/ 2119317 h 6858000"/>
              <a:gd name="connsiteX64" fmla="*/ 1351201 w 12540226"/>
              <a:gd name="connsiteY64" fmla="*/ 2157743 h 6858000"/>
              <a:gd name="connsiteX65" fmla="*/ 1396589 w 12540226"/>
              <a:gd name="connsiteY65" fmla="*/ 2173211 h 6858000"/>
              <a:gd name="connsiteX66" fmla="*/ 1422353 w 12540226"/>
              <a:gd name="connsiteY66" fmla="*/ 2164603 h 6858000"/>
              <a:gd name="connsiteX67" fmla="*/ 1432366 w 12540226"/>
              <a:gd name="connsiteY67" fmla="*/ 2142522 h 6858000"/>
              <a:gd name="connsiteX68" fmla="*/ 1421686 w 12540226"/>
              <a:gd name="connsiteY68" fmla="*/ 2123307 h 6858000"/>
              <a:gd name="connsiteX69" fmla="*/ 1402997 w 12540226"/>
              <a:gd name="connsiteY69" fmla="*/ 2109834 h 6858000"/>
              <a:gd name="connsiteX70" fmla="*/ 1415012 w 12540226"/>
              <a:gd name="connsiteY70" fmla="*/ 2010030 h 6858000"/>
              <a:gd name="connsiteX71" fmla="*/ 1443312 w 12540226"/>
              <a:gd name="connsiteY71" fmla="*/ 2007319 h 6858000"/>
              <a:gd name="connsiteX72" fmla="*/ 1471080 w 12540226"/>
              <a:gd name="connsiteY72" fmla="*/ 1977986 h 6858000"/>
              <a:gd name="connsiteX73" fmla="*/ 1460533 w 12540226"/>
              <a:gd name="connsiteY73" fmla="*/ 1955678 h 6858000"/>
              <a:gd name="connsiteX74" fmla="*/ 1433968 w 12540226"/>
              <a:gd name="connsiteY74" fmla="*/ 1947420 h 6858000"/>
              <a:gd name="connsiteX75" fmla="*/ 1408070 w 12540226"/>
              <a:gd name="connsiteY75" fmla="*/ 1947913 h 6858000"/>
              <a:gd name="connsiteX76" fmla="*/ 1382172 w 12540226"/>
              <a:gd name="connsiteY76" fmla="*/ 1948406 h 6858000"/>
              <a:gd name="connsiteX77" fmla="*/ 1318228 w 12540226"/>
              <a:gd name="connsiteY77" fmla="*/ 1947420 h 6858000"/>
              <a:gd name="connsiteX78" fmla="*/ 1254283 w 12540226"/>
              <a:gd name="connsiteY78" fmla="*/ 1946434 h 6858000"/>
              <a:gd name="connsiteX79" fmla="*/ 2956158 w 12540226"/>
              <a:gd name="connsiteY79" fmla="*/ 1899846 h 6858000"/>
              <a:gd name="connsiteX80" fmla="*/ 2843221 w 12540226"/>
              <a:gd name="connsiteY80" fmla="*/ 1950132 h 6858000"/>
              <a:gd name="connsiteX81" fmla="*/ 2810915 w 12540226"/>
              <a:gd name="connsiteY81" fmla="*/ 2047251 h 6858000"/>
              <a:gd name="connsiteX82" fmla="*/ 2851764 w 12540226"/>
              <a:gd name="connsiteY82" fmla="*/ 2138701 h 6858000"/>
              <a:gd name="connsiteX83" fmla="*/ 2936667 w 12540226"/>
              <a:gd name="connsiteY83" fmla="*/ 2170007 h 6858000"/>
              <a:gd name="connsiteX84" fmla="*/ 3036256 w 12540226"/>
              <a:gd name="connsiteY84" fmla="*/ 2124898 h 6858000"/>
              <a:gd name="connsiteX85" fmla="*/ 3069362 w 12540226"/>
              <a:gd name="connsiteY85" fmla="*/ 2027285 h 6858000"/>
              <a:gd name="connsiteX86" fmla="*/ 3041061 w 12540226"/>
              <a:gd name="connsiteY86" fmla="*/ 1939286 h 6858000"/>
              <a:gd name="connsiteX87" fmla="*/ 2956158 w 12540226"/>
              <a:gd name="connsiteY87" fmla="*/ 1899846 h 6858000"/>
              <a:gd name="connsiteX88" fmla="*/ 1635592 w 12540226"/>
              <a:gd name="connsiteY88" fmla="*/ 1899846 h 6858000"/>
              <a:gd name="connsiteX89" fmla="*/ 1522655 w 12540226"/>
              <a:gd name="connsiteY89" fmla="*/ 1950132 h 6858000"/>
              <a:gd name="connsiteX90" fmla="*/ 1490349 w 12540226"/>
              <a:gd name="connsiteY90" fmla="*/ 2047251 h 6858000"/>
              <a:gd name="connsiteX91" fmla="*/ 1531198 w 12540226"/>
              <a:gd name="connsiteY91" fmla="*/ 2138701 h 6858000"/>
              <a:gd name="connsiteX92" fmla="*/ 1616102 w 12540226"/>
              <a:gd name="connsiteY92" fmla="*/ 2170007 h 6858000"/>
              <a:gd name="connsiteX93" fmla="*/ 1715689 w 12540226"/>
              <a:gd name="connsiteY93" fmla="*/ 2124898 h 6858000"/>
              <a:gd name="connsiteX94" fmla="*/ 1748795 w 12540226"/>
              <a:gd name="connsiteY94" fmla="*/ 2027285 h 6858000"/>
              <a:gd name="connsiteX95" fmla="*/ 1720495 w 12540226"/>
              <a:gd name="connsiteY95" fmla="*/ 1939286 h 6858000"/>
              <a:gd name="connsiteX96" fmla="*/ 1635592 w 12540226"/>
              <a:gd name="connsiteY96" fmla="*/ 1899846 h 6858000"/>
              <a:gd name="connsiteX97" fmla="*/ 985625 w 12540226"/>
              <a:gd name="connsiteY97" fmla="*/ 1899846 h 6858000"/>
              <a:gd name="connsiteX98" fmla="*/ 872688 w 12540226"/>
              <a:gd name="connsiteY98" fmla="*/ 1950132 h 6858000"/>
              <a:gd name="connsiteX99" fmla="*/ 840382 w 12540226"/>
              <a:gd name="connsiteY99" fmla="*/ 2047251 h 6858000"/>
              <a:gd name="connsiteX100" fmla="*/ 881232 w 12540226"/>
              <a:gd name="connsiteY100" fmla="*/ 2138701 h 6858000"/>
              <a:gd name="connsiteX101" fmla="*/ 966135 w 12540226"/>
              <a:gd name="connsiteY101" fmla="*/ 2170007 h 6858000"/>
              <a:gd name="connsiteX102" fmla="*/ 1065722 w 12540226"/>
              <a:gd name="connsiteY102" fmla="*/ 2124898 h 6858000"/>
              <a:gd name="connsiteX103" fmla="*/ 1098829 w 12540226"/>
              <a:gd name="connsiteY103" fmla="*/ 2027285 h 6858000"/>
              <a:gd name="connsiteX104" fmla="*/ 1088149 w 12540226"/>
              <a:gd name="connsiteY104" fmla="*/ 1970344 h 6858000"/>
              <a:gd name="connsiteX105" fmla="*/ 1133804 w 12540226"/>
              <a:gd name="connsiteY105" fmla="*/ 1955801 h 6858000"/>
              <a:gd name="connsiteX106" fmla="*/ 1148756 w 12540226"/>
              <a:gd name="connsiteY106" fmla="*/ 1927454 h 6858000"/>
              <a:gd name="connsiteX107" fmla="*/ 1119654 w 12540226"/>
              <a:gd name="connsiteY107" fmla="*/ 1903051 h 6858000"/>
              <a:gd name="connsiteX108" fmla="*/ 1110042 w 12540226"/>
              <a:gd name="connsiteY108" fmla="*/ 1903790 h 6858000"/>
              <a:gd name="connsiteX109" fmla="*/ 1098295 w 12540226"/>
              <a:gd name="connsiteY109" fmla="*/ 1906748 h 6858000"/>
              <a:gd name="connsiteX110" fmla="*/ 1086547 w 12540226"/>
              <a:gd name="connsiteY110" fmla="*/ 1908720 h 6858000"/>
              <a:gd name="connsiteX111" fmla="*/ 1009921 w 12540226"/>
              <a:gd name="connsiteY111" fmla="*/ 1902311 h 6858000"/>
              <a:gd name="connsiteX112" fmla="*/ 985625 w 12540226"/>
              <a:gd name="connsiteY112" fmla="*/ 1899846 h 6858000"/>
              <a:gd name="connsiteX113" fmla="*/ 2723977 w 12540226"/>
              <a:gd name="connsiteY113" fmla="*/ 1897135 h 6858000"/>
              <a:gd name="connsiteX114" fmla="*/ 2697546 w 12540226"/>
              <a:gd name="connsiteY114" fmla="*/ 1906378 h 6858000"/>
              <a:gd name="connsiteX115" fmla="*/ 2687132 w 12540226"/>
              <a:gd name="connsiteY115" fmla="*/ 1929919 h 6858000"/>
              <a:gd name="connsiteX116" fmla="*/ 2684462 w 12540226"/>
              <a:gd name="connsiteY116" fmla="*/ 1984888 h 6858000"/>
              <a:gd name="connsiteX117" fmla="*/ 2681792 w 12540226"/>
              <a:gd name="connsiteY117" fmla="*/ 2039856 h 6858000"/>
              <a:gd name="connsiteX118" fmla="*/ 2682727 w 12540226"/>
              <a:gd name="connsiteY118" fmla="*/ 2084965 h 6858000"/>
              <a:gd name="connsiteX119" fmla="*/ 2683662 w 12540226"/>
              <a:gd name="connsiteY119" fmla="*/ 2130074 h 6858000"/>
              <a:gd name="connsiteX120" fmla="*/ 2694074 w 12540226"/>
              <a:gd name="connsiteY120" fmla="*/ 2153614 h 6858000"/>
              <a:gd name="connsiteX121" fmla="*/ 2720506 w 12540226"/>
              <a:gd name="connsiteY121" fmla="*/ 2162858 h 6858000"/>
              <a:gd name="connsiteX122" fmla="*/ 2746938 w 12540226"/>
              <a:gd name="connsiteY122" fmla="*/ 2153614 h 6858000"/>
              <a:gd name="connsiteX123" fmla="*/ 2757351 w 12540226"/>
              <a:gd name="connsiteY123" fmla="*/ 2130074 h 6858000"/>
              <a:gd name="connsiteX124" fmla="*/ 2756416 w 12540226"/>
              <a:gd name="connsiteY124" fmla="*/ 2084965 h 6858000"/>
              <a:gd name="connsiteX125" fmla="*/ 2755482 w 12540226"/>
              <a:gd name="connsiteY125" fmla="*/ 2039856 h 6858000"/>
              <a:gd name="connsiteX126" fmla="*/ 2758152 w 12540226"/>
              <a:gd name="connsiteY126" fmla="*/ 1984888 h 6858000"/>
              <a:gd name="connsiteX127" fmla="*/ 2760822 w 12540226"/>
              <a:gd name="connsiteY127" fmla="*/ 1929919 h 6858000"/>
              <a:gd name="connsiteX128" fmla="*/ 2750409 w 12540226"/>
              <a:gd name="connsiteY128" fmla="*/ 1906378 h 6858000"/>
              <a:gd name="connsiteX129" fmla="*/ 2723977 w 12540226"/>
              <a:gd name="connsiteY129" fmla="*/ 1897135 h 6858000"/>
              <a:gd name="connsiteX130" fmla="*/ 4153612 w 12540226"/>
              <a:gd name="connsiteY130" fmla="*/ 1896888 h 6858000"/>
              <a:gd name="connsiteX131" fmla="*/ 4117569 w 12540226"/>
              <a:gd name="connsiteY131" fmla="*/ 1912664 h 6858000"/>
              <a:gd name="connsiteX132" fmla="*/ 4093806 w 12540226"/>
              <a:gd name="connsiteY132" fmla="*/ 1902927 h 6858000"/>
              <a:gd name="connsiteX133" fmla="*/ 4069243 w 12540226"/>
              <a:gd name="connsiteY133" fmla="*/ 1898121 h 6858000"/>
              <a:gd name="connsiteX134" fmla="*/ 3956306 w 12540226"/>
              <a:gd name="connsiteY134" fmla="*/ 1939779 h 6858000"/>
              <a:gd name="connsiteX135" fmla="*/ 3907981 w 12540226"/>
              <a:gd name="connsiteY135" fmla="*/ 2042075 h 6858000"/>
              <a:gd name="connsiteX136" fmla="*/ 4036670 w 12540226"/>
              <a:gd name="connsiteY136" fmla="*/ 2169021 h 6858000"/>
              <a:gd name="connsiteX137" fmla="*/ 4111695 w 12540226"/>
              <a:gd name="connsiteY137" fmla="*/ 2147082 h 6858000"/>
              <a:gd name="connsiteX138" fmla="*/ 4150675 w 12540226"/>
              <a:gd name="connsiteY138" fmla="*/ 2171732 h 6858000"/>
              <a:gd name="connsiteX139" fmla="*/ 4175639 w 12540226"/>
              <a:gd name="connsiteY139" fmla="*/ 2162981 h 6858000"/>
              <a:gd name="connsiteX140" fmla="*/ 4186452 w 12540226"/>
              <a:gd name="connsiteY140" fmla="*/ 2141413 h 6858000"/>
              <a:gd name="connsiteX141" fmla="*/ 4176307 w 12540226"/>
              <a:gd name="connsiteY141" fmla="*/ 2117749 h 6858000"/>
              <a:gd name="connsiteX142" fmla="*/ 4163757 w 12540226"/>
              <a:gd name="connsiteY142" fmla="*/ 2091621 h 6858000"/>
              <a:gd name="connsiteX143" fmla="*/ 4156283 w 12540226"/>
              <a:gd name="connsiteY143" fmla="*/ 2001896 h 6858000"/>
              <a:gd name="connsiteX144" fmla="*/ 4162157 w 12540226"/>
              <a:gd name="connsiteY144" fmla="*/ 1964182 h 6858000"/>
              <a:gd name="connsiteX145" fmla="*/ 4174972 w 12540226"/>
              <a:gd name="connsiteY145" fmla="*/ 1939532 h 6858000"/>
              <a:gd name="connsiteX146" fmla="*/ 4184317 w 12540226"/>
              <a:gd name="connsiteY146" fmla="*/ 1916608 h 6858000"/>
              <a:gd name="connsiteX147" fmla="*/ 4153612 w 12540226"/>
              <a:gd name="connsiteY147" fmla="*/ 1896888 h 6858000"/>
              <a:gd name="connsiteX148" fmla="*/ 2606073 w 12540226"/>
              <a:gd name="connsiteY148" fmla="*/ 1896888 h 6858000"/>
              <a:gd name="connsiteX149" fmla="*/ 2570029 w 12540226"/>
              <a:gd name="connsiteY149" fmla="*/ 1912664 h 6858000"/>
              <a:gd name="connsiteX150" fmla="*/ 2546267 w 12540226"/>
              <a:gd name="connsiteY150" fmla="*/ 1902927 h 6858000"/>
              <a:gd name="connsiteX151" fmla="*/ 2521704 w 12540226"/>
              <a:gd name="connsiteY151" fmla="*/ 1898121 h 6858000"/>
              <a:gd name="connsiteX152" fmla="*/ 2408767 w 12540226"/>
              <a:gd name="connsiteY152" fmla="*/ 1939779 h 6858000"/>
              <a:gd name="connsiteX153" fmla="*/ 2360441 w 12540226"/>
              <a:gd name="connsiteY153" fmla="*/ 2042075 h 6858000"/>
              <a:gd name="connsiteX154" fmla="*/ 2489131 w 12540226"/>
              <a:gd name="connsiteY154" fmla="*/ 2169021 h 6858000"/>
              <a:gd name="connsiteX155" fmla="*/ 2564156 w 12540226"/>
              <a:gd name="connsiteY155" fmla="*/ 2147082 h 6858000"/>
              <a:gd name="connsiteX156" fmla="*/ 2603136 w 12540226"/>
              <a:gd name="connsiteY156" fmla="*/ 2171732 h 6858000"/>
              <a:gd name="connsiteX157" fmla="*/ 2628100 w 12540226"/>
              <a:gd name="connsiteY157" fmla="*/ 2162981 h 6858000"/>
              <a:gd name="connsiteX158" fmla="*/ 2638913 w 12540226"/>
              <a:gd name="connsiteY158" fmla="*/ 2141413 h 6858000"/>
              <a:gd name="connsiteX159" fmla="*/ 2628767 w 12540226"/>
              <a:gd name="connsiteY159" fmla="*/ 2117749 h 6858000"/>
              <a:gd name="connsiteX160" fmla="*/ 2616219 w 12540226"/>
              <a:gd name="connsiteY160" fmla="*/ 2091621 h 6858000"/>
              <a:gd name="connsiteX161" fmla="*/ 2608743 w 12540226"/>
              <a:gd name="connsiteY161" fmla="*/ 2001896 h 6858000"/>
              <a:gd name="connsiteX162" fmla="*/ 2614617 w 12540226"/>
              <a:gd name="connsiteY162" fmla="*/ 1964182 h 6858000"/>
              <a:gd name="connsiteX163" fmla="*/ 2627433 w 12540226"/>
              <a:gd name="connsiteY163" fmla="*/ 1939532 h 6858000"/>
              <a:gd name="connsiteX164" fmla="*/ 2636777 w 12540226"/>
              <a:gd name="connsiteY164" fmla="*/ 1916608 h 6858000"/>
              <a:gd name="connsiteX165" fmla="*/ 2606073 w 12540226"/>
              <a:gd name="connsiteY165" fmla="*/ 1896888 h 6858000"/>
              <a:gd name="connsiteX166" fmla="*/ 3678092 w 12540226"/>
              <a:gd name="connsiteY166" fmla="*/ 1894916 h 6858000"/>
              <a:gd name="connsiteX167" fmla="*/ 3651793 w 12540226"/>
              <a:gd name="connsiteY167" fmla="*/ 1904653 h 6858000"/>
              <a:gd name="connsiteX168" fmla="*/ 3641780 w 12540226"/>
              <a:gd name="connsiteY168" fmla="*/ 1927700 h 6858000"/>
              <a:gd name="connsiteX169" fmla="*/ 3672485 w 12540226"/>
              <a:gd name="connsiteY169" fmla="*/ 1956540 h 6858000"/>
              <a:gd name="connsiteX170" fmla="*/ 3725349 w 12540226"/>
              <a:gd name="connsiteY170" fmla="*/ 1958019 h 6858000"/>
              <a:gd name="connsiteX171" fmla="*/ 3730155 w 12540226"/>
              <a:gd name="connsiteY171" fmla="*/ 2088663 h 6858000"/>
              <a:gd name="connsiteX172" fmla="*/ 3729353 w 12540226"/>
              <a:gd name="connsiteY172" fmla="*/ 2114915 h 6858000"/>
              <a:gd name="connsiteX173" fmla="*/ 3728553 w 12540226"/>
              <a:gd name="connsiteY173" fmla="*/ 2141167 h 6858000"/>
              <a:gd name="connsiteX174" fmla="*/ 3740301 w 12540226"/>
              <a:gd name="connsiteY174" fmla="*/ 2163105 h 6858000"/>
              <a:gd name="connsiteX175" fmla="*/ 3765665 w 12540226"/>
              <a:gd name="connsiteY175" fmla="*/ 2171239 h 6858000"/>
              <a:gd name="connsiteX176" fmla="*/ 3804646 w 12540226"/>
              <a:gd name="connsiteY176" fmla="*/ 2116024 h 6858000"/>
              <a:gd name="connsiteX177" fmla="*/ 3799038 w 12540226"/>
              <a:gd name="connsiteY177" fmla="*/ 1956787 h 6858000"/>
              <a:gd name="connsiteX178" fmla="*/ 3824402 w 12540226"/>
              <a:gd name="connsiteY178" fmla="*/ 1954569 h 6858000"/>
              <a:gd name="connsiteX179" fmla="*/ 3860980 w 12540226"/>
              <a:gd name="connsiteY179" fmla="*/ 1953829 h 6858000"/>
              <a:gd name="connsiteX180" fmla="*/ 3887680 w 12540226"/>
              <a:gd name="connsiteY180" fmla="*/ 1927947 h 6858000"/>
              <a:gd name="connsiteX181" fmla="*/ 3835616 w 12540226"/>
              <a:gd name="connsiteY181" fmla="*/ 1894916 h 6858000"/>
              <a:gd name="connsiteX182" fmla="*/ 3810519 w 12540226"/>
              <a:gd name="connsiteY182" fmla="*/ 1896395 h 6858000"/>
              <a:gd name="connsiteX183" fmla="*/ 3786222 w 12540226"/>
              <a:gd name="connsiteY183" fmla="*/ 1898491 h 6858000"/>
              <a:gd name="connsiteX184" fmla="*/ 3734159 w 12540226"/>
              <a:gd name="connsiteY184" fmla="*/ 1898860 h 6858000"/>
              <a:gd name="connsiteX185" fmla="*/ 3706125 w 12540226"/>
              <a:gd name="connsiteY185" fmla="*/ 1896888 h 6858000"/>
              <a:gd name="connsiteX186" fmla="*/ 3678092 w 12540226"/>
              <a:gd name="connsiteY186" fmla="*/ 1894916 h 6858000"/>
              <a:gd name="connsiteX187" fmla="*/ 3131294 w 12540226"/>
              <a:gd name="connsiteY187" fmla="*/ 1894916 h 6858000"/>
              <a:gd name="connsiteX188" fmla="*/ 3104996 w 12540226"/>
              <a:gd name="connsiteY188" fmla="*/ 1904653 h 6858000"/>
              <a:gd name="connsiteX189" fmla="*/ 3094983 w 12540226"/>
              <a:gd name="connsiteY189" fmla="*/ 1927700 h 6858000"/>
              <a:gd name="connsiteX190" fmla="*/ 3125687 w 12540226"/>
              <a:gd name="connsiteY190" fmla="*/ 1956540 h 6858000"/>
              <a:gd name="connsiteX191" fmla="*/ 3178552 w 12540226"/>
              <a:gd name="connsiteY191" fmla="*/ 1958019 h 6858000"/>
              <a:gd name="connsiteX192" fmla="*/ 3183358 w 12540226"/>
              <a:gd name="connsiteY192" fmla="*/ 2088663 h 6858000"/>
              <a:gd name="connsiteX193" fmla="*/ 3182556 w 12540226"/>
              <a:gd name="connsiteY193" fmla="*/ 2114915 h 6858000"/>
              <a:gd name="connsiteX194" fmla="*/ 3181756 w 12540226"/>
              <a:gd name="connsiteY194" fmla="*/ 2141167 h 6858000"/>
              <a:gd name="connsiteX195" fmla="*/ 3193502 w 12540226"/>
              <a:gd name="connsiteY195" fmla="*/ 2163105 h 6858000"/>
              <a:gd name="connsiteX196" fmla="*/ 3218867 w 12540226"/>
              <a:gd name="connsiteY196" fmla="*/ 2171239 h 6858000"/>
              <a:gd name="connsiteX197" fmla="*/ 3257848 w 12540226"/>
              <a:gd name="connsiteY197" fmla="*/ 2116024 h 6858000"/>
              <a:gd name="connsiteX198" fmla="*/ 3252241 w 12540226"/>
              <a:gd name="connsiteY198" fmla="*/ 1956787 h 6858000"/>
              <a:gd name="connsiteX199" fmla="*/ 3277605 w 12540226"/>
              <a:gd name="connsiteY199" fmla="*/ 1954569 h 6858000"/>
              <a:gd name="connsiteX200" fmla="*/ 3314183 w 12540226"/>
              <a:gd name="connsiteY200" fmla="*/ 1953829 h 6858000"/>
              <a:gd name="connsiteX201" fmla="*/ 3340882 w 12540226"/>
              <a:gd name="connsiteY201" fmla="*/ 1927947 h 6858000"/>
              <a:gd name="connsiteX202" fmla="*/ 3288819 w 12540226"/>
              <a:gd name="connsiteY202" fmla="*/ 1894916 h 6858000"/>
              <a:gd name="connsiteX203" fmla="*/ 3263721 w 12540226"/>
              <a:gd name="connsiteY203" fmla="*/ 1896395 h 6858000"/>
              <a:gd name="connsiteX204" fmla="*/ 3239425 w 12540226"/>
              <a:gd name="connsiteY204" fmla="*/ 1898491 h 6858000"/>
              <a:gd name="connsiteX205" fmla="*/ 3187362 w 12540226"/>
              <a:gd name="connsiteY205" fmla="*/ 1898860 h 6858000"/>
              <a:gd name="connsiteX206" fmla="*/ 3159328 w 12540226"/>
              <a:gd name="connsiteY206" fmla="*/ 1896888 h 6858000"/>
              <a:gd name="connsiteX207" fmla="*/ 3131294 w 12540226"/>
              <a:gd name="connsiteY207" fmla="*/ 1894916 h 6858000"/>
              <a:gd name="connsiteX208" fmla="*/ 1820072 w 12540226"/>
              <a:gd name="connsiteY208" fmla="*/ 1889740 h 6858000"/>
              <a:gd name="connsiteX209" fmla="*/ 1793373 w 12540226"/>
              <a:gd name="connsiteY209" fmla="*/ 1898860 h 6858000"/>
              <a:gd name="connsiteX210" fmla="*/ 1782693 w 12540226"/>
              <a:gd name="connsiteY210" fmla="*/ 1921784 h 6858000"/>
              <a:gd name="connsiteX211" fmla="*/ 1779757 w 12540226"/>
              <a:gd name="connsiteY211" fmla="*/ 1966277 h 6858000"/>
              <a:gd name="connsiteX212" fmla="*/ 1776819 w 12540226"/>
              <a:gd name="connsiteY212" fmla="*/ 2011016 h 6858000"/>
              <a:gd name="connsiteX213" fmla="*/ 1800315 w 12540226"/>
              <a:gd name="connsiteY213" fmla="*/ 2119228 h 6858000"/>
              <a:gd name="connsiteX214" fmla="*/ 1910848 w 12540226"/>
              <a:gd name="connsiteY214" fmla="*/ 2170746 h 6858000"/>
              <a:gd name="connsiteX215" fmla="*/ 2019781 w 12540226"/>
              <a:gd name="connsiteY215" fmla="*/ 2101480 h 6858000"/>
              <a:gd name="connsiteX216" fmla="*/ 2044611 w 12540226"/>
              <a:gd name="connsiteY216" fmla="*/ 1984395 h 6858000"/>
              <a:gd name="connsiteX217" fmla="*/ 2044210 w 12540226"/>
              <a:gd name="connsiteY217" fmla="*/ 1955308 h 6858000"/>
              <a:gd name="connsiteX218" fmla="*/ 2043811 w 12540226"/>
              <a:gd name="connsiteY218" fmla="*/ 1926468 h 6858000"/>
              <a:gd name="connsiteX219" fmla="*/ 2033131 w 12540226"/>
              <a:gd name="connsiteY219" fmla="*/ 1903544 h 6858000"/>
              <a:gd name="connsiteX220" fmla="*/ 2006431 w 12540226"/>
              <a:gd name="connsiteY220" fmla="*/ 1894423 h 6858000"/>
              <a:gd name="connsiteX221" fmla="*/ 1979866 w 12540226"/>
              <a:gd name="connsiteY221" fmla="*/ 1903544 h 6858000"/>
              <a:gd name="connsiteX222" fmla="*/ 1969320 w 12540226"/>
              <a:gd name="connsiteY222" fmla="*/ 1926468 h 6858000"/>
              <a:gd name="connsiteX223" fmla="*/ 1969721 w 12540226"/>
              <a:gd name="connsiteY223" fmla="*/ 1944585 h 6858000"/>
              <a:gd name="connsiteX224" fmla="*/ 1970121 w 12540226"/>
              <a:gd name="connsiteY224" fmla="*/ 1969605 h 6858000"/>
              <a:gd name="connsiteX225" fmla="*/ 1910848 w 12540226"/>
              <a:gd name="connsiteY225" fmla="*/ 2106657 h 6858000"/>
              <a:gd name="connsiteX226" fmla="*/ 1857184 w 12540226"/>
              <a:gd name="connsiteY226" fmla="*/ 2073133 h 6858000"/>
              <a:gd name="connsiteX227" fmla="*/ 1851043 w 12540226"/>
              <a:gd name="connsiteY227" fmla="*/ 2011016 h 6858000"/>
              <a:gd name="connsiteX228" fmla="*/ 1854113 w 12540226"/>
              <a:gd name="connsiteY228" fmla="*/ 1966277 h 6858000"/>
              <a:gd name="connsiteX229" fmla="*/ 1857184 w 12540226"/>
              <a:gd name="connsiteY229" fmla="*/ 1921784 h 6858000"/>
              <a:gd name="connsiteX230" fmla="*/ 1846638 w 12540226"/>
              <a:gd name="connsiteY230" fmla="*/ 1898860 h 6858000"/>
              <a:gd name="connsiteX231" fmla="*/ 1820072 w 12540226"/>
              <a:gd name="connsiteY231" fmla="*/ 1889740 h 6858000"/>
              <a:gd name="connsiteX232" fmla="*/ 3411645 w 12540226"/>
              <a:gd name="connsiteY232" fmla="*/ 1886289 h 6858000"/>
              <a:gd name="connsiteX233" fmla="*/ 3385212 w 12540226"/>
              <a:gd name="connsiteY233" fmla="*/ 1895409 h 6858000"/>
              <a:gd name="connsiteX234" fmla="*/ 3374533 w 12540226"/>
              <a:gd name="connsiteY234" fmla="*/ 1918580 h 6858000"/>
              <a:gd name="connsiteX235" fmla="*/ 3375468 w 12540226"/>
              <a:gd name="connsiteY235" fmla="*/ 1940641 h 6858000"/>
              <a:gd name="connsiteX236" fmla="*/ 3376402 w 12540226"/>
              <a:gd name="connsiteY236" fmla="*/ 1962703 h 6858000"/>
              <a:gd name="connsiteX237" fmla="*/ 3372531 w 12540226"/>
              <a:gd name="connsiteY237" fmla="*/ 2029380 h 6858000"/>
              <a:gd name="connsiteX238" fmla="*/ 3368659 w 12540226"/>
              <a:gd name="connsiteY238" fmla="*/ 2095811 h 6858000"/>
              <a:gd name="connsiteX239" fmla="*/ 3370395 w 12540226"/>
              <a:gd name="connsiteY239" fmla="*/ 2117010 h 6858000"/>
              <a:gd name="connsiteX240" fmla="*/ 3372130 w 12540226"/>
              <a:gd name="connsiteY240" fmla="*/ 2137962 h 6858000"/>
              <a:gd name="connsiteX241" fmla="*/ 3382543 w 12540226"/>
              <a:gd name="connsiteY241" fmla="*/ 2161626 h 6858000"/>
              <a:gd name="connsiteX242" fmla="*/ 3408975 w 12540226"/>
              <a:gd name="connsiteY242" fmla="*/ 2170993 h 6858000"/>
              <a:gd name="connsiteX243" fmla="*/ 3435407 w 12540226"/>
              <a:gd name="connsiteY243" fmla="*/ 2161626 h 6858000"/>
              <a:gd name="connsiteX244" fmla="*/ 3445819 w 12540226"/>
              <a:gd name="connsiteY244" fmla="*/ 2137962 h 6858000"/>
              <a:gd name="connsiteX245" fmla="*/ 3444217 w 12540226"/>
              <a:gd name="connsiteY245" fmla="*/ 2117010 h 6858000"/>
              <a:gd name="connsiteX246" fmla="*/ 3442615 w 12540226"/>
              <a:gd name="connsiteY246" fmla="*/ 2095811 h 6858000"/>
              <a:gd name="connsiteX247" fmla="*/ 3443951 w 12540226"/>
              <a:gd name="connsiteY247" fmla="*/ 2073873 h 6858000"/>
              <a:gd name="connsiteX248" fmla="*/ 3446353 w 12540226"/>
              <a:gd name="connsiteY248" fmla="*/ 2052181 h 6858000"/>
              <a:gd name="connsiteX249" fmla="*/ 3483465 w 12540226"/>
              <a:gd name="connsiteY249" fmla="*/ 1984025 h 6858000"/>
              <a:gd name="connsiteX250" fmla="*/ 3531524 w 12540226"/>
              <a:gd name="connsiteY250" fmla="*/ 1957280 h 6858000"/>
              <a:gd name="connsiteX251" fmla="*/ 3543271 w 12540226"/>
              <a:gd name="connsiteY251" fmla="*/ 1978479 h 6858000"/>
              <a:gd name="connsiteX252" fmla="*/ 3542738 w 12540226"/>
              <a:gd name="connsiteY252" fmla="*/ 1989694 h 6858000"/>
              <a:gd name="connsiteX253" fmla="*/ 3542202 w 12540226"/>
              <a:gd name="connsiteY253" fmla="*/ 1998445 h 6858000"/>
              <a:gd name="connsiteX254" fmla="*/ 3541269 w 12540226"/>
              <a:gd name="connsiteY254" fmla="*/ 2020630 h 6858000"/>
              <a:gd name="connsiteX255" fmla="*/ 3540334 w 12540226"/>
              <a:gd name="connsiteY255" fmla="*/ 2042814 h 6858000"/>
              <a:gd name="connsiteX256" fmla="*/ 3557154 w 12540226"/>
              <a:gd name="connsiteY256" fmla="*/ 2204516 h 6858000"/>
              <a:gd name="connsiteX257" fmla="*/ 3593466 w 12540226"/>
              <a:gd name="connsiteY257" fmla="*/ 2234589 h 6858000"/>
              <a:gd name="connsiteX258" fmla="*/ 3620031 w 12540226"/>
              <a:gd name="connsiteY258" fmla="*/ 2225468 h 6858000"/>
              <a:gd name="connsiteX259" fmla="*/ 3630845 w 12540226"/>
              <a:gd name="connsiteY259" fmla="*/ 2202298 h 6858000"/>
              <a:gd name="connsiteX260" fmla="*/ 3622434 w 12540226"/>
              <a:gd name="connsiteY260" fmla="*/ 2123295 h 6858000"/>
              <a:gd name="connsiteX261" fmla="*/ 3614024 w 12540226"/>
              <a:gd name="connsiteY261" fmla="*/ 2043800 h 6858000"/>
              <a:gd name="connsiteX262" fmla="*/ 3614291 w 12540226"/>
              <a:gd name="connsiteY262" fmla="*/ 2028024 h 6858000"/>
              <a:gd name="connsiteX263" fmla="*/ 3614291 w 12540226"/>
              <a:gd name="connsiteY263" fmla="*/ 2010523 h 6858000"/>
              <a:gd name="connsiteX264" fmla="*/ 3601476 w 12540226"/>
              <a:gd name="connsiteY264" fmla="*/ 1931151 h 6858000"/>
              <a:gd name="connsiteX265" fmla="*/ 3531524 w 12540226"/>
              <a:gd name="connsiteY265" fmla="*/ 1891465 h 6858000"/>
              <a:gd name="connsiteX266" fmla="*/ 3449291 w 12540226"/>
              <a:gd name="connsiteY266" fmla="*/ 1928193 h 6858000"/>
              <a:gd name="connsiteX267" fmla="*/ 3449291 w 12540226"/>
              <a:gd name="connsiteY267" fmla="*/ 1925482 h 6858000"/>
              <a:gd name="connsiteX268" fmla="*/ 3411645 w 12540226"/>
              <a:gd name="connsiteY268" fmla="*/ 1886289 h 6858000"/>
              <a:gd name="connsiteX269" fmla="*/ 2296374 w 12540226"/>
              <a:gd name="connsiteY269" fmla="*/ 1777584 h 6858000"/>
              <a:gd name="connsiteX270" fmla="*/ 2293170 w 12540226"/>
              <a:gd name="connsiteY270" fmla="*/ 1777830 h 6858000"/>
              <a:gd name="connsiteX271" fmla="*/ 2240038 w 12540226"/>
              <a:gd name="connsiteY271" fmla="*/ 1780788 h 6858000"/>
              <a:gd name="connsiteX272" fmla="*/ 2186908 w 12540226"/>
              <a:gd name="connsiteY272" fmla="*/ 1782760 h 6858000"/>
              <a:gd name="connsiteX273" fmla="*/ 2149128 w 12540226"/>
              <a:gd name="connsiteY273" fmla="*/ 1781774 h 6858000"/>
              <a:gd name="connsiteX274" fmla="*/ 2111349 w 12540226"/>
              <a:gd name="connsiteY274" fmla="*/ 1780788 h 6858000"/>
              <a:gd name="connsiteX275" fmla="*/ 2085185 w 12540226"/>
              <a:gd name="connsiteY275" fmla="*/ 1787937 h 6858000"/>
              <a:gd name="connsiteX276" fmla="*/ 2072903 w 12540226"/>
              <a:gd name="connsiteY276" fmla="*/ 1809875 h 6858000"/>
              <a:gd name="connsiteX277" fmla="*/ 2099335 w 12540226"/>
              <a:gd name="connsiteY277" fmla="*/ 1840194 h 6858000"/>
              <a:gd name="connsiteX278" fmla="*/ 2175160 w 12540226"/>
              <a:gd name="connsiteY278" fmla="*/ 1904037 h 6858000"/>
              <a:gd name="connsiteX279" fmla="*/ 2096131 w 12540226"/>
              <a:gd name="connsiteY279" fmla="*/ 1955801 h 6858000"/>
              <a:gd name="connsiteX280" fmla="*/ 2068097 w 12540226"/>
              <a:gd name="connsiteY280" fmla="*/ 2042568 h 6858000"/>
              <a:gd name="connsiteX281" fmla="*/ 2102005 w 12540226"/>
              <a:gd name="connsiteY281" fmla="*/ 2131800 h 6858000"/>
              <a:gd name="connsiteX282" fmla="*/ 2193849 w 12540226"/>
              <a:gd name="connsiteY282" fmla="*/ 2170007 h 6858000"/>
              <a:gd name="connsiteX283" fmla="*/ 2292369 w 12540226"/>
              <a:gd name="connsiteY283" fmla="*/ 2125884 h 6858000"/>
              <a:gd name="connsiteX284" fmla="*/ 2326543 w 12540226"/>
              <a:gd name="connsiteY284" fmla="*/ 2027285 h 6858000"/>
              <a:gd name="connsiteX285" fmla="*/ 2302247 w 12540226"/>
              <a:gd name="connsiteY285" fmla="*/ 1941258 h 6858000"/>
              <a:gd name="connsiteX286" fmla="*/ 2248048 w 12540226"/>
              <a:gd name="connsiteY286" fmla="*/ 1882345 h 6858000"/>
              <a:gd name="connsiteX287" fmla="*/ 2190378 w 12540226"/>
              <a:gd name="connsiteY287" fmla="*/ 1840441 h 6858000"/>
              <a:gd name="connsiteX288" fmla="*/ 2289165 w 12540226"/>
              <a:gd name="connsiteY288" fmla="*/ 1835264 h 6858000"/>
              <a:gd name="connsiteX289" fmla="*/ 2328947 w 12540226"/>
              <a:gd name="connsiteY289" fmla="*/ 1808889 h 6858000"/>
              <a:gd name="connsiteX290" fmla="*/ 2319736 w 12540226"/>
              <a:gd name="connsiteY290" fmla="*/ 1786211 h 6858000"/>
              <a:gd name="connsiteX291" fmla="*/ 2296374 w 12540226"/>
              <a:gd name="connsiteY291" fmla="*/ 1777584 h 6858000"/>
              <a:gd name="connsiteX292" fmla="*/ 2967906 w 12540226"/>
              <a:gd name="connsiteY292" fmla="*/ 1770436 h 6858000"/>
              <a:gd name="connsiteX293" fmla="*/ 2938537 w 12540226"/>
              <a:gd name="connsiteY293" fmla="*/ 1784486 h 6858000"/>
              <a:gd name="connsiteX294" fmla="*/ 2919847 w 12540226"/>
              <a:gd name="connsiteY294" fmla="*/ 1816530 h 6858000"/>
              <a:gd name="connsiteX295" fmla="*/ 2905163 w 12540226"/>
              <a:gd name="connsiteY295" fmla="*/ 1847342 h 6858000"/>
              <a:gd name="connsiteX296" fmla="*/ 2913173 w 12540226"/>
              <a:gd name="connsiteY296" fmla="*/ 1864104 h 6858000"/>
              <a:gd name="connsiteX297" fmla="*/ 2935333 w 12540226"/>
              <a:gd name="connsiteY297" fmla="*/ 1872239 h 6858000"/>
              <a:gd name="connsiteX298" fmla="*/ 2961765 w 12540226"/>
              <a:gd name="connsiteY298" fmla="*/ 1859914 h 6858000"/>
              <a:gd name="connsiteX299" fmla="*/ 3003415 w 12540226"/>
              <a:gd name="connsiteY299" fmla="*/ 1796811 h 6858000"/>
              <a:gd name="connsiteX300" fmla="*/ 2992469 w 12540226"/>
              <a:gd name="connsiteY300" fmla="*/ 1778077 h 6858000"/>
              <a:gd name="connsiteX301" fmla="*/ 2967906 w 12540226"/>
              <a:gd name="connsiteY301" fmla="*/ 1770436 h 6858000"/>
              <a:gd name="connsiteX302" fmla="*/ 2282087 w 12540226"/>
              <a:gd name="connsiteY302" fmla="*/ 1364846 h 6858000"/>
              <a:gd name="connsiteX303" fmla="*/ 2327208 w 12540226"/>
              <a:gd name="connsiteY303" fmla="*/ 1444465 h 6858000"/>
              <a:gd name="connsiteX304" fmla="*/ 2306383 w 12540226"/>
              <a:gd name="connsiteY304" fmla="*/ 1490560 h 6858000"/>
              <a:gd name="connsiteX305" fmla="*/ 2266067 w 12540226"/>
              <a:gd name="connsiteY305" fmla="*/ 1505103 h 6858000"/>
              <a:gd name="connsiteX306" fmla="*/ 2232427 w 12540226"/>
              <a:gd name="connsiteY306" fmla="*/ 1492532 h 6858000"/>
              <a:gd name="connsiteX307" fmla="*/ 2214271 w 12540226"/>
              <a:gd name="connsiteY307" fmla="*/ 1447176 h 6858000"/>
              <a:gd name="connsiteX308" fmla="*/ 2230291 w 12540226"/>
              <a:gd name="connsiteY308" fmla="*/ 1392454 h 6858000"/>
              <a:gd name="connsiteX309" fmla="*/ 2282087 w 12540226"/>
              <a:gd name="connsiteY309" fmla="*/ 1364846 h 6858000"/>
              <a:gd name="connsiteX310" fmla="*/ 1724973 w 12540226"/>
              <a:gd name="connsiteY310" fmla="*/ 1364846 h 6858000"/>
              <a:gd name="connsiteX311" fmla="*/ 1770094 w 12540226"/>
              <a:gd name="connsiteY311" fmla="*/ 1444465 h 6858000"/>
              <a:gd name="connsiteX312" fmla="*/ 1749268 w 12540226"/>
              <a:gd name="connsiteY312" fmla="*/ 1490560 h 6858000"/>
              <a:gd name="connsiteX313" fmla="*/ 1708953 w 12540226"/>
              <a:gd name="connsiteY313" fmla="*/ 1505103 h 6858000"/>
              <a:gd name="connsiteX314" fmla="*/ 1675313 w 12540226"/>
              <a:gd name="connsiteY314" fmla="*/ 1492532 h 6858000"/>
              <a:gd name="connsiteX315" fmla="*/ 1657157 w 12540226"/>
              <a:gd name="connsiteY315" fmla="*/ 1447176 h 6858000"/>
              <a:gd name="connsiteX316" fmla="*/ 1673177 w 12540226"/>
              <a:gd name="connsiteY316" fmla="*/ 1392454 h 6858000"/>
              <a:gd name="connsiteX317" fmla="*/ 1724973 w 12540226"/>
              <a:gd name="connsiteY317" fmla="*/ 1364846 h 6858000"/>
              <a:gd name="connsiteX318" fmla="*/ 982153 w 12540226"/>
              <a:gd name="connsiteY318" fmla="*/ 1364846 h 6858000"/>
              <a:gd name="connsiteX319" fmla="*/ 1027275 w 12540226"/>
              <a:gd name="connsiteY319" fmla="*/ 1444465 h 6858000"/>
              <a:gd name="connsiteX320" fmla="*/ 1006451 w 12540226"/>
              <a:gd name="connsiteY320" fmla="*/ 1490560 h 6858000"/>
              <a:gd name="connsiteX321" fmla="*/ 966135 w 12540226"/>
              <a:gd name="connsiteY321" fmla="*/ 1505103 h 6858000"/>
              <a:gd name="connsiteX322" fmla="*/ 932494 w 12540226"/>
              <a:gd name="connsiteY322" fmla="*/ 1492532 h 6858000"/>
              <a:gd name="connsiteX323" fmla="*/ 914338 w 12540226"/>
              <a:gd name="connsiteY323" fmla="*/ 1447176 h 6858000"/>
              <a:gd name="connsiteX324" fmla="*/ 930358 w 12540226"/>
              <a:gd name="connsiteY324" fmla="*/ 1392454 h 6858000"/>
              <a:gd name="connsiteX325" fmla="*/ 982153 w 12540226"/>
              <a:gd name="connsiteY325" fmla="*/ 1364846 h 6858000"/>
              <a:gd name="connsiteX326" fmla="*/ 2285558 w 12540226"/>
              <a:gd name="connsiteY326" fmla="*/ 1299771 h 6858000"/>
              <a:gd name="connsiteX327" fmla="*/ 2172621 w 12540226"/>
              <a:gd name="connsiteY327" fmla="*/ 1350057 h 6858000"/>
              <a:gd name="connsiteX328" fmla="*/ 2140315 w 12540226"/>
              <a:gd name="connsiteY328" fmla="*/ 1447176 h 6858000"/>
              <a:gd name="connsiteX329" fmla="*/ 2181165 w 12540226"/>
              <a:gd name="connsiteY329" fmla="*/ 1538626 h 6858000"/>
              <a:gd name="connsiteX330" fmla="*/ 2266067 w 12540226"/>
              <a:gd name="connsiteY330" fmla="*/ 1569932 h 6858000"/>
              <a:gd name="connsiteX331" fmla="*/ 2365656 w 12540226"/>
              <a:gd name="connsiteY331" fmla="*/ 1524823 h 6858000"/>
              <a:gd name="connsiteX332" fmla="*/ 2398762 w 12540226"/>
              <a:gd name="connsiteY332" fmla="*/ 1427210 h 6858000"/>
              <a:gd name="connsiteX333" fmla="*/ 2370462 w 12540226"/>
              <a:gd name="connsiteY333" fmla="*/ 1339211 h 6858000"/>
              <a:gd name="connsiteX334" fmla="*/ 2285558 w 12540226"/>
              <a:gd name="connsiteY334" fmla="*/ 1299771 h 6858000"/>
              <a:gd name="connsiteX335" fmla="*/ 1728444 w 12540226"/>
              <a:gd name="connsiteY335" fmla="*/ 1299771 h 6858000"/>
              <a:gd name="connsiteX336" fmla="*/ 1615507 w 12540226"/>
              <a:gd name="connsiteY336" fmla="*/ 1350057 h 6858000"/>
              <a:gd name="connsiteX337" fmla="*/ 1583201 w 12540226"/>
              <a:gd name="connsiteY337" fmla="*/ 1447176 h 6858000"/>
              <a:gd name="connsiteX338" fmla="*/ 1624051 w 12540226"/>
              <a:gd name="connsiteY338" fmla="*/ 1538626 h 6858000"/>
              <a:gd name="connsiteX339" fmla="*/ 1708953 w 12540226"/>
              <a:gd name="connsiteY339" fmla="*/ 1569932 h 6858000"/>
              <a:gd name="connsiteX340" fmla="*/ 1808541 w 12540226"/>
              <a:gd name="connsiteY340" fmla="*/ 1524823 h 6858000"/>
              <a:gd name="connsiteX341" fmla="*/ 1841647 w 12540226"/>
              <a:gd name="connsiteY341" fmla="*/ 1427210 h 6858000"/>
              <a:gd name="connsiteX342" fmla="*/ 1813347 w 12540226"/>
              <a:gd name="connsiteY342" fmla="*/ 1339211 h 6858000"/>
              <a:gd name="connsiteX343" fmla="*/ 1728444 w 12540226"/>
              <a:gd name="connsiteY343" fmla="*/ 1299771 h 6858000"/>
              <a:gd name="connsiteX344" fmla="*/ 985625 w 12540226"/>
              <a:gd name="connsiteY344" fmla="*/ 1299771 h 6858000"/>
              <a:gd name="connsiteX345" fmla="*/ 872688 w 12540226"/>
              <a:gd name="connsiteY345" fmla="*/ 1350057 h 6858000"/>
              <a:gd name="connsiteX346" fmla="*/ 840382 w 12540226"/>
              <a:gd name="connsiteY346" fmla="*/ 1447176 h 6858000"/>
              <a:gd name="connsiteX347" fmla="*/ 881232 w 12540226"/>
              <a:gd name="connsiteY347" fmla="*/ 1538626 h 6858000"/>
              <a:gd name="connsiteX348" fmla="*/ 966135 w 12540226"/>
              <a:gd name="connsiteY348" fmla="*/ 1569932 h 6858000"/>
              <a:gd name="connsiteX349" fmla="*/ 1065722 w 12540226"/>
              <a:gd name="connsiteY349" fmla="*/ 1524823 h 6858000"/>
              <a:gd name="connsiteX350" fmla="*/ 1098829 w 12540226"/>
              <a:gd name="connsiteY350" fmla="*/ 1427210 h 6858000"/>
              <a:gd name="connsiteX351" fmla="*/ 1070528 w 12540226"/>
              <a:gd name="connsiteY351" fmla="*/ 1339211 h 6858000"/>
              <a:gd name="connsiteX352" fmla="*/ 985625 w 12540226"/>
              <a:gd name="connsiteY352" fmla="*/ 1299771 h 6858000"/>
              <a:gd name="connsiteX353" fmla="*/ 2785879 w 12540226"/>
              <a:gd name="connsiteY353" fmla="*/ 1297060 h 6858000"/>
              <a:gd name="connsiteX354" fmla="*/ 2759446 w 12540226"/>
              <a:gd name="connsiteY354" fmla="*/ 1306303 h 6858000"/>
              <a:gd name="connsiteX355" fmla="*/ 2749034 w 12540226"/>
              <a:gd name="connsiteY355" fmla="*/ 1329844 h 6858000"/>
              <a:gd name="connsiteX356" fmla="*/ 2746364 w 12540226"/>
              <a:gd name="connsiteY356" fmla="*/ 1384813 h 6858000"/>
              <a:gd name="connsiteX357" fmla="*/ 2743694 w 12540226"/>
              <a:gd name="connsiteY357" fmla="*/ 1439781 h 6858000"/>
              <a:gd name="connsiteX358" fmla="*/ 2744629 w 12540226"/>
              <a:gd name="connsiteY358" fmla="*/ 1484890 h 6858000"/>
              <a:gd name="connsiteX359" fmla="*/ 2745562 w 12540226"/>
              <a:gd name="connsiteY359" fmla="*/ 1529999 h 6858000"/>
              <a:gd name="connsiteX360" fmla="*/ 2755975 w 12540226"/>
              <a:gd name="connsiteY360" fmla="*/ 1553539 h 6858000"/>
              <a:gd name="connsiteX361" fmla="*/ 2782408 w 12540226"/>
              <a:gd name="connsiteY361" fmla="*/ 1562783 h 6858000"/>
              <a:gd name="connsiteX362" fmla="*/ 2808839 w 12540226"/>
              <a:gd name="connsiteY362" fmla="*/ 1553539 h 6858000"/>
              <a:gd name="connsiteX363" fmla="*/ 2819253 w 12540226"/>
              <a:gd name="connsiteY363" fmla="*/ 1529999 h 6858000"/>
              <a:gd name="connsiteX364" fmla="*/ 2818318 w 12540226"/>
              <a:gd name="connsiteY364" fmla="*/ 1484890 h 6858000"/>
              <a:gd name="connsiteX365" fmla="*/ 2817383 w 12540226"/>
              <a:gd name="connsiteY365" fmla="*/ 1439781 h 6858000"/>
              <a:gd name="connsiteX366" fmla="*/ 2820053 w 12540226"/>
              <a:gd name="connsiteY366" fmla="*/ 1384813 h 6858000"/>
              <a:gd name="connsiteX367" fmla="*/ 2822723 w 12540226"/>
              <a:gd name="connsiteY367" fmla="*/ 1329844 h 6858000"/>
              <a:gd name="connsiteX368" fmla="*/ 2812311 w 12540226"/>
              <a:gd name="connsiteY368" fmla="*/ 1306303 h 6858000"/>
              <a:gd name="connsiteX369" fmla="*/ 2785879 w 12540226"/>
              <a:gd name="connsiteY369" fmla="*/ 1297060 h 6858000"/>
              <a:gd name="connsiteX370" fmla="*/ 1197072 w 12540226"/>
              <a:gd name="connsiteY370" fmla="*/ 1297060 h 6858000"/>
              <a:gd name="connsiteX371" fmla="*/ 1170640 w 12540226"/>
              <a:gd name="connsiteY371" fmla="*/ 1306303 h 6858000"/>
              <a:gd name="connsiteX372" fmla="*/ 1160226 w 12540226"/>
              <a:gd name="connsiteY372" fmla="*/ 1329844 h 6858000"/>
              <a:gd name="connsiteX373" fmla="*/ 1157557 w 12540226"/>
              <a:gd name="connsiteY373" fmla="*/ 1384813 h 6858000"/>
              <a:gd name="connsiteX374" fmla="*/ 1154887 w 12540226"/>
              <a:gd name="connsiteY374" fmla="*/ 1439781 h 6858000"/>
              <a:gd name="connsiteX375" fmla="*/ 1155821 w 12540226"/>
              <a:gd name="connsiteY375" fmla="*/ 1484890 h 6858000"/>
              <a:gd name="connsiteX376" fmla="*/ 1156756 w 12540226"/>
              <a:gd name="connsiteY376" fmla="*/ 1529999 h 6858000"/>
              <a:gd name="connsiteX377" fmla="*/ 1167168 w 12540226"/>
              <a:gd name="connsiteY377" fmla="*/ 1553539 h 6858000"/>
              <a:gd name="connsiteX378" fmla="*/ 1193600 w 12540226"/>
              <a:gd name="connsiteY378" fmla="*/ 1562783 h 6858000"/>
              <a:gd name="connsiteX379" fmla="*/ 1220032 w 12540226"/>
              <a:gd name="connsiteY379" fmla="*/ 1553539 h 6858000"/>
              <a:gd name="connsiteX380" fmla="*/ 1230446 w 12540226"/>
              <a:gd name="connsiteY380" fmla="*/ 1529999 h 6858000"/>
              <a:gd name="connsiteX381" fmla="*/ 1229511 w 12540226"/>
              <a:gd name="connsiteY381" fmla="*/ 1484890 h 6858000"/>
              <a:gd name="connsiteX382" fmla="*/ 1228576 w 12540226"/>
              <a:gd name="connsiteY382" fmla="*/ 1439781 h 6858000"/>
              <a:gd name="connsiteX383" fmla="*/ 1231246 w 12540226"/>
              <a:gd name="connsiteY383" fmla="*/ 1384813 h 6858000"/>
              <a:gd name="connsiteX384" fmla="*/ 1233916 w 12540226"/>
              <a:gd name="connsiteY384" fmla="*/ 1329844 h 6858000"/>
              <a:gd name="connsiteX385" fmla="*/ 1223504 w 12540226"/>
              <a:gd name="connsiteY385" fmla="*/ 1306303 h 6858000"/>
              <a:gd name="connsiteX386" fmla="*/ 1197072 w 12540226"/>
              <a:gd name="connsiteY386" fmla="*/ 1297060 h 6858000"/>
              <a:gd name="connsiteX387" fmla="*/ 1904647 w 12540226"/>
              <a:gd name="connsiteY387" fmla="*/ 1295088 h 6858000"/>
              <a:gd name="connsiteX388" fmla="*/ 1878082 w 12540226"/>
              <a:gd name="connsiteY388" fmla="*/ 1304331 h 6858000"/>
              <a:gd name="connsiteX389" fmla="*/ 1866468 w 12540226"/>
              <a:gd name="connsiteY389" fmla="*/ 1326886 h 6858000"/>
              <a:gd name="connsiteX390" fmla="*/ 1869939 w 12540226"/>
              <a:gd name="connsiteY390" fmla="*/ 1340936 h 6858000"/>
              <a:gd name="connsiteX391" fmla="*/ 1958313 w 12540226"/>
              <a:gd name="connsiteY391" fmla="*/ 1539612 h 6858000"/>
              <a:gd name="connsiteX392" fmla="*/ 1996493 w 12540226"/>
              <a:gd name="connsiteY392" fmla="*/ 1565248 h 6858000"/>
              <a:gd name="connsiteX393" fmla="*/ 2020255 w 12540226"/>
              <a:gd name="connsiteY393" fmla="*/ 1557360 h 6858000"/>
              <a:gd name="connsiteX394" fmla="*/ 2031201 w 12540226"/>
              <a:gd name="connsiteY394" fmla="*/ 1537147 h 6858000"/>
              <a:gd name="connsiteX395" fmla="*/ 2087002 w 12540226"/>
              <a:gd name="connsiteY395" fmla="*/ 1425977 h 6858000"/>
              <a:gd name="connsiteX396" fmla="*/ 2130255 w 12540226"/>
              <a:gd name="connsiteY396" fmla="*/ 1328365 h 6858000"/>
              <a:gd name="connsiteX397" fmla="*/ 2118641 w 12540226"/>
              <a:gd name="connsiteY397" fmla="*/ 1305687 h 6858000"/>
              <a:gd name="connsiteX398" fmla="*/ 2092076 w 12540226"/>
              <a:gd name="connsiteY398" fmla="*/ 1296567 h 6858000"/>
              <a:gd name="connsiteX399" fmla="*/ 2058968 w 12540226"/>
              <a:gd name="connsiteY399" fmla="*/ 1316287 h 6858000"/>
              <a:gd name="connsiteX400" fmla="*/ 2035740 w 12540226"/>
              <a:gd name="connsiteY400" fmla="*/ 1369283 h 6858000"/>
              <a:gd name="connsiteX401" fmla="*/ 1996760 w 12540226"/>
              <a:gd name="connsiteY401" fmla="*/ 1454078 h 6858000"/>
              <a:gd name="connsiteX402" fmla="*/ 1937487 w 12540226"/>
              <a:gd name="connsiteY402" fmla="*/ 1314561 h 6858000"/>
              <a:gd name="connsiteX403" fmla="*/ 1904647 w 12540226"/>
              <a:gd name="connsiteY403" fmla="*/ 1295088 h 6858000"/>
              <a:gd name="connsiteX404" fmla="*/ 2480184 w 12540226"/>
              <a:gd name="connsiteY404" fmla="*/ 1292623 h 6858000"/>
              <a:gd name="connsiteX405" fmla="*/ 2444408 w 12540226"/>
              <a:gd name="connsiteY405" fmla="*/ 1320723 h 6858000"/>
              <a:gd name="connsiteX406" fmla="*/ 2436131 w 12540226"/>
              <a:gd name="connsiteY406" fmla="*/ 1395165 h 6858000"/>
              <a:gd name="connsiteX407" fmla="*/ 2439868 w 12540226"/>
              <a:gd name="connsiteY407" fmla="*/ 1459501 h 6858000"/>
              <a:gd name="connsiteX408" fmla="*/ 2451884 w 12540226"/>
              <a:gd name="connsiteY408" fmla="*/ 1524330 h 6858000"/>
              <a:gd name="connsiteX409" fmla="*/ 2447878 w 12540226"/>
              <a:gd name="connsiteY409" fmla="*/ 1577080 h 6858000"/>
              <a:gd name="connsiteX410" fmla="*/ 2443873 w 12540226"/>
              <a:gd name="connsiteY410" fmla="*/ 1601483 h 6858000"/>
              <a:gd name="connsiteX411" fmla="*/ 2441204 w 12540226"/>
              <a:gd name="connsiteY411" fmla="*/ 1625886 h 6858000"/>
              <a:gd name="connsiteX412" fmla="*/ 2451750 w 12540226"/>
              <a:gd name="connsiteY412" fmla="*/ 1649180 h 6858000"/>
              <a:gd name="connsiteX413" fmla="*/ 2478315 w 12540226"/>
              <a:gd name="connsiteY413" fmla="*/ 1658424 h 6858000"/>
              <a:gd name="connsiteX414" fmla="*/ 2505015 w 12540226"/>
              <a:gd name="connsiteY414" fmla="*/ 1649180 h 6858000"/>
              <a:gd name="connsiteX415" fmla="*/ 2515694 w 12540226"/>
              <a:gd name="connsiteY415" fmla="*/ 1625886 h 6858000"/>
              <a:gd name="connsiteX416" fmla="*/ 2519165 w 12540226"/>
              <a:gd name="connsiteY416" fmla="*/ 1598032 h 6858000"/>
              <a:gd name="connsiteX417" fmla="*/ 2522635 w 12540226"/>
              <a:gd name="connsiteY417" fmla="*/ 1570671 h 6858000"/>
              <a:gd name="connsiteX418" fmla="*/ 2545331 w 12540226"/>
              <a:gd name="connsiteY418" fmla="*/ 1572150 h 6858000"/>
              <a:gd name="connsiteX419" fmla="*/ 2616082 w 12540226"/>
              <a:gd name="connsiteY419" fmla="*/ 1560565 h 6858000"/>
              <a:gd name="connsiteX420" fmla="*/ 2648388 w 12540226"/>
              <a:gd name="connsiteY420" fmla="*/ 1579298 h 6858000"/>
              <a:gd name="connsiteX421" fmla="*/ 2674820 w 12540226"/>
              <a:gd name="connsiteY421" fmla="*/ 1570178 h 6858000"/>
              <a:gd name="connsiteX422" fmla="*/ 2685768 w 12540226"/>
              <a:gd name="connsiteY422" fmla="*/ 1547254 h 6858000"/>
              <a:gd name="connsiteX423" fmla="*/ 2684833 w 12540226"/>
              <a:gd name="connsiteY423" fmla="*/ 1531355 h 6858000"/>
              <a:gd name="connsiteX424" fmla="*/ 2683898 w 12540226"/>
              <a:gd name="connsiteY424" fmla="*/ 1515702 h 6858000"/>
              <a:gd name="connsiteX425" fmla="*/ 2683631 w 12540226"/>
              <a:gd name="connsiteY425" fmla="*/ 1465294 h 6858000"/>
              <a:gd name="connsiteX426" fmla="*/ 2683364 w 12540226"/>
              <a:gd name="connsiteY426" fmla="*/ 1414639 h 6858000"/>
              <a:gd name="connsiteX427" fmla="*/ 2685768 w 12540226"/>
              <a:gd name="connsiteY427" fmla="*/ 1370393 h 6858000"/>
              <a:gd name="connsiteX428" fmla="*/ 2688170 w 12540226"/>
              <a:gd name="connsiteY428" fmla="*/ 1326146 h 6858000"/>
              <a:gd name="connsiteX429" fmla="*/ 2677624 w 12540226"/>
              <a:gd name="connsiteY429" fmla="*/ 1303099 h 6858000"/>
              <a:gd name="connsiteX430" fmla="*/ 2651058 w 12540226"/>
              <a:gd name="connsiteY430" fmla="*/ 1294102 h 6858000"/>
              <a:gd name="connsiteX431" fmla="*/ 2614481 w 12540226"/>
              <a:gd name="connsiteY431" fmla="*/ 1323681 h 6858000"/>
              <a:gd name="connsiteX432" fmla="*/ 2609408 w 12540226"/>
              <a:gd name="connsiteY432" fmla="*/ 1412667 h 6858000"/>
              <a:gd name="connsiteX433" fmla="*/ 2609942 w 12540226"/>
              <a:gd name="connsiteY433" fmla="*/ 1455557 h 6858000"/>
              <a:gd name="connsiteX434" fmla="*/ 2610209 w 12540226"/>
              <a:gd name="connsiteY434" fmla="*/ 1498201 h 6858000"/>
              <a:gd name="connsiteX435" fmla="*/ 2545331 w 12540226"/>
              <a:gd name="connsiteY435" fmla="*/ 1506335 h 6858000"/>
              <a:gd name="connsiteX436" fmla="*/ 2520233 w 12540226"/>
              <a:gd name="connsiteY436" fmla="*/ 1500419 h 6858000"/>
              <a:gd name="connsiteX437" fmla="*/ 2510087 w 12540226"/>
              <a:gd name="connsiteY437" fmla="*/ 1395165 h 6858000"/>
              <a:gd name="connsiteX438" fmla="*/ 2513958 w 12540226"/>
              <a:gd name="connsiteY438" fmla="*/ 1360040 h 6858000"/>
              <a:gd name="connsiteX439" fmla="*/ 2517830 w 12540226"/>
              <a:gd name="connsiteY439" fmla="*/ 1324914 h 6858000"/>
              <a:gd name="connsiteX440" fmla="*/ 2506750 w 12540226"/>
              <a:gd name="connsiteY440" fmla="*/ 1301743 h 6858000"/>
              <a:gd name="connsiteX441" fmla="*/ 2480184 w 12540226"/>
              <a:gd name="connsiteY441" fmla="*/ 1292623 h 6858000"/>
              <a:gd name="connsiteX442" fmla="*/ 2940099 w 12540226"/>
              <a:gd name="connsiteY442" fmla="*/ 1292376 h 6858000"/>
              <a:gd name="connsiteX443" fmla="*/ 2913400 w 12540226"/>
              <a:gd name="connsiteY443" fmla="*/ 1301497 h 6858000"/>
              <a:gd name="connsiteX444" fmla="*/ 2902986 w 12540226"/>
              <a:gd name="connsiteY444" fmla="*/ 1324667 h 6858000"/>
              <a:gd name="connsiteX445" fmla="*/ 2901652 w 12540226"/>
              <a:gd name="connsiteY445" fmla="*/ 1366942 h 6858000"/>
              <a:gd name="connsiteX446" fmla="*/ 2900317 w 12540226"/>
              <a:gd name="connsiteY446" fmla="*/ 1409462 h 6858000"/>
              <a:gd name="connsiteX447" fmla="*/ 2897246 w 12540226"/>
              <a:gd name="connsiteY447" fmla="*/ 1466526 h 6858000"/>
              <a:gd name="connsiteX448" fmla="*/ 2894176 w 12540226"/>
              <a:gd name="connsiteY448" fmla="*/ 1523590 h 6858000"/>
              <a:gd name="connsiteX449" fmla="*/ 2931822 w 12540226"/>
              <a:gd name="connsiteY449" fmla="*/ 1564016 h 6858000"/>
              <a:gd name="connsiteX450" fmla="*/ 2958254 w 12540226"/>
              <a:gd name="connsiteY450" fmla="*/ 1554772 h 6858000"/>
              <a:gd name="connsiteX451" fmla="*/ 2968667 w 12540226"/>
              <a:gd name="connsiteY451" fmla="*/ 1531725 h 6858000"/>
              <a:gd name="connsiteX452" fmla="*/ 2971337 w 12540226"/>
              <a:gd name="connsiteY452" fmla="*/ 1467635 h 6858000"/>
              <a:gd name="connsiteX453" fmla="*/ 3006579 w 12540226"/>
              <a:gd name="connsiteY453" fmla="*/ 1445944 h 6858000"/>
              <a:gd name="connsiteX454" fmla="*/ 3049031 w 12540226"/>
              <a:gd name="connsiteY454" fmla="*/ 1495736 h 6858000"/>
              <a:gd name="connsiteX455" fmla="*/ 3088812 w 12540226"/>
              <a:gd name="connsiteY455" fmla="*/ 1547500 h 6858000"/>
              <a:gd name="connsiteX456" fmla="*/ 3120852 w 12540226"/>
              <a:gd name="connsiteY456" fmla="*/ 1565495 h 6858000"/>
              <a:gd name="connsiteX457" fmla="*/ 3147417 w 12540226"/>
              <a:gd name="connsiteY457" fmla="*/ 1556251 h 6858000"/>
              <a:gd name="connsiteX458" fmla="*/ 3159298 w 12540226"/>
              <a:gd name="connsiteY458" fmla="*/ 1533697 h 6858000"/>
              <a:gd name="connsiteX459" fmla="*/ 3119248 w 12540226"/>
              <a:gd name="connsiteY459" fmla="*/ 1469114 h 6858000"/>
              <a:gd name="connsiteX460" fmla="*/ 3063715 w 12540226"/>
              <a:gd name="connsiteY460" fmla="*/ 1404532 h 6858000"/>
              <a:gd name="connsiteX461" fmla="*/ 3133400 w 12540226"/>
              <a:gd name="connsiteY461" fmla="*/ 1330830 h 6858000"/>
              <a:gd name="connsiteX462" fmla="*/ 3122053 w 12540226"/>
              <a:gd name="connsiteY462" fmla="*/ 1308029 h 6858000"/>
              <a:gd name="connsiteX463" fmla="*/ 3095487 w 12540226"/>
              <a:gd name="connsiteY463" fmla="*/ 1298046 h 6858000"/>
              <a:gd name="connsiteX464" fmla="*/ 3069055 w 12540226"/>
              <a:gd name="connsiteY464" fmla="*/ 1308645 h 6858000"/>
              <a:gd name="connsiteX465" fmla="*/ 2974007 w 12540226"/>
              <a:gd name="connsiteY465" fmla="*/ 1386045 h 6858000"/>
              <a:gd name="connsiteX466" fmla="*/ 2975609 w 12540226"/>
              <a:gd name="connsiteY466" fmla="*/ 1355233 h 6858000"/>
              <a:gd name="connsiteX467" fmla="*/ 2976943 w 12540226"/>
              <a:gd name="connsiteY467" fmla="*/ 1324421 h 6858000"/>
              <a:gd name="connsiteX468" fmla="*/ 2966531 w 12540226"/>
              <a:gd name="connsiteY468" fmla="*/ 1301497 h 6858000"/>
              <a:gd name="connsiteX469" fmla="*/ 2940099 w 12540226"/>
              <a:gd name="connsiteY469" fmla="*/ 1292376 h 6858000"/>
              <a:gd name="connsiteX470" fmla="*/ 1351292 w 12540226"/>
              <a:gd name="connsiteY470" fmla="*/ 1292376 h 6858000"/>
              <a:gd name="connsiteX471" fmla="*/ 1324592 w 12540226"/>
              <a:gd name="connsiteY471" fmla="*/ 1301497 h 6858000"/>
              <a:gd name="connsiteX472" fmla="*/ 1314180 w 12540226"/>
              <a:gd name="connsiteY472" fmla="*/ 1324667 h 6858000"/>
              <a:gd name="connsiteX473" fmla="*/ 1312845 w 12540226"/>
              <a:gd name="connsiteY473" fmla="*/ 1366942 h 6858000"/>
              <a:gd name="connsiteX474" fmla="*/ 1311510 w 12540226"/>
              <a:gd name="connsiteY474" fmla="*/ 1409462 h 6858000"/>
              <a:gd name="connsiteX475" fmla="*/ 1308439 w 12540226"/>
              <a:gd name="connsiteY475" fmla="*/ 1466526 h 6858000"/>
              <a:gd name="connsiteX476" fmla="*/ 1305369 w 12540226"/>
              <a:gd name="connsiteY476" fmla="*/ 1523590 h 6858000"/>
              <a:gd name="connsiteX477" fmla="*/ 1343014 w 12540226"/>
              <a:gd name="connsiteY477" fmla="*/ 1564016 h 6858000"/>
              <a:gd name="connsiteX478" fmla="*/ 1369446 w 12540226"/>
              <a:gd name="connsiteY478" fmla="*/ 1554772 h 6858000"/>
              <a:gd name="connsiteX479" fmla="*/ 1379860 w 12540226"/>
              <a:gd name="connsiteY479" fmla="*/ 1531725 h 6858000"/>
              <a:gd name="connsiteX480" fmla="*/ 1382529 w 12540226"/>
              <a:gd name="connsiteY480" fmla="*/ 1467635 h 6858000"/>
              <a:gd name="connsiteX481" fmla="*/ 1417772 w 12540226"/>
              <a:gd name="connsiteY481" fmla="*/ 1445944 h 6858000"/>
              <a:gd name="connsiteX482" fmla="*/ 1460223 w 12540226"/>
              <a:gd name="connsiteY482" fmla="*/ 1495736 h 6858000"/>
              <a:gd name="connsiteX483" fmla="*/ 1500005 w 12540226"/>
              <a:gd name="connsiteY483" fmla="*/ 1547500 h 6858000"/>
              <a:gd name="connsiteX484" fmla="*/ 1532044 w 12540226"/>
              <a:gd name="connsiteY484" fmla="*/ 1565495 h 6858000"/>
              <a:gd name="connsiteX485" fmla="*/ 1558609 w 12540226"/>
              <a:gd name="connsiteY485" fmla="*/ 1556251 h 6858000"/>
              <a:gd name="connsiteX486" fmla="*/ 1570490 w 12540226"/>
              <a:gd name="connsiteY486" fmla="*/ 1533697 h 6858000"/>
              <a:gd name="connsiteX487" fmla="*/ 1530442 w 12540226"/>
              <a:gd name="connsiteY487" fmla="*/ 1469114 h 6858000"/>
              <a:gd name="connsiteX488" fmla="*/ 1474909 w 12540226"/>
              <a:gd name="connsiteY488" fmla="*/ 1404532 h 6858000"/>
              <a:gd name="connsiteX489" fmla="*/ 1544592 w 12540226"/>
              <a:gd name="connsiteY489" fmla="*/ 1330830 h 6858000"/>
              <a:gd name="connsiteX490" fmla="*/ 1533246 w 12540226"/>
              <a:gd name="connsiteY490" fmla="*/ 1308029 h 6858000"/>
              <a:gd name="connsiteX491" fmla="*/ 1506680 w 12540226"/>
              <a:gd name="connsiteY491" fmla="*/ 1298046 h 6858000"/>
              <a:gd name="connsiteX492" fmla="*/ 1480248 w 12540226"/>
              <a:gd name="connsiteY492" fmla="*/ 1308645 h 6858000"/>
              <a:gd name="connsiteX493" fmla="*/ 1385200 w 12540226"/>
              <a:gd name="connsiteY493" fmla="*/ 1386045 h 6858000"/>
              <a:gd name="connsiteX494" fmla="*/ 1386802 w 12540226"/>
              <a:gd name="connsiteY494" fmla="*/ 1355233 h 6858000"/>
              <a:gd name="connsiteX495" fmla="*/ 1388136 w 12540226"/>
              <a:gd name="connsiteY495" fmla="*/ 1324421 h 6858000"/>
              <a:gd name="connsiteX496" fmla="*/ 1377724 w 12540226"/>
              <a:gd name="connsiteY496" fmla="*/ 1301497 h 6858000"/>
              <a:gd name="connsiteX497" fmla="*/ 1351292 w 12540226"/>
              <a:gd name="connsiteY497" fmla="*/ 1292376 h 6858000"/>
              <a:gd name="connsiteX498" fmla="*/ 3225940 w 12540226"/>
              <a:gd name="connsiteY498" fmla="*/ 1286214 h 6858000"/>
              <a:gd name="connsiteX499" fmla="*/ 3199508 w 12540226"/>
              <a:gd name="connsiteY499" fmla="*/ 1295334 h 6858000"/>
              <a:gd name="connsiteX500" fmla="*/ 3188829 w 12540226"/>
              <a:gd name="connsiteY500" fmla="*/ 1318505 h 6858000"/>
              <a:gd name="connsiteX501" fmla="*/ 3189763 w 12540226"/>
              <a:gd name="connsiteY501" fmla="*/ 1340566 h 6858000"/>
              <a:gd name="connsiteX502" fmla="*/ 3190697 w 12540226"/>
              <a:gd name="connsiteY502" fmla="*/ 1362628 h 6858000"/>
              <a:gd name="connsiteX503" fmla="*/ 3186826 w 12540226"/>
              <a:gd name="connsiteY503" fmla="*/ 1429305 h 6858000"/>
              <a:gd name="connsiteX504" fmla="*/ 3182955 w 12540226"/>
              <a:gd name="connsiteY504" fmla="*/ 1495736 h 6858000"/>
              <a:gd name="connsiteX505" fmla="*/ 3184690 w 12540226"/>
              <a:gd name="connsiteY505" fmla="*/ 1516935 h 6858000"/>
              <a:gd name="connsiteX506" fmla="*/ 3186425 w 12540226"/>
              <a:gd name="connsiteY506" fmla="*/ 1537887 h 6858000"/>
              <a:gd name="connsiteX507" fmla="*/ 3196838 w 12540226"/>
              <a:gd name="connsiteY507" fmla="*/ 1561551 h 6858000"/>
              <a:gd name="connsiteX508" fmla="*/ 3223270 w 12540226"/>
              <a:gd name="connsiteY508" fmla="*/ 1570918 h 6858000"/>
              <a:gd name="connsiteX509" fmla="*/ 3249702 w 12540226"/>
              <a:gd name="connsiteY509" fmla="*/ 1561551 h 6858000"/>
              <a:gd name="connsiteX510" fmla="*/ 3260115 w 12540226"/>
              <a:gd name="connsiteY510" fmla="*/ 1537887 h 6858000"/>
              <a:gd name="connsiteX511" fmla="*/ 3258513 w 12540226"/>
              <a:gd name="connsiteY511" fmla="*/ 1516935 h 6858000"/>
              <a:gd name="connsiteX512" fmla="*/ 3256912 w 12540226"/>
              <a:gd name="connsiteY512" fmla="*/ 1495736 h 6858000"/>
              <a:gd name="connsiteX513" fmla="*/ 3258246 w 12540226"/>
              <a:gd name="connsiteY513" fmla="*/ 1473798 h 6858000"/>
              <a:gd name="connsiteX514" fmla="*/ 3260649 w 12540226"/>
              <a:gd name="connsiteY514" fmla="*/ 1452106 h 6858000"/>
              <a:gd name="connsiteX515" fmla="*/ 3297761 w 12540226"/>
              <a:gd name="connsiteY515" fmla="*/ 1383950 h 6858000"/>
              <a:gd name="connsiteX516" fmla="*/ 3345819 w 12540226"/>
              <a:gd name="connsiteY516" fmla="*/ 1357205 h 6858000"/>
              <a:gd name="connsiteX517" fmla="*/ 3357567 w 12540226"/>
              <a:gd name="connsiteY517" fmla="*/ 1378404 h 6858000"/>
              <a:gd name="connsiteX518" fmla="*/ 3357033 w 12540226"/>
              <a:gd name="connsiteY518" fmla="*/ 1389619 h 6858000"/>
              <a:gd name="connsiteX519" fmla="*/ 3356499 w 12540226"/>
              <a:gd name="connsiteY519" fmla="*/ 1398370 h 6858000"/>
              <a:gd name="connsiteX520" fmla="*/ 3355564 w 12540226"/>
              <a:gd name="connsiteY520" fmla="*/ 1420555 h 6858000"/>
              <a:gd name="connsiteX521" fmla="*/ 3354630 w 12540226"/>
              <a:gd name="connsiteY521" fmla="*/ 1442739 h 6858000"/>
              <a:gd name="connsiteX522" fmla="*/ 3371450 w 12540226"/>
              <a:gd name="connsiteY522" fmla="*/ 1604441 h 6858000"/>
              <a:gd name="connsiteX523" fmla="*/ 3407761 w 12540226"/>
              <a:gd name="connsiteY523" fmla="*/ 1634514 h 6858000"/>
              <a:gd name="connsiteX524" fmla="*/ 3434326 w 12540226"/>
              <a:gd name="connsiteY524" fmla="*/ 1625393 h 6858000"/>
              <a:gd name="connsiteX525" fmla="*/ 3445140 w 12540226"/>
              <a:gd name="connsiteY525" fmla="*/ 1602223 h 6858000"/>
              <a:gd name="connsiteX526" fmla="*/ 3436730 w 12540226"/>
              <a:gd name="connsiteY526" fmla="*/ 1523220 h 6858000"/>
              <a:gd name="connsiteX527" fmla="*/ 3428319 w 12540226"/>
              <a:gd name="connsiteY527" fmla="*/ 1443725 h 6858000"/>
              <a:gd name="connsiteX528" fmla="*/ 3428586 w 12540226"/>
              <a:gd name="connsiteY528" fmla="*/ 1427949 h 6858000"/>
              <a:gd name="connsiteX529" fmla="*/ 3428586 w 12540226"/>
              <a:gd name="connsiteY529" fmla="*/ 1410448 h 6858000"/>
              <a:gd name="connsiteX530" fmla="*/ 3415771 w 12540226"/>
              <a:gd name="connsiteY530" fmla="*/ 1331076 h 6858000"/>
              <a:gd name="connsiteX531" fmla="*/ 3345819 w 12540226"/>
              <a:gd name="connsiteY531" fmla="*/ 1291390 h 6858000"/>
              <a:gd name="connsiteX532" fmla="*/ 3263586 w 12540226"/>
              <a:gd name="connsiteY532" fmla="*/ 1328118 h 6858000"/>
              <a:gd name="connsiteX533" fmla="*/ 3263586 w 12540226"/>
              <a:gd name="connsiteY533" fmla="*/ 1325407 h 6858000"/>
              <a:gd name="connsiteX534" fmla="*/ 3225940 w 12540226"/>
              <a:gd name="connsiteY534" fmla="*/ 1286214 h 6858000"/>
              <a:gd name="connsiteX535" fmla="*/ 3333804 w 12540226"/>
              <a:gd name="connsiteY535" fmla="*/ 1170361 h 6858000"/>
              <a:gd name="connsiteX536" fmla="*/ 3304436 w 12540226"/>
              <a:gd name="connsiteY536" fmla="*/ 1184411 h 6858000"/>
              <a:gd name="connsiteX537" fmla="*/ 3285746 w 12540226"/>
              <a:gd name="connsiteY537" fmla="*/ 1216455 h 6858000"/>
              <a:gd name="connsiteX538" fmla="*/ 3271062 w 12540226"/>
              <a:gd name="connsiteY538" fmla="*/ 1247267 h 6858000"/>
              <a:gd name="connsiteX539" fmla="*/ 3279072 w 12540226"/>
              <a:gd name="connsiteY539" fmla="*/ 1264029 h 6858000"/>
              <a:gd name="connsiteX540" fmla="*/ 3301232 w 12540226"/>
              <a:gd name="connsiteY540" fmla="*/ 1272164 h 6858000"/>
              <a:gd name="connsiteX541" fmla="*/ 3327664 w 12540226"/>
              <a:gd name="connsiteY541" fmla="*/ 1259839 h 6858000"/>
              <a:gd name="connsiteX542" fmla="*/ 3369314 w 12540226"/>
              <a:gd name="connsiteY542" fmla="*/ 1196736 h 6858000"/>
              <a:gd name="connsiteX543" fmla="*/ 3358367 w 12540226"/>
              <a:gd name="connsiteY543" fmla="*/ 1178002 h 6858000"/>
              <a:gd name="connsiteX544" fmla="*/ 3333804 w 12540226"/>
              <a:gd name="connsiteY544" fmla="*/ 1170361 h 6858000"/>
              <a:gd name="connsiteX545" fmla="*/ 2601912 w 12540226"/>
              <a:gd name="connsiteY545" fmla="*/ 755246 h 6858000"/>
              <a:gd name="connsiteX546" fmla="*/ 2647033 w 12540226"/>
              <a:gd name="connsiteY546" fmla="*/ 834865 h 6858000"/>
              <a:gd name="connsiteX547" fmla="*/ 2626208 w 12540226"/>
              <a:gd name="connsiteY547" fmla="*/ 880960 h 6858000"/>
              <a:gd name="connsiteX548" fmla="*/ 2585892 w 12540226"/>
              <a:gd name="connsiteY548" fmla="*/ 895503 h 6858000"/>
              <a:gd name="connsiteX549" fmla="*/ 2552252 w 12540226"/>
              <a:gd name="connsiteY549" fmla="*/ 882932 h 6858000"/>
              <a:gd name="connsiteX550" fmla="*/ 2534096 w 12540226"/>
              <a:gd name="connsiteY550" fmla="*/ 837576 h 6858000"/>
              <a:gd name="connsiteX551" fmla="*/ 2550116 w 12540226"/>
              <a:gd name="connsiteY551" fmla="*/ 782854 h 6858000"/>
              <a:gd name="connsiteX552" fmla="*/ 2601912 w 12540226"/>
              <a:gd name="connsiteY552" fmla="*/ 755246 h 6858000"/>
              <a:gd name="connsiteX553" fmla="*/ 1477366 w 12540226"/>
              <a:gd name="connsiteY553" fmla="*/ 755246 h 6858000"/>
              <a:gd name="connsiteX554" fmla="*/ 1522488 w 12540226"/>
              <a:gd name="connsiteY554" fmla="*/ 834865 h 6858000"/>
              <a:gd name="connsiteX555" fmla="*/ 1501663 w 12540226"/>
              <a:gd name="connsiteY555" fmla="*/ 880960 h 6858000"/>
              <a:gd name="connsiteX556" fmla="*/ 1461348 w 12540226"/>
              <a:gd name="connsiteY556" fmla="*/ 895503 h 6858000"/>
              <a:gd name="connsiteX557" fmla="*/ 1427706 w 12540226"/>
              <a:gd name="connsiteY557" fmla="*/ 882932 h 6858000"/>
              <a:gd name="connsiteX558" fmla="*/ 1409551 w 12540226"/>
              <a:gd name="connsiteY558" fmla="*/ 837576 h 6858000"/>
              <a:gd name="connsiteX559" fmla="*/ 1425570 w 12540226"/>
              <a:gd name="connsiteY559" fmla="*/ 782854 h 6858000"/>
              <a:gd name="connsiteX560" fmla="*/ 1477366 w 12540226"/>
              <a:gd name="connsiteY560" fmla="*/ 755246 h 6858000"/>
              <a:gd name="connsiteX561" fmla="*/ 4506025 w 12540226"/>
              <a:gd name="connsiteY561" fmla="*/ 747358 h 6858000"/>
              <a:gd name="connsiteX562" fmla="*/ 4522578 w 12540226"/>
              <a:gd name="connsiteY562" fmla="*/ 752042 h 6858000"/>
              <a:gd name="connsiteX563" fmla="*/ 4517773 w 12540226"/>
              <a:gd name="connsiteY563" fmla="*/ 792960 h 6858000"/>
              <a:gd name="connsiteX564" fmla="*/ 4525782 w 12540226"/>
              <a:gd name="connsiteY564" fmla="*/ 880713 h 6858000"/>
              <a:gd name="connsiteX565" fmla="*/ 4466511 w 12540226"/>
              <a:gd name="connsiteY565" fmla="*/ 900679 h 6858000"/>
              <a:gd name="connsiteX566" fmla="*/ 4415248 w 12540226"/>
              <a:gd name="connsiteY566" fmla="*/ 834372 h 6858000"/>
              <a:gd name="connsiteX567" fmla="*/ 4442348 w 12540226"/>
              <a:gd name="connsiteY567" fmla="*/ 773857 h 6858000"/>
              <a:gd name="connsiteX568" fmla="*/ 4506025 w 12540226"/>
              <a:gd name="connsiteY568" fmla="*/ 747358 h 6858000"/>
              <a:gd name="connsiteX569" fmla="*/ 2605383 w 12540226"/>
              <a:gd name="connsiteY569" fmla="*/ 690171 h 6858000"/>
              <a:gd name="connsiteX570" fmla="*/ 2492446 w 12540226"/>
              <a:gd name="connsiteY570" fmla="*/ 740457 h 6858000"/>
              <a:gd name="connsiteX571" fmla="*/ 2460140 w 12540226"/>
              <a:gd name="connsiteY571" fmla="*/ 837576 h 6858000"/>
              <a:gd name="connsiteX572" fmla="*/ 2500990 w 12540226"/>
              <a:gd name="connsiteY572" fmla="*/ 929026 h 6858000"/>
              <a:gd name="connsiteX573" fmla="*/ 2585892 w 12540226"/>
              <a:gd name="connsiteY573" fmla="*/ 960331 h 6858000"/>
              <a:gd name="connsiteX574" fmla="*/ 2685480 w 12540226"/>
              <a:gd name="connsiteY574" fmla="*/ 915223 h 6858000"/>
              <a:gd name="connsiteX575" fmla="*/ 2718587 w 12540226"/>
              <a:gd name="connsiteY575" fmla="*/ 817610 h 6858000"/>
              <a:gd name="connsiteX576" fmla="*/ 2707907 w 12540226"/>
              <a:gd name="connsiteY576" fmla="*/ 760669 h 6858000"/>
              <a:gd name="connsiteX577" fmla="*/ 2753562 w 12540226"/>
              <a:gd name="connsiteY577" fmla="*/ 746126 h 6858000"/>
              <a:gd name="connsiteX578" fmla="*/ 2768514 w 12540226"/>
              <a:gd name="connsiteY578" fmla="*/ 717779 h 6858000"/>
              <a:gd name="connsiteX579" fmla="*/ 2739412 w 12540226"/>
              <a:gd name="connsiteY579" fmla="*/ 693376 h 6858000"/>
              <a:gd name="connsiteX580" fmla="*/ 2729801 w 12540226"/>
              <a:gd name="connsiteY580" fmla="*/ 694115 h 6858000"/>
              <a:gd name="connsiteX581" fmla="*/ 2718053 w 12540226"/>
              <a:gd name="connsiteY581" fmla="*/ 697073 h 6858000"/>
              <a:gd name="connsiteX582" fmla="*/ 2706305 w 12540226"/>
              <a:gd name="connsiteY582" fmla="*/ 699045 h 6858000"/>
              <a:gd name="connsiteX583" fmla="*/ 2629679 w 12540226"/>
              <a:gd name="connsiteY583" fmla="*/ 692636 h 6858000"/>
              <a:gd name="connsiteX584" fmla="*/ 2605383 w 12540226"/>
              <a:gd name="connsiteY584" fmla="*/ 690171 h 6858000"/>
              <a:gd name="connsiteX585" fmla="*/ 1480838 w 12540226"/>
              <a:gd name="connsiteY585" fmla="*/ 690171 h 6858000"/>
              <a:gd name="connsiteX586" fmla="*/ 1367901 w 12540226"/>
              <a:gd name="connsiteY586" fmla="*/ 740457 h 6858000"/>
              <a:gd name="connsiteX587" fmla="*/ 1335595 w 12540226"/>
              <a:gd name="connsiteY587" fmla="*/ 837576 h 6858000"/>
              <a:gd name="connsiteX588" fmla="*/ 1376444 w 12540226"/>
              <a:gd name="connsiteY588" fmla="*/ 929026 h 6858000"/>
              <a:gd name="connsiteX589" fmla="*/ 1461348 w 12540226"/>
              <a:gd name="connsiteY589" fmla="*/ 960331 h 6858000"/>
              <a:gd name="connsiteX590" fmla="*/ 1560935 w 12540226"/>
              <a:gd name="connsiteY590" fmla="*/ 915223 h 6858000"/>
              <a:gd name="connsiteX591" fmla="*/ 1594041 w 12540226"/>
              <a:gd name="connsiteY591" fmla="*/ 817610 h 6858000"/>
              <a:gd name="connsiteX592" fmla="*/ 1565741 w 12540226"/>
              <a:gd name="connsiteY592" fmla="*/ 729611 h 6858000"/>
              <a:gd name="connsiteX593" fmla="*/ 1480838 w 12540226"/>
              <a:gd name="connsiteY593" fmla="*/ 690171 h 6858000"/>
              <a:gd name="connsiteX594" fmla="*/ 4704828 w 12540226"/>
              <a:gd name="connsiteY594" fmla="*/ 687460 h 6858000"/>
              <a:gd name="connsiteX595" fmla="*/ 4678395 w 12540226"/>
              <a:gd name="connsiteY595" fmla="*/ 696703 h 6858000"/>
              <a:gd name="connsiteX596" fmla="*/ 4667983 w 12540226"/>
              <a:gd name="connsiteY596" fmla="*/ 720244 h 6858000"/>
              <a:gd name="connsiteX597" fmla="*/ 4665313 w 12540226"/>
              <a:gd name="connsiteY597" fmla="*/ 775213 h 6858000"/>
              <a:gd name="connsiteX598" fmla="*/ 4662643 w 12540226"/>
              <a:gd name="connsiteY598" fmla="*/ 830181 h 6858000"/>
              <a:gd name="connsiteX599" fmla="*/ 4663578 w 12540226"/>
              <a:gd name="connsiteY599" fmla="*/ 875290 h 6858000"/>
              <a:gd name="connsiteX600" fmla="*/ 4664511 w 12540226"/>
              <a:gd name="connsiteY600" fmla="*/ 920399 h 6858000"/>
              <a:gd name="connsiteX601" fmla="*/ 4674925 w 12540226"/>
              <a:gd name="connsiteY601" fmla="*/ 943939 h 6858000"/>
              <a:gd name="connsiteX602" fmla="*/ 4701357 w 12540226"/>
              <a:gd name="connsiteY602" fmla="*/ 953183 h 6858000"/>
              <a:gd name="connsiteX603" fmla="*/ 4727788 w 12540226"/>
              <a:gd name="connsiteY603" fmla="*/ 943939 h 6858000"/>
              <a:gd name="connsiteX604" fmla="*/ 4738202 w 12540226"/>
              <a:gd name="connsiteY604" fmla="*/ 920399 h 6858000"/>
              <a:gd name="connsiteX605" fmla="*/ 4737268 w 12540226"/>
              <a:gd name="connsiteY605" fmla="*/ 875290 h 6858000"/>
              <a:gd name="connsiteX606" fmla="*/ 4736332 w 12540226"/>
              <a:gd name="connsiteY606" fmla="*/ 830181 h 6858000"/>
              <a:gd name="connsiteX607" fmla="*/ 4739002 w 12540226"/>
              <a:gd name="connsiteY607" fmla="*/ 775213 h 6858000"/>
              <a:gd name="connsiteX608" fmla="*/ 4741672 w 12540226"/>
              <a:gd name="connsiteY608" fmla="*/ 720244 h 6858000"/>
              <a:gd name="connsiteX609" fmla="*/ 4731260 w 12540226"/>
              <a:gd name="connsiteY609" fmla="*/ 696703 h 6858000"/>
              <a:gd name="connsiteX610" fmla="*/ 4704828 w 12540226"/>
              <a:gd name="connsiteY610" fmla="*/ 687460 h 6858000"/>
              <a:gd name="connsiteX611" fmla="*/ 3126337 w 12540226"/>
              <a:gd name="connsiteY611" fmla="*/ 687460 h 6858000"/>
              <a:gd name="connsiteX612" fmla="*/ 3099906 w 12540226"/>
              <a:gd name="connsiteY612" fmla="*/ 696703 h 6858000"/>
              <a:gd name="connsiteX613" fmla="*/ 3089492 w 12540226"/>
              <a:gd name="connsiteY613" fmla="*/ 720244 h 6858000"/>
              <a:gd name="connsiteX614" fmla="*/ 3086823 w 12540226"/>
              <a:gd name="connsiteY614" fmla="*/ 775213 h 6858000"/>
              <a:gd name="connsiteX615" fmla="*/ 3084153 w 12540226"/>
              <a:gd name="connsiteY615" fmla="*/ 830181 h 6858000"/>
              <a:gd name="connsiteX616" fmla="*/ 3085087 w 12540226"/>
              <a:gd name="connsiteY616" fmla="*/ 875290 h 6858000"/>
              <a:gd name="connsiteX617" fmla="*/ 3086022 w 12540226"/>
              <a:gd name="connsiteY617" fmla="*/ 920399 h 6858000"/>
              <a:gd name="connsiteX618" fmla="*/ 3096434 w 12540226"/>
              <a:gd name="connsiteY618" fmla="*/ 943939 h 6858000"/>
              <a:gd name="connsiteX619" fmla="*/ 3122866 w 12540226"/>
              <a:gd name="connsiteY619" fmla="*/ 953183 h 6858000"/>
              <a:gd name="connsiteX620" fmla="*/ 3149298 w 12540226"/>
              <a:gd name="connsiteY620" fmla="*/ 943939 h 6858000"/>
              <a:gd name="connsiteX621" fmla="*/ 3159711 w 12540226"/>
              <a:gd name="connsiteY621" fmla="*/ 920399 h 6858000"/>
              <a:gd name="connsiteX622" fmla="*/ 3158777 w 12540226"/>
              <a:gd name="connsiteY622" fmla="*/ 875290 h 6858000"/>
              <a:gd name="connsiteX623" fmla="*/ 3157842 w 12540226"/>
              <a:gd name="connsiteY623" fmla="*/ 830181 h 6858000"/>
              <a:gd name="connsiteX624" fmla="*/ 3160512 w 12540226"/>
              <a:gd name="connsiteY624" fmla="*/ 775213 h 6858000"/>
              <a:gd name="connsiteX625" fmla="*/ 3163182 w 12540226"/>
              <a:gd name="connsiteY625" fmla="*/ 720244 h 6858000"/>
              <a:gd name="connsiteX626" fmla="*/ 3152770 w 12540226"/>
              <a:gd name="connsiteY626" fmla="*/ 696703 h 6858000"/>
              <a:gd name="connsiteX627" fmla="*/ 3126337 w 12540226"/>
              <a:gd name="connsiteY627" fmla="*/ 687460 h 6858000"/>
              <a:gd name="connsiteX628" fmla="*/ 2373202 w 12540226"/>
              <a:gd name="connsiteY628" fmla="*/ 687460 h 6858000"/>
              <a:gd name="connsiteX629" fmla="*/ 2346770 w 12540226"/>
              <a:gd name="connsiteY629" fmla="*/ 696703 h 6858000"/>
              <a:gd name="connsiteX630" fmla="*/ 2336357 w 12540226"/>
              <a:gd name="connsiteY630" fmla="*/ 720244 h 6858000"/>
              <a:gd name="connsiteX631" fmla="*/ 2333687 w 12540226"/>
              <a:gd name="connsiteY631" fmla="*/ 775213 h 6858000"/>
              <a:gd name="connsiteX632" fmla="*/ 2331017 w 12540226"/>
              <a:gd name="connsiteY632" fmla="*/ 830181 h 6858000"/>
              <a:gd name="connsiteX633" fmla="*/ 2331952 w 12540226"/>
              <a:gd name="connsiteY633" fmla="*/ 875290 h 6858000"/>
              <a:gd name="connsiteX634" fmla="*/ 2332886 w 12540226"/>
              <a:gd name="connsiteY634" fmla="*/ 920399 h 6858000"/>
              <a:gd name="connsiteX635" fmla="*/ 2343299 w 12540226"/>
              <a:gd name="connsiteY635" fmla="*/ 943939 h 6858000"/>
              <a:gd name="connsiteX636" fmla="*/ 2369730 w 12540226"/>
              <a:gd name="connsiteY636" fmla="*/ 953183 h 6858000"/>
              <a:gd name="connsiteX637" fmla="*/ 2396162 w 12540226"/>
              <a:gd name="connsiteY637" fmla="*/ 943939 h 6858000"/>
              <a:gd name="connsiteX638" fmla="*/ 2406576 w 12540226"/>
              <a:gd name="connsiteY638" fmla="*/ 920399 h 6858000"/>
              <a:gd name="connsiteX639" fmla="*/ 2405641 w 12540226"/>
              <a:gd name="connsiteY639" fmla="*/ 875290 h 6858000"/>
              <a:gd name="connsiteX640" fmla="*/ 2404706 w 12540226"/>
              <a:gd name="connsiteY640" fmla="*/ 830181 h 6858000"/>
              <a:gd name="connsiteX641" fmla="*/ 2407376 w 12540226"/>
              <a:gd name="connsiteY641" fmla="*/ 775213 h 6858000"/>
              <a:gd name="connsiteX642" fmla="*/ 2410046 w 12540226"/>
              <a:gd name="connsiteY642" fmla="*/ 720244 h 6858000"/>
              <a:gd name="connsiteX643" fmla="*/ 2399634 w 12540226"/>
              <a:gd name="connsiteY643" fmla="*/ 696703 h 6858000"/>
              <a:gd name="connsiteX644" fmla="*/ 2373202 w 12540226"/>
              <a:gd name="connsiteY644" fmla="*/ 687460 h 6858000"/>
              <a:gd name="connsiteX645" fmla="*/ 1960525 w 12540226"/>
              <a:gd name="connsiteY645" fmla="*/ 687460 h 6858000"/>
              <a:gd name="connsiteX646" fmla="*/ 1934093 w 12540226"/>
              <a:gd name="connsiteY646" fmla="*/ 696703 h 6858000"/>
              <a:gd name="connsiteX647" fmla="*/ 1923679 w 12540226"/>
              <a:gd name="connsiteY647" fmla="*/ 720244 h 6858000"/>
              <a:gd name="connsiteX648" fmla="*/ 1921009 w 12540226"/>
              <a:gd name="connsiteY648" fmla="*/ 775213 h 6858000"/>
              <a:gd name="connsiteX649" fmla="*/ 1918340 w 12540226"/>
              <a:gd name="connsiteY649" fmla="*/ 830181 h 6858000"/>
              <a:gd name="connsiteX650" fmla="*/ 1919274 w 12540226"/>
              <a:gd name="connsiteY650" fmla="*/ 875290 h 6858000"/>
              <a:gd name="connsiteX651" fmla="*/ 1920209 w 12540226"/>
              <a:gd name="connsiteY651" fmla="*/ 920399 h 6858000"/>
              <a:gd name="connsiteX652" fmla="*/ 1930621 w 12540226"/>
              <a:gd name="connsiteY652" fmla="*/ 943939 h 6858000"/>
              <a:gd name="connsiteX653" fmla="*/ 1957053 w 12540226"/>
              <a:gd name="connsiteY653" fmla="*/ 953183 h 6858000"/>
              <a:gd name="connsiteX654" fmla="*/ 1983485 w 12540226"/>
              <a:gd name="connsiteY654" fmla="*/ 943939 h 6858000"/>
              <a:gd name="connsiteX655" fmla="*/ 1993898 w 12540226"/>
              <a:gd name="connsiteY655" fmla="*/ 920399 h 6858000"/>
              <a:gd name="connsiteX656" fmla="*/ 1992964 w 12540226"/>
              <a:gd name="connsiteY656" fmla="*/ 875290 h 6858000"/>
              <a:gd name="connsiteX657" fmla="*/ 1992029 w 12540226"/>
              <a:gd name="connsiteY657" fmla="*/ 830181 h 6858000"/>
              <a:gd name="connsiteX658" fmla="*/ 1994699 w 12540226"/>
              <a:gd name="connsiteY658" fmla="*/ 775213 h 6858000"/>
              <a:gd name="connsiteX659" fmla="*/ 1997369 w 12540226"/>
              <a:gd name="connsiteY659" fmla="*/ 720244 h 6858000"/>
              <a:gd name="connsiteX660" fmla="*/ 1986957 w 12540226"/>
              <a:gd name="connsiteY660" fmla="*/ 696703 h 6858000"/>
              <a:gd name="connsiteX661" fmla="*/ 1960525 w 12540226"/>
              <a:gd name="connsiteY661" fmla="*/ 687460 h 6858000"/>
              <a:gd name="connsiteX662" fmla="*/ 4586924 w 12540226"/>
              <a:gd name="connsiteY662" fmla="*/ 687213 h 6858000"/>
              <a:gd name="connsiteX663" fmla="*/ 4550880 w 12540226"/>
              <a:gd name="connsiteY663" fmla="*/ 702989 h 6858000"/>
              <a:gd name="connsiteX664" fmla="*/ 4527117 w 12540226"/>
              <a:gd name="connsiteY664" fmla="*/ 693252 h 6858000"/>
              <a:gd name="connsiteX665" fmla="*/ 4502554 w 12540226"/>
              <a:gd name="connsiteY665" fmla="*/ 688446 h 6858000"/>
              <a:gd name="connsiteX666" fmla="*/ 4389617 w 12540226"/>
              <a:gd name="connsiteY666" fmla="*/ 730104 h 6858000"/>
              <a:gd name="connsiteX667" fmla="*/ 4341292 w 12540226"/>
              <a:gd name="connsiteY667" fmla="*/ 832400 h 6858000"/>
              <a:gd name="connsiteX668" fmla="*/ 4469981 w 12540226"/>
              <a:gd name="connsiteY668" fmla="*/ 959346 h 6858000"/>
              <a:gd name="connsiteX669" fmla="*/ 4545006 w 12540226"/>
              <a:gd name="connsiteY669" fmla="*/ 937407 h 6858000"/>
              <a:gd name="connsiteX670" fmla="*/ 4583986 w 12540226"/>
              <a:gd name="connsiteY670" fmla="*/ 962057 h 6858000"/>
              <a:gd name="connsiteX671" fmla="*/ 4608950 w 12540226"/>
              <a:gd name="connsiteY671" fmla="*/ 953306 h 6858000"/>
              <a:gd name="connsiteX672" fmla="*/ 4619763 w 12540226"/>
              <a:gd name="connsiteY672" fmla="*/ 931738 h 6858000"/>
              <a:gd name="connsiteX673" fmla="*/ 4609618 w 12540226"/>
              <a:gd name="connsiteY673" fmla="*/ 908074 h 6858000"/>
              <a:gd name="connsiteX674" fmla="*/ 4597068 w 12540226"/>
              <a:gd name="connsiteY674" fmla="*/ 881945 h 6858000"/>
              <a:gd name="connsiteX675" fmla="*/ 4589594 w 12540226"/>
              <a:gd name="connsiteY675" fmla="*/ 792221 h 6858000"/>
              <a:gd name="connsiteX676" fmla="*/ 4595467 w 12540226"/>
              <a:gd name="connsiteY676" fmla="*/ 754507 h 6858000"/>
              <a:gd name="connsiteX677" fmla="*/ 4608283 w 12540226"/>
              <a:gd name="connsiteY677" fmla="*/ 729857 h 6858000"/>
              <a:gd name="connsiteX678" fmla="*/ 4617628 w 12540226"/>
              <a:gd name="connsiteY678" fmla="*/ 706933 h 6858000"/>
              <a:gd name="connsiteX679" fmla="*/ 4586924 w 12540226"/>
              <a:gd name="connsiteY679" fmla="*/ 687213 h 6858000"/>
              <a:gd name="connsiteX680" fmla="*/ 2078967 w 12540226"/>
              <a:gd name="connsiteY680" fmla="*/ 685241 h 6858000"/>
              <a:gd name="connsiteX681" fmla="*/ 2052669 w 12540226"/>
              <a:gd name="connsiteY681" fmla="*/ 694978 h 6858000"/>
              <a:gd name="connsiteX682" fmla="*/ 2042657 w 12540226"/>
              <a:gd name="connsiteY682" fmla="*/ 718025 h 6858000"/>
              <a:gd name="connsiteX683" fmla="*/ 2073361 w 12540226"/>
              <a:gd name="connsiteY683" fmla="*/ 746865 h 6858000"/>
              <a:gd name="connsiteX684" fmla="*/ 2126225 w 12540226"/>
              <a:gd name="connsiteY684" fmla="*/ 748344 h 6858000"/>
              <a:gd name="connsiteX685" fmla="*/ 2131031 w 12540226"/>
              <a:gd name="connsiteY685" fmla="*/ 878988 h 6858000"/>
              <a:gd name="connsiteX686" fmla="*/ 2130230 w 12540226"/>
              <a:gd name="connsiteY686" fmla="*/ 905239 h 6858000"/>
              <a:gd name="connsiteX687" fmla="*/ 2129429 w 12540226"/>
              <a:gd name="connsiteY687" fmla="*/ 931491 h 6858000"/>
              <a:gd name="connsiteX688" fmla="*/ 2141177 w 12540226"/>
              <a:gd name="connsiteY688" fmla="*/ 953430 h 6858000"/>
              <a:gd name="connsiteX689" fmla="*/ 2166541 w 12540226"/>
              <a:gd name="connsiteY689" fmla="*/ 961564 h 6858000"/>
              <a:gd name="connsiteX690" fmla="*/ 2205522 w 12540226"/>
              <a:gd name="connsiteY690" fmla="*/ 906349 h 6858000"/>
              <a:gd name="connsiteX691" fmla="*/ 2199914 w 12540226"/>
              <a:gd name="connsiteY691" fmla="*/ 747112 h 6858000"/>
              <a:gd name="connsiteX692" fmla="*/ 2225278 w 12540226"/>
              <a:gd name="connsiteY692" fmla="*/ 744894 h 6858000"/>
              <a:gd name="connsiteX693" fmla="*/ 2261856 w 12540226"/>
              <a:gd name="connsiteY693" fmla="*/ 744154 h 6858000"/>
              <a:gd name="connsiteX694" fmla="*/ 2288555 w 12540226"/>
              <a:gd name="connsiteY694" fmla="*/ 718272 h 6858000"/>
              <a:gd name="connsiteX695" fmla="*/ 2236492 w 12540226"/>
              <a:gd name="connsiteY695" fmla="*/ 685241 h 6858000"/>
              <a:gd name="connsiteX696" fmla="*/ 2211396 w 12540226"/>
              <a:gd name="connsiteY696" fmla="*/ 686720 h 6858000"/>
              <a:gd name="connsiteX697" fmla="*/ 2187099 w 12540226"/>
              <a:gd name="connsiteY697" fmla="*/ 688815 h 6858000"/>
              <a:gd name="connsiteX698" fmla="*/ 2135035 w 12540226"/>
              <a:gd name="connsiteY698" fmla="*/ 689185 h 6858000"/>
              <a:gd name="connsiteX699" fmla="*/ 2107001 w 12540226"/>
              <a:gd name="connsiteY699" fmla="*/ 687213 h 6858000"/>
              <a:gd name="connsiteX700" fmla="*/ 2078967 w 12540226"/>
              <a:gd name="connsiteY700" fmla="*/ 685241 h 6858000"/>
              <a:gd name="connsiteX701" fmla="*/ 2820643 w 12540226"/>
              <a:gd name="connsiteY701" fmla="*/ 683023 h 6858000"/>
              <a:gd name="connsiteX702" fmla="*/ 2784866 w 12540226"/>
              <a:gd name="connsiteY702" fmla="*/ 711123 h 6858000"/>
              <a:gd name="connsiteX703" fmla="*/ 2776589 w 12540226"/>
              <a:gd name="connsiteY703" fmla="*/ 785565 h 6858000"/>
              <a:gd name="connsiteX704" fmla="*/ 2780327 w 12540226"/>
              <a:gd name="connsiteY704" fmla="*/ 849901 h 6858000"/>
              <a:gd name="connsiteX705" fmla="*/ 2792342 w 12540226"/>
              <a:gd name="connsiteY705" fmla="*/ 914730 h 6858000"/>
              <a:gd name="connsiteX706" fmla="*/ 2788337 w 12540226"/>
              <a:gd name="connsiteY706" fmla="*/ 967480 h 6858000"/>
              <a:gd name="connsiteX707" fmla="*/ 2784332 w 12540226"/>
              <a:gd name="connsiteY707" fmla="*/ 991883 h 6858000"/>
              <a:gd name="connsiteX708" fmla="*/ 2781662 w 12540226"/>
              <a:gd name="connsiteY708" fmla="*/ 1016286 h 6858000"/>
              <a:gd name="connsiteX709" fmla="*/ 2792208 w 12540226"/>
              <a:gd name="connsiteY709" fmla="*/ 1039580 h 6858000"/>
              <a:gd name="connsiteX710" fmla="*/ 2818774 w 12540226"/>
              <a:gd name="connsiteY710" fmla="*/ 1048824 h 6858000"/>
              <a:gd name="connsiteX711" fmla="*/ 2845474 w 12540226"/>
              <a:gd name="connsiteY711" fmla="*/ 1039580 h 6858000"/>
              <a:gd name="connsiteX712" fmla="*/ 2856152 w 12540226"/>
              <a:gd name="connsiteY712" fmla="*/ 1016286 h 6858000"/>
              <a:gd name="connsiteX713" fmla="*/ 2859624 w 12540226"/>
              <a:gd name="connsiteY713" fmla="*/ 988432 h 6858000"/>
              <a:gd name="connsiteX714" fmla="*/ 2863094 w 12540226"/>
              <a:gd name="connsiteY714" fmla="*/ 961071 h 6858000"/>
              <a:gd name="connsiteX715" fmla="*/ 2885788 w 12540226"/>
              <a:gd name="connsiteY715" fmla="*/ 962550 h 6858000"/>
              <a:gd name="connsiteX716" fmla="*/ 2956541 w 12540226"/>
              <a:gd name="connsiteY716" fmla="*/ 950965 h 6858000"/>
              <a:gd name="connsiteX717" fmla="*/ 2988847 w 12540226"/>
              <a:gd name="connsiteY717" fmla="*/ 969698 h 6858000"/>
              <a:gd name="connsiteX718" fmla="*/ 3015279 w 12540226"/>
              <a:gd name="connsiteY718" fmla="*/ 960578 h 6858000"/>
              <a:gd name="connsiteX719" fmla="*/ 3026226 w 12540226"/>
              <a:gd name="connsiteY719" fmla="*/ 937654 h 6858000"/>
              <a:gd name="connsiteX720" fmla="*/ 3025291 w 12540226"/>
              <a:gd name="connsiteY720" fmla="*/ 921755 h 6858000"/>
              <a:gd name="connsiteX721" fmla="*/ 3024357 w 12540226"/>
              <a:gd name="connsiteY721" fmla="*/ 906102 h 6858000"/>
              <a:gd name="connsiteX722" fmla="*/ 3024090 w 12540226"/>
              <a:gd name="connsiteY722" fmla="*/ 855694 h 6858000"/>
              <a:gd name="connsiteX723" fmla="*/ 3023823 w 12540226"/>
              <a:gd name="connsiteY723" fmla="*/ 805039 h 6858000"/>
              <a:gd name="connsiteX724" fmla="*/ 3026226 w 12540226"/>
              <a:gd name="connsiteY724" fmla="*/ 760792 h 6858000"/>
              <a:gd name="connsiteX725" fmla="*/ 3028629 w 12540226"/>
              <a:gd name="connsiteY725" fmla="*/ 716546 h 6858000"/>
              <a:gd name="connsiteX726" fmla="*/ 3018082 w 12540226"/>
              <a:gd name="connsiteY726" fmla="*/ 693499 h 6858000"/>
              <a:gd name="connsiteX727" fmla="*/ 2991517 w 12540226"/>
              <a:gd name="connsiteY727" fmla="*/ 684502 h 6858000"/>
              <a:gd name="connsiteX728" fmla="*/ 2954939 w 12540226"/>
              <a:gd name="connsiteY728" fmla="*/ 714081 h 6858000"/>
              <a:gd name="connsiteX729" fmla="*/ 2949867 w 12540226"/>
              <a:gd name="connsiteY729" fmla="*/ 803067 h 6858000"/>
              <a:gd name="connsiteX730" fmla="*/ 2950401 w 12540226"/>
              <a:gd name="connsiteY730" fmla="*/ 845957 h 6858000"/>
              <a:gd name="connsiteX731" fmla="*/ 2950667 w 12540226"/>
              <a:gd name="connsiteY731" fmla="*/ 888601 h 6858000"/>
              <a:gd name="connsiteX732" fmla="*/ 2885788 w 12540226"/>
              <a:gd name="connsiteY732" fmla="*/ 896735 h 6858000"/>
              <a:gd name="connsiteX733" fmla="*/ 2860692 w 12540226"/>
              <a:gd name="connsiteY733" fmla="*/ 890819 h 6858000"/>
              <a:gd name="connsiteX734" fmla="*/ 2850546 w 12540226"/>
              <a:gd name="connsiteY734" fmla="*/ 785565 h 6858000"/>
              <a:gd name="connsiteX735" fmla="*/ 2854417 w 12540226"/>
              <a:gd name="connsiteY735" fmla="*/ 750440 h 6858000"/>
              <a:gd name="connsiteX736" fmla="*/ 2858288 w 12540226"/>
              <a:gd name="connsiteY736" fmla="*/ 715314 h 6858000"/>
              <a:gd name="connsiteX737" fmla="*/ 2847209 w 12540226"/>
              <a:gd name="connsiteY737" fmla="*/ 692143 h 6858000"/>
              <a:gd name="connsiteX738" fmla="*/ 2820643 w 12540226"/>
              <a:gd name="connsiteY738" fmla="*/ 683023 h 6858000"/>
              <a:gd name="connsiteX739" fmla="*/ 4105911 w 12540226"/>
              <a:gd name="connsiteY739" fmla="*/ 682776 h 6858000"/>
              <a:gd name="connsiteX740" fmla="*/ 4079213 w 12540226"/>
              <a:gd name="connsiteY740" fmla="*/ 691897 h 6858000"/>
              <a:gd name="connsiteX741" fmla="*/ 4068800 w 12540226"/>
              <a:gd name="connsiteY741" fmla="*/ 715067 h 6858000"/>
              <a:gd name="connsiteX742" fmla="*/ 4067465 w 12540226"/>
              <a:gd name="connsiteY742" fmla="*/ 757342 h 6858000"/>
              <a:gd name="connsiteX743" fmla="*/ 4066129 w 12540226"/>
              <a:gd name="connsiteY743" fmla="*/ 799862 h 6858000"/>
              <a:gd name="connsiteX744" fmla="*/ 4063060 w 12540226"/>
              <a:gd name="connsiteY744" fmla="*/ 856926 h 6858000"/>
              <a:gd name="connsiteX745" fmla="*/ 4059989 w 12540226"/>
              <a:gd name="connsiteY745" fmla="*/ 913990 h 6858000"/>
              <a:gd name="connsiteX746" fmla="*/ 4097635 w 12540226"/>
              <a:gd name="connsiteY746" fmla="*/ 954415 h 6858000"/>
              <a:gd name="connsiteX747" fmla="*/ 4124066 w 12540226"/>
              <a:gd name="connsiteY747" fmla="*/ 945172 h 6858000"/>
              <a:gd name="connsiteX748" fmla="*/ 4134480 w 12540226"/>
              <a:gd name="connsiteY748" fmla="*/ 922124 h 6858000"/>
              <a:gd name="connsiteX749" fmla="*/ 4137150 w 12540226"/>
              <a:gd name="connsiteY749" fmla="*/ 858035 h 6858000"/>
              <a:gd name="connsiteX750" fmla="*/ 4172392 w 12540226"/>
              <a:gd name="connsiteY750" fmla="*/ 836344 h 6858000"/>
              <a:gd name="connsiteX751" fmla="*/ 4214844 w 12540226"/>
              <a:gd name="connsiteY751" fmla="*/ 886136 h 6858000"/>
              <a:gd name="connsiteX752" fmla="*/ 4254625 w 12540226"/>
              <a:gd name="connsiteY752" fmla="*/ 937900 h 6858000"/>
              <a:gd name="connsiteX753" fmla="*/ 4286665 w 12540226"/>
              <a:gd name="connsiteY753" fmla="*/ 955894 h 6858000"/>
              <a:gd name="connsiteX754" fmla="*/ 4313230 w 12540226"/>
              <a:gd name="connsiteY754" fmla="*/ 946651 h 6858000"/>
              <a:gd name="connsiteX755" fmla="*/ 4325111 w 12540226"/>
              <a:gd name="connsiteY755" fmla="*/ 924096 h 6858000"/>
              <a:gd name="connsiteX756" fmla="*/ 4285063 w 12540226"/>
              <a:gd name="connsiteY756" fmla="*/ 859514 h 6858000"/>
              <a:gd name="connsiteX757" fmla="*/ 4229528 w 12540226"/>
              <a:gd name="connsiteY757" fmla="*/ 794932 h 6858000"/>
              <a:gd name="connsiteX758" fmla="*/ 4299213 w 12540226"/>
              <a:gd name="connsiteY758" fmla="*/ 721230 h 6858000"/>
              <a:gd name="connsiteX759" fmla="*/ 4287866 w 12540226"/>
              <a:gd name="connsiteY759" fmla="*/ 698429 h 6858000"/>
              <a:gd name="connsiteX760" fmla="*/ 4261301 w 12540226"/>
              <a:gd name="connsiteY760" fmla="*/ 688446 h 6858000"/>
              <a:gd name="connsiteX761" fmla="*/ 4234868 w 12540226"/>
              <a:gd name="connsiteY761" fmla="*/ 699045 h 6858000"/>
              <a:gd name="connsiteX762" fmla="*/ 4139820 w 12540226"/>
              <a:gd name="connsiteY762" fmla="*/ 776445 h 6858000"/>
              <a:gd name="connsiteX763" fmla="*/ 4141421 w 12540226"/>
              <a:gd name="connsiteY763" fmla="*/ 745633 h 6858000"/>
              <a:gd name="connsiteX764" fmla="*/ 4142756 w 12540226"/>
              <a:gd name="connsiteY764" fmla="*/ 714821 h 6858000"/>
              <a:gd name="connsiteX765" fmla="*/ 4132344 w 12540226"/>
              <a:gd name="connsiteY765" fmla="*/ 691897 h 6858000"/>
              <a:gd name="connsiteX766" fmla="*/ 4105911 w 12540226"/>
              <a:gd name="connsiteY766" fmla="*/ 682776 h 6858000"/>
              <a:gd name="connsiteX767" fmla="*/ 3280557 w 12540226"/>
              <a:gd name="connsiteY767" fmla="*/ 682776 h 6858000"/>
              <a:gd name="connsiteX768" fmla="*/ 3253858 w 12540226"/>
              <a:gd name="connsiteY768" fmla="*/ 691897 h 6858000"/>
              <a:gd name="connsiteX769" fmla="*/ 3243446 w 12540226"/>
              <a:gd name="connsiteY769" fmla="*/ 715067 h 6858000"/>
              <a:gd name="connsiteX770" fmla="*/ 3242111 w 12540226"/>
              <a:gd name="connsiteY770" fmla="*/ 757342 h 6858000"/>
              <a:gd name="connsiteX771" fmla="*/ 3240775 w 12540226"/>
              <a:gd name="connsiteY771" fmla="*/ 799862 h 6858000"/>
              <a:gd name="connsiteX772" fmla="*/ 3237705 w 12540226"/>
              <a:gd name="connsiteY772" fmla="*/ 856926 h 6858000"/>
              <a:gd name="connsiteX773" fmla="*/ 3234635 w 12540226"/>
              <a:gd name="connsiteY773" fmla="*/ 913990 h 6858000"/>
              <a:gd name="connsiteX774" fmla="*/ 3272280 w 12540226"/>
              <a:gd name="connsiteY774" fmla="*/ 954415 h 6858000"/>
              <a:gd name="connsiteX775" fmla="*/ 3298712 w 12540226"/>
              <a:gd name="connsiteY775" fmla="*/ 945172 h 6858000"/>
              <a:gd name="connsiteX776" fmla="*/ 3309126 w 12540226"/>
              <a:gd name="connsiteY776" fmla="*/ 922124 h 6858000"/>
              <a:gd name="connsiteX777" fmla="*/ 3311796 w 12540226"/>
              <a:gd name="connsiteY777" fmla="*/ 858035 h 6858000"/>
              <a:gd name="connsiteX778" fmla="*/ 3347038 w 12540226"/>
              <a:gd name="connsiteY778" fmla="*/ 836344 h 6858000"/>
              <a:gd name="connsiteX779" fmla="*/ 3389489 w 12540226"/>
              <a:gd name="connsiteY779" fmla="*/ 886136 h 6858000"/>
              <a:gd name="connsiteX780" fmla="*/ 3429271 w 12540226"/>
              <a:gd name="connsiteY780" fmla="*/ 937900 h 6858000"/>
              <a:gd name="connsiteX781" fmla="*/ 3461310 w 12540226"/>
              <a:gd name="connsiteY781" fmla="*/ 955894 h 6858000"/>
              <a:gd name="connsiteX782" fmla="*/ 3487876 w 12540226"/>
              <a:gd name="connsiteY782" fmla="*/ 946651 h 6858000"/>
              <a:gd name="connsiteX783" fmla="*/ 3499757 w 12540226"/>
              <a:gd name="connsiteY783" fmla="*/ 924096 h 6858000"/>
              <a:gd name="connsiteX784" fmla="*/ 3459708 w 12540226"/>
              <a:gd name="connsiteY784" fmla="*/ 859514 h 6858000"/>
              <a:gd name="connsiteX785" fmla="*/ 3404174 w 12540226"/>
              <a:gd name="connsiteY785" fmla="*/ 794932 h 6858000"/>
              <a:gd name="connsiteX786" fmla="*/ 3473858 w 12540226"/>
              <a:gd name="connsiteY786" fmla="*/ 721230 h 6858000"/>
              <a:gd name="connsiteX787" fmla="*/ 3462512 w 12540226"/>
              <a:gd name="connsiteY787" fmla="*/ 698429 h 6858000"/>
              <a:gd name="connsiteX788" fmla="*/ 3435946 w 12540226"/>
              <a:gd name="connsiteY788" fmla="*/ 688446 h 6858000"/>
              <a:gd name="connsiteX789" fmla="*/ 3409513 w 12540226"/>
              <a:gd name="connsiteY789" fmla="*/ 699045 h 6858000"/>
              <a:gd name="connsiteX790" fmla="*/ 3314466 w 12540226"/>
              <a:gd name="connsiteY790" fmla="*/ 776445 h 6858000"/>
              <a:gd name="connsiteX791" fmla="*/ 3316066 w 12540226"/>
              <a:gd name="connsiteY791" fmla="*/ 745633 h 6858000"/>
              <a:gd name="connsiteX792" fmla="*/ 3317402 w 12540226"/>
              <a:gd name="connsiteY792" fmla="*/ 714821 h 6858000"/>
              <a:gd name="connsiteX793" fmla="*/ 3306990 w 12540226"/>
              <a:gd name="connsiteY793" fmla="*/ 691897 h 6858000"/>
              <a:gd name="connsiteX794" fmla="*/ 3280557 w 12540226"/>
              <a:gd name="connsiteY794" fmla="*/ 682776 h 6858000"/>
              <a:gd name="connsiteX795" fmla="*/ 3566399 w 12540226"/>
              <a:gd name="connsiteY795" fmla="*/ 676614 h 6858000"/>
              <a:gd name="connsiteX796" fmla="*/ 3539967 w 12540226"/>
              <a:gd name="connsiteY796" fmla="*/ 685734 h 6858000"/>
              <a:gd name="connsiteX797" fmla="*/ 3529287 w 12540226"/>
              <a:gd name="connsiteY797" fmla="*/ 708905 h 6858000"/>
              <a:gd name="connsiteX798" fmla="*/ 3530221 w 12540226"/>
              <a:gd name="connsiteY798" fmla="*/ 730966 h 6858000"/>
              <a:gd name="connsiteX799" fmla="*/ 3531156 w 12540226"/>
              <a:gd name="connsiteY799" fmla="*/ 753028 h 6858000"/>
              <a:gd name="connsiteX800" fmla="*/ 3527285 w 12540226"/>
              <a:gd name="connsiteY800" fmla="*/ 819705 h 6858000"/>
              <a:gd name="connsiteX801" fmla="*/ 3523413 w 12540226"/>
              <a:gd name="connsiteY801" fmla="*/ 886136 h 6858000"/>
              <a:gd name="connsiteX802" fmla="*/ 3525149 w 12540226"/>
              <a:gd name="connsiteY802" fmla="*/ 907335 h 6858000"/>
              <a:gd name="connsiteX803" fmla="*/ 3526884 w 12540226"/>
              <a:gd name="connsiteY803" fmla="*/ 928287 h 6858000"/>
              <a:gd name="connsiteX804" fmla="*/ 3537296 w 12540226"/>
              <a:gd name="connsiteY804" fmla="*/ 951951 h 6858000"/>
              <a:gd name="connsiteX805" fmla="*/ 3563729 w 12540226"/>
              <a:gd name="connsiteY805" fmla="*/ 961317 h 6858000"/>
              <a:gd name="connsiteX806" fmla="*/ 3590161 w 12540226"/>
              <a:gd name="connsiteY806" fmla="*/ 951951 h 6858000"/>
              <a:gd name="connsiteX807" fmla="*/ 3600573 w 12540226"/>
              <a:gd name="connsiteY807" fmla="*/ 928287 h 6858000"/>
              <a:gd name="connsiteX808" fmla="*/ 3598971 w 12540226"/>
              <a:gd name="connsiteY808" fmla="*/ 907335 h 6858000"/>
              <a:gd name="connsiteX809" fmla="*/ 3597369 w 12540226"/>
              <a:gd name="connsiteY809" fmla="*/ 886136 h 6858000"/>
              <a:gd name="connsiteX810" fmla="*/ 3598705 w 12540226"/>
              <a:gd name="connsiteY810" fmla="*/ 864198 h 6858000"/>
              <a:gd name="connsiteX811" fmla="*/ 3601107 w 12540226"/>
              <a:gd name="connsiteY811" fmla="*/ 842506 h 6858000"/>
              <a:gd name="connsiteX812" fmla="*/ 3638219 w 12540226"/>
              <a:gd name="connsiteY812" fmla="*/ 774350 h 6858000"/>
              <a:gd name="connsiteX813" fmla="*/ 3686278 w 12540226"/>
              <a:gd name="connsiteY813" fmla="*/ 747605 h 6858000"/>
              <a:gd name="connsiteX814" fmla="*/ 3698026 w 12540226"/>
              <a:gd name="connsiteY814" fmla="*/ 768804 h 6858000"/>
              <a:gd name="connsiteX815" fmla="*/ 3697491 w 12540226"/>
              <a:gd name="connsiteY815" fmla="*/ 780019 h 6858000"/>
              <a:gd name="connsiteX816" fmla="*/ 3696958 w 12540226"/>
              <a:gd name="connsiteY816" fmla="*/ 788770 h 6858000"/>
              <a:gd name="connsiteX817" fmla="*/ 3696023 w 12540226"/>
              <a:gd name="connsiteY817" fmla="*/ 810955 h 6858000"/>
              <a:gd name="connsiteX818" fmla="*/ 3695088 w 12540226"/>
              <a:gd name="connsiteY818" fmla="*/ 833139 h 6858000"/>
              <a:gd name="connsiteX819" fmla="*/ 3711908 w 12540226"/>
              <a:gd name="connsiteY819" fmla="*/ 994841 h 6858000"/>
              <a:gd name="connsiteX820" fmla="*/ 3748220 w 12540226"/>
              <a:gd name="connsiteY820" fmla="*/ 1024914 h 6858000"/>
              <a:gd name="connsiteX821" fmla="*/ 3774785 w 12540226"/>
              <a:gd name="connsiteY821" fmla="*/ 1015793 h 6858000"/>
              <a:gd name="connsiteX822" fmla="*/ 3785598 w 12540226"/>
              <a:gd name="connsiteY822" fmla="*/ 992622 h 6858000"/>
              <a:gd name="connsiteX823" fmla="*/ 3777188 w 12540226"/>
              <a:gd name="connsiteY823" fmla="*/ 913620 h 6858000"/>
              <a:gd name="connsiteX824" fmla="*/ 3768778 w 12540226"/>
              <a:gd name="connsiteY824" fmla="*/ 834125 h 6858000"/>
              <a:gd name="connsiteX825" fmla="*/ 3769045 w 12540226"/>
              <a:gd name="connsiteY825" fmla="*/ 818349 h 6858000"/>
              <a:gd name="connsiteX826" fmla="*/ 3769045 w 12540226"/>
              <a:gd name="connsiteY826" fmla="*/ 800848 h 6858000"/>
              <a:gd name="connsiteX827" fmla="*/ 3756229 w 12540226"/>
              <a:gd name="connsiteY827" fmla="*/ 721476 h 6858000"/>
              <a:gd name="connsiteX828" fmla="*/ 3686278 w 12540226"/>
              <a:gd name="connsiteY828" fmla="*/ 681790 h 6858000"/>
              <a:gd name="connsiteX829" fmla="*/ 3604045 w 12540226"/>
              <a:gd name="connsiteY829" fmla="*/ 718518 h 6858000"/>
              <a:gd name="connsiteX830" fmla="*/ 3604045 w 12540226"/>
              <a:gd name="connsiteY830" fmla="*/ 715807 h 6858000"/>
              <a:gd name="connsiteX831" fmla="*/ 3566399 w 12540226"/>
              <a:gd name="connsiteY831" fmla="*/ 676614 h 6858000"/>
              <a:gd name="connsiteX832" fmla="*/ 1747818 w 12540226"/>
              <a:gd name="connsiteY832" fmla="*/ 609074 h 6858000"/>
              <a:gd name="connsiteX833" fmla="*/ 1706702 w 12540226"/>
              <a:gd name="connsiteY833" fmla="*/ 656155 h 6858000"/>
              <a:gd name="connsiteX834" fmla="*/ 1706702 w 12540226"/>
              <a:gd name="connsiteY834" fmla="*/ 707179 h 6858000"/>
              <a:gd name="connsiteX835" fmla="*/ 1618862 w 12540226"/>
              <a:gd name="connsiteY835" fmla="*/ 919413 h 6858000"/>
              <a:gd name="connsiteX836" fmla="*/ 1630609 w 12540226"/>
              <a:gd name="connsiteY836" fmla="*/ 942337 h 6858000"/>
              <a:gd name="connsiteX837" fmla="*/ 1657041 w 12540226"/>
              <a:gd name="connsiteY837" fmla="*/ 951704 h 6858000"/>
              <a:gd name="connsiteX838" fmla="*/ 1689615 w 12540226"/>
              <a:gd name="connsiteY838" fmla="*/ 932477 h 6858000"/>
              <a:gd name="connsiteX839" fmla="*/ 1722721 w 12540226"/>
              <a:gd name="connsiteY839" fmla="*/ 862965 h 6858000"/>
              <a:gd name="connsiteX840" fmla="*/ 1749153 w 12540226"/>
              <a:gd name="connsiteY840" fmla="*/ 791235 h 6858000"/>
              <a:gd name="connsiteX841" fmla="*/ 1778256 w 12540226"/>
              <a:gd name="connsiteY841" fmla="*/ 861486 h 6858000"/>
              <a:gd name="connsiteX842" fmla="*/ 1811629 w 12540226"/>
              <a:gd name="connsiteY842" fmla="*/ 930505 h 6858000"/>
              <a:gd name="connsiteX843" fmla="*/ 1844469 w 12540226"/>
              <a:gd name="connsiteY843" fmla="*/ 950225 h 6858000"/>
              <a:gd name="connsiteX844" fmla="*/ 1870901 w 12540226"/>
              <a:gd name="connsiteY844" fmla="*/ 940858 h 6858000"/>
              <a:gd name="connsiteX845" fmla="*/ 1882649 w 12540226"/>
              <a:gd name="connsiteY845" fmla="*/ 917934 h 6858000"/>
              <a:gd name="connsiteX846" fmla="*/ 1839663 w 12540226"/>
              <a:gd name="connsiteY846" fmla="*/ 818842 h 6858000"/>
              <a:gd name="connsiteX847" fmla="*/ 1783862 w 12540226"/>
              <a:gd name="connsiteY847" fmla="*/ 706440 h 6858000"/>
              <a:gd name="connsiteX848" fmla="*/ 1783862 w 12540226"/>
              <a:gd name="connsiteY848" fmla="*/ 656155 h 6858000"/>
              <a:gd name="connsiteX849" fmla="*/ 1779056 w 12540226"/>
              <a:gd name="connsiteY849" fmla="*/ 624357 h 6858000"/>
              <a:gd name="connsiteX850" fmla="*/ 1747818 w 12540226"/>
              <a:gd name="connsiteY850" fmla="*/ 609074 h 6858000"/>
              <a:gd name="connsiteX851" fmla="*/ 3674263 w 12540226"/>
              <a:gd name="connsiteY851" fmla="*/ 560761 h 6858000"/>
              <a:gd name="connsiteX852" fmla="*/ 3644894 w 12540226"/>
              <a:gd name="connsiteY852" fmla="*/ 574811 h 6858000"/>
              <a:gd name="connsiteX853" fmla="*/ 3626205 w 12540226"/>
              <a:gd name="connsiteY853" fmla="*/ 606855 h 6858000"/>
              <a:gd name="connsiteX854" fmla="*/ 3611521 w 12540226"/>
              <a:gd name="connsiteY854" fmla="*/ 637667 h 6858000"/>
              <a:gd name="connsiteX855" fmla="*/ 3619530 w 12540226"/>
              <a:gd name="connsiteY855" fmla="*/ 654429 h 6858000"/>
              <a:gd name="connsiteX856" fmla="*/ 3641690 w 12540226"/>
              <a:gd name="connsiteY856" fmla="*/ 662564 h 6858000"/>
              <a:gd name="connsiteX857" fmla="*/ 3668122 w 12540226"/>
              <a:gd name="connsiteY857" fmla="*/ 650239 h 6858000"/>
              <a:gd name="connsiteX858" fmla="*/ 3709773 w 12540226"/>
              <a:gd name="connsiteY858" fmla="*/ 587136 h 6858000"/>
              <a:gd name="connsiteX859" fmla="*/ 3698826 w 12540226"/>
              <a:gd name="connsiteY859" fmla="*/ 568402 h 6858000"/>
              <a:gd name="connsiteX860" fmla="*/ 3674263 w 12540226"/>
              <a:gd name="connsiteY860" fmla="*/ 560761 h 6858000"/>
              <a:gd name="connsiteX861" fmla="*/ 902324 w 12540226"/>
              <a:gd name="connsiteY861" fmla="*/ 559528 h 6858000"/>
              <a:gd name="connsiteX862" fmla="*/ 846256 w 12540226"/>
              <a:gd name="connsiteY862" fmla="*/ 593298 h 6858000"/>
              <a:gd name="connsiteX863" fmla="*/ 856801 w 12540226"/>
              <a:gd name="connsiteY863" fmla="*/ 616715 h 6858000"/>
              <a:gd name="connsiteX864" fmla="*/ 883368 w 12540226"/>
              <a:gd name="connsiteY864" fmla="*/ 626082 h 6858000"/>
              <a:gd name="connsiteX865" fmla="*/ 911668 w 12540226"/>
              <a:gd name="connsiteY865" fmla="*/ 625836 h 6858000"/>
              <a:gd name="connsiteX866" fmla="*/ 914606 w 12540226"/>
              <a:gd name="connsiteY866" fmla="*/ 657880 h 6858000"/>
              <a:gd name="connsiteX867" fmla="*/ 918877 w 12540226"/>
              <a:gd name="connsiteY867" fmla="*/ 786798 h 6858000"/>
              <a:gd name="connsiteX868" fmla="*/ 917275 w 12540226"/>
              <a:gd name="connsiteY868" fmla="*/ 818349 h 6858000"/>
              <a:gd name="connsiteX869" fmla="*/ 915140 w 12540226"/>
              <a:gd name="connsiteY869" fmla="*/ 849901 h 6858000"/>
              <a:gd name="connsiteX870" fmla="*/ 914606 w 12540226"/>
              <a:gd name="connsiteY870" fmla="*/ 928533 h 6858000"/>
              <a:gd name="connsiteX871" fmla="*/ 925419 w 12540226"/>
              <a:gd name="connsiteY871" fmla="*/ 951704 h 6858000"/>
              <a:gd name="connsiteX872" fmla="*/ 951984 w 12540226"/>
              <a:gd name="connsiteY872" fmla="*/ 960825 h 6858000"/>
              <a:gd name="connsiteX873" fmla="*/ 985892 w 12540226"/>
              <a:gd name="connsiteY873" fmla="*/ 940119 h 6858000"/>
              <a:gd name="connsiteX874" fmla="*/ 989897 w 12540226"/>
              <a:gd name="connsiteY874" fmla="*/ 901419 h 6858000"/>
              <a:gd name="connsiteX875" fmla="*/ 989629 w 12540226"/>
              <a:gd name="connsiteY875" fmla="*/ 876276 h 6858000"/>
              <a:gd name="connsiteX876" fmla="*/ 989629 w 12540226"/>
              <a:gd name="connsiteY876" fmla="*/ 851380 h 6858000"/>
              <a:gd name="connsiteX877" fmla="*/ 991765 w 12540226"/>
              <a:gd name="connsiteY877" fmla="*/ 819089 h 6858000"/>
              <a:gd name="connsiteX878" fmla="*/ 993367 w 12540226"/>
              <a:gd name="connsiteY878" fmla="*/ 786798 h 6858000"/>
              <a:gd name="connsiteX879" fmla="*/ 989095 w 12540226"/>
              <a:gd name="connsiteY879" fmla="*/ 656155 h 6858000"/>
              <a:gd name="connsiteX880" fmla="*/ 986425 w 12540226"/>
              <a:gd name="connsiteY880" fmla="*/ 627068 h 6858000"/>
              <a:gd name="connsiteX881" fmla="*/ 1114848 w 12540226"/>
              <a:gd name="connsiteY881" fmla="*/ 629040 h 6858000"/>
              <a:gd name="connsiteX882" fmla="*/ 1177057 w 12540226"/>
              <a:gd name="connsiteY882" fmla="*/ 627315 h 6858000"/>
              <a:gd name="connsiteX883" fmla="*/ 1174388 w 12540226"/>
              <a:gd name="connsiteY883" fmla="*/ 726653 h 6858000"/>
              <a:gd name="connsiteX884" fmla="*/ 1177057 w 12540226"/>
              <a:gd name="connsiteY884" fmla="*/ 793207 h 6858000"/>
              <a:gd name="connsiteX885" fmla="*/ 1179727 w 12540226"/>
              <a:gd name="connsiteY885" fmla="*/ 881206 h 6858000"/>
              <a:gd name="connsiteX886" fmla="*/ 1184800 w 12540226"/>
              <a:gd name="connsiteY886" fmla="*/ 930259 h 6858000"/>
              <a:gd name="connsiteX887" fmla="*/ 1221645 w 12540226"/>
              <a:gd name="connsiteY887" fmla="*/ 960578 h 6858000"/>
              <a:gd name="connsiteX888" fmla="*/ 1248210 w 12540226"/>
              <a:gd name="connsiteY888" fmla="*/ 951334 h 6858000"/>
              <a:gd name="connsiteX889" fmla="*/ 1259023 w 12540226"/>
              <a:gd name="connsiteY889" fmla="*/ 928040 h 6858000"/>
              <a:gd name="connsiteX890" fmla="*/ 1256621 w 12540226"/>
              <a:gd name="connsiteY890" fmla="*/ 904623 h 6858000"/>
              <a:gd name="connsiteX891" fmla="*/ 1254217 w 12540226"/>
              <a:gd name="connsiteY891" fmla="*/ 881206 h 6858000"/>
              <a:gd name="connsiteX892" fmla="*/ 1251414 w 12540226"/>
              <a:gd name="connsiteY892" fmla="*/ 790865 h 6858000"/>
              <a:gd name="connsiteX893" fmla="*/ 1248611 w 12540226"/>
              <a:gd name="connsiteY893" fmla="*/ 726653 h 6858000"/>
              <a:gd name="connsiteX894" fmla="*/ 1251547 w 12540226"/>
              <a:gd name="connsiteY894" fmla="*/ 628794 h 6858000"/>
              <a:gd name="connsiteX895" fmla="*/ 1308417 w 12540226"/>
              <a:gd name="connsiteY895" fmla="*/ 596009 h 6858000"/>
              <a:gd name="connsiteX896" fmla="*/ 1297737 w 12540226"/>
              <a:gd name="connsiteY896" fmla="*/ 572592 h 6858000"/>
              <a:gd name="connsiteX897" fmla="*/ 1271038 w 12540226"/>
              <a:gd name="connsiteY897" fmla="*/ 563225 h 6858000"/>
              <a:gd name="connsiteX898" fmla="*/ 1048635 w 12540226"/>
              <a:gd name="connsiteY898" fmla="*/ 562732 h 6858000"/>
              <a:gd name="connsiteX899" fmla="*/ 985758 w 12540226"/>
              <a:gd name="connsiteY899" fmla="*/ 561253 h 6858000"/>
              <a:gd name="connsiteX900" fmla="*/ 922882 w 12540226"/>
              <a:gd name="connsiteY900" fmla="*/ 559774 h 6858000"/>
              <a:gd name="connsiteX901" fmla="*/ 913004 w 12540226"/>
              <a:gd name="connsiteY901" fmla="*/ 559528 h 6858000"/>
              <a:gd name="connsiteX902" fmla="*/ 902324 w 12540226"/>
              <a:gd name="connsiteY902" fmla="*/ 559528 h 6858000"/>
              <a:gd name="connsiteX903" fmla="*/ 0 w 12540226"/>
              <a:gd name="connsiteY903" fmla="*/ 0 h 6858000"/>
              <a:gd name="connsiteX904" fmla="*/ 7204668 w 12540226"/>
              <a:gd name="connsiteY904" fmla="*/ 0 h 6858000"/>
              <a:gd name="connsiteX905" fmla="*/ 7204862 w 12540226"/>
              <a:gd name="connsiteY905" fmla="*/ 0 h 6858000"/>
              <a:gd name="connsiteX906" fmla="*/ 12540226 w 12540226"/>
              <a:gd name="connsiteY906" fmla="*/ 0 h 6858000"/>
              <a:gd name="connsiteX907" fmla="*/ 12540226 w 12540226"/>
              <a:gd name="connsiteY907" fmla="*/ 6857999 h 6858000"/>
              <a:gd name="connsiteX908" fmla="*/ 7204862 w 12540226"/>
              <a:gd name="connsiteY908" fmla="*/ 6857999 h 6858000"/>
              <a:gd name="connsiteX909" fmla="*/ 7204862 w 12540226"/>
              <a:gd name="connsiteY909" fmla="*/ 6858000 h 6858000"/>
              <a:gd name="connsiteX910" fmla="*/ 0 w 12540226"/>
              <a:gd name="connsiteY9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Lst>
            <a:rect l="l" t="t" r="r" b="b"/>
            <a:pathLst>
              <a:path w="12540226" h="6858000">
                <a:moveTo>
                  <a:pt x="2952687" y="1964921"/>
                </a:moveTo>
                <a:cubicBezTo>
                  <a:pt x="2985082" y="1965086"/>
                  <a:pt x="3000122" y="1991625"/>
                  <a:pt x="2997809" y="2044540"/>
                </a:cubicBezTo>
                <a:cubicBezTo>
                  <a:pt x="2996919" y="2063931"/>
                  <a:pt x="2989977" y="2079296"/>
                  <a:pt x="2976983" y="2090635"/>
                </a:cubicBezTo>
                <a:cubicBezTo>
                  <a:pt x="2965592" y="2100330"/>
                  <a:pt x="2952153" y="2105178"/>
                  <a:pt x="2936667" y="2105178"/>
                </a:cubicBezTo>
                <a:cubicBezTo>
                  <a:pt x="2923852" y="2105178"/>
                  <a:pt x="2912639" y="2100988"/>
                  <a:pt x="2903027" y="2092607"/>
                </a:cubicBezTo>
                <a:cubicBezTo>
                  <a:pt x="2890923" y="2082089"/>
                  <a:pt x="2884872" y="2066971"/>
                  <a:pt x="2884872" y="2047251"/>
                </a:cubicBezTo>
                <a:cubicBezTo>
                  <a:pt x="2884872" y="2026381"/>
                  <a:pt x="2890212" y="2008140"/>
                  <a:pt x="2900891" y="1992529"/>
                </a:cubicBezTo>
                <a:cubicBezTo>
                  <a:pt x="2913529" y="1973960"/>
                  <a:pt x="2930794" y="1964757"/>
                  <a:pt x="2952687" y="1964921"/>
                </a:cubicBezTo>
                <a:close/>
                <a:moveTo>
                  <a:pt x="2209868" y="1964921"/>
                </a:moveTo>
                <a:cubicBezTo>
                  <a:pt x="2242263" y="1965086"/>
                  <a:pt x="2257305" y="1991625"/>
                  <a:pt x="2254990" y="2044540"/>
                </a:cubicBezTo>
                <a:cubicBezTo>
                  <a:pt x="2254101" y="2064095"/>
                  <a:pt x="2247159" y="2079460"/>
                  <a:pt x="2234164" y="2090635"/>
                </a:cubicBezTo>
                <a:cubicBezTo>
                  <a:pt x="2222773" y="2100330"/>
                  <a:pt x="2209334" y="2105178"/>
                  <a:pt x="2193849" y="2105178"/>
                </a:cubicBezTo>
                <a:cubicBezTo>
                  <a:pt x="2181034" y="2105178"/>
                  <a:pt x="2169820" y="2100988"/>
                  <a:pt x="2160208" y="2092607"/>
                </a:cubicBezTo>
                <a:cubicBezTo>
                  <a:pt x="2148104" y="2082089"/>
                  <a:pt x="2142053" y="2066971"/>
                  <a:pt x="2142053" y="2047251"/>
                </a:cubicBezTo>
                <a:cubicBezTo>
                  <a:pt x="2142053" y="2026381"/>
                  <a:pt x="2147393" y="2008140"/>
                  <a:pt x="2158073" y="1992529"/>
                </a:cubicBezTo>
                <a:cubicBezTo>
                  <a:pt x="2170710" y="1973960"/>
                  <a:pt x="2187976" y="1964757"/>
                  <a:pt x="2209868" y="1964921"/>
                </a:cubicBezTo>
                <a:close/>
                <a:moveTo>
                  <a:pt x="1632120" y="1964921"/>
                </a:moveTo>
                <a:cubicBezTo>
                  <a:pt x="1664516" y="1965086"/>
                  <a:pt x="1679556" y="1991625"/>
                  <a:pt x="1677242" y="2044540"/>
                </a:cubicBezTo>
                <a:cubicBezTo>
                  <a:pt x="1676352" y="2063931"/>
                  <a:pt x="1669411" y="2079296"/>
                  <a:pt x="1656417" y="2090635"/>
                </a:cubicBezTo>
                <a:cubicBezTo>
                  <a:pt x="1645025" y="2100330"/>
                  <a:pt x="1631586" y="2105178"/>
                  <a:pt x="1616102" y="2105178"/>
                </a:cubicBezTo>
                <a:cubicBezTo>
                  <a:pt x="1603286" y="2105178"/>
                  <a:pt x="1592072" y="2100988"/>
                  <a:pt x="1582460" y="2092607"/>
                </a:cubicBezTo>
                <a:cubicBezTo>
                  <a:pt x="1570356" y="2082089"/>
                  <a:pt x="1564305" y="2066971"/>
                  <a:pt x="1564305" y="2047251"/>
                </a:cubicBezTo>
                <a:cubicBezTo>
                  <a:pt x="1564305" y="2026381"/>
                  <a:pt x="1569645" y="2008140"/>
                  <a:pt x="1580324" y="1992529"/>
                </a:cubicBezTo>
                <a:cubicBezTo>
                  <a:pt x="1592961" y="1973960"/>
                  <a:pt x="1610228" y="1964757"/>
                  <a:pt x="1632120" y="1964921"/>
                </a:cubicBezTo>
                <a:close/>
                <a:moveTo>
                  <a:pt x="982153" y="1964921"/>
                </a:moveTo>
                <a:cubicBezTo>
                  <a:pt x="1014549" y="1965086"/>
                  <a:pt x="1029590" y="1991625"/>
                  <a:pt x="1027275" y="2044540"/>
                </a:cubicBezTo>
                <a:cubicBezTo>
                  <a:pt x="1026386" y="2064095"/>
                  <a:pt x="1019444" y="2079460"/>
                  <a:pt x="1006451" y="2090635"/>
                </a:cubicBezTo>
                <a:cubicBezTo>
                  <a:pt x="995058" y="2100330"/>
                  <a:pt x="981620" y="2105178"/>
                  <a:pt x="966135" y="2105178"/>
                </a:cubicBezTo>
                <a:cubicBezTo>
                  <a:pt x="953319" y="2105178"/>
                  <a:pt x="942106" y="2100988"/>
                  <a:pt x="932494" y="2092607"/>
                </a:cubicBezTo>
                <a:cubicBezTo>
                  <a:pt x="920390" y="2082089"/>
                  <a:pt x="914338" y="2066971"/>
                  <a:pt x="914338" y="2047251"/>
                </a:cubicBezTo>
                <a:cubicBezTo>
                  <a:pt x="914338" y="2026381"/>
                  <a:pt x="919678" y="2008140"/>
                  <a:pt x="930358" y="1992529"/>
                </a:cubicBezTo>
                <a:cubicBezTo>
                  <a:pt x="942996" y="1973960"/>
                  <a:pt x="960261" y="1964757"/>
                  <a:pt x="982153" y="1964921"/>
                </a:cubicBezTo>
                <a:close/>
                <a:moveTo>
                  <a:pt x="4072714" y="1957033"/>
                </a:moveTo>
                <a:cubicBezTo>
                  <a:pt x="4077520" y="1957033"/>
                  <a:pt x="4083038" y="1958595"/>
                  <a:pt x="4089268" y="1961717"/>
                </a:cubicBezTo>
                <a:cubicBezTo>
                  <a:pt x="4086064" y="1978479"/>
                  <a:pt x="4084462" y="1992118"/>
                  <a:pt x="4084462" y="2002635"/>
                </a:cubicBezTo>
                <a:cubicBezTo>
                  <a:pt x="4084462" y="2022191"/>
                  <a:pt x="4087132" y="2051442"/>
                  <a:pt x="4092471" y="2090388"/>
                </a:cubicBezTo>
                <a:cubicBezTo>
                  <a:pt x="4075029" y="2103699"/>
                  <a:pt x="4055271" y="2110354"/>
                  <a:pt x="4033200" y="2110354"/>
                </a:cubicBezTo>
                <a:cubicBezTo>
                  <a:pt x="3999024" y="2110354"/>
                  <a:pt x="3981937" y="2088252"/>
                  <a:pt x="3981937" y="2044047"/>
                </a:cubicBezTo>
                <a:cubicBezTo>
                  <a:pt x="3981937" y="2021369"/>
                  <a:pt x="3990970" y="2001197"/>
                  <a:pt x="4009037" y="1983532"/>
                </a:cubicBezTo>
                <a:cubicBezTo>
                  <a:pt x="4027104" y="1965866"/>
                  <a:pt x="4048329" y="1957033"/>
                  <a:pt x="4072714" y="1957033"/>
                </a:cubicBezTo>
                <a:close/>
                <a:moveTo>
                  <a:pt x="2525174" y="1957033"/>
                </a:moveTo>
                <a:cubicBezTo>
                  <a:pt x="2529980" y="1957033"/>
                  <a:pt x="2535499" y="1958595"/>
                  <a:pt x="2541728" y="1961717"/>
                </a:cubicBezTo>
                <a:cubicBezTo>
                  <a:pt x="2538524" y="1978479"/>
                  <a:pt x="2536922" y="1992118"/>
                  <a:pt x="2536922" y="2002635"/>
                </a:cubicBezTo>
                <a:cubicBezTo>
                  <a:pt x="2536922" y="2022191"/>
                  <a:pt x="2539592" y="2051442"/>
                  <a:pt x="2544932" y="2090388"/>
                </a:cubicBezTo>
                <a:cubicBezTo>
                  <a:pt x="2527489" y="2103699"/>
                  <a:pt x="2507731" y="2110354"/>
                  <a:pt x="2485660" y="2110354"/>
                </a:cubicBezTo>
                <a:cubicBezTo>
                  <a:pt x="2451485" y="2110354"/>
                  <a:pt x="2434398" y="2088252"/>
                  <a:pt x="2434398" y="2044047"/>
                </a:cubicBezTo>
                <a:cubicBezTo>
                  <a:pt x="2434398" y="2021369"/>
                  <a:pt x="2443431" y="2001197"/>
                  <a:pt x="2461498" y="1983532"/>
                </a:cubicBezTo>
                <a:cubicBezTo>
                  <a:pt x="2479564" y="1965866"/>
                  <a:pt x="2500790" y="1957033"/>
                  <a:pt x="2525174" y="1957033"/>
                </a:cubicBezTo>
                <a:close/>
                <a:moveTo>
                  <a:pt x="1254283" y="1946434"/>
                </a:moveTo>
                <a:cubicBezTo>
                  <a:pt x="1203199" y="1946434"/>
                  <a:pt x="1168757" y="1957609"/>
                  <a:pt x="1150958" y="1979958"/>
                </a:cubicBezTo>
                <a:cubicBezTo>
                  <a:pt x="1146152" y="1986038"/>
                  <a:pt x="1143749" y="1992036"/>
                  <a:pt x="1143749" y="1997952"/>
                </a:cubicBezTo>
                <a:cubicBezTo>
                  <a:pt x="1143749" y="2006333"/>
                  <a:pt x="1147487" y="2013522"/>
                  <a:pt x="1154962" y="2019520"/>
                </a:cubicBezTo>
                <a:cubicBezTo>
                  <a:pt x="1162438" y="2025518"/>
                  <a:pt x="1170982" y="2028517"/>
                  <a:pt x="1180594" y="2028517"/>
                </a:cubicBezTo>
                <a:cubicBezTo>
                  <a:pt x="1187536" y="2028517"/>
                  <a:pt x="1195456" y="2025560"/>
                  <a:pt x="1204356" y="2019644"/>
                </a:cubicBezTo>
                <a:cubicBezTo>
                  <a:pt x="1214145" y="2013235"/>
                  <a:pt x="1222155" y="2009455"/>
                  <a:pt x="1228385" y="2008305"/>
                </a:cubicBezTo>
                <a:cubicBezTo>
                  <a:pt x="1218774" y="2087184"/>
                  <a:pt x="1213968" y="2132210"/>
                  <a:pt x="1213968" y="2143385"/>
                </a:cubicBezTo>
                <a:cubicBezTo>
                  <a:pt x="1213968" y="2152094"/>
                  <a:pt x="1217617" y="2159243"/>
                  <a:pt x="1224914" y="2164830"/>
                </a:cubicBezTo>
                <a:cubicBezTo>
                  <a:pt x="1232212" y="2170417"/>
                  <a:pt x="1240756" y="2173211"/>
                  <a:pt x="1250545" y="2173211"/>
                </a:cubicBezTo>
                <a:cubicBezTo>
                  <a:pt x="1270303" y="2173211"/>
                  <a:pt x="1281872" y="2164912"/>
                  <a:pt x="1285254" y="2148315"/>
                </a:cubicBezTo>
                <a:cubicBezTo>
                  <a:pt x="1289704" y="2110847"/>
                  <a:pt x="1292374" y="2082582"/>
                  <a:pt x="1293263" y="2063520"/>
                </a:cubicBezTo>
                <a:cubicBezTo>
                  <a:pt x="1296467" y="2038706"/>
                  <a:pt x="1298960" y="2020137"/>
                  <a:pt x="1300739" y="2007812"/>
                </a:cubicBezTo>
                <a:cubicBezTo>
                  <a:pt x="1319429" y="2008633"/>
                  <a:pt x="1333490" y="2009208"/>
                  <a:pt x="1342924" y="2009537"/>
                </a:cubicBezTo>
                <a:cubicBezTo>
                  <a:pt x="1338653" y="2040475"/>
                  <a:pt x="1335449" y="2065093"/>
                  <a:pt x="1333313" y="2083390"/>
                </a:cubicBezTo>
                <a:cubicBezTo>
                  <a:pt x="1331177" y="2101687"/>
                  <a:pt x="1330109" y="2113663"/>
                  <a:pt x="1330109" y="2119317"/>
                </a:cubicBezTo>
                <a:cubicBezTo>
                  <a:pt x="1330109" y="2134289"/>
                  <a:pt x="1337139" y="2147098"/>
                  <a:pt x="1351201" y="2157743"/>
                </a:cubicBezTo>
                <a:cubicBezTo>
                  <a:pt x="1364551" y="2168055"/>
                  <a:pt x="1379680" y="2173211"/>
                  <a:pt x="1396589" y="2173211"/>
                </a:cubicBezTo>
                <a:cubicBezTo>
                  <a:pt x="1407091" y="2173211"/>
                  <a:pt x="1415679" y="2170342"/>
                  <a:pt x="1422353" y="2164603"/>
                </a:cubicBezTo>
                <a:cubicBezTo>
                  <a:pt x="1429029" y="2158864"/>
                  <a:pt x="1432366" y="2151504"/>
                  <a:pt x="1432366" y="2142522"/>
                </a:cubicBezTo>
                <a:cubicBezTo>
                  <a:pt x="1432366" y="2134870"/>
                  <a:pt x="1428806" y="2128465"/>
                  <a:pt x="1421686" y="2123307"/>
                </a:cubicBezTo>
                <a:lnTo>
                  <a:pt x="1402997" y="2109834"/>
                </a:lnTo>
                <a:cubicBezTo>
                  <a:pt x="1407091" y="2065421"/>
                  <a:pt x="1411095" y="2032153"/>
                  <a:pt x="1415012" y="2010030"/>
                </a:cubicBezTo>
                <a:cubicBezTo>
                  <a:pt x="1426937" y="2009866"/>
                  <a:pt x="1436372" y="2008962"/>
                  <a:pt x="1443312" y="2007319"/>
                </a:cubicBezTo>
                <a:cubicBezTo>
                  <a:pt x="1461824" y="2002882"/>
                  <a:pt x="1471080" y="1993104"/>
                  <a:pt x="1471080" y="1977986"/>
                </a:cubicBezTo>
                <a:cubicBezTo>
                  <a:pt x="1471080" y="1968619"/>
                  <a:pt x="1467565" y="1961183"/>
                  <a:pt x="1460533" y="1955678"/>
                </a:cubicBezTo>
                <a:cubicBezTo>
                  <a:pt x="1453502" y="1950173"/>
                  <a:pt x="1444648" y="1947420"/>
                  <a:pt x="1433968" y="1947420"/>
                </a:cubicBezTo>
                <a:cubicBezTo>
                  <a:pt x="1428272" y="1947420"/>
                  <a:pt x="1419639" y="1947584"/>
                  <a:pt x="1408070" y="1947913"/>
                </a:cubicBezTo>
                <a:cubicBezTo>
                  <a:pt x="1396500" y="1948242"/>
                  <a:pt x="1387867" y="1948406"/>
                  <a:pt x="1382172" y="1948406"/>
                </a:cubicBezTo>
                <a:cubicBezTo>
                  <a:pt x="1367932" y="1948406"/>
                  <a:pt x="1346617" y="1948077"/>
                  <a:pt x="1318228" y="1947420"/>
                </a:cubicBezTo>
                <a:cubicBezTo>
                  <a:pt x="1289837" y="1946763"/>
                  <a:pt x="1268522" y="1946434"/>
                  <a:pt x="1254283" y="1946434"/>
                </a:cubicBezTo>
                <a:close/>
                <a:moveTo>
                  <a:pt x="2956158" y="1899846"/>
                </a:moveTo>
                <a:cubicBezTo>
                  <a:pt x="2907922" y="1899846"/>
                  <a:pt x="2870276" y="1916608"/>
                  <a:pt x="2843221" y="1950132"/>
                </a:cubicBezTo>
                <a:cubicBezTo>
                  <a:pt x="2820438" y="1978561"/>
                  <a:pt x="2809669" y="2010934"/>
                  <a:pt x="2810915" y="2047251"/>
                </a:cubicBezTo>
                <a:cubicBezTo>
                  <a:pt x="2812162" y="2085376"/>
                  <a:pt x="2825778" y="2115859"/>
                  <a:pt x="2851764" y="2138701"/>
                </a:cubicBezTo>
                <a:cubicBezTo>
                  <a:pt x="2875438" y="2159572"/>
                  <a:pt x="2903739" y="2170007"/>
                  <a:pt x="2936667" y="2170007"/>
                </a:cubicBezTo>
                <a:cubicBezTo>
                  <a:pt x="2978319" y="2170007"/>
                  <a:pt x="3011515" y="2154970"/>
                  <a:pt x="3036256" y="2124898"/>
                </a:cubicBezTo>
                <a:cubicBezTo>
                  <a:pt x="3058327" y="2097947"/>
                  <a:pt x="3069362" y="2065410"/>
                  <a:pt x="3069362" y="2027285"/>
                </a:cubicBezTo>
                <a:cubicBezTo>
                  <a:pt x="3069362" y="1992282"/>
                  <a:pt x="3059929" y="1962949"/>
                  <a:pt x="3041061" y="1939286"/>
                </a:cubicBezTo>
                <a:cubicBezTo>
                  <a:pt x="3020058" y="1912993"/>
                  <a:pt x="2991757" y="1899846"/>
                  <a:pt x="2956158" y="1899846"/>
                </a:cubicBezTo>
                <a:close/>
                <a:moveTo>
                  <a:pt x="1635592" y="1899846"/>
                </a:moveTo>
                <a:cubicBezTo>
                  <a:pt x="1587355" y="1899846"/>
                  <a:pt x="1549709" y="1916608"/>
                  <a:pt x="1522655" y="1950132"/>
                </a:cubicBezTo>
                <a:cubicBezTo>
                  <a:pt x="1499871" y="1978561"/>
                  <a:pt x="1489102" y="2010934"/>
                  <a:pt x="1490349" y="2047251"/>
                </a:cubicBezTo>
                <a:cubicBezTo>
                  <a:pt x="1491594" y="2085376"/>
                  <a:pt x="1505211" y="2115859"/>
                  <a:pt x="1531198" y="2138701"/>
                </a:cubicBezTo>
                <a:cubicBezTo>
                  <a:pt x="1554871" y="2159572"/>
                  <a:pt x="1583172" y="2170007"/>
                  <a:pt x="1616102" y="2170007"/>
                </a:cubicBezTo>
                <a:cubicBezTo>
                  <a:pt x="1657752" y="2170007"/>
                  <a:pt x="1690948" y="2154970"/>
                  <a:pt x="1715689" y="2124898"/>
                </a:cubicBezTo>
                <a:cubicBezTo>
                  <a:pt x="1737760" y="2097947"/>
                  <a:pt x="1748795" y="2065410"/>
                  <a:pt x="1748795" y="2027285"/>
                </a:cubicBezTo>
                <a:cubicBezTo>
                  <a:pt x="1748795" y="1992282"/>
                  <a:pt x="1739362" y="1962949"/>
                  <a:pt x="1720495" y="1939286"/>
                </a:cubicBezTo>
                <a:cubicBezTo>
                  <a:pt x="1699492" y="1912993"/>
                  <a:pt x="1671190" y="1899846"/>
                  <a:pt x="1635592" y="1899846"/>
                </a:cubicBezTo>
                <a:close/>
                <a:moveTo>
                  <a:pt x="985625" y="1899846"/>
                </a:moveTo>
                <a:cubicBezTo>
                  <a:pt x="937388" y="1899846"/>
                  <a:pt x="899743" y="1916608"/>
                  <a:pt x="872688" y="1950132"/>
                </a:cubicBezTo>
                <a:cubicBezTo>
                  <a:pt x="849904" y="1978561"/>
                  <a:pt x="839135" y="2010934"/>
                  <a:pt x="840382" y="2047251"/>
                </a:cubicBezTo>
                <a:cubicBezTo>
                  <a:pt x="841628" y="2085376"/>
                  <a:pt x="855244" y="2115859"/>
                  <a:pt x="881232" y="2138701"/>
                </a:cubicBezTo>
                <a:cubicBezTo>
                  <a:pt x="904905" y="2159572"/>
                  <a:pt x="933205" y="2170007"/>
                  <a:pt x="966135" y="2170007"/>
                </a:cubicBezTo>
                <a:cubicBezTo>
                  <a:pt x="1007785" y="2170007"/>
                  <a:pt x="1040981" y="2154970"/>
                  <a:pt x="1065722" y="2124898"/>
                </a:cubicBezTo>
                <a:cubicBezTo>
                  <a:pt x="1087793" y="2097947"/>
                  <a:pt x="1098829" y="2065410"/>
                  <a:pt x="1098829" y="2027285"/>
                </a:cubicBezTo>
                <a:cubicBezTo>
                  <a:pt x="1098829" y="2006908"/>
                  <a:pt x="1095269" y="1987928"/>
                  <a:pt x="1088149" y="1970344"/>
                </a:cubicBezTo>
                <a:cubicBezTo>
                  <a:pt x="1107017" y="1970016"/>
                  <a:pt x="1122235" y="1965168"/>
                  <a:pt x="1133804" y="1955801"/>
                </a:cubicBezTo>
                <a:cubicBezTo>
                  <a:pt x="1143772" y="1947584"/>
                  <a:pt x="1148756" y="1938135"/>
                  <a:pt x="1148756" y="1927454"/>
                </a:cubicBezTo>
                <a:cubicBezTo>
                  <a:pt x="1148756" y="1911185"/>
                  <a:pt x="1139055" y="1903051"/>
                  <a:pt x="1119654" y="1903051"/>
                </a:cubicBezTo>
                <a:cubicBezTo>
                  <a:pt x="1116628" y="1903051"/>
                  <a:pt x="1113424" y="1903297"/>
                  <a:pt x="1110042" y="1903790"/>
                </a:cubicBezTo>
                <a:cubicBezTo>
                  <a:pt x="1108440" y="1903955"/>
                  <a:pt x="1104525" y="1904941"/>
                  <a:pt x="1098295" y="1906748"/>
                </a:cubicBezTo>
                <a:cubicBezTo>
                  <a:pt x="1093311" y="1908063"/>
                  <a:pt x="1089395" y="1908720"/>
                  <a:pt x="1086547" y="1908720"/>
                </a:cubicBezTo>
                <a:cubicBezTo>
                  <a:pt x="1079961" y="1908720"/>
                  <a:pt x="1054420" y="1906584"/>
                  <a:pt x="1009921" y="1902311"/>
                </a:cubicBezTo>
                <a:cubicBezTo>
                  <a:pt x="1002089" y="1900668"/>
                  <a:pt x="993990" y="1899846"/>
                  <a:pt x="985625" y="1899846"/>
                </a:cubicBezTo>
                <a:close/>
                <a:moveTo>
                  <a:pt x="2723977" y="1897135"/>
                </a:moveTo>
                <a:cubicBezTo>
                  <a:pt x="2713298" y="1897135"/>
                  <a:pt x="2704486" y="1900216"/>
                  <a:pt x="2697546" y="1906378"/>
                </a:cubicBezTo>
                <a:cubicBezTo>
                  <a:pt x="2690604" y="1912541"/>
                  <a:pt x="2687132" y="1920388"/>
                  <a:pt x="2687132" y="1929919"/>
                </a:cubicBezTo>
                <a:cubicBezTo>
                  <a:pt x="2687132" y="1944544"/>
                  <a:pt x="2686243" y="1962867"/>
                  <a:pt x="2684462" y="1984888"/>
                </a:cubicBezTo>
                <a:cubicBezTo>
                  <a:pt x="2682683" y="2006908"/>
                  <a:pt x="2681792" y="2025231"/>
                  <a:pt x="2681792" y="2039856"/>
                </a:cubicBezTo>
                <a:cubicBezTo>
                  <a:pt x="2681792" y="2049223"/>
                  <a:pt x="2682104" y="2064259"/>
                  <a:pt x="2682727" y="2084965"/>
                </a:cubicBezTo>
                <a:cubicBezTo>
                  <a:pt x="2683350" y="2105671"/>
                  <a:pt x="2683662" y="2120707"/>
                  <a:pt x="2683662" y="2130074"/>
                </a:cubicBezTo>
                <a:cubicBezTo>
                  <a:pt x="2683662" y="2139605"/>
                  <a:pt x="2687132" y="2147452"/>
                  <a:pt x="2694074" y="2153614"/>
                </a:cubicBezTo>
                <a:cubicBezTo>
                  <a:pt x="2701016" y="2159777"/>
                  <a:pt x="2709826" y="2162858"/>
                  <a:pt x="2720506" y="2162858"/>
                </a:cubicBezTo>
                <a:cubicBezTo>
                  <a:pt x="2731186" y="2162858"/>
                  <a:pt x="2739996" y="2159777"/>
                  <a:pt x="2746938" y="2153614"/>
                </a:cubicBezTo>
                <a:cubicBezTo>
                  <a:pt x="2753880" y="2147452"/>
                  <a:pt x="2757351" y="2139605"/>
                  <a:pt x="2757351" y="2130074"/>
                </a:cubicBezTo>
                <a:cubicBezTo>
                  <a:pt x="2757351" y="2120707"/>
                  <a:pt x="2757039" y="2105671"/>
                  <a:pt x="2756416" y="2084965"/>
                </a:cubicBezTo>
                <a:cubicBezTo>
                  <a:pt x="2755794" y="2064259"/>
                  <a:pt x="2755482" y="2049223"/>
                  <a:pt x="2755482" y="2039856"/>
                </a:cubicBezTo>
                <a:cubicBezTo>
                  <a:pt x="2755482" y="2025231"/>
                  <a:pt x="2756372" y="2006908"/>
                  <a:pt x="2758152" y="1984888"/>
                </a:cubicBezTo>
                <a:cubicBezTo>
                  <a:pt x="2759931" y="1962867"/>
                  <a:pt x="2760822" y="1944544"/>
                  <a:pt x="2760822" y="1929919"/>
                </a:cubicBezTo>
                <a:cubicBezTo>
                  <a:pt x="2760822" y="1920388"/>
                  <a:pt x="2757351" y="1912541"/>
                  <a:pt x="2750409" y="1906378"/>
                </a:cubicBezTo>
                <a:cubicBezTo>
                  <a:pt x="2743468" y="1900216"/>
                  <a:pt x="2734656" y="1897135"/>
                  <a:pt x="2723977" y="1897135"/>
                </a:cubicBezTo>
                <a:close/>
                <a:moveTo>
                  <a:pt x="4153612" y="1896888"/>
                </a:moveTo>
                <a:cubicBezTo>
                  <a:pt x="4139729" y="1896888"/>
                  <a:pt x="4127715" y="1902147"/>
                  <a:pt x="4117569" y="1912664"/>
                </a:cubicBezTo>
                <a:cubicBezTo>
                  <a:pt x="4112763" y="1909378"/>
                  <a:pt x="4104842" y="1906132"/>
                  <a:pt x="4093806" y="1902927"/>
                </a:cubicBezTo>
                <a:cubicBezTo>
                  <a:pt x="4082771" y="1899723"/>
                  <a:pt x="4074583" y="1898121"/>
                  <a:pt x="4069243" y="1898121"/>
                </a:cubicBezTo>
                <a:cubicBezTo>
                  <a:pt x="4025812" y="1898121"/>
                  <a:pt x="3988167" y="1912007"/>
                  <a:pt x="3956306" y="1939779"/>
                </a:cubicBezTo>
                <a:cubicBezTo>
                  <a:pt x="3924089" y="1968044"/>
                  <a:pt x="3907981" y="2002142"/>
                  <a:pt x="3907981" y="2042075"/>
                </a:cubicBezTo>
                <a:cubicBezTo>
                  <a:pt x="3907981" y="2126705"/>
                  <a:pt x="3950878" y="2169021"/>
                  <a:pt x="4036670" y="2169021"/>
                </a:cubicBezTo>
                <a:cubicBezTo>
                  <a:pt x="4053935" y="2169021"/>
                  <a:pt x="4078944" y="2161708"/>
                  <a:pt x="4111695" y="2147082"/>
                </a:cubicBezTo>
                <a:cubicBezTo>
                  <a:pt x="4129672" y="2163515"/>
                  <a:pt x="4142665" y="2171732"/>
                  <a:pt x="4150675" y="2171732"/>
                </a:cubicBezTo>
                <a:cubicBezTo>
                  <a:pt x="4160109" y="2171732"/>
                  <a:pt x="4168430" y="2168815"/>
                  <a:pt x="4175639" y="2162981"/>
                </a:cubicBezTo>
                <a:cubicBezTo>
                  <a:pt x="4182848" y="2157148"/>
                  <a:pt x="4186452" y="2149958"/>
                  <a:pt x="4186452" y="2141413"/>
                </a:cubicBezTo>
                <a:cubicBezTo>
                  <a:pt x="4186452" y="2138948"/>
                  <a:pt x="4183070" y="2131060"/>
                  <a:pt x="4176307" y="2117749"/>
                </a:cubicBezTo>
                <a:cubicBezTo>
                  <a:pt x="4168831" y="2102795"/>
                  <a:pt x="4164648" y="2094085"/>
                  <a:pt x="4163757" y="2091621"/>
                </a:cubicBezTo>
                <a:cubicBezTo>
                  <a:pt x="4158774" y="2077488"/>
                  <a:pt x="4156283" y="2047580"/>
                  <a:pt x="4156283" y="2001896"/>
                </a:cubicBezTo>
                <a:cubicBezTo>
                  <a:pt x="4156283" y="1986120"/>
                  <a:pt x="4158240" y="1973549"/>
                  <a:pt x="4162157" y="1964182"/>
                </a:cubicBezTo>
                <a:cubicBezTo>
                  <a:pt x="4162512" y="1963032"/>
                  <a:pt x="4166784" y="1954815"/>
                  <a:pt x="4174972" y="1939532"/>
                </a:cubicBezTo>
                <a:cubicBezTo>
                  <a:pt x="4181201" y="1927372"/>
                  <a:pt x="4184317" y="1919730"/>
                  <a:pt x="4184317" y="1916608"/>
                </a:cubicBezTo>
                <a:cubicBezTo>
                  <a:pt x="4184317" y="1903462"/>
                  <a:pt x="4174082" y="1896888"/>
                  <a:pt x="4153612" y="1896888"/>
                </a:cubicBezTo>
                <a:close/>
                <a:moveTo>
                  <a:pt x="2606073" y="1896888"/>
                </a:moveTo>
                <a:cubicBezTo>
                  <a:pt x="2592189" y="1896888"/>
                  <a:pt x="2580175" y="1902147"/>
                  <a:pt x="2570029" y="1912664"/>
                </a:cubicBezTo>
                <a:cubicBezTo>
                  <a:pt x="2565223" y="1909378"/>
                  <a:pt x="2557303" y="1906132"/>
                  <a:pt x="2546267" y="1902927"/>
                </a:cubicBezTo>
                <a:cubicBezTo>
                  <a:pt x="2535231" y="1899723"/>
                  <a:pt x="2527044" y="1898121"/>
                  <a:pt x="2521704" y="1898121"/>
                </a:cubicBezTo>
                <a:cubicBezTo>
                  <a:pt x="2478273" y="1898121"/>
                  <a:pt x="2440627" y="1912007"/>
                  <a:pt x="2408767" y="1939779"/>
                </a:cubicBezTo>
                <a:cubicBezTo>
                  <a:pt x="2376550" y="1968044"/>
                  <a:pt x="2360441" y="2002142"/>
                  <a:pt x="2360441" y="2042075"/>
                </a:cubicBezTo>
                <a:cubicBezTo>
                  <a:pt x="2360441" y="2126705"/>
                  <a:pt x="2403338" y="2169021"/>
                  <a:pt x="2489131" y="2169021"/>
                </a:cubicBezTo>
                <a:cubicBezTo>
                  <a:pt x="2506397" y="2169021"/>
                  <a:pt x="2531404" y="2161708"/>
                  <a:pt x="2564156" y="2147082"/>
                </a:cubicBezTo>
                <a:cubicBezTo>
                  <a:pt x="2582132" y="2163515"/>
                  <a:pt x="2595127" y="2171732"/>
                  <a:pt x="2603136" y="2171732"/>
                </a:cubicBezTo>
                <a:cubicBezTo>
                  <a:pt x="2612570" y="2171732"/>
                  <a:pt x="2620891" y="2168815"/>
                  <a:pt x="2628100" y="2162981"/>
                </a:cubicBezTo>
                <a:cubicBezTo>
                  <a:pt x="2635308" y="2157148"/>
                  <a:pt x="2638913" y="2149958"/>
                  <a:pt x="2638913" y="2141413"/>
                </a:cubicBezTo>
                <a:cubicBezTo>
                  <a:pt x="2638913" y="2138948"/>
                  <a:pt x="2635531" y="2131060"/>
                  <a:pt x="2628767" y="2117749"/>
                </a:cubicBezTo>
                <a:cubicBezTo>
                  <a:pt x="2621291" y="2102795"/>
                  <a:pt x="2617108" y="2094085"/>
                  <a:pt x="2616219" y="2091621"/>
                </a:cubicBezTo>
                <a:cubicBezTo>
                  <a:pt x="2611234" y="2077488"/>
                  <a:pt x="2608743" y="2047580"/>
                  <a:pt x="2608743" y="2001896"/>
                </a:cubicBezTo>
                <a:cubicBezTo>
                  <a:pt x="2608743" y="1986120"/>
                  <a:pt x="2610700" y="1973549"/>
                  <a:pt x="2614617" y="1964182"/>
                </a:cubicBezTo>
                <a:cubicBezTo>
                  <a:pt x="2614972" y="1963032"/>
                  <a:pt x="2619244" y="1954815"/>
                  <a:pt x="2627433" y="1939532"/>
                </a:cubicBezTo>
                <a:cubicBezTo>
                  <a:pt x="2633662" y="1927372"/>
                  <a:pt x="2636777" y="1919730"/>
                  <a:pt x="2636777" y="1916608"/>
                </a:cubicBezTo>
                <a:cubicBezTo>
                  <a:pt x="2636777" y="1903462"/>
                  <a:pt x="2626542" y="1896888"/>
                  <a:pt x="2606073" y="1896888"/>
                </a:cubicBezTo>
                <a:close/>
                <a:moveTo>
                  <a:pt x="3678092" y="1894916"/>
                </a:moveTo>
                <a:cubicBezTo>
                  <a:pt x="3667234" y="1894916"/>
                  <a:pt x="3658467" y="1898162"/>
                  <a:pt x="3651793" y="1904653"/>
                </a:cubicBezTo>
                <a:cubicBezTo>
                  <a:pt x="3645119" y="1911144"/>
                  <a:pt x="3641780" y="1918826"/>
                  <a:pt x="3641780" y="1927700"/>
                </a:cubicBezTo>
                <a:cubicBezTo>
                  <a:pt x="3641780" y="1943641"/>
                  <a:pt x="3652016" y="1953254"/>
                  <a:pt x="3672485" y="1956540"/>
                </a:cubicBezTo>
                <a:cubicBezTo>
                  <a:pt x="3690106" y="1957033"/>
                  <a:pt x="3707727" y="1957526"/>
                  <a:pt x="3725349" y="1958019"/>
                </a:cubicBezTo>
                <a:cubicBezTo>
                  <a:pt x="3728553" y="2020630"/>
                  <a:pt x="3730155" y="2064177"/>
                  <a:pt x="3730155" y="2088663"/>
                </a:cubicBezTo>
                <a:cubicBezTo>
                  <a:pt x="3730155" y="2094414"/>
                  <a:pt x="3729887" y="2103165"/>
                  <a:pt x="3729353" y="2114915"/>
                </a:cubicBezTo>
                <a:cubicBezTo>
                  <a:pt x="3728819" y="2126664"/>
                  <a:pt x="3728553" y="2135415"/>
                  <a:pt x="3728553" y="2141167"/>
                </a:cubicBezTo>
                <a:cubicBezTo>
                  <a:pt x="3728553" y="2150040"/>
                  <a:pt x="3732469" y="2157353"/>
                  <a:pt x="3740301" y="2163105"/>
                </a:cubicBezTo>
                <a:cubicBezTo>
                  <a:pt x="3747599" y="2168528"/>
                  <a:pt x="3756053" y="2171239"/>
                  <a:pt x="3765665" y="2171239"/>
                </a:cubicBezTo>
                <a:cubicBezTo>
                  <a:pt x="3791651" y="2171239"/>
                  <a:pt x="3804646" y="2152834"/>
                  <a:pt x="3804646" y="2116024"/>
                </a:cubicBezTo>
                <a:cubicBezTo>
                  <a:pt x="3804646" y="2083650"/>
                  <a:pt x="3802776" y="2030572"/>
                  <a:pt x="3799038" y="1956787"/>
                </a:cubicBezTo>
                <a:cubicBezTo>
                  <a:pt x="3810075" y="1955308"/>
                  <a:pt x="3818529" y="1954569"/>
                  <a:pt x="3824402" y="1954569"/>
                </a:cubicBezTo>
                <a:cubicBezTo>
                  <a:pt x="3846296" y="1954569"/>
                  <a:pt x="3858489" y="1954322"/>
                  <a:pt x="3860980" y="1953829"/>
                </a:cubicBezTo>
                <a:cubicBezTo>
                  <a:pt x="3878779" y="1950378"/>
                  <a:pt x="3887680" y="1941751"/>
                  <a:pt x="3887680" y="1927947"/>
                </a:cubicBezTo>
                <a:cubicBezTo>
                  <a:pt x="3887680" y="1905927"/>
                  <a:pt x="3870325" y="1894916"/>
                  <a:pt x="3835616" y="1894916"/>
                </a:cubicBezTo>
                <a:cubicBezTo>
                  <a:pt x="3828852" y="1894916"/>
                  <a:pt x="3820487" y="1895409"/>
                  <a:pt x="3810519" y="1896395"/>
                </a:cubicBezTo>
                <a:cubicBezTo>
                  <a:pt x="3797348" y="1897546"/>
                  <a:pt x="3789249" y="1898244"/>
                  <a:pt x="3786222" y="1898491"/>
                </a:cubicBezTo>
                <a:cubicBezTo>
                  <a:pt x="3783198" y="1898737"/>
                  <a:pt x="3765842" y="1898860"/>
                  <a:pt x="3734159" y="1898860"/>
                </a:cubicBezTo>
                <a:cubicBezTo>
                  <a:pt x="3727929" y="1898860"/>
                  <a:pt x="3718585" y="1898203"/>
                  <a:pt x="3706125" y="1896888"/>
                </a:cubicBezTo>
                <a:cubicBezTo>
                  <a:pt x="3693666" y="1895574"/>
                  <a:pt x="3684322" y="1894916"/>
                  <a:pt x="3678092" y="1894916"/>
                </a:cubicBezTo>
                <a:close/>
                <a:moveTo>
                  <a:pt x="3131294" y="1894916"/>
                </a:moveTo>
                <a:cubicBezTo>
                  <a:pt x="3120437" y="1894916"/>
                  <a:pt x="3111670" y="1898162"/>
                  <a:pt x="3104996" y="1904653"/>
                </a:cubicBezTo>
                <a:cubicBezTo>
                  <a:pt x="3098320" y="1911144"/>
                  <a:pt x="3094983" y="1918826"/>
                  <a:pt x="3094983" y="1927700"/>
                </a:cubicBezTo>
                <a:cubicBezTo>
                  <a:pt x="3094983" y="1943641"/>
                  <a:pt x="3105218" y="1953254"/>
                  <a:pt x="3125687" y="1956540"/>
                </a:cubicBezTo>
                <a:cubicBezTo>
                  <a:pt x="3143308" y="1957033"/>
                  <a:pt x="3160930" y="1957526"/>
                  <a:pt x="3178552" y="1958019"/>
                </a:cubicBezTo>
                <a:cubicBezTo>
                  <a:pt x="3181756" y="2020630"/>
                  <a:pt x="3183358" y="2064177"/>
                  <a:pt x="3183358" y="2088663"/>
                </a:cubicBezTo>
                <a:cubicBezTo>
                  <a:pt x="3183358" y="2094414"/>
                  <a:pt x="3183090" y="2103165"/>
                  <a:pt x="3182556" y="2114915"/>
                </a:cubicBezTo>
                <a:cubicBezTo>
                  <a:pt x="3182022" y="2126664"/>
                  <a:pt x="3181756" y="2135415"/>
                  <a:pt x="3181756" y="2141167"/>
                </a:cubicBezTo>
                <a:cubicBezTo>
                  <a:pt x="3181756" y="2150040"/>
                  <a:pt x="3185671" y="2157353"/>
                  <a:pt x="3193502" y="2163105"/>
                </a:cubicBezTo>
                <a:cubicBezTo>
                  <a:pt x="3200801" y="2168528"/>
                  <a:pt x="3209256" y="2171239"/>
                  <a:pt x="3218867" y="2171239"/>
                </a:cubicBezTo>
                <a:cubicBezTo>
                  <a:pt x="3244854" y="2171239"/>
                  <a:pt x="3257848" y="2152834"/>
                  <a:pt x="3257848" y="2116024"/>
                </a:cubicBezTo>
                <a:cubicBezTo>
                  <a:pt x="3257848" y="2083650"/>
                  <a:pt x="3255979" y="2030572"/>
                  <a:pt x="3252241" y="1956787"/>
                </a:cubicBezTo>
                <a:cubicBezTo>
                  <a:pt x="3263276" y="1955308"/>
                  <a:pt x="3271731" y="1954569"/>
                  <a:pt x="3277605" y="1954569"/>
                </a:cubicBezTo>
                <a:cubicBezTo>
                  <a:pt x="3299499" y="1954569"/>
                  <a:pt x="3311691" y="1954322"/>
                  <a:pt x="3314183" y="1953829"/>
                </a:cubicBezTo>
                <a:cubicBezTo>
                  <a:pt x="3331982" y="1950378"/>
                  <a:pt x="3340882" y="1941751"/>
                  <a:pt x="3340882" y="1927947"/>
                </a:cubicBezTo>
                <a:cubicBezTo>
                  <a:pt x="3340882" y="1905927"/>
                  <a:pt x="3323527" y="1894916"/>
                  <a:pt x="3288819" y="1894916"/>
                </a:cubicBezTo>
                <a:cubicBezTo>
                  <a:pt x="3282056" y="1894916"/>
                  <a:pt x="3273689" y="1895409"/>
                  <a:pt x="3263721" y="1896395"/>
                </a:cubicBezTo>
                <a:cubicBezTo>
                  <a:pt x="3250550" y="1897546"/>
                  <a:pt x="3242452" y="1898244"/>
                  <a:pt x="3239425" y="1898491"/>
                </a:cubicBezTo>
                <a:cubicBezTo>
                  <a:pt x="3236399" y="1898737"/>
                  <a:pt x="3219045" y="1898860"/>
                  <a:pt x="3187362" y="1898860"/>
                </a:cubicBezTo>
                <a:cubicBezTo>
                  <a:pt x="3181133" y="1898860"/>
                  <a:pt x="3171788" y="1898203"/>
                  <a:pt x="3159328" y="1896888"/>
                </a:cubicBezTo>
                <a:cubicBezTo>
                  <a:pt x="3146869" y="1895574"/>
                  <a:pt x="3137525" y="1894916"/>
                  <a:pt x="3131294" y="1894916"/>
                </a:cubicBezTo>
                <a:close/>
                <a:moveTo>
                  <a:pt x="1820072" y="1889740"/>
                </a:moveTo>
                <a:cubicBezTo>
                  <a:pt x="1809393" y="1889740"/>
                  <a:pt x="1800493" y="1892780"/>
                  <a:pt x="1793373" y="1898860"/>
                </a:cubicBezTo>
                <a:cubicBezTo>
                  <a:pt x="1786253" y="1904941"/>
                  <a:pt x="1782693" y="1912582"/>
                  <a:pt x="1782693" y="1921784"/>
                </a:cubicBezTo>
                <a:cubicBezTo>
                  <a:pt x="1782693" y="1931644"/>
                  <a:pt x="1781714" y="1946475"/>
                  <a:pt x="1779757" y="1966277"/>
                </a:cubicBezTo>
                <a:cubicBezTo>
                  <a:pt x="1777798" y="1986079"/>
                  <a:pt x="1776819" y="2000992"/>
                  <a:pt x="1776819" y="2011016"/>
                </a:cubicBezTo>
                <a:cubicBezTo>
                  <a:pt x="1776819" y="2058015"/>
                  <a:pt x="1784651" y="2094085"/>
                  <a:pt x="1800315" y="2119228"/>
                </a:cubicBezTo>
                <a:cubicBezTo>
                  <a:pt x="1821674" y="2153573"/>
                  <a:pt x="1858519" y="2170746"/>
                  <a:pt x="1910848" y="2170746"/>
                </a:cubicBezTo>
                <a:cubicBezTo>
                  <a:pt x="1960331" y="2170746"/>
                  <a:pt x="1996642" y="2147657"/>
                  <a:pt x="2019781" y="2101480"/>
                </a:cubicBezTo>
                <a:cubicBezTo>
                  <a:pt x="2036335" y="2068614"/>
                  <a:pt x="2044611" y="2029586"/>
                  <a:pt x="2044611" y="1984395"/>
                </a:cubicBezTo>
                <a:cubicBezTo>
                  <a:pt x="2044611" y="1977821"/>
                  <a:pt x="2044478" y="1968126"/>
                  <a:pt x="2044210" y="1955308"/>
                </a:cubicBezTo>
                <a:cubicBezTo>
                  <a:pt x="2043944" y="1942490"/>
                  <a:pt x="2043811" y="1932877"/>
                  <a:pt x="2043811" y="1926468"/>
                </a:cubicBezTo>
                <a:cubicBezTo>
                  <a:pt x="2043811" y="1917265"/>
                  <a:pt x="2040250" y="1909624"/>
                  <a:pt x="2033131" y="1903544"/>
                </a:cubicBezTo>
                <a:cubicBezTo>
                  <a:pt x="2026011" y="1897463"/>
                  <a:pt x="2017111" y="1894423"/>
                  <a:pt x="2006431" y="1894423"/>
                </a:cubicBezTo>
                <a:cubicBezTo>
                  <a:pt x="1995752" y="1894423"/>
                  <a:pt x="1986897" y="1897463"/>
                  <a:pt x="1979866" y="1903544"/>
                </a:cubicBezTo>
                <a:cubicBezTo>
                  <a:pt x="1972836" y="1909624"/>
                  <a:pt x="1969320" y="1917265"/>
                  <a:pt x="1969320" y="1926468"/>
                </a:cubicBezTo>
                <a:cubicBezTo>
                  <a:pt x="1969320" y="1928768"/>
                  <a:pt x="1969453" y="1934808"/>
                  <a:pt x="1969721" y="1944585"/>
                </a:cubicBezTo>
                <a:cubicBezTo>
                  <a:pt x="1969987" y="1954363"/>
                  <a:pt x="1970121" y="1962703"/>
                  <a:pt x="1970121" y="1969605"/>
                </a:cubicBezTo>
                <a:cubicBezTo>
                  <a:pt x="1970121" y="2060973"/>
                  <a:pt x="1950364" y="2106657"/>
                  <a:pt x="1910848" y="2106657"/>
                </a:cubicBezTo>
                <a:cubicBezTo>
                  <a:pt x="1883260" y="2106657"/>
                  <a:pt x="1865372" y="2095482"/>
                  <a:pt x="1857184" y="2073133"/>
                </a:cubicBezTo>
                <a:cubicBezTo>
                  <a:pt x="1853090" y="2062123"/>
                  <a:pt x="1851043" y="2041417"/>
                  <a:pt x="1851043" y="2011016"/>
                </a:cubicBezTo>
                <a:cubicBezTo>
                  <a:pt x="1851043" y="2000992"/>
                  <a:pt x="1852066" y="1986079"/>
                  <a:pt x="1854113" y="1966277"/>
                </a:cubicBezTo>
                <a:cubicBezTo>
                  <a:pt x="1856161" y="1946475"/>
                  <a:pt x="1857184" y="1931644"/>
                  <a:pt x="1857184" y="1921784"/>
                </a:cubicBezTo>
                <a:cubicBezTo>
                  <a:pt x="1857184" y="1912582"/>
                  <a:pt x="1853668" y="1904941"/>
                  <a:pt x="1846638" y="1898860"/>
                </a:cubicBezTo>
                <a:cubicBezTo>
                  <a:pt x="1839607" y="1892780"/>
                  <a:pt x="1830751" y="1889740"/>
                  <a:pt x="1820072" y="1889740"/>
                </a:cubicBezTo>
                <a:close/>
                <a:moveTo>
                  <a:pt x="3411645" y="1886289"/>
                </a:moveTo>
                <a:cubicBezTo>
                  <a:pt x="3401143" y="1886289"/>
                  <a:pt x="3392333" y="1889329"/>
                  <a:pt x="3385212" y="1895409"/>
                </a:cubicBezTo>
                <a:cubicBezTo>
                  <a:pt x="3378093" y="1901489"/>
                  <a:pt x="3374533" y="1909213"/>
                  <a:pt x="3374533" y="1918580"/>
                </a:cubicBezTo>
                <a:cubicBezTo>
                  <a:pt x="3374533" y="1923510"/>
                  <a:pt x="3374844" y="1930864"/>
                  <a:pt x="3375468" y="1940641"/>
                </a:cubicBezTo>
                <a:cubicBezTo>
                  <a:pt x="3376090" y="1950419"/>
                  <a:pt x="3376402" y="1957773"/>
                  <a:pt x="3376402" y="1962703"/>
                </a:cubicBezTo>
                <a:cubicBezTo>
                  <a:pt x="3376402" y="1978807"/>
                  <a:pt x="3375112" y="2001033"/>
                  <a:pt x="3372531" y="2029380"/>
                </a:cubicBezTo>
                <a:cubicBezTo>
                  <a:pt x="3369950" y="2057727"/>
                  <a:pt x="3368659" y="2079871"/>
                  <a:pt x="3368659" y="2095811"/>
                </a:cubicBezTo>
                <a:cubicBezTo>
                  <a:pt x="3368659" y="2100577"/>
                  <a:pt x="3369238" y="2107643"/>
                  <a:pt x="3370395" y="2117010"/>
                </a:cubicBezTo>
                <a:cubicBezTo>
                  <a:pt x="3371551" y="2126377"/>
                  <a:pt x="3372130" y="2133361"/>
                  <a:pt x="3372130" y="2137962"/>
                </a:cubicBezTo>
                <a:cubicBezTo>
                  <a:pt x="3372130" y="2147493"/>
                  <a:pt x="3375601" y="2155381"/>
                  <a:pt x="3382543" y="2161626"/>
                </a:cubicBezTo>
                <a:cubicBezTo>
                  <a:pt x="3389484" y="2167870"/>
                  <a:pt x="3398295" y="2170993"/>
                  <a:pt x="3408975" y="2170993"/>
                </a:cubicBezTo>
                <a:cubicBezTo>
                  <a:pt x="3419654" y="2170993"/>
                  <a:pt x="3428465" y="2167870"/>
                  <a:pt x="3435407" y="2161626"/>
                </a:cubicBezTo>
                <a:cubicBezTo>
                  <a:pt x="3442349" y="2155381"/>
                  <a:pt x="3445819" y="2147493"/>
                  <a:pt x="3445819" y="2137962"/>
                </a:cubicBezTo>
                <a:cubicBezTo>
                  <a:pt x="3445819" y="2133361"/>
                  <a:pt x="3445285" y="2126377"/>
                  <a:pt x="3444217" y="2117010"/>
                </a:cubicBezTo>
                <a:cubicBezTo>
                  <a:pt x="3443149" y="2107643"/>
                  <a:pt x="3442615" y="2100577"/>
                  <a:pt x="3442615" y="2095811"/>
                </a:cubicBezTo>
                <a:cubicBezTo>
                  <a:pt x="3442615" y="2088745"/>
                  <a:pt x="3443061" y="2081432"/>
                  <a:pt x="3443951" y="2073873"/>
                </a:cubicBezTo>
                <a:cubicBezTo>
                  <a:pt x="3445374" y="2064835"/>
                  <a:pt x="3446176" y="2057604"/>
                  <a:pt x="3446353" y="2052181"/>
                </a:cubicBezTo>
                <a:cubicBezTo>
                  <a:pt x="3455431" y="2024574"/>
                  <a:pt x="3467801" y="2001855"/>
                  <a:pt x="3483465" y="1984025"/>
                </a:cubicBezTo>
                <a:cubicBezTo>
                  <a:pt x="3499129" y="1966195"/>
                  <a:pt x="3515148" y="1957280"/>
                  <a:pt x="3531524" y="1957280"/>
                </a:cubicBezTo>
                <a:cubicBezTo>
                  <a:pt x="3539355" y="1957280"/>
                  <a:pt x="3543271" y="1964346"/>
                  <a:pt x="3543271" y="1978479"/>
                </a:cubicBezTo>
                <a:cubicBezTo>
                  <a:pt x="3543271" y="1981272"/>
                  <a:pt x="3543093" y="1985011"/>
                  <a:pt x="3542738" y="1989694"/>
                </a:cubicBezTo>
                <a:cubicBezTo>
                  <a:pt x="3542381" y="1994378"/>
                  <a:pt x="3542202" y="1997294"/>
                  <a:pt x="3542202" y="1998445"/>
                </a:cubicBezTo>
                <a:cubicBezTo>
                  <a:pt x="3542202" y="2002882"/>
                  <a:pt x="3541892" y="2010277"/>
                  <a:pt x="3541269" y="2020630"/>
                </a:cubicBezTo>
                <a:cubicBezTo>
                  <a:pt x="3540646" y="2030982"/>
                  <a:pt x="3540334" y="2038377"/>
                  <a:pt x="3540334" y="2042814"/>
                </a:cubicBezTo>
                <a:cubicBezTo>
                  <a:pt x="3540334" y="2061219"/>
                  <a:pt x="3545942" y="2115120"/>
                  <a:pt x="3557154" y="2204516"/>
                </a:cubicBezTo>
                <a:cubicBezTo>
                  <a:pt x="3559647" y="2224565"/>
                  <a:pt x="3571751" y="2234589"/>
                  <a:pt x="3593466" y="2234589"/>
                </a:cubicBezTo>
                <a:cubicBezTo>
                  <a:pt x="3603967" y="2234589"/>
                  <a:pt x="3612822" y="2231548"/>
                  <a:pt x="3620031" y="2225468"/>
                </a:cubicBezTo>
                <a:cubicBezTo>
                  <a:pt x="3627240" y="2219388"/>
                  <a:pt x="3630845" y="2211664"/>
                  <a:pt x="3630845" y="2202298"/>
                </a:cubicBezTo>
                <a:cubicBezTo>
                  <a:pt x="3630845" y="2189480"/>
                  <a:pt x="3628040" y="2163146"/>
                  <a:pt x="3622434" y="2123295"/>
                </a:cubicBezTo>
                <a:cubicBezTo>
                  <a:pt x="3616827" y="2083445"/>
                  <a:pt x="3614024" y="2056947"/>
                  <a:pt x="3614024" y="2043800"/>
                </a:cubicBezTo>
                <a:cubicBezTo>
                  <a:pt x="3614024" y="2040678"/>
                  <a:pt x="3614113" y="2035419"/>
                  <a:pt x="3614291" y="2028024"/>
                </a:cubicBezTo>
                <a:cubicBezTo>
                  <a:pt x="3614291" y="2020630"/>
                  <a:pt x="3614291" y="2014796"/>
                  <a:pt x="3614291" y="2010523"/>
                </a:cubicBezTo>
                <a:cubicBezTo>
                  <a:pt x="3614291" y="1975356"/>
                  <a:pt x="3610019" y="1948899"/>
                  <a:pt x="3601476" y="1931151"/>
                </a:cubicBezTo>
                <a:cubicBezTo>
                  <a:pt x="3588660" y="1904694"/>
                  <a:pt x="3565343" y="1891465"/>
                  <a:pt x="3531524" y="1891465"/>
                </a:cubicBezTo>
                <a:cubicBezTo>
                  <a:pt x="3502689" y="1891465"/>
                  <a:pt x="3475278" y="1903708"/>
                  <a:pt x="3449291" y="1928193"/>
                </a:cubicBezTo>
                <a:lnTo>
                  <a:pt x="3449291" y="1925482"/>
                </a:lnTo>
                <a:cubicBezTo>
                  <a:pt x="3447689" y="1899353"/>
                  <a:pt x="3435140" y="1886289"/>
                  <a:pt x="3411645" y="1886289"/>
                </a:cubicBezTo>
                <a:close/>
                <a:moveTo>
                  <a:pt x="2296374" y="1777584"/>
                </a:moveTo>
                <a:lnTo>
                  <a:pt x="2293170" y="1777830"/>
                </a:lnTo>
                <a:cubicBezTo>
                  <a:pt x="2285872" y="1778159"/>
                  <a:pt x="2268162" y="1779145"/>
                  <a:pt x="2240038" y="1780788"/>
                </a:cubicBezTo>
                <a:cubicBezTo>
                  <a:pt x="2218146" y="1782103"/>
                  <a:pt x="2200435" y="1782760"/>
                  <a:pt x="2186908" y="1782760"/>
                </a:cubicBezTo>
                <a:cubicBezTo>
                  <a:pt x="2178542" y="1782760"/>
                  <a:pt x="2165949" y="1782432"/>
                  <a:pt x="2149128" y="1781774"/>
                </a:cubicBezTo>
                <a:cubicBezTo>
                  <a:pt x="2132308" y="1781117"/>
                  <a:pt x="2119715" y="1780788"/>
                  <a:pt x="2111349" y="1780788"/>
                </a:cubicBezTo>
                <a:cubicBezTo>
                  <a:pt x="2101203" y="1780788"/>
                  <a:pt x="2092482" y="1783171"/>
                  <a:pt x="2085185" y="1787937"/>
                </a:cubicBezTo>
                <a:cubicBezTo>
                  <a:pt x="2076996" y="1793360"/>
                  <a:pt x="2072903" y="1800672"/>
                  <a:pt x="2072903" y="1809875"/>
                </a:cubicBezTo>
                <a:cubicBezTo>
                  <a:pt x="2072903" y="1822693"/>
                  <a:pt x="2081713" y="1832799"/>
                  <a:pt x="2099335" y="1840194"/>
                </a:cubicBezTo>
                <a:cubicBezTo>
                  <a:pt x="2128882" y="1852848"/>
                  <a:pt x="2154157" y="1874128"/>
                  <a:pt x="2175160" y="1904037"/>
                </a:cubicBezTo>
                <a:cubicBezTo>
                  <a:pt x="2142232" y="1911596"/>
                  <a:pt x="2115888" y="1928851"/>
                  <a:pt x="2096131" y="1955801"/>
                </a:cubicBezTo>
                <a:cubicBezTo>
                  <a:pt x="2077441" y="1981272"/>
                  <a:pt x="2068097" y="2010194"/>
                  <a:pt x="2068097" y="2042568"/>
                </a:cubicBezTo>
                <a:cubicBezTo>
                  <a:pt x="2068097" y="2077899"/>
                  <a:pt x="2079399" y="2107643"/>
                  <a:pt x="2102005" y="2131800"/>
                </a:cubicBezTo>
                <a:cubicBezTo>
                  <a:pt x="2125856" y="2157271"/>
                  <a:pt x="2156471" y="2170007"/>
                  <a:pt x="2193849" y="2170007"/>
                </a:cubicBezTo>
                <a:cubicBezTo>
                  <a:pt x="2234788" y="2170007"/>
                  <a:pt x="2267628" y="2155299"/>
                  <a:pt x="2292369" y="2125884"/>
                </a:cubicBezTo>
                <a:cubicBezTo>
                  <a:pt x="2315152" y="2098933"/>
                  <a:pt x="2326543" y="2066067"/>
                  <a:pt x="2326543" y="2027285"/>
                </a:cubicBezTo>
                <a:cubicBezTo>
                  <a:pt x="2326543" y="1996062"/>
                  <a:pt x="2318445" y="1967386"/>
                  <a:pt x="2302247" y="1941258"/>
                </a:cubicBezTo>
                <a:cubicBezTo>
                  <a:pt x="2289788" y="1921209"/>
                  <a:pt x="2271721" y="1901572"/>
                  <a:pt x="2248048" y="1882345"/>
                </a:cubicBezTo>
                <a:cubicBezTo>
                  <a:pt x="2246980" y="1881523"/>
                  <a:pt x="2227758" y="1867555"/>
                  <a:pt x="2190378" y="1840441"/>
                </a:cubicBezTo>
                <a:cubicBezTo>
                  <a:pt x="2233096" y="1839783"/>
                  <a:pt x="2266026" y="1838058"/>
                  <a:pt x="2289165" y="1835264"/>
                </a:cubicBezTo>
                <a:cubicBezTo>
                  <a:pt x="2315686" y="1831977"/>
                  <a:pt x="2328947" y="1823186"/>
                  <a:pt x="2328947" y="1808889"/>
                </a:cubicBezTo>
                <a:cubicBezTo>
                  <a:pt x="2328947" y="1799851"/>
                  <a:pt x="2325876" y="1792291"/>
                  <a:pt x="2319736" y="1786211"/>
                </a:cubicBezTo>
                <a:cubicBezTo>
                  <a:pt x="2313594" y="1780131"/>
                  <a:pt x="2305808" y="1777255"/>
                  <a:pt x="2296374" y="1777584"/>
                </a:cubicBezTo>
                <a:close/>
                <a:moveTo>
                  <a:pt x="2967906" y="1770436"/>
                </a:moveTo>
                <a:cubicBezTo>
                  <a:pt x="2955091" y="1770436"/>
                  <a:pt x="2945300" y="1775119"/>
                  <a:pt x="2938537" y="1784486"/>
                </a:cubicBezTo>
                <a:cubicBezTo>
                  <a:pt x="2935511" y="1788594"/>
                  <a:pt x="2929282" y="1799276"/>
                  <a:pt x="2919847" y="1816530"/>
                </a:cubicBezTo>
                <a:cubicBezTo>
                  <a:pt x="2910058" y="1834771"/>
                  <a:pt x="2905163" y="1845042"/>
                  <a:pt x="2905163" y="1847342"/>
                </a:cubicBezTo>
                <a:cubicBezTo>
                  <a:pt x="2905163" y="1853751"/>
                  <a:pt x="2907833" y="1859339"/>
                  <a:pt x="2913173" y="1864104"/>
                </a:cubicBezTo>
                <a:cubicBezTo>
                  <a:pt x="2919047" y="1869527"/>
                  <a:pt x="2926433" y="1872239"/>
                  <a:pt x="2935333" y="1872239"/>
                </a:cubicBezTo>
                <a:cubicBezTo>
                  <a:pt x="2945835" y="1872239"/>
                  <a:pt x="2954645" y="1868130"/>
                  <a:pt x="2961765" y="1859914"/>
                </a:cubicBezTo>
                <a:cubicBezTo>
                  <a:pt x="2989533" y="1827541"/>
                  <a:pt x="3003415" y="1806506"/>
                  <a:pt x="3003415" y="1796811"/>
                </a:cubicBezTo>
                <a:cubicBezTo>
                  <a:pt x="3003415" y="1789416"/>
                  <a:pt x="2999767" y="1783171"/>
                  <a:pt x="2992469" y="1778077"/>
                </a:cubicBezTo>
                <a:cubicBezTo>
                  <a:pt x="2985171" y="1772983"/>
                  <a:pt x="2976983" y="1770436"/>
                  <a:pt x="2967906" y="1770436"/>
                </a:cubicBezTo>
                <a:close/>
                <a:moveTo>
                  <a:pt x="2282087" y="1364846"/>
                </a:moveTo>
                <a:cubicBezTo>
                  <a:pt x="2314482" y="1365011"/>
                  <a:pt x="2329522" y="1391550"/>
                  <a:pt x="2327208" y="1444465"/>
                </a:cubicBezTo>
                <a:cubicBezTo>
                  <a:pt x="2326319" y="1463856"/>
                  <a:pt x="2319377" y="1479221"/>
                  <a:pt x="2306383" y="1490560"/>
                </a:cubicBezTo>
                <a:cubicBezTo>
                  <a:pt x="2294991" y="1500255"/>
                  <a:pt x="2281553" y="1505103"/>
                  <a:pt x="2266067" y="1505103"/>
                </a:cubicBezTo>
                <a:cubicBezTo>
                  <a:pt x="2253252" y="1505103"/>
                  <a:pt x="2242039" y="1500912"/>
                  <a:pt x="2232427" y="1492532"/>
                </a:cubicBezTo>
                <a:cubicBezTo>
                  <a:pt x="2220323" y="1482014"/>
                  <a:pt x="2214271" y="1466896"/>
                  <a:pt x="2214271" y="1447176"/>
                </a:cubicBezTo>
                <a:cubicBezTo>
                  <a:pt x="2214271" y="1426306"/>
                  <a:pt x="2219611" y="1408065"/>
                  <a:pt x="2230291" y="1392454"/>
                </a:cubicBezTo>
                <a:cubicBezTo>
                  <a:pt x="2242928" y="1373885"/>
                  <a:pt x="2260194" y="1364682"/>
                  <a:pt x="2282087" y="1364846"/>
                </a:cubicBezTo>
                <a:close/>
                <a:moveTo>
                  <a:pt x="1724973" y="1364846"/>
                </a:moveTo>
                <a:cubicBezTo>
                  <a:pt x="1757368" y="1365011"/>
                  <a:pt x="1772409" y="1391550"/>
                  <a:pt x="1770094" y="1444465"/>
                </a:cubicBezTo>
                <a:cubicBezTo>
                  <a:pt x="1769204" y="1463856"/>
                  <a:pt x="1762263" y="1479221"/>
                  <a:pt x="1749268" y="1490560"/>
                </a:cubicBezTo>
                <a:cubicBezTo>
                  <a:pt x="1737877" y="1500255"/>
                  <a:pt x="1724439" y="1505103"/>
                  <a:pt x="1708953" y="1505103"/>
                </a:cubicBezTo>
                <a:cubicBezTo>
                  <a:pt x="1696138" y="1505103"/>
                  <a:pt x="1684924" y="1500912"/>
                  <a:pt x="1675313" y="1492532"/>
                </a:cubicBezTo>
                <a:cubicBezTo>
                  <a:pt x="1663208" y="1482014"/>
                  <a:pt x="1657157" y="1466896"/>
                  <a:pt x="1657157" y="1447176"/>
                </a:cubicBezTo>
                <a:cubicBezTo>
                  <a:pt x="1657157" y="1426306"/>
                  <a:pt x="1662497" y="1408065"/>
                  <a:pt x="1673177" y="1392454"/>
                </a:cubicBezTo>
                <a:cubicBezTo>
                  <a:pt x="1685815" y="1373885"/>
                  <a:pt x="1703080" y="1364682"/>
                  <a:pt x="1724973" y="1364846"/>
                </a:cubicBezTo>
                <a:close/>
                <a:moveTo>
                  <a:pt x="982153" y="1364846"/>
                </a:moveTo>
                <a:cubicBezTo>
                  <a:pt x="1014549" y="1365011"/>
                  <a:pt x="1029590" y="1391550"/>
                  <a:pt x="1027275" y="1444465"/>
                </a:cubicBezTo>
                <a:cubicBezTo>
                  <a:pt x="1026386" y="1463856"/>
                  <a:pt x="1019444" y="1479221"/>
                  <a:pt x="1006451" y="1490560"/>
                </a:cubicBezTo>
                <a:cubicBezTo>
                  <a:pt x="995058" y="1500255"/>
                  <a:pt x="981620" y="1505103"/>
                  <a:pt x="966135" y="1505103"/>
                </a:cubicBezTo>
                <a:cubicBezTo>
                  <a:pt x="953319" y="1505103"/>
                  <a:pt x="942106" y="1500912"/>
                  <a:pt x="932494" y="1492532"/>
                </a:cubicBezTo>
                <a:cubicBezTo>
                  <a:pt x="920390" y="1482014"/>
                  <a:pt x="914338" y="1466896"/>
                  <a:pt x="914338" y="1447176"/>
                </a:cubicBezTo>
                <a:cubicBezTo>
                  <a:pt x="914338" y="1426306"/>
                  <a:pt x="919678" y="1408065"/>
                  <a:pt x="930358" y="1392454"/>
                </a:cubicBezTo>
                <a:cubicBezTo>
                  <a:pt x="942995" y="1373885"/>
                  <a:pt x="960261" y="1364682"/>
                  <a:pt x="982153" y="1364846"/>
                </a:cubicBezTo>
                <a:close/>
                <a:moveTo>
                  <a:pt x="2285558" y="1299771"/>
                </a:moveTo>
                <a:cubicBezTo>
                  <a:pt x="2237322" y="1299771"/>
                  <a:pt x="2199676" y="1316533"/>
                  <a:pt x="2172621" y="1350057"/>
                </a:cubicBezTo>
                <a:cubicBezTo>
                  <a:pt x="2149837" y="1378486"/>
                  <a:pt x="2139069" y="1410859"/>
                  <a:pt x="2140315" y="1447176"/>
                </a:cubicBezTo>
                <a:cubicBezTo>
                  <a:pt x="2141561" y="1485301"/>
                  <a:pt x="2155177" y="1515784"/>
                  <a:pt x="2181165" y="1538626"/>
                </a:cubicBezTo>
                <a:cubicBezTo>
                  <a:pt x="2204838" y="1559496"/>
                  <a:pt x="2233139" y="1569932"/>
                  <a:pt x="2266067" y="1569932"/>
                </a:cubicBezTo>
                <a:cubicBezTo>
                  <a:pt x="2307718" y="1569932"/>
                  <a:pt x="2340915" y="1554895"/>
                  <a:pt x="2365656" y="1524823"/>
                </a:cubicBezTo>
                <a:cubicBezTo>
                  <a:pt x="2387727" y="1497872"/>
                  <a:pt x="2398762" y="1465335"/>
                  <a:pt x="2398762" y="1427210"/>
                </a:cubicBezTo>
                <a:cubicBezTo>
                  <a:pt x="2398762" y="1392207"/>
                  <a:pt x="2389329" y="1362874"/>
                  <a:pt x="2370462" y="1339211"/>
                </a:cubicBezTo>
                <a:cubicBezTo>
                  <a:pt x="2349458" y="1312918"/>
                  <a:pt x="2321157" y="1299771"/>
                  <a:pt x="2285558" y="1299771"/>
                </a:cubicBezTo>
                <a:close/>
                <a:moveTo>
                  <a:pt x="1728444" y="1299771"/>
                </a:moveTo>
                <a:cubicBezTo>
                  <a:pt x="1680207" y="1299771"/>
                  <a:pt x="1642562" y="1316533"/>
                  <a:pt x="1615507" y="1350057"/>
                </a:cubicBezTo>
                <a:cubicBezTo>
                  <a:pt x="1592723" y="1378486"/>
                  <a:pt x="1581955" y="1410859"/>
                  <a:pt x="1583201" y="1447176"/>
                </a:cubicBezTo>
                <a:cubicBezTo>
                  <a:pt x="1584447" y="1485301"/>
                  <a:pt x="1598063" y="1515784"/>
                  <a:pt x="1624051" y="1538626"/>
                </a:cubicBezTo>
                <a:cubicBezTo>
                  <a:pt x="1647724" y="1559496"/>
                  <a:pt x="1676024" y="1569932"/>
                  <a:pt x="1708953" y="1569932"/>
                </a:cubicBezTo>
                <a:cubicBezTo>
                  <a:pt x="1750604" y="1569932"/>
                  <a:pt x="1783800" y="1554895"/>
                  <a:pt x="1808541" y="1524823"/>
                </a:cubicBezTo>
                <a:cubicBezTo>
                  <a:pt x="1830613" y="1497872"/>
                  <a:pt x="1841647" y="1465335"/>
                  <a:pt x="1841647" y="1427210"/>
                </a:cubicBezTo>
                <a:cubicBezTo>
                  <a:pt x="1841647" y="1392207"/>
                  <a:pt x="1832215" y="1362874"/>
                  <a:pt x="1813347" y="1339211"/>
                </a:cubicBezTo>
                <a:cubicBezTo>
                  <a:pt x="1792344" y="1312918"/>
                  <a:pt x="1764043" y="1299771"/>
                  <a:pt x="1728444" y="1299771"/>
                </a:cubicBezTo>
                <a:close/>
                <a:moveTo>
                  <a:pt x="985625" y="1299771"/>
                </a:moveTo>
                <a:cubicBezTo>
                  <a:pt x="937388" y="1299771"/>
                  <a:pt x="899743" y="1316533"/>
                  <a:pt x="872688" y="1350057"/>
                </a:cubicBezTo>
                <a:cubicBezTo>
                  <a:pt x="849904" y="1378486"/>
                  <a:pt x="839135" y="1410859"/>
                  <a:pt x="840382" y="1447176"/>
                </a:cubicBezTo>
                <a:cubicBezTo>
                  <a:pt x="841628" y="1485301"/>
                  <a:pt x="855244" y="1515784"/>
                  <a:pt x="881232" y="1538626"/>
                </a:cubicBezTo>
                <a:cubicBezTo>
                  <a:pt x="904905" y="1559496"/>
                  <a:pt x="933205" y="1569932"/>
                  <a:pt x="966135" y="1569932"/>
                </a:cubicBezTo>
                <a:cubicBezTo>
                  <a:pt x="1007785" y="1569932"/>
                  <a:pt x="1040981" y="1554895"/>
                  <a:pt x="1065722" y="1524823"/>
                </a:cubicBezTo>
                <a:cubicBezTo>
                  <a:pt x="1087793" y="1497872"/>
                  <a:pt x="1098829" y="1465335"/>
                  <a:pt x="1098829" y="1427210"/>
                </a:cubicBezTo>
                <a:cubicBezTo>
                  <a:pt x="1098829" y="1392207"/>
                  <a:pt x="1089395" y="1362874"/>
                  <a:pt x="1070528" y="1339211"/>
                </a:cubicBezTo>
                <a:cubicBezTo>
                  <a:pt x="1049525" y="1312918"/>
                  <a:pt x="1021224" y="1299771"/>
                  <a:pt x="985625" y="1299771"/>
                </a:cubicBezTo>
                <a:close/>
                <a:moveTo>
                  <a:pt x="2785879" y="1297060"/>
                </a:moveTo>
                <a:cubicBezTo>
                  <a:pt x="2775199" y="1297060"/>
                  <a:pt x="2766388" y="1300141"/>
                  <a:pt x="2759446" y="1306303"/>
                </a:cubicBezTo>
                <a:cubicBezTo>
                  <a:pt x="2752505" y="1312466"/>
                  <a:pt x="2749034" y="1320313"/>
                  <a:pt x="2749034" y="1329844"/>
                </a:cubicBezTo>
                <a:cubicBezTo>
                  <a:pt x="2749034" y="1344469"/>
                  <a:pt x="2748144" y="1362792"/>
                  <a:pt x="2746364" y="1384813"/>
                </a:cubicBezTo>
                <a:cubicBezTo>
                  <a:pt x="2744584" y="1406833"/>
                  <a:pt x="2743694" y="1425156"/>
                  <a:pt x="2743694" y="1439781"/>
                </a:cubicBezTo>
                <a:cubicBezTo>
                  <a:pt x="2743694" y="1449148"/>
                  <a:pt x="2744006" y="1464184"/>
                  <a:pt x="2744629" y="1484890"/>
                </a:cubicBezTo>
                <a:cubicBezTo>
                  <a:pt x="2745252" y="1505596"/>
                  <a:pt x="2745562" y="1520632"/>
                  <a:pt x="2745562" y="1529999"/>
                </a:cubicBezTo>
                <a:cubicBezTo>
                  <a:pt x="2745562" y="1539530"/>
                  <a:pt x="2749034" y="1547377"/>
                  <a:pt x="2755975" y="1553539"/>
                </a:cubicBezTo>
                <a:cubicBezTo>
                  <a:pt x="2762917" y="1559702"/>
                  <a:pt x="2771728" y="1562783"/>
                  <a:pt x="2782408" y="1562783"/>
                </a:cubicBezTo>
                <a:cubicBezTo>
                  <a:pt x="2793087" y="1562783"/>
                  <a:pt x="2801897" y="1559702"/>
                  <a:pt x="2808839" y="1553539"/>
                </a:cubicBezTo>
                <a:cubicBezTo>
                  <a:pt x="2815781" y="1547377"/>
                  <a:pt x="2819253" y="1539530"/>
                  <a:pt x="2819253" y="1529999"/>
                </a:cubicBezTo>
                <a:cubicBezTo>
                  <a:pt x="2819253" y="1520632"/>
                  <a:pt x="2818941" y="1505596"/>
                  <a:pt x="2818318" y="1484890"/>
                </a:cubicBezTo>
                <a:cubicBezTo>
                  <a:pt x="2817695" y="1464184"/>
                  <a:pt x="2817383" y="1449148"/>
                  <a:pt x="2817383" y="1439781"/>
                </a:cubicBezTo>
                <a:cubicBezTo>
                  <a:pt x="2817383" y="1425156"/>
                  <a:pt x="2818273" y="1406833"/>
                  <a:pt x="2820053" y="1384813"/>
                </a:cubicBezTo>
                <a:cubicBezTo>
                  <a:pt x="2821833" y="1362792"/>
                  <a:pt x="2822723" y="1344469"/>
                  <a:pt x="2822723" y="1329844"/>
                </a:cubicBezTo>
                <a:cubicBezTo>
                  <a:pt x="2822723" y="1320313"/>
                  <a:pt x="2819253" y="1312466"/>
                  <a:pt x="2812311" y="1306303"/>
                </a:cubicBezTo>
                <a:cubicBezTo>
                  <a:pt x="2805369" y="1300141"/>
                  <a:pt x="2796558" y="1297060"/>
                  <a:pt x="2785879" y="1297060"/>
                </a:cubicBezTo>
                <a:close/>
                <a:moveTo>
                  <a:pt x="1197072" y="1297060"/>
                </a:moveTo>
                <a:cubicBezTo>
                  <a:pt x="1186392" y="1297060"/>
                  <a:pt x="1177581" y="1300141"/>
                  <a:pt x="1170640" y="1306303"/>
                </a:cubicBezTo>
                <a:cubicBezTo>
                  <a:pt x="1163698" y="1312466"/>
                  <a:pt x="1160226" y="1320313"/>
                  <a:pt x="1160226" y="1329844"/>
                </a:cubicBezTo>
                <a:cubicBezTo>
                  <a:pt x="1160226" y="1344469"/>
                  <a:pt x="1159337" y="1362792"/>
                  <a:pt x="1157557" y="1384813"/>
                </a:cubicBezTo>
                <a:cubicBezTo>
                  <a:pt x="1155777" y="1406833"/>
                  <a:pt x="1154887" y="1425156"/>
                  <a:pt x="1154887" y="1439781"/>
                </a:cubicBezTo>
                <a:cubicBezTo>
                  <a:pt x="1154887" y="1449148"/>
                  <a:pt x="1155198" y="1464184"/>
                  <a:pt x="1155821" y="1484890"/>
                </a:cubicBezTo>
                <a:cubicBezTo>
                  <a:pt x="1156444" y="1505596"/>
                  <a:pt x="1156756" y="1520632"/>
                  <a:pt x="1156756" y="1529999"/>
                </a:cubicBezTo>
                <a:cubicBezTo>
                  <a:pt x="1156756" y="1539530"/>
                  <a:pt x="1160226" y="1547377"/>
                  <a:pt x="1167168" y="1553539"/>
                </a:cubicBezTo>
                <a:cubicBezTo>
                  <a:pt x="1174110" y="1559702"/>
                  <a:pt x="1182920" y="1562783"/>
                  <a:pt x="1193600" y="1562783"/>
                </a:cubicBezTo>
                <a:cubicBezTo>
                  <a:pt x="1204280" y="1562783"/>
                  <a:pt x="1213091" y="1559702"/>
                  <a:pt x="1220032" y="1553539"/>
                </a:cubicBezTo>
                <a:cubicBezTo>
                  <a:pt x="1226974" y="1547377"/>
                  <a:pt x="1230446" y="1539530"/>
                  <a:pt x="1230446" y="1529999"/>
                </a:cubicBezTo>
                <a:cubicBezTo>
                  <a:pt x="1230446" y="1520632"/>
                  <a:pt x="1230134" y="1505596"/>
                  <a:pt x="1229511" y="1484890"/>
                </a:cubicBezTo>
                <a:cubicBezTo>
                  <a:pt x="1228888" y="1464184"/>
                  <a:pt x="1228576" y="1449148"/>
                  <a:pt x="1228576" y="1439781"/>
                </a:cubicBezTo>
                <a:cubicBezTo>
                  <a:pt x="1228576" y="1425156"/>
                  <a:pt x="1229466" y="1406833"/>
                  <a:pt x="1231246" y="1384813"/>
                </a:cubicBezTo>
                <a:cubicBezTo>
                  <a:pt x="1233027" y="1362792"/>
                  <a:pt x="1233916" y="1344469"/>
                  <a:pt x="1233916" y="1329844"/>
                </a:cubicBezTo>
                <a:cubicBezTo>
                  <a:pt x="1233916" y="1320313"/>
                  <a:pt x="1230446" y="1312466"/>
                  <a:pt x="1223504" y="1306303"/>
                </a:cubicBezTo>
                <a:cubicBezTo>
                  <a:pt x="1216562" y="1300141"/>
                  <a:pt x="1207752" y="1297060"/>
                  <a:pt x="1197072" y="1297060"/>
                </a:cubicBezTo>
                <a:close/>
                <a:moveTo>
                  <a:pt x="1904647" y="1295088"/>
                </a:moveTo>
                <a:cubicBezTo>
                  <a:pt x="1894680" y="1295088"/>
                  <a:pt x="1885825" y="1298169"/>
                  <a:pt x="1878082" y="1304331"/>
                </a:cubicBezTo>
                <a:cubicBezTo>
                  <a:pt x="1870339" y="1310494"/>
                  <a:pt x="1866468" y="1318012"/>
                  <a:pt x="1866468" y="1326886"/>
                </a:cubicBezTo>
                <a:cubicBezTo>
                  <a:pt x="1866468" y="1331323"/>
                  <a:pt x="1867624" y="1336006"/>
                  <a:pt x="1869939" y="1340936"/>
                </a:cubicBezTo>
                <a:cubicBezTo>
                  <a:pt x="1909631" y="1429018"/>
                  <a:pt x="1939089" y="1495243"/>
                  <a:pt x="1958313" y="1539612"/>
                </a:cubicBezTo>
                <a:cubicBezTo>
                  <a:pt x="1965789" y="1556703"/>
                  <a:pt x="1978514" y="1565248"/>
                  <a:pt x="1996493" y="1565248"/>
                </a:cubicBezTo>
                <a:cubicBezTo>
                  <a:pt x="2005927" y="1565248"/>
                  <a:pt x="2013847" y="1562619"/>
                  <a:pt x="2020255" y="1557360"/>
                </a:cubicBezTo>
                <a:cubicBezTo>
                  <a:pt x="2026662" y="1552102"/>
                  <a:pt x="2030311" y="1545364"/>
                  <a:pt x="2031201" y="1537147"/>
                </a:cubicBezTo>
                <a:cubicBezTo>
                  <a:pt x="2044907" y="1511347"/>
                  <a:pt x="2063508" y="1474291"/>
                  <a:pt x="2087002" y="1425977"/>
                </a:cubicBezTo>
                <a:cubicBezTo>
                  <a:pt x="2115838" y="1366818"/>
                  <a:pt x="2130255" y="1334281"/>
                  <a:pt x="2130255" y="1328365"/>
                </a:cubicBezTo>
                <a:cubicBezTo>
                  <a:pt x="2130255" y="1319327"/>
                  <a:pt x="2126384" y="1311767"/>
                  <a:pt x="2118641" y="1305687"/>
                </a:cubicBezTo>
                <a:cubicBezTo>
                  <a:pt x="2110898" y="1299607"/>
                  <a:pt x="2102043" y="1296567"/>
                  <a:pt x="2092076" y="1296567"/>
                </a:cubicBezTo>
                <a:cubicBezTo>
                  <a:pt x="2077301" y="1296567"/>
                  <a:pt x="2066266" y="1303140"/>
                  <a:pt x="2058968" y="1316287"/>
                </a:cubicBezTo>
                <a:cubicBezTo>
                  <a:pt x="2048467" y="1338964"/>
                  <a:pt x="2040724" y="1356630"/>
                  <a:pt x="2035740" y="1369283"/>
                </a:cubicBezTo>
                <a:cubicBezTo>
                  <a:pt x="2019186" y="1407244"/>
                  <a:pt x="2006193" y="1435509"/>
                  <a:pt x="1996760" y="1454078"/>
                </a:cubicBezTo>
                <a:cubicBezTo>
                  <a:pt x="1967391" y="1380951"/>
                  <a:pt x="1947633" y="1334445"/>
                  <a:pt x="1937487" y="1314561"/>
                </a:cubicBezTo>
                <a:cubicBezTo>
                  <a:pt x="1930902" y="1301579"/>
                  <a:pt x="1919956" y="1295088"/>
                  <a:pt x="1904647" y="1295088"/>
                </a:cubicBezTo>
                <a:close/>
                <a:moveTo>
                  <a:pt x="2480184" y="1292623"/>
                </a:moveTo>
                <a:cubicBezTo>
                  <a:pt x="2460427" y="1292623"/>
                  <a:pt x="2448502" y="1301990"/>
                  <a:pt x="2444408" y="1320723"/>
                </a:cubicBezTo>
                <a:cubicBezTo>
                  <a:pt x="2438890" y="1344716"/>
                  <a:pt x="2436131" y="1369530"/>
                  <a:pt x="2436131" y="1395165"/>
                </a:cubicBezTo>
                <a:cubicBezTo>
                  <a:pt x="2436131" y="1412913"/>
                  <a:pt x="2437377" y="1434358"/>
                  <a:pt x="2439868" y="1459501"/>
                </a:cubicBezTo>
                <a:cubicBezTo>
                  <a:pt x="2443072" y="1491053"/>
                  <a:pt x="2447078" y="1512662"/>
                  <a:pt x="2451884" y="1524330"/>
                </a:cubicBezTo>
                <a:cubicBezTo>
                  <a:pt x="2450993" y="1543556"/>
                  <a:pt x="2449659" y="1561140"/>
                  <a:pt x="2447878" y="1577080"/>
                </a:cubicBezTo>
                <a:cubicBezTo>
                  <a:pt x="2447344" y="1581681"/>
                  <a:pt x="2446010" y="1589816"/>
                  <a:pt x="2443873" y="1601483"/>
                </a:cubicBezTo>
                <a:cubicBezTo>
                  <a:pt x="2442094" y="1610357"/>
                  <a:pt x="2441204" y="1618491"/>
                  <a:pt x="2441204" y="1625886"/>
                </a:cubicBezTo>
                <a:cubicBezTo>
                  <a:pt x="2441204" y="1635253"/>
                  <a:pt x="2444718" y="1643018"/>
                  <a:pt x="2451750" y="1649180"/>
                </a:cubicBezTo>
                <a:cubicBezTo>
                  <a:pt x="2458781" y="1655343"/>
                  <a:pt x="2467635" y="1658424"/>
                  <a:pt x="2478315" y="1658424"/>
                </a:cubicBezTo>
                <a:cubicBezTo>
                  <a:pt x="2488995" y="1658424"/>
                  <a:pt x="2497894" y="1655343"/>
                  <a:pt x="2505015" y="1649180"/>
                </a:cubicBezTo>
                <a:cubicBezTo>
                  <a:pt x="2512134" y="1643018"/>
                  <a:pt x="2515694" y="1635253"/>
                  <a:pt x="2515694" y="1625886"/>
                </a:cubicBezTo>
                <a:cubicBezTo>
                  <a:pt x="2515694" y="1618491"/>
                  <a:pt x="2516851" y="1609207"/>
                  <a:pt x="2519165" y="1598032"/>
                </a:cubicBezTo>
                <a:cubicBezTo>
                  <a:pt x="2521479" y="1586858"/>
                  <a:pt x="2522635" y="1577737"/>
                  <a:pt x="2522635" y="1570671"/>
                </a:cubicBezTo>
                <a:cubicBezTo>
                  <a:pt x="2529756" y="1571657"/>
                  <a:pt x="2537321" y="1572150"/>
                  <a:pt x="2545331" y="1572150"/>
                </a:cubicBezTo>
                <a:cubicBezTo>
                  <a:pt x="2570071" y="1572150"/>
                  <a:pt x="2593655" y="1568288"/>
                  <a:pt x="2616082" y="1560565"/>
                </a:cubicBezTo>
                <a:cubicBezTo>
                  <a:pt x="2622847" y="1573054"/>
                  <a:pt x="2633615" y="1579298"/>
                  <a:pt x="2648388" y="1579298"/>
                </a:cubicBezTo>
                <a:cubicBezTo>
                  <a:pt x="2658712" y="1579298"/>
                  <a:pt x="2667523" y="1576258"/>
                  <a:pt x="2674820" y="1570178"/>
                </a:cubicBezTo>
                <a:cubicBezTo>
                  <a:pt x="2682118" y="1564098"/>
                  <a:pt x="2685768" y="1556456"/>
                  <a:pt x="2685768" y="1547254"/>
                </a:cubicBezTo>
                <a:cubicBezTo>
                  <a:pt x="2685768" y="1543638"/>
                  <a:pt x="2685455" y="1538339"/>
                  <a:pt x="2684833" y="1531355"/>
                </a:cubicBezTo>
                <a:cubicBezTo>
                  <a:pt x="2684210" y="1524371"/>
                  <a:pt x="2683898" y="1519153"/>
                  <a:pt x="2683898" y="1515702"/>
                </a:cubicBezTo>
                <a:cubicBezTo>
                  <a:pt x="2683898" y="1504528"/>
                  <a:pt x="2683809" y="1487725"/>
                  <a:pt x="2683631" y="1465294"/>
                </a:cubicBezTo>
                <a:cubicBezTo>
                  <a:pt x="2683454" y="1442862"/>
                  <a:pt x="2683364" y="1425977"/>
                  <a:pt x="2683364" y="1414639"/>
                </a:cubicBezTo>
                <a:cubicBezTo>
                  <a:pt x="2683364" y="1404779"/>
                  <a:pt x="2684166" y="1390030"/>
                  <a:pt x="2685768" y="1370393"/>
                </a:cubicBezTo>
                <a:cubicBezTo>
                  <a:pt x="2687369" y="1350755"/>
                  <a:pt x="2688170" y="1336006"/>
                  <a:pt x="2688170" y="1326146"/>
                </a:cubicBezTo>
                <a:cubicBezTo>
                  <a:pt x="2688170" y="1316779"/>
                  <a:pt x="2684655" y="1309097"/>
                  <a:pt x="2677624" y="1303099"/>
                </a:cubicBezTo>
                <a:cubicBezTo>
                  <a:pt x="2670593" y="1297101"/>
                  <a:pt x="2661738" y="1294102"/>
                  <a:pt x="2651058" y="1294102"/>
                </a:cubicBezTo>
                <a:cubicBezTo>
                  <a:pt x="2630055" y="1294102"/>
                  <a:pt x="2617862" y="1303962"/>
                  <a:pt x="2614481" y="1323681"/>
                </a:cubicBezTo>
                <a:cubicBezTo>
                  <a:pt x="2611099" y="1344058"/>
                  <a:pt x="2609408" y="1373720"/>
                  <a:pt x="2609408" y="1412667"/>
                </a:cubicBezTo>
                <a:cubicBezTo>
                  <a:pt x="2609408" y="1421705"/>
                  <a:pt x="2609586" y="1436002"/>
                  <a:pt x="2609942" y="1455557"/>
                </a:cubicBezTo>
                <a:cubicBezTo>
                  <a:pt x="2610120" y="1472319"/>
                  <a:pt x="2610209" y="1486533"/>
                  <a:pt x="2610209" y="1498201"/>
                </a:cubicBezTo>
                <a:cubicBezTo>
                  <a:pt x="2587248" y="1503624"/>
                  <a:pt x="2565621" y="1506335"/>
                  <a:pt x="2545331" y="1506335"/>
                </a:cubicBezTo>
                <a:cubicBezTo>
                  <a:pt x="2537321" y="1506335"/>
                  <a:pt x="2528955" y="1504363"/>
                  <a:pt x="2520233" y="1500419"/>
                </a:cubicBezTo>
                <a:cubicBezTo>
                  <a:pt x="2513469" y="1478070"/>
                  <a:pt x="2510087" y="1442986"/>
                  <a:pt x="2510087" y="1395165"/>
                </a:cubicBezTo>
                <a:cubicBezTo>
                  <a:pt x="2510087" y="1387278"/>
                  <a:pt x="2511378" y="1375569"/>
                  <a:pt x="2513958" y="1360040"/>
                </a:cubicBezTo>
                <a:cubicBezTo>
                  <a:pt x="2516540" y="1344510"/>
                  <a:pt x="2517830" y="1332802"/>
                  <a:pt x="2517830" y="1324914"/>
                </a:cubicBezTo>
                <a:cubicBezTo>
                  <a:pt x="2517830" y="1315547"/>
                  <a:pt x="2514136" y="1307823"/>
                  <a:pt x="2506750" y="1301743"/>
                </a:cubicBezTo>
                <a:cubicBezTo>
                  <a:pt x="2499363" y="1295663"/>
                  <a:pt x="2490508" y="1292623"/>
                  <a:pt x="2480184" y="1292623"/>
                </a:cubicBezTo>
                <a:close/>
                <a:moveTo>
                  <a:pt x="2940099" y="1292376"/>
                </a:moveTo>
                <a:cubicBezTo>
                  <a:pt x="2929241" y="1292376"/>
                  <a:pt x="2920341" y="1295416"/>
                  <a:pt x="2913400" y="1301497"/>
                </a:cubicBezTo>
                <a:cubicBezTo>
                  <a:pt x="2906458" y="1307577"/>
                  <a:pt x="2902986" y="1315301"/>
                  <a:pt x="2902986" y="1324667"/>
                </a:cubicBezTo>
                <a:cubicBezTo>
                  <a:pt x="2902986" y="1334034"/>
                  <a:pt x="2902542" y="1348126"/>
                  <a:pt x="2901652" y="1366942"/>
                </a:cubicBezTo>
                <a:cubicBezTo>
                  <a:pt x="2900762" y="1385757"/>
                  <a:pt x="2900317" y="1399931"/>
                  <a:pt x="2900317" y="1409462"/>
                </a:cubicBezTo>
                <a:cubicBezTo>
                  <a:pt x="2900317" y="1422116"/>
                  <a:pt x="2899294" y="1441137"/>
                  <a:pt x="2897246" y="1466526"/>
                </a:cubicBezTo>
                <a:cubicBezTo>
                  <a:pt x="2895200" y="1491915"/>
                  <a:pt x="2894176" y="1510937"/>
                  <a:pt x="2894176" y="1523590"/>
                </a:cubicBezTo>
                <a:cubicBezTo>
                  <a:pt x="2894176" y="1550540"/>
                  <a:pt x="2906725" y="1564016"/>
                  <a:pt x="2931822" y="1564016"/>
                </a:cubicBezTo>
                <a:cubicBezTo>
                  <a:pt x="2942501" y="1564016"/>
                  <a:pt x="2951312" y="1560934"/>
                  <a:pt x="2958254" y="1554772"/>
                </a:cubicBezTo>
                <a:cubicBezTo>
                  <a:pt x="2965195" y="1548610"/>
                  <a:pt x="2968667" y="1540927"/>
                  <a:pt x="2968667" y="1531725"/>
                </a:cubicBezTo>
                <a:cubicBezTo>
                  <a:pt x="2968667" y="1510854"/>
                  <a:pt x="2969556" y="1489491"/>
                  <a:pt x="2971337" y="1467635"/>
                </a:cubicBezTo>
                <a:cubicBezTo>
                  <a:pt x="2980414" y="1462705"/>
                  <a:pt x="2992161" y="1455475"/>
                  <a:pt x="3006579" y="1445944"/>
                </a:cubicBezTo>
                <a:cubicBezTo>
                  <a:pt x="3008359" y="1448244"/>
                  <a:pt x="3022510" y="1464842"/>
                  <a:pt x="3049031" y="1495736"/>
                </a:cubicBezTo>
                <a:cubicBezTo>
                  <a:pt x="3066296" y="1515784"/>
                  <a:pt x="3079557" y="1533039"/>
                  <a:pt x="3088812" y="1547500"/>
                </a:cubicBezTo>
                <a:cubicBezTo>
                  <a:pt x="3096645" y="1559496"/>
                  <a:pt x="3107324" y="1565495"/>
                  <a:pt x="3120852" y="1565495"/>
                </a:cubicBezTo>
                <a:cubicBezTo>
                  <a:pt x="3130641" y="1565495"/>
                  <a:pt x="3139497" y="1562413"/>
                  <a:pt x="3147417" y="1556251"/>
                </a:cubicBezTo>
                <a:cubicBezTo>
                  <a:pt x="3155338" y="1550089"/>
                  <a:pt x="3159298" y="1542570"/>
                  <a:pt x="3159298" y="1533697"/>
                </a:cubicBezTo>
                <a:cubicBezTo>
                  <a:pt x="3159298" y="1523179"/>
                  <a:pt x="3145948" y="1501652"/>
                  <a:pt x="3119248" y="1469114"/>
                </a:cubicBezTo>
                <a:cubicBezTo>
                  <a:pt x="3100738" y="1447587"/>
                  <a:pt x="3082227" y="1426060"/>
                  <a:pt x="3063715" y="1404532"/>
                </a:cubicBezTo>
                <a:cubicBezTo>
                  <a:pt x="3110172" y="1368379"/>
                  <a:pt x="3133400" y="1343812"/>
                  <a:pt x="3133400" y="1330830"/>
                </a:cubicBezTo>
                <a:cubicBezTo>
                  <a:pt x="3133400" y="1322284"/>
                  <a:pt x="3129618" y="1314684"/>
                  <a:pt x="3122053" y="1308029"/>
                </a:cubicBezTo>
                <a:cubicBezTo>
                  <a:pt x="3114488" y="1301373"/>
                  <a:pt x="3105632" y="1298046"/>
                  <a:pt x="3095487" y="1298046"/>
                </a:cubicBezTo>
                <a:cubicBezTo>
                  <a:pt x="3086232" y="1298046"/>
                  <a:pt x="3077421" y="1301579"/>
                  <a:pt x="3069055" y="1308645"/>
                </a:cubicBezTo>
                <a:cubicBezTo>
                  <a:pt x="3023310" y="1347756"/>
                  <a:pt x="2991627" y="1373556"/>
                  <a:pt x="2974007" y="1386045"/>
                </a:cubicBezTo>
                <a:cubicBezTo>
                  <a:pt x="2974184" y="1380458"/>
                  <a:pt x="2974718" y="1370187"/>
                  <a:pt x="2975609" y="1355233"/>
                </a:cubicBezTo>
                <a:cubicBezTo>
                  <a:pt x="2976498" y="1342251"/>
                  <a:pt x="2976943" y="1331980"/>
                  <a:pt x="2976943" y="1324421"/>
                </a:cubicBezTo>
                <a:cubicBezTo>
                  <a:pt x="2976943" y="1315218"/>
                  <a:pt x="2973473" y="1307577"/>
                  <a:pt x="2966531" y="1301497"/>
                </a:cubicBezTo>
                <a:cubicBezTo>
                  <a:pt x="2959589" y="1295416"/>
                  <a:pt x="2950778" y="1292376"/>
                  <a:pt x="2940099" y="1292376"/>
                </a:cubicBezTo>
                <a:close/>
                <a:moveTo>
                  <a:pt x="1351292" y="1292376"/>
                </a:moveTo>
                <a:cubicBezTo>
                  <a:pt x="1340434" y="1292376"/>
                  <a:pt x="1331534" y="1295416"/>
                  <a:pt x="1324592" y="1301497"/>
                </a:cubicBezTo>
                <a:cubicBezTo>
                  <a:pt x="1317650" y="1307577"/>
                  <a:pt x="1314180" y="1315301"/>
                  <a:pt x="1314180" y="1324667"/>
                </a:cubicBezTo>
                <a:cubicBezTo>
                  <a:pt x="1314180" y="1334034"/>
                  <a:pt x="1313735" y="1348126"/>
                  <a:pt x="1312845" y="1366942"/>
                </a:cubicBezTo>
                <a:cubicBezTo>
                  <a:pt x="1311955" y="1385757"/>
                  <a:pt x="1311510" y="1399931"/>
                  <a:pt x="1311510" y="1409462"/>
                </a:cubicBezTo>
                <a:cubicBezTo>
                  <a:pt x="1311510" y="1422116"/>
                  <a:pt x="1310487" y="1441137"/>
                  <a:pt x="1308439" y="1466526"/>
                </a:cubicBezTo>
                <a:cubicBezTo>
                  <a:pt x="1306392" y="1491915"/>
                  <a:pt x="1305369" y="1510937"/>
                  <a:pt x="1305369" y="1523590"/>
                </a:cubicBezTo>
                <a:cubicBezTo>
                  <a:pt x="1305369" y="1550540"/>
                  <a:pt x="1317918" y="1564016"/>
                  <a:pt x="1343014" y="1564016"/>
                </a:cubicBezTo>
                <a:cubicBezTo>
                  <a:pt x="1353694" y="1564016"/>
                  <a:pt x="1362506" y="1560934"/>
                  <a:pt x="1369446" y="1554772"/>
                </a:cubicBezTo>
                <a:cubicBezTo>
                  <a:pt x="1376388" y="1548610"/>
                  <a:pt x="1379860" y="1540927"/>
                  <a:pt x="1379860" y="1531725"/>
                </a:cubicBezTo>
                <a:cubicBezTo>
                  <a:pt x="1379860" y="1510854"/>
                  <a:pt x="1380750" y="1489491"/>
                  <a:pt x="1382529" y="1467635"/>
                </a:cubicBezTo>
                <a:cubicBezTo>
                  <a:pt x="1391607" y="1462705"/>
                  <a:pt x="1403355" y="1455475"/>
                  <a:pt x="1417772" y="1445944"/>
                </a:cubicBezTo>
                <a:cubicBezTo>
                  <a:pt x="1419552" y="1448244"/>
                  <a:pt x="1433703" y="1464842"/>
                  <a:pt x="1460223" y="1495736"/>
                </a:cubicBezTo>
                <a:cubicBezTo>
                  <a:pt x="1477489" y="1515784"/>
                  <a:pt x="1490749" y="1533039"/>
                  <a:pt x="1500005" y="1547500"/>
                </a:cubicBezTo>
                <a:cubicBezTo>
                  <a:pt x="1507837" y="1559496"/>
                  <a:pt x="1518517" y="1565495"/>
                  <a:pt x="1532044" y="1565495"/>
                </a:cubicBezTo>
                <a:cubicBezTo>
                  <a:pt x="1541834" y="1565495"/>
                  <a:pt x="1550689" y="1562413"/>
                  <a:pt x="1558609" y="1556251"/>
                </a:cubicBezTo>
                <a:cubicBezTo>
                  <a:pt x="1566530" y="1550089"/>
                  <a:pt x="1570490" y="1542570"/>
                  <a:pt x="1570490" y="1533697"/>
                </a:cubicBezTo>
                <a:cubicBezTo>
                  <a:pt x="1570490" y="1523179"/>
                  <a:pt x="1557142" y="1501652"/>
                  <a:pt x="1530442" y="1469114"/>
                </a:cubicBezTo>
                <a:cubicBezTo>
                  <a:pt x="1511931" y="1447587"/>
                  <a:pt x="1493420" y="1426060"/>
                  <a:pt x="1474909" y="1404532"/>
                </a:cubicBezTo>
                <a:cubicBezTo>
                  <a:pt x="1521365" y="1368379"/>
                  <a:pt x="1544592" y="1343812"/>
                  <a:pt x="1544592" y="1330830"/>
                </a:cubicBezTo>
                <a:cubicBezTo>
                  <a:pt x="1544592" y="1322284"/>
                  <a:pt x="1540810" y="1314684"/>
                  <a:pt x="1533246" y="1308029"/>
                </a:cubicBezTo>
                <a:cubicBezTo>
                  <a:pt x="1525681" y="1301373"/>
                  <a:pt x="1516826" y="1298046"/>
                  <a:pt x="1506680" y="1298046"/>
                </a:cubicBezTo>
                <a:cubicBezTo>
                  <a:pt x="1497425" y="1298046"/>
                  <a:pt x="1488614" y="1301579"/>
                  <a:pt x="1480248" y="1308645"/>
                </a:cubicBezTo>
                <a:cubicBezTo>
                  <a:pt x="1434504" y="1347756"/>
                  <a:pt x="1402821" y="1373556"/>
                  <a:pt x="1385200" y="1386045"/>
                </a:cubicBezTo>
                <a:cubicBezTo>
                  <a:pt x="1385377" y="1380458"/>
                  <a:pt x="1385911" y="1370187"/>
                  <a:pt x="1386802" y="1355233"/>
                </a:cubicBezTo>
                <a:cubicBezTo>
                  <a:pt x="1387691" y="1342251"/>
                  <a:pt x="1388136" y="1331980"/>
                  <a:pt x="1388136" y="1324421"/>
                </a:cubicBezTo>
                <a:cubicBezTo>
                  <a:pt x="1388136" y="1315218"/>
                  <a:pt x="1384666" y="1307577"/>
                  <a:pt x="1377724" y="1301497"/>
                </a:cubicBezTo>
                <a:cubicBezTo>
                  <a:pt x="1370782" y="1295416"/>
                  <a:pt x="1361971" y="1292376"/>
                  <a:pt x="1351292" y="1292376"/>
                </a:cubicBezTo>
                <a:close/>
                <a:moveTo>
                  <a:pt x="3225940" y="1286214"/>
                </a:moveTo>
                <a:cubicBezTo>
                  <a:pt x="3215438" y="1286214"/>
                  <a:pt x="3206628" y="1289254"/>
                  <a:pt x="3199508" y="1295334"/>
                </a:cubicBezTo>
                <a:cubicBezTo>
                  <a:pt x="3192388" y="1301415"/>
                  <a:pt x="3188829" y="1309138"/>
                  <a:pt x="3188829" y="1318505"/>
                </a:cubicBezTo>
                <a:cubicBezTo>
                  <a:pt x="3188829" y="1323435"/>
                  <a:pt x="3189139" y="1330789"/>
                  <a:pt x="3189763" y="1340566"/>
                </a:cubicBezTo>
                <a:cubicBezTo>
                  <a:pt x="3190385" y="1350344"/>
                  <a:pt x="3190697" y="1357698"/>
                  <a:pt x="3190697" y="1362628"/>
                </a:cubicBezTo>
                <a:cubicBezTo>
                  <a:pt x="3190697" y="1378732"/>
                  <a:pt x="3189407" y="1400958"/>
                  <a:pt x="3186826" y="1429305"/>
                </a:cubicBezTo>
                <a:cubicBezTo>
                  <a:pt x="3184245" y="1457652"/>
                  <a:pt x="3182955" y="1479796"/>
                  <a:pt x="3182955" y="1495736"/>
                </a:cubicBezTo>
                <a:cubicBezTo>
                  <a:pt x="3182955" y="1500501"/>
                  <a:pt x="3183533" y="1507568"/>
                  <a:pt x="3184690" y="1516935"/>
                </a:cubicBezTo>
                <a:cubicBezTo>
                  <a:pt x="3185847" y="1526302"/>
                  <a:pt x="3186425" y="1533286"/>
                  <a:pt x="3186425" y="1537887"/>
                </a:cubicBezTo>
                <a:cubicBezTo>
                  <a:pt x="3186425" y="1547418"/>
                  <a:pt x="3189897" y="1555306"/>
                  <a:pt x="3196838" y="1561551"/>
                </a:cubicBezTo>
                <a:cubicBezTo>
                  <a:pt x="3203780" y="1567795"/>
                  <a:pt x="3212591" y="1570918"/>
                  <a:pt x="3223270" y="1570918"/>
                </a:cubicBezTo>
                <a:cubicBezTo>
                  <a:pt x="3233950" y="1570918"/>
                  <a:pt x="3242760" y="1567795"/>
                  <a:pt x="3249702" y="1561551"/>
                </a:cubicBezTo>
                <a:cubicBezTo>
                  <a:pt x="3256644" y="1555306"/>
                  <a:pt x="3260115" y="1547418"/>
                  <a:pt x="3260115" y="1537887"/>
                </a:cubicBezTo>
                <a:cubicBezTo>
                  <a:pt x="3260115" y="1533286"/>
                  <a:pt x="3259581" y="1526302"/>
                  <a:pt x="3258513" y="1516935"/>
                </a:cubicBezTo>
                <a:cubicBezTo>
                  <a:pt x="3257445" y="1507568"/>
                  <a:pt x="3256912" y="1500501"/>
                  <a:pt x="3256912" y="1495736"/>
                </a:cubicBezTo>
                <a:cubicBezTo>
                  <a:pt x="3256912" y="1488670"/>
                  <a:pt x="3257356" y="1481357"/>
                  <a:pt x="3258246" y="1473798"/>
                </a:cubicBezTo>
                <a:cubicBezTo>
                  <a:pt x="3259669" y="1464760"/>
                  <a:pt x="3260471" y="1457529"/>
                  <a:pt x="3260649" y="1452106"/>
                </a:cubicBezTo>
                <a:cubicBezTo>
                  <a:pt x="3269726" y="1424499"/>
                  <a:pt x="3282097" y="1401780"/>
                  <a:pt x="3297761" y="1383950"/>
                </a:cubicBezTo>
                <a:cubicBezTo>
                  <a:pt x="3313423" y="1366120"/>
                  <a:pt x="3329443" y="1357205"/>
                  <a:pt x="3345819" y="1357205"/>
                </a:cubicBezTo>
                <a:cubicBezTo>
                  <a:pt x="3353650" y="1357205"/>
                  <a:pt x="3357567" y="1364271"/>
                  <a:pt x="3357567" y="1378404"/>
                </a:cubicBezTo>
                <a:cubicBezTo>
                  <a:pt x="3357567" y="1381197"/>
                  <a:pt x="3357388" y="1384936"/>
                  <a:pt x="3357033" y="1389619"/>
                </a:cubicBezTo>
                <a:cubicBezTo>
                  <a:pt x="3356676" y="1394303"/>
                  <a:pt x="3356499" y="1397219"/>
                  <a:pt x="3356499" y="1398370"/>
                </a:cubicBezTo>
                <a:cubicBezTo>
                  <a:pt x="3356499" y="1402807"/>
                  <a:pt x="3356187" y="1410202"/>
                  <a:pt x="3355564" y="1420555"/>
                </a:cubicBezTo>
                <a:cubicBezTo>
                  <a:pt x="3354940" y="1430907"/>
                  <a:pt x="3354630" y="1438302"/>
                  <a:pt x="3354630" y="1442739"/>
                </a:cubicBezTo>
                <a:cubicBezTo>
                  <a:pt x="3354630" y="1461144"/>
                  <a:pt x="3360237" y="1515045"/>
                  <a:pt x="3371450" y="1604441"/>
                </a:cubicBezTo>
                <a:cubicBezTo>
                  <a:pt x="3373942" y="1624489"/>
                  <a:pt x="3386046" y="1634514"/>
                  <a:pt x="3407761" y="1634514"/>
                </a:cubicBezTo>
                <a:cubicBezTo>
                  <a:pt x="3418262" y="1634514"/>
                  <a:pt x="3427118" y="1631473"/>
                  <a:pt x="3434326" y="1625393"/>
                </a:cubicBezTo>
                <a:cubicBezTo>
                  <a:pt x="3441535" y="1619313"/>
                  <a:pt x="3445140" y="1611589"/>
                  <a:pt x="3445140" y="1602223"/>
                </a:cubicBezTo>
                <a:cubicBezTo>
                  <a:pt x="3445140" y="1589405"/>
                  <a:pt x="3442336" y="1563071"/>
                  <a:pt x="3436730" y="1523220"/>
                </a:cubicBezTo>
                <a:cubicBezTo>
                  <a:pt x="3431122" y="1483370"/>
                  <a:pt x="3428319" y="1456872"/>
                  <a:pt x="3428319" y="1443725"/>
                </a:cubicBezTo>
                <a:cubicBezTo>
                  <a:pt x="3428319" y="1440603"/>
                  <a:pt x="3428408" y="1435344"/>
                  <a:pt x="3428586" y="1427949"/>
                </a:cubicBezTo>
                <a:cubicBezTo>
                  <a:pt x="3428586" y="1420555"/>
                  <a:pt x="3428586" y="1414721"/>
                  <a:pt x="3428586" y="1410448"/>
                </a:cubicBezTo>
                <a:cubicBezTo>
                  <a:pt x="3428586" y="1375281"/>
                  <a:pt x="3424315" y="1348824"/>
                  <a:pt x="3415771" y="1331076"/>
                </a:cubicBezTo>
                <a:cubicBezTo>
                  <a:pt x="3402955" y="1304619"/>
                  <a:pt x="3379638" y="1291390"/>
                  <a:pt x="3345819" y="1291390"/>
                </a:cubicBezTo>
                <a:cubicBezTo>
                  <a:pt x="3316984" y="1291390"/>
                  <a:pt x="3289573" y="1303633"/>
                  <a:pt x="3263586" y="1328118"/>
                </a:cubicBezTo>
                <a:lnTo>
                  <a:pt x="3263586" y="1325407"/>
                </a:lnTo>
                <a:cubicBezTo>
                  <a:pt x="3261984" y="1299278"/>
                  <a:pt x="3249436" y="1286214"/>
                  <a:pt x="3225940" y="1286214"/>
                </a:cubicBezTo>
                <a:close/>
                <a:moveTo>
                  <a:pt x="3333804" y="1170361"/>
                </a:moveTo>
                <a:cubicBezTo>
                  <a:pt x="3320989" y="1170361"/>
                  <a:pt x="3311199" y="1175044"/>
                  <a:pt x="3304436" y="1184411"/>
                </a:cubicBezTo>
                <a:cubicBezTo>
                  <a:pt x="3301409" y="1188519"/>
                  <a:pt x="3295179" y="1199201"/>
                  <a:pt x="3285746" y="1216455"/>
                </a:cubicBezTo>
                <a:cubicBezTo>
                  <a:pt x="3275957" y="1234696"/>
                  <a:pt x="3271062" y="1244967"/>
                  <a:pt x="3271062" y="1247267"/>
                </a:cubicBezTo>
                <a:cubicBezTo>
                  <a:pt x="3271062" y="1253676"/>
                  <a:pt x="3273732" y="1259264"/>
                  <a:pt x="3279072" y="1264029"/>
                </a:cubicBezTo>
                <a:cubicBezTo>
                  <a:pt x="3284946" y="1269452"/>
                  <a:pt x="3292332" y="1272164"/>
                  <a:pt x="3301232" y="1272164"/>
                </a:cubicBezTo>
                <a:cubicBezTo>
                  <a:pt x="3311733" y="1272164"/>
                  <a:pt x="3320544" y="1268055"/>
                  <a:pt x="3327664" y="1259839"/>
                </a:cubicBezTo>
                <a:cubicBezTo>
                  <a:pt x="3355431" y="1227465"/>
                  <a:pt x="3369314" y="1206431"/>
                  <a:pt x="3369314" y="1196736"/>
                </a:cubicBezTo>
                <a:cubicBezTo>
                  <a:pt x="3369314" y="1189341"/>
                  <a:pt x="3365666" y="1183096"/>
                  <a:pt x="3358367" y="1178002"/>
                </a:cubicBezTo>
                <a:cubicBezTo>
                  <a:pt x="3351069" y="1172908"/>
                  <a:pt x="3342882" y="1170361"/>
                  <a:pt x="3333804" y="1170361"/>
                </a:cubicBezTo>
                <a:close/>
                <a:moveTo>
                  <a:pt x="2601912" y="755246"/>
                </a:moveTo>
                <a:cubicBezTo>
                  <a:pt x="2634306" y="755411"/>
                  <a:pt x="2649348" y="781950"/>
                  <a:pt x="2647033" y="834865"/>
                </a:cubicBezTo>
                <a:cubicBezTo>
                  <a:pt x="2646144" y="854420"/>
                  <a:pt x="2639202" y="869785"/>
                  <a:pt x="2626208" y="880960"/>
                </a:cubicBezTo>
                <a:cubicBezTo>
                  <a:pt x="2614816" y="890655"/>
                  <a:pt x="2601378" y="895503"/>
                  <a:pt x="2585892" y="895503"/>
                </a:cubicBezTo>
                <a:cubicBezTo>
                  <a:pt x="2573077" y="895503"/>
                  <a:pt x="2561863" y="891312"/>
                  <a:pt x="2552252" y="882932"/>
                </a:cubicBezTo>
                <a:cubicBezTo>
                  <a:pt x="2540148" y="872414"/>
                  <a:pt x="2534096" y="857296"/>
                  <a:pt x="2534096" y="837576"/>
                </a:cubicBezTo>
                <a:cubicBezTo>
                  <a:pt x="2534096" y="816706"/>
                  <a:pt x="2539436" y="798465"/>
                  <a:pt x="2550116" y="782854"/>
                </a:cubicBezTo>
                <a:cubicBezTo>
                  <a:pt x="2562753" y="764284"/>
                  <a:pt x="2580019" y="755082"/>
                  <a:pt x="2601912" y="755246"/>
                </a:cubicBezTo>
                <a:close/>
                <a:moveTo>
                  <a:pt x="1477366" y="755246"/>
                </a:moveTo>
                <a:cubicBezTo>
                  <a:pt x="1509761" y="755411"/>
                  <a:pt x="1524802" y="781950"/>
                  <a:pt x="1522488" y="834865"/>
                </a:cubicBezTo>
                <a:cubicBezTo>
                  <a:pt x="1521598" y="854256"/>
                  <a:pt x="1514657" y="869621"/>
                  <a:pt x="1501663" y="880960"/>
                </a:cubicBezTo>
                <a:cubicBezTo>
                  <a:pt x="1490271" y="890655"/>
                  <a:pt x="1476832" y="895503"/>
                  <a:pt x="1461348" y="895503"/>
                </a:cubicBezTo>
                <a:cubicBezTo>
                  <a:pt x="1448532" y="895503"/>
                  <a:pt x="1437318" y="891312"/>
                  <a:pt x="1427706" y="882932"/>
                </a:cubicBezTo>
                <a:cubicBezTo>
                  <a:pt x="1415602" y="872414"/>
                  <a:pt x="1409551" y="857296"/>
                  <a:pt x="1409551" y="837576"/>
                </a:cubicBezTo>
                <a:cubicBezTo>
                  <a:pt x="1409551" y="816706"/>
                  <a:pt x="1414891" y="798465"/>
                  <a:pt x="1425570" y="782854"/>
                </a:cubicBezTo>
                <a:cubicBezTo>
                  <a:pt x="1438209" y="764284"/>
                  <a:pt x="1455474" y="755082"/>
                  <a:pt x="1477366" y="755246"/>
                </a:cubicBezTo>
                <a:close/>
                <a:moveTo>
                  <a:pt x="4506025" y="747358"/>
                </a:moveTo>
                <a:cubicBezTo>
                  <a:pt x="4510831" y="747358"/>
                  <a:pt x="4516349" y="748919"/>
                  <a:pt x="4522578" y="752042"/>
                </a:cubicBezTo>
                <a:cubicBezTo>
                  <a:pt x="4519375" y="768804"/>
                  <a:pt x="4517773" y="782443"/>
                  <a:pt x="4517773" y="792960"/>
                </a:cubicBezTo>
                <a:cubicBezTo>
                  <a:pt x="4517773" y="812516"/>
                  <a:pt x="4520443" y="841767"/>
                  <a:pt x="4525782" y="880713"/>
                </a:cubicBezTo>
                <a:cubicBezTo>
                  <a:pt x="4508339" y="894024"/>
                  <a:pt x="4488582" y="900679"/>
                  <a:pt x="4466511" y="900679"/>
                </a:cubicBezTo>
                <a:cubicBezTo>
                  <a:pt x="4432335" y="900679"/>
                  <a:pt x="4415248" y="878577"/>
                  <a:pt x="4415248" y="834372"/>
                </a:cubicBezTo>
                <a:cubicBezTo>
                  <a:pt x="4415248" y="811694"/>
                  <a:pt x="4424281" y="791522"/>
                  <a:pt x="4442348" y="773857"/>
                </a:cubicBezTo>
                <a:cubicBezTo>
                  <a:pt x="4460415" y="756191"/>
                  <a:pt x="4481640" y="747358"/>
                  <a:pt x="4506025" y="747358"/>
                </a:cubicBezTo>
                <a:close/>
                <a:moveTo>
                  <a:pt x="2605383" y="690171"/>
                </a:moveTo>
                <a:cubicBezTo>
                  <a:pt x="2557146" y="690171"/>
                  <a:pt x="2519501" y="706933"/>
                  <a:pt x="2492446" y="740457"/>
                </a:cubicBezTo>
                <a:cubicBezTo>
                  <a:pt x="2469662" y="768886"/>
                  <a:pt x="2458894" y="801259"/>
                  <a:pt x="2460140" y="837576"/>
                </a:cubicBezTo>
                <a:cubicBezTo>
                  <a:pt x="2461386" y="875701"/>
                  <a:pt x="2475002" y="906184"/>
                  <a:pt x="2500990" y="929026"/>
                </a:cubicBezTo>
                <a:cubicBezTo>
                  <a:pt x="2524663" y="949896"/>
                  <a:pt x="2552963" y="960331"/>
                  <a:pt x="2585892" y="960331"/>
                </a:cubicBezTo>
                <a:cubicBezTo>
                  <a:pt x="2627543" y="960331"/>
                  <a:pt x="2660739" y="945295"/>
                  <a:pt x="2685480" y="915223"/>
                </a:cubicBezTo>
                <a:cubicBezTo>
                  <a:pt x="2707552" y="888272"/>
                  <a:pt x="2718587" y="855735"/>
                  <a:pt x="2718587" y="817610"/>
                </a:cubicBezTo>
                <a:cubicBezTo>
                  <a:pt x="2718587" y="797233"/>
                  <a:pt x="2715026" y="778253"/>
                  <a:pt x="2707907" y="760669"/>
                </a:cubicBezTo>
                <a:cubicBezTo>
                  <a:pt x="2726774" y="760341"/>
                  <a:pt x="2741993" y="755493"/>
                  <a:pt x="2753562" y="746126"/>
                </a:cubicBezTo>
                <a:cubicBezTo>
                  <a:pt x="2763531" y="737909"/>
                  <a:pt x="2768514" y="728460"/>
                  <a:pt x="2768514" y="717779"/>
                </a:cubicBezTo>
                <a:cubicBezTo>
                  <a:pt x="2768514" y="701510"/>
                  <a:pt x="2758814" y="693376"/>
                  <a:pt x="2739412" y="693376"/>
                </a:cubicBezTo>
                <a:cubicBezTo>
                  <a:pt x="2736386" y="693376"/>
                  <a:pt x="2733182" y="693622"/>
                  <a:pt x="2729801" y="694115"/>
                </a:cubicBezTo>
                <a:cubicBezTo>
                  <a:pt x="2728199" y="694279"/>
                  <a:pt x="2724283" y="695266"/>
                  <a:pt x="2718053" y="697073"/>
                </a:cubicBezTo>
                <a:cubicBezTo>
                  <a:pt x="2713069" y="698388"/>
                  <a:pt x="2709154" y="699045"/>
                  <a:pt x="2706305" y="699045"/>
                </a:cubicBezTo>
                <a:cubicBezTo>
                  <a:pt x="2699719" y="699045"/>
                  <a:pt x="2674178" y="696909"/>
                  <a:pt x="2629679" y="692636"/>
                </a:cubicBezTo>
                <a:cubicBezTo>
                  <a:pt x="2621847" y="690993"/>
                  <a:pt x="2613748" y="690171"/>
                  <a:pt x="2605383" y="690171"/>
                </a:cubicBezTo>
                <a:close/>
                <a:moveTo>
                  <a:pt x="1480838" y="690171"/>
                </a:moveTo>
                <a:cubicBezTo>
                  <a:pt x="1432601" y="690171"/>
                  <a:pt x="1394955" y="706933"/>
                  <a:pt x="1367901" y="740457"/>
                </a:cubicBezTo>
                <a:cubicBezTo>
                  <a:pt x="1345117" y="768886"/>
                  <a:pt x="1334348" y="801259"/>
                  <a:pt x="1335595" y="837576"/>
                </a:cubicBezTo>
                <a:cubicBezTo>
                  <a:pt x="1336840" y="875701"/>
                  <a:pt x="1350457" y="906184"/>
                  <a:pt x="1376444" y="929026"/>
                </a:cubicBezTo>
                <a:cubicBezTo>
                  <a:pt x="1400118" y="949896"/>
                  <a:pt x="1428418" y="960331"/>
                  <a:pt x="1461348" y="960331"/>
                </a:cubicBezTo>
                <a:cubicBezTo>
                  <a:pt x="1502998" y="960331"/>
                  <a:pt x="1536194" y="945295"/>
                  <a:pt x="1560935" y="915223"/>
                </a:cubicBezTo>
                <a:cubicBezTo>
                  <a:pt x="1583006" y="888272"/>
                  <a:pt x="1594041" y="855735"/>
                  <a:pt x="1594041" y="817610"/>
                </a:cubicBezTo>
                <a:cubicBezTo>
                  <a:pt x="1594041" y="782607"/>
                  <a:pt x="1584608" y="753274"/>
                  <a:pt x="1565741" y="729611"/>
                </a:cubicBezTo>
                <a:cubicBezTo>
                  <a:pt x="1544738" y="703318"/>
                  <a:pt x="1516436" y="690171"/>
                  <a:pt x="1480838" y="690171"/>
                </a:cubicBezTo>
                <a:close/>
                <a:moveTo>
                  <a:pt x="4704828" y="687460"/>
                </a:moveTo>
                <a:cubicBezTo>
                  <a:pt x="4694148" y="687460"/>
                  <a:pt x="4685337" y="690541"/>
                  <a:pt x="4678395" y="696703"/>
                </a:cubicBezTo>
                <a:cubicBezTo>
                  <a:pt x="4671454" y="702866"/>
                  <a:pt x="4667983" y="710712"/>
                  <a:pt x="4667983" y="720244"/>
                </a:cubicBezTo>
                <a:cubicBezTo>
                  <a:pt x="4667983" y="734869"/>
                  <a:pt x="4667092" y="753192"/>
                  <a:pt x="4665313" y="775213"/>
                </a:cubicBezTo>
                <a:cubicBezTo>
                  <a:pt x="4663533" y="797233"/>
                  <a:pt x="4662643" y="815556"/>
                  <a:pt x="4662643" y="830181"/>
                </a:cubicBezTo>
                <a:cubicBezTo>
                  <a:pt x="4662643" y="839548"/>
                  <a:pt x="4662954" y="854584"/>
                  <a:pt x="4663578" y="875290"/>
                </a:cubicBezTo>
                <a:cubicBezTo>
                  <a:pt x="4664200" y="895996"/>
                  <a:pt x="4664511" y="911032"/>
                  <a:pt x="4664511" y="920399"/>
                </a:cubicBezTo>
                <a:cubicBezTo>
                  <a:pt x="4664511" y="929930"/>
                  <a:pt x="4667983" y="937777"/>
                  <a:pt x="4674925" y="943939"/>
                </a:cubicBezTo>
                <a:cubicBezTo>
                  <a:pt x="4681866" y="950102"/>
                  <a:pt x="4690677" y="953183"/>
                  <a:pt x="4701357" y="953183"/>
                </a:cubicBezTo>
                <a:cubicBezTo>
                  <a:pt x="4712036" y="953183"/>
                  <a:pt x="4720847" y="950102"/>
                  <a:pt x="4727788" y="943939"/>
                </a:cubicBezTo>
                <a:cubicBezTo>
                  <a:pt x="4734730" y="937777"/>
                  <a:pt x="4738202" y="929930"/>
                  <a:pt x="4738202" y="920399"/>
                </a:cubicBezTo>
                <a:cubicBezTo>
                  <a:pt x="4738202" y="911032"/>
                  <a:pt x="4737890" y="895996"/>
                  <a:pt x="4737268" y="875290"/>
                </a:cubicBezTo>
                <a:cubicBezTo>
                  <a:pt x="4736645" y="854584"/>
                  <a:pt x="4736332" y="839548"/>
                  <a:pt x="4736332" y="830181"/>
                </a:cubicBezTo>
                <a:cubicBezTo>
                  <a:pt x="4736332" y="815556"/>
                  <a:pt x="4737223" y="797233"/>
                  <a:pt x="4739002" y="775213"/>
                </a:cubicBezTo>
                <a:cubicBezTo>
                  <a:pt x="4740782" y="753192"/>
                  <a:pt x="4741672" y="734869"/>
                  <a:pt x="4741672" y="720244"/>
                </a:cubicBezTo>
                <a:cubicBezTo>
                  <a:pt x="4741672" y="710712"/>
                  <a:pt x="4738202" y="702866"/>
                  <a:pt x="4731260" y="696703"/>
                </a:cubicBezTo>
                <a:cubicBezTo>
                  <a:pt x="4724318" y="690541"/>
                  <a:pt x="4715508" y="687460"/>
                  <a:pt x="4704828" y="687460"/>
                </a:cubicBezTo>
                <a:close/>
                <a:moveTo>
                  <a:pt x="3126337" y="687460"/>
                </a:moveTo>
                <a:cubicBezTo>
                  <a:pt x="3115658" y="687460"/>
                  <a:pt x="3106847" y="690541"/>
                  <a:pt x="3099906" y="696703"/>
                </a:cubicBezTo>
                <a:cubicBezTo>
                  <a:pt x="3092963" y="702866"/>
                  <a:pt x="3089492" y="710712"/>
                  <a:pt x="3089492" y="720244"/>
                </a:cubicBezTo>
                <a:cubicBezTo>
                  <a:pt x="3089492" y="734869"/>
                  <a:pt x="3088602" y="753192"/>
                  <a:pt x="3086823" y="775213"/>
                </a:cubicBezTo>
                <a:cubicBezTo>
                  <a:pt x="3085043" y="797233"/>
                  <a:pt x="3084153" y="815556"/>
                  <a:pt x="3084153" y="830181"/>
                </a:cubicBezTo>
                <a:cubicBezTo>
                  <a:pt x="3084153" y="839548"/>
                  <a:pt x="3084465" y="854584"/>
                  <a:pt x="3085087" y="875290"/>
                </a:cubicBezTo>
                <a:cubicBezTo>
                  <a:pt x="3085710" y="895996"/>
                  <a:pt x="3086022" y="911032"/>
                  <a:pt x="3086022" y="920399"/>
                </a:cubicBezTo>
                <a:cubicBezTo>
                  <a:pt x="3086022" y="929930"/>
                  <a:pt x="3089492" y="937777"/>
                  <a:pt x="3096434" y="943939"/>
                </a:cubicBezTo>
                <a:cubicBezTo>
                  <a:pt x="3103376" y="950102"/>
                  <a:pt x="3112187" y="953183"/>
                  <a:pt x="3122866" y="953183"/>
                </a:cubicBezTo>
                <a:cubicBezTo>
                  <a:pt x="3133546" y="953183"/>
                  <a:pt x="3142356" y="950102"/>
                  <a:pt x="3149298" y="943939"/>
                </a:cubicBezTo>
                <a:cubicBezTo>
                  <a:pt x="3156240" y="937777"/>
                  <a:pt x="3159711" y="929930"/>
                  <a:pt x="3159711" y="920399"/>
                </a:cubicBezTo>
                <a:cubicBezTo>
                  <a:pt x="3159711" y="911032"/>
                  <a:pt x="3159400" y="895996"/>
                  <a:pt x="3158777" y="875290"/>
                </a:cubicBezTo>
                <a:cubicBezTo>
                  <a:pt x="3158153" y="854584"/>
                  <a:pt x="3157842" y="839548"/>
                  <a:pt x="3157842" y="830181"/>
                </a:cubicBezTo>
                <a:cubicBezTo>
                  <a:pt x="3157842" y="815556"/>
                  <a:pt x="3158732" y="797233"/>
                  <a:pt x="3160512" y="775213"/>
                </a:cubicBezTo>
                <a:cubicBezTo>
                  <a:pt x="3162291" y="753192"/>
                  <a:pt x="3163182" y="734869"/>
                  <a:pt x="3163182" y="720244"/>
                </a:cubicBezTo>
                <a:cubicBezTo>
                  <a:pt x="3163182" y="710712"/>
                  <a:pt x="3159711" y="702866"/>
                  <a:pt x="3152770" y="696703"/>
                </a:cubicBezTo>
                <a:cubicBezTo>
                  <a:pt x="3145828" y="690541"/>
                  <a:pt x="3137017" y="687460"/>
                  <a:pt x="3126337" y="687460"/>
                </a:cubicBezTo>
                <a:close/>
                <a:moveTo>
                  <a:pt x="2373202" y="687460"/>
                </a:moveTo>
                <a:cubicBezTo>
                  <a:pt x="2362522" y="687460"/>
                  <a:pt x="2353711" y="690541"/>
                  <a:pt x="2346770" y="696703"/>
                </a:cubicBezTo>
                <a:cubicBezTo>
                  <a:pt x="2339828" y="702866"/>
                  <a:pt x="2336357" y="710712"/>
                  <a:pt x="2336357" y="720244"/>
                </a:cubicBezTo>
                <a:cubicBezTo>
                  <a:pt x="2336357" y="734869"/>
                  <a:pt x="2335466" y="753192"/>
                  <a:pt x="2333687" y="775213"/>
                </a:cubicBezTo>
                <a:cubicBezTo>
                  <a:pt x="2331907" y="797233"/>
                  <a:pt x="2331017" y="815556"/>
                  <a:pt x="2331017" y="830181"/>
                </a:cubicBezTo>
                <a:cubicBezTo>
                  <a:pt x="2331017" y="839548"/>
                  <a:pt x="2331329" y="854584"/>
                  <a:pt x="2331952" y="875290"/>
                </a:cubicBezTo>
                <a:cubicBezTo>
                  <a:pt x="2332574" y="895996"/>
                  <a:pt x="2332886" y="911032"/>
                  <a:pt x="2332886" y="920399"/>
                </a:cubicBezTo>
                <a:cubicBezTo>
                  <a:pt x="2332886" y="929930"/>
                  <a:pt x="2336357" y="937777"/>
                  <a:pt x="2343299" y="943939"/>
                </a:cubicBezTo>
                <a:cubicBezTo>
                  <a:pt x="2350240" y="950102"/>
                  <a:pt x="2359051" y="953183"/>
                  <a:pt x="2369730" y="953183"/>
                </a:cubicBezTo>
                <a:cubicBezTo>
                  <a:pt x="2380410" y="953183"/>
                  <a:pt x="2389222" y="950102"/>
                  <a:pt x="2396162" y="943939"/>
                </a:cubicBezTo>
                <a:cubicBezTo>
                  <a:pt x="2403104" y="937777"/>
                  <a:pt x="2406576" y="929930"/>
                  <a:pt x="2406576" y="920399"/>
                </a:cubicBezTo>
                <a:cubicBezTo>
                  <a:pt x="2406576" y="911032"/>
                  <a:pt x="2406264" y="895996"/>
                  <a:pt x="2405641" y="875290"/>
                </a:cubicBezTo>
                <a:cubicBezTo>
                  <a:pt x="2405018" y="854584"/>
                  <a:pt x="2404706" y="839548"/>
                  <a:pt x="2404706" y="830181"/>
                </a:cubicBezTo>
                <a:cubicBezTo>
                  <a:pt x="2404706" y="815556"/>
                  <a:pt x="2405597" y="797233"/>
                  <a:pt x="2407376" y="775213"/>
                </a:cubicBezTo>
                <a:cubicBezTo>
                  <a:pt x="2409157" y="753192"/>
                  <a:pt x="2410046" y="734869"/>
                  <a:pt x="2410046" y="720244"/>
                </a:cubicBezTo>
                <a:cubicBezTo>
                  <a:pt x="2410046" y="710712"/>
                  <a:pt x="2406576" y="702866"/>
                  <a:pt x="2399634" y="696703"/>
                </a:cubicBezTo>
                <a:cubicBezTo>
                  <a:pt x="2392692" y="690541"/>
                  <a:pt x="2383882" y="687460"/>
                  <a:pt x="2373202" y="687460"/>
                </a:cubicBezTo>
                <a:close/>
                <a:moveTo>
                  <a:pt x="1960525" y="687460"/>
                </a:moveTo>
                <a:cubicBezTo>
                  <a:pt x="1949845" y="687460"/>
                  <a:pt x="1941033" y="690541"/>
                  <a:pt x="1934093" y="696703"/>
                </a:cubicBezTo>
                <a:cubicBezTo>
                  <a:pt x="1927151" y="702866"/>
                  <a:pt x="1923679" y="710712"/>
                  <a:pt x="1923679" y="720244"/>
                </a:cubicBezTo>
                <a:cubicBezTo>
                  <a:pt x="1923679" y="734869"/>
                  <a:pt x="1922790" y="753192"/>
                  <a:pt x="1921009" y="775213"/>
                </a:cubicBezTo>
                <a:cubicBezTo>
                  <a:pt x="1919230" y="797233"/>
                  <a:pt x="1918340" y="815556"/>
                  <a:pt x="1918340" y="830181"/>
                </a:cubicBezTo>
                <a:cubicBezTo>
                  <a:pt x="1918340" y="839548"/>
                  <a:pt x="1918651" y="854584"/>
                  <a:pt x="1919274" y="875290"/>
                </a:cubicBezTo>
                <a:cubicBezTo>
                  <a:pt x="1919897" y="895996"/>
                  <a:pt x="1920209" y="911032"/>
                  <a:pt x="1920209" y="920399"/>
                </a:cubicBezTo>
                <a:cubicBezTo>
                  <a:pt x="1920209" y="929930"/>
                  <a:pt x="1923679" y="937777"/>
                  <a:pt x="1930621" y="943939"/>
                </a:cubicBezTo>
                <a:cubicBezTo>
                  <a:pt x="1937563" y="950102"/>
                  <a:pt x="1946373" y="953183"/>
                  <a:pt x="1957053" y="953183"/>
                </a:cubicBezTo>
                <a:cubicBezTo>
                  <a:pt x="1967733" y="953183"/>
                  <a:pt x="1976544" y="950102"/>
                  <a:pt x="1983485" y="943939"/>
                </a:cubicBezTo>
                <a:cubicBezTo>
                  <a:pt x="1990427" y="937777"/>
                  <a:pt x="1993898" y="929930"/>
                  <a:pt x="1993898" y="920399"/>
                </a:cubicBezTo>
                <a:cubicBezTo>
                  <a:pt x="1993898" y="911032"/>
                  <a:pt x="1993586" y="895996"/>
                  <a:pt x="1992964" y="875290"/>
                </a:cubicBezTo>
                <a:cubicBezTo>
                  <a:pt x="1992341" y="854584"/>
                  <a:pt x="1992029" y="839548"/>
                  <a:pt x="1992029" y="830181"/>
                </a:cubicBezTo>
                <a:cubicBezTo>
                  <a:pt x="1992029" y="815556"/>
                  <a:pt x="1992919" y="797233"/>
                  <a:pt x="1994699" y="775213"/>
                </a:cubicBezTo>
                <a:cubicBezTo>
                  <a:pt x="1996480" y="753192"/>
                  <a:pt x="1997369" y="734869"/>
                  <a:pt x="1997369" y="720244"/>
                </a:cubicBezTo>
                <a:cubicBezTo>
                  <a:pt x="1997369" y="710712"/>
                  <a:pt x="1993898" y="702866"/>
                  <a:pt x="1986957" y="696703"/>
                </a:cubicBezTo>
                <a:cubicBezTo>
                  <a:pt x="1980015" y="690541"/>
                  <a:pt x="1971204" y="687460"/>
                  <a:pt x="1960525" y="687460"/>
                </a:cubicBezTo>
                <a:close/>
                <a:moveTo>
                  <a:pt x="4586924" y="687213"/>
                </a:moveTo>
                <a:cubicBezTo>
                  <a:pt x="4573040" y="687213"/>
                  <a:pt x="4561026" y="692472"/>
                  <a:pt x="4550880" y="702989"/>
                </a:cubicBezTo>
                <a:cubicBezTo>
                  <a:pt x="4546075" y="699702"/>
                  <a:pt x="4538153" y="696457"/>
                  <a:pt x="4527117" y="693252"/>
                </a:cubicBezTo>
                <a:cubicBezTo>
                  <a:pt x="4516082" y="690048"/>
                  <a:pt x="4507894" y="688446"/>
                  <a:pt x="4502554" y="688446"/>
                </a:cubicBezTo>
                <a:cubicBezTo>
                  <a:pt x="4459124" y="688446"/>
                  <a:pt x="4421478" y="702332"/>
                  <a:pt x="4389617" y="730104"/>
                </a:cubicBezTo>
                <a:cubicBezTo>
                  <a:pt x="4357400" y="758369"/>
                  <a:pt x="4341292" y="792467"/>
                  <a:pt x="4341292" y="832400"/>
                </a:cubicBezTo>
                <a:cubicBezTo>
                  <a:pt x="4341292" y="917030"/>
                  <a:pt x="4384189" y="959346"/>
                  <a:pt x="4469981" y="959346"/>
                </a:cubicBezTo>
                <a:cubicBezTo>
                  <a:pt x="4487246" y="959346"/>
                  <a:pt x="4512255" y="952033"/>
                  <a:pt x="4545006" y="937407"/>
                </a:cubicBezTo>
                <a:cubicBezTo>
                  <a:pt x="4562983" y="953840"/>
                  <a:pt x="4575976" y="962057"/>
                  <a:pt x="4583986" y="962057"/>
                </a:cubicBezTo>
                <a:cubicBezTo>
                  <a:pt x="4593420" y="962057"/>
                  <a:pt x="4601741" y="959140"/>
                  <a:pt x="4608950" y="953306"/>
                </a:cubicBezTo>
                <a:cubicBezTo>
                  <a:pt x="4616159" y="947473"/>
                  <a:pt x="4619763" y="940283"/>
                  <a:pt x="4619763" y="931738"/>
                </a:cubicBezTo>
                <a:cubicBezTo>
                  <a:pt x="4619763" y="929273"/>
                  <a:pt x="4616381" y="921385"/>
                  <a:pt x="4609618" y="908074"/>
                </a:cubicBezTo>
                <a:cubicBezTo>
                  <a:pt x="4602142" y="893120"/>
                  <a:pt x="4597959" y="884410"/>
                  <a:pt x="4597068" y="881945"/>
                </a:cubicBezTo>
                <a:cubicBezTo>
                  <a:pt x="4592085" y="867813"/>
                  <a:pt x="4589594" y="837905"/>
                  <a:pt x="4589594" y="792221"/>
                </a:cubicBezTo>
                <a:cubicBezTo>
                  <a:pt x="4589594" y="776445"/>
                  <a:pt x="4591551" y="763874"/>
                  <a:pt x="4595467" y="754507"/>
                </a:cubicBezTo>
                <a:cubicBezTo>
                  <a:pt x="4595823" y="753356"/>
                  <a:pt x="4600095" y="745140"/>
                  <a:pt x="4608283" y="729857"/>
                </a:cubicBezTo>
                <a:cubicBezTo>
                  <a:pt x="4614512" y="717697"/>
                  <a:pt x="4617628" y="710055"/>
                  <a:pt x="4617628" y="706933"/>
                </a:cubicBezTo>
                <a:cubicBezTo>
                  <a:pt x="4617628" y="693787"/>
                  <a:pt x="4607393" y="687213"/>
                  <a:pt x="4586924" y="687213"/>
                </a:cubicBezTo>
                <a:close/>
                <a:moveTo>
                  <a:pt x="2078967" y="685241"/>
                </a:moveTo>
                <a:cubicBezTo>
                  <a:pt x="2068110" y="685241"/>
                  <a:pt x="2059344" y="688487"/>
                  <a:pt x="2052669" y="694978"/>
                </a:cubicBezTo>
                <a:cubicBezTo>
                  <a:pt x="2045994" y="701469"/>
                  <a:pt x="2042657" y="709151"/>
                  <a:pt x="2042657" y="718025"/>
                </a:cubicBezTo>
                <a:cubicBezTo>
                  <a:pt x="2042657" y="733965"/>
                  <a:pt x="2052892" y="743579"/>
                  <a:pt x="2073361" y="746865"/>
                </a:cubicBezTo>
                <a:cubicBezTo>
                  <a:pt x="2090983" y="747358"/>
                  <a:pt x="2108603" y="747851"/>
                  <a:pt x="2126225" y="748344"/>
                </a:cubicBezTo>
                <a:cubicBezTo>
                  <a:pt x="2129429" y="810955"/>
                  <a:pt x="2131031" y="854502"/>
                  <a:pt x="2131031" y="878988"/>
                </a:cubicBezTo>
                <a:cubicBezTo>
                  <a:pt x="2131031" y="884739"/>
                  <a:pt x="2130764" y="893490"/>
                  <a:pt x="2130230" y="905239"/>
                </a:cubicBezTo>
                <a:cubicBezTo>
                  <a:pt x="2129696" y="916989"/>
                  <a:pt x="2129429" y="925740"/>
                  <a:pt x="2129429" y="931491"/>
                </a:cubicBezTo>
                <a:cubicBezTo>
                  <a:pt x="2129429" y="940365"/>
                  <a:pt x="2133344" y="947678"/>
                  <a:pt x="2141177" y="953430"/>
                </a:cubicBezTo>
                <a:cubicBezTo>
                  <a:pt x="2148475" y="958852"/>
                  <a:pt x="2156929" y="961564"/>
                  <a:pt x="2166541" y="961564"/>
                </a:cubicBezTo>
                <a:cubicBezTo>
                  <a:pt x="2192528" y="961564"/>
                  <a:pt x="2205522" y="943159"/>
                  <a:pt x="2205522" y="906349"/>
                </a:cubicBezTo>
                <a:cubicBezTo>
                  <a:pt x="2205522" y="873976"/>
                  <a:pt x="2203652" y="820897"/>
                  <a:pt x="2199914" y="747112"/>
                </a:cubicBezTo>
                <a:cubicBezTo>
                  <a:pt x="2210950" y="745633"/>
                  <a:pt x="2219404" y="744894"/>
                  <a:pt x="2225278" y="744894"/>
                </a:cubicBezTo>
                <a:cubicBezTo>
                  <a:pt x="2247172" y="744894"/>
                  <a:pt x="2259365" y="744647"/>
                  <a:pt x="2261856" y="744154"/>
                </a:cubicBezTo>
                <a:cubicBezTo>
                  <a:pt x="2279655" y="740703"/>
                  <a:pt x="2288555" y="732076"/>
                  <a:pt x="2288555" y="718272"/>
                </a:cubicBezTo>
                <a:cubicBezTo>
                  <a:pt x="2288555" y="696251"/>
                  <a:pt x="2271201" y="685241"/>
                  <a:pt x="2236492" y="685241"/>
                </a:cubicBezTo>
                <a:cubicBezTo>
                  <a:pt x="2229729" y="685241"/>
                  <a:pt x="2221363" y="685734"/>
                  <a:pt x="2211396" y="686720"/>
                </a:cubicBezTo>
                <a:cubicBezTo>
                  <a:pt x="2198223" y="687871"/>
                  <a:pt x="2190125" y="688569"/>
                  <a:pt x="2187099" y="688815"/>
                </a:cubicBezTo>
                <a:cubicBezTo>
                  <a:pt x="2184073" y="689062"/>
                  <a:pt x="2166718" y="689185"/>
                  <a:pt x="2135035" y="689185"/>
                </a:cubicBezTo>
                <a:cubicBezTo>
                  <a:pt x="2128806" y="689185"/>
                  <a:pt x="2119462" y="688528"/>
                  <a:pt x="2107001" y="687213"/>
                </a:cubicBezTo>
                <a:cubicBezTo>
                  <a:pt x="2094542" y="685899"/>
                  <a:pt x="2085197" y="685241"/>
                  <a:pt x="2078967" y="685241"/>
                </a:cubicBezTo>
                <a:close/>
                <a:moveTo>
                  <a:pt x="2820643" y="683023"/>
                </a:moveTo>
                <a:cubicBezTo>
                  <a:pt x="2800885" y="683023"/>
                  <a:pt x="2788960" y="692390"/>
                  <a:pt x="2784866" y="711123"/>
                </a:cubicBezTo>
                <a:cubicBezTo>
                  <a:pt x="2779348" y="735116"/>
                  <a:pt x="2776589" y="759930"/>
                  <a:pt x="2776589" y="785565"/>
                </a:cubicBezTo>
                <a:cubicBezTo>
                  <a:pt x="2776589" y="803313"/>
                  <a:pt x="2777836" y="824758"/>
                  <a:pt x="2780327" y="849901"/>
                </a:cubicBezTo>
                <a:cubicBezTo>
                  <a:pt x="2783531" y="881453"/>
                  <a:pt x="2787536" y="903062"/>
                  <a:pt x="2792342" y="914730"/>
                </a:cubicBezTo>
                <a:cubicBezTo>
                  <a:pt x="2791452" y="933956"/>
                  <a:pt x="2790116" y="951540"/>
                  <a:pt x="2788337" y="967480"/>
                </a:cubicBezTo>
                <a:cubicBezTo>
                  <a:pt x="2787803" y="972081"/>
                  <a:pt x="2786468" y="980216"/>
                  <a:pt x="2784332" y="991883"/>
                </a:cubicBezTo>
                <a:cubicBezTo>
                  <a:pt x="2782552" y="1000757"/>
                  <a:pt x="2781662" y="1008891"/>
                  <a:pt x="2781662" y="1016286"/>
                </a:cubicBezTo>
                <a:cubicBezTo>
                  <a:pt x="2781662" y="1025653"/>
                  <a:pt x="2785177" y="1033418"/>
                  <a:pt x="2792208" y="1039580"/>
                </a:cubicBezTo>
                <a:cubicBezTo>
                  <a:pt x="2799239" y="1045743"/>
                  <a:pt x="2808094" y="1048824"/>
                  <a:pt x="2818774" y="1048824"/>
                </a:cubicBezTo>
                <a:cubicBezTo>
                  <a:pt x="2829454" y="1048824"/>
                  <a:pt x="2838353" y="1045743"/>
                  <a:pt x="2845474" y="1039580"/>
                </a:cubicBezTo>
                <a:cubicBezTo>
                  <a:pt x="2852593" y="1033418"/>
                  <a:pt x="2856152" y="1025653"/>
                  <a:pt x="2856152" y="1016286"/>
                </a:cubicBezTo>
                <a:cubicBezTo>
                  <a:pt x="2856152" y="1008891"/>
                  <a:pt x="2857309" y="999606"/>
                  <a:pt x="2859624" y="988432"/>
                </a:cubicBezTo>
                <a:cubicBezTo>
                  <a:pt x="2861937" y="977258"/>
                  <a:pt x="2863094" y="968137"/>
                  <a:pt x="2863094" y="961071"/>
                </a:cubicBezTo>
                <a:cubicBezTo>
                  <a:pt x="2870215" y="962057"/>
                  <a:pt x="2877779" y="962550"/>
                  <a:pt x="2885788" y="962550"/>
                </a:cubicBezTo>
                <a:cubicBezTo>
                  <a:pt x="2910529" y="962550"/>
                  <a:pt x="2934114" y="958688"/>
                  <a:pt x="2956541" y="950965"/>
                </a:cubicBezTo>
                <a:cubicBezTo>
                  <a:pt x="2963304" y="963454"/>
                  <a:pt x="2974074" y="969698"/>
                  <a:pt x="2988847" y="969698"/>
                </a:cubicBezTo>
                <a:cubicBezTo>
                  <a:pt x="2999170" y="969698"/>
                  <a:pt x="3007982" y="966658"/>
                  <a:pt x="3015279" y="960578"/>
                </a:cubicBezTo>
                <a:cubicBezTo>
                  <a:pt x="3022577" y="954498"/>
                  <a:pt x="3026226" y="946856"/>
                  <a:pt x="3026226" y="937654"/>
                </a:cubicBezTo>
                <a:cubicBezTo>
                  <a:pt x="3026226" y="934039"/>
                  <a:pt x="3025914" y="928739"/>
                  <a:pt x="3025291" y="921755"/>
                </a:cubicBezTo>
                <a:cubicBezTo>
                  <a:pt x="3024669" y="914771"/>
                  <a:pt x="3024357" y="909553"/>
                  <a:pt x="3024357" y="906102"/>
                </a:cubicBezTo>
                <a:cubicBezTo>
                  <a:pt x="3024357" y="894928"/>
                  <a:pt x="3024268" y="878125"/>
                  <a:pt x="3024090" y="855694"/>
                </a:cubicBezTo>
                <a:cubicBezTo>
                  <a:pt x="3023913" y="833262"/>
                  <a:pt x="3023823" y="816377"/>
                  <a:pt x="3023823" y="805039"/>
                </a:cubicBezTo>
                <a:cubicBezTo>
                  <a:pt x="3023823" y="795179"/>
                  <a:pt x="3024623" y="780430"/>
                  <a:pt x="3026226" y="760792"/>
                </a:cubicBezTo>
                <a:cubicBezTo>
                  <a:pt x="3027827" y="741155"/>
                  <a:pt x="3028629" y="726406"/>
                  <a:pt x="3028629" y="716546"/>
                </a:cubicBezTo>
                <a:cubicBezTo>
                  <a:pt x="3028629" y="707179"/>
                  <a:pt x="3025114" y="699497"/>
                  <a:pt x="3018082" y="693499"/>
                </a:cubicBezTo>
                <a:cubicBezTo>
                  <a:pt x="3011051" y="687501"/>
                  <a:pt x="3002197" y="684502"/>
                  <a:pt x="2991517" y="684502"/>
                </a:cubicBezTo>
                <a:cubicBezTo>
                  <a:pt x="2970514" y="684502"/>
                  <a:pt x="2958321" y="694362"/>
                  <a:pt x="2954939" y="714081"/>
                </a:cubicBezTo>
                <a:cubicBezTo>
                  <a:pt x="2951558" y="734458"/>
                  <a:pt x="2949867" y="764120"/>
                  <a:pt x="2949867" y="803067"/>
                </a:cubicBezTo>
                <a:cubicBezTo>
                  <a:pt x="2949867" y="812105"/>
                  <a:pt x="2950044" y="826402"/>
                  <a:pt x="2950401" y="845957"/>
                </a:cubicBezTo>
                <a:cubicBezTo>
                  <a:pt x="2950578" y="862719"/>
                  <a:pt x="2950667" y="876933"/>
                  <a:pt x="2950667" y="888601"/>
                </a:cubicBezTo>
                <a:cubicBezTo>
                  <a:pt x="2927706" y="894024"/>
                  <a:pt x="2906080" y="896735"/>
                  <a:pt x="2885788" y="896735"/>
                </a:cubicBezTo>
                <a:cubicBezTo>
                  <a:pt x="2877779" y="896735"/>
                  <a:pt x="2869413" y="894763"/>
                  <a:pt x="2860692" y="890819"/>
                </a:cubicBezTo>
                <a:cubicBezTo>
                  <a:pt x="2853928" y="868470"/>
                  <a:pt x="2850546" y="833386"/>
                  <a:pt x="2850546" y="785565"/>
                </a:cubicBezTo>
                <a:cubicBezTo>
                  <a:pt x="2850546" y="777677"/>
                  <a:pt x="2851836" y="765969"/>
                  <a:pt x="2854417" y="750440"/>
                </a:cubicBezTo>
                <a:cubicBezTo>
                  <a:pt x="2856998" y="734910"/>
                  <a:pt x="2858288" y="723202"/>
                  <a:pt x="2858288" y="715314"/>
                </a:cubicBezTo>
                <a:cubicBezTo>
                  <a:pt x="2858288" y="705947"/>
                  <a:pt x="2854596" y="698223"/>
                  <a:pt x="2847209" y="692143"/>
                </a:cubicBezTo>
                <a:cubicBezTo>
                  <a:pt x="2839822" y="686063"/>
                  <a:pt x="2830966" y="683023"/>
                  <a:pt x="2820643" y="683023"/>
                </a:cubicBezTo>
                <a:close/>
                <a:moveTo>
                  <a:pt x="4105911" y="682776"/>
                </a:moveTo>
                <a:cubicBezTo>
                  <a:pt x="4095054" y="682776"/>
                  <a:pt x="4086155" y="685816"/>
                  <a:pt x="4079213" y="691897"/>
                </a:cubicBezTo>
                <a:cubicBezTo>
                  <a:pt x="4072271" y="697977"/>
                  <a:pt x="4068800" y="705700"/>
                  <a:pt x="4068800" y="715067"/>
                </a:cubicBezTo>
                <a:cubicBezTo>
                  <a:pt x="4068800" y="724434"/>
                  <a:pt x="4068355" y="738526"/>
                  <a:pt x="4067465" y="757342"/>
                </a:cubicBezTo>
                <a:cubicBezTo>
                  <a:pt x="4066575" y="776157"/>
                  <a:pt x="4066129" y="790331"/>
                  <a:pt x="4066129" y="799862"/>
                </a:cubicBezTo>
                <a:cubicBezTo>
                  <a:pt x="4066129" y="812516"/>
                  <a:pt x="4065107" y="831537"/>
                  <a:pt x="4063060" y="856926"/>
                </a:cubicBezTo>
                <a:cubicBezTo>
                  <a:pt x="4061013" y="882315"/>
                  <a:pt x="4059989" y="901337"/>
                  <a:pt x="4059989" y="913990"/>
                </a:cubicBezTo>
                <a:cubicBezTo>
                  <a:pt x="4059989" y="940940"/>
                  <a:pt x="4072537" y="954415"/>
                  <a:pt x="4097635" y="954415"/>
                </a:cubicBezTo>
                <a:cubicBezTo>
                  <a:pt x="4108315" y="954415"/>
                  <a:pt x="4117126" y="951334"/>
                  <a:pt x="4124066" y="945172"/>
                </a:cubicBezTo>
                <a:cubicBezTo>
                  <a:pt x="4131008" y="939009"/>
                  <a:pt x="4134480" y="931327"/>
                  <a:pt x="4134480" y="922124"/>
                </a:cubicBezTo>
                <a:cubicBezTo>
                  <a:pt x="4134480" y="901254"/>
                  <a:pt x="4135370" y="879891"/>
                  <a:pt x="4137150" y="858035"/>
                </a:cubicBezTo>
                <a:cubicBezTo>
                  <a:pt x="4146228" y="853105"/>
                  <a:pt x="4157976" y="845875"/>
                  <a:pt x="4172392" y="836344"/>
                </a:cubicBezTo>
                <a:cubicBezTo>
                  <a:pt x="4174173" y="838644"/>
                  <a:pt x="4188323" y="855242"/>
                  <a:pt x="4214844" y="886136"/>
                </a:cubicBezTo>
                <a:cubicBezTo>
                  <a:pt x="4232109" y="906184"/>
                  <a:pt x="4245370" y="923439"/>
                  <a:pt x="4254625" y="937900"/>
                </a:cubicBezTo>
                <a:cubicBezTo>
                  <a:pt x="4262458" y="949896"/>
                  <a:pt x="4273137" y="955894"/>
                  <a:pt x="4286665" y="955894"/>
                </a:cubicBezTo>
                <a:cubicBezTo>
                  <a:pt x="4296454" y="955894"/>
                  <a:pt x="4305309" y="952813"/>
                  <a:pt x="4313230" y="946651"/>
                </a:cubicBezTo>
                <a:cubicBezTo>
                  <a:pt x="4321151" y="940488"/>
                  <a:pt x="4325111" y="932970"/>
                  <a:pt x="4325111" y="924096"/>
                </a:cubicBezTo>
                <a:cubicBezTo>
                  <a:pt x="4325111" y="913579"/>
                  <a:pt x="4311762" y="892052"/>
                  <a:pt x="4285063" y="859514"/>
                </a:cubicBezTo>
                <a:cubicBezTo>
                  <a:pt x="4266551" y="837987"/>
                  <a:pt x="4248040" y="816460"/>
                  <a:pt x="4229528" y="794932"/>
                </a:cubicBezTo>
                <a:cubicBezTo>
                  <a:pt x="4275985" y="758779"/>
                  <a:pt x="4299213" y="734212"/>
                  <a:pt x="4299213" y="721230"/>
                </a:cubicBezTo>
                <a:cubicBezTo>
                  <a:pt x="4299213" y="712685"/>
                  <a:pt x="4295431" y="705084"/>
                  <a:pt x="4287866" y="698429"/>
                </a:cubicBezTo>
                <a:cubicBezTo>
                  <a:pt x="4280301" y="691773"/>
                  <a:pt x="4271445" y="688446"/>
                  <a:pt x="4261301" y="688446"/>
                </a:cubicBezTo>
                <a:cubicBezTo>
                  <a:pt x="4252044" y="688446"/>
                  <a:pt x="4243234" y="691979"/>
                  <a:pt x="4234868" y="699045"/>
                </a:cubicBezTo>
                <a:cubicBezTo>
                  <a:pt x="4189124" y="738156"/>
                  <a:pt x="4157441" y="763956"/>
                  <a:pt x="4139820" y="776445"/>
                </a:cubicBezTo>
                <a:cubicBezTo>
                  <a:pt x="4139998" y="770858"/>
                  <a:pt x="4140532" y="760587"/>
                  <a:pt x="4141421" y="745633"/>
                </a:cubicBezTo>
                <a:cubicBezTo>
                  <a:pt x="4142311" y="732651"/>
                  <a:pt x="4142756" y="722380"/>
                  <a:pt x="4142756" y="714821"/>
                </a:cubicBezTo>
                <a:cubicBezTo>
                  <a:pt x="4142756" y="705618"/>
                  <a:pt x="4139285" y="697977"/>
                  <a:pt x="4132344" y="691897"/>
                </a:cubicBezTo>
                <a:cubicBezTo>
                  <a:pt x="4125402" y="685816"/>
                  <a:pt x="4116591" y="682776"/>
                  <a:pt x="4105911" y="682776"/>
                </a:cubicBezTo>
                <a:close/>
                <a:moveTo>
                  <a:pt x="3280557" y="682776"/>
                </a:moveTo>
                <a:cubicBezTo>
                  <a:pt x="3269699" y="682776"/>
                  <a:pt x="3260800" y="685816"/>
                  <a:pt x="3253858" y="691897"/>
                </a:cubicBezTo>
                <a:cubicBezTo>
                  <a:pt x="3246916" y="697977"/>
                  <a:pt x="3243446" y="705700"/>
                  <a:pt x="3243446" y="715067"/>
                </a:cubicBezTo>
                <a:cubicBezTo>
                  <a:pt x="3243446" y="724434"/>
                  <a:pt x="3243001" y="738526"/>
                  <a:pt x="3242111" y="757342"/>
                </a:cubicBezTo>
                <a:cubicBezTo>
                  <a:pt x="3241221" y="776157"/>
                  <a:pt x="3240775" y="790331"/>
                  <a:pt x="3240775" y="799862"/>
                </a:cubicBezTo>
                <a:cubicBezTo>
                  <a:pt x="3240775" y="812516"/>
                  <a:pt x="3239753" y="831537"/>
                  <a:pt x="3237705" y="856926"/>
                </a:cubicBezTo>
                <a:cubicBezTo>
                  <a:pt x="3235658" y="882315"/>
                  <a:pt x="3234635" y="901337"/>
                  <a:pt x="3234635" y="913990"/>
                </a:cubicBezTo>
                <a:cubicBezTo>
                  <a:pt x="3234635" y="940940"/>
                  <a:pt x="3247183" y="954415"/>
                  <a:pt x="3272280" y="954415"/>
                </a:cubicBezTo>
                <a:cubicBezTo>
                  <a:pt x="3282960" y="954415"/>
                  <a:pt x="3291772" y="951334"/>
                  <a:pt x="3298712" y="945172"/>
                </a:cubicBezTo>
                <a:cubicBezTo>
                  <a:pt x="3305654" y="939009"/>
                  <a:pt x="3309126" y="931327"/>
                  <a:pt x="3309126" y="922124"/>
                </a:cubicBezTo>
                <a:cubicBezTo>
                  <a:pt x="3309126" y="901254"/>
                  <a:pt x="3310016" y="879891"/>
                  <a:pt x="3311796" y="858035"/>
                </a:cubicBezTo>
                <a:cubicBezTo>
                  <a:pt x="3320873" y="853105"/>
                  <a:pt x="3332621" y="845875"/>
                  <a:pt x="3347038" y="836344"/>
                </a:cubicBezTo>
                <a:cubicBezTo>
                  <a:pt x="3348818" y="838644"/>
                  <a:pt x="3362969" y="855242"/>
                  <a:pt x="3389489" y="886136"/>
                </a:cubicBezTo>
                <a:cubicBezTo>
                  <a:pt x="3406755" y="906184"/>
                  <a:pt x="3420016" y="923439"/>
                  <a:pt x="3429271" y="937900"/>
                </a:cubicBezTo>
                <a:cubicBezTo>
                  <a:pt x="3437103" y="949896"/>
                  <a:pt x="3447783" y="955894"/>
                  <a:pt x="3461310" y="955894"/>
                </a:cubicBezTo>
                <a:cubicBezTo>
                  <a:pt x="3471100" y="955894"/>
                  <a:pt x="3479955" y="952813"/>
                  <a:pt x="3487876" y="946651"/>
                </a:cubicBezTo>
                <a:cubicBezTo>
                  <a:pt x="3495797" y="940488"/>
                  <a:pt x="3499757" y="932970"/>
                  <a:pt x="3499757" y="924096"/>
                </a:cubicBezTo>
                <a:cubicBezTo>
                  <a:pt x="3499757" y="913579"/>
                  <a:pt x="3486408" y="892052"/>
                  <a:pt x="3459708" y="859514"/>
                </a:cubicBezTo>
                <a:cubicBezTo>
                  <a:pt x="3441196" y="837987"/>
                  <a:pt x="3422686" y="816460"/>
                  <a:pt x="3404174" y="794932"/>
                </a:cubicBezTo>
                <a:cubicBezTo>
                  <a:pt x="3450631" y="758779"/>
                  <a:pt x="3473858" y="734212"/>
                  <a:pt x="3473858" y="721230"/>
                </a:cubicBezTo>
                <a:cubicBezTo>
                  <a:pt x="3473858" y="712685"/>
                  <a:pt x="3470076" y="705084"/>
                  <a:pt x="3462512" y="698429"/>
                </a:cubicBezTo>
                <a:cubicBezTo>
                  <a:pt x="3454947" y="691773"/>
                  <a:pt x="3446091" y="688446"/>
                  <a:pt x="3435946" y="688446"/>
                </a:cubicBezTo>
                <a:cubicBezTo>
                  <a:pt x="3426690" y="688446"/>
                  <a:pt x="3417879" y="691979"/>
                  <a:pt x="3409513" y="699045"/>
                </a:cubicBezTo>
                <a:cubicBezTo>
                  <a:pt x="3363769" y="738156"/>
                  <a:pt x="3332086" y="763956"/>
                  <a:pt x="3314466" y="776445"/>
                </a:cubicBezTo>
                <a:cubicBezTo>
                  <a:pt x="3314643" y="770858"/>
                  <a:pt x="3315177" y="760587"/>
                  <a:pt x="3316066" y="745633"/>
                </a:cubicBezTo>
                <a:cubicBezTo>
                  <a:pt x="3316957" y="732651"/>
                  <a:pt x="3317402" y="722380"/>
                  <a:pt x="3317402" y="714821"/>
                </a:cubicBezTo>
                <a:cubicBezTo>
                  <a:pt x="3317402" y="705618"/>
                  <a:pt x="3313930" y="697977"/>
                  <a:pt x="3306990" y="691897"/>
                </a:cubicBezTo>
                <a:cubicBezTo>
                  <a:pt x="3300048" y="685816"/>
                  <a:pt x="3291236" y="682776"/>
                  <a:pt x="3280557" y="682776"/>
                </a:cubicBezTo>
                <a:close/>
                <a:moveTo>
                  <a:pt x="3566399" y="676614"/>
                </a:moveTo>
                <a:cubicBezTo>
                  <a:pt x="3555897" y="676614"/>
                  <a:pt x="3547087" y="679654"/>
                  <a:pt x="3539967" y="685734"/>
                </a:cubicBezTo>
                <a:cubicBezTo>
                  <a:pt x="3532847" y="691815"/>
                  <a:pt x="3529287" y="699538"/>
                  <a:pt x="3529287" y="708905"/>
                </a:cubicBezTo>
                <a:cubicBezTo>
                  <a:pt x="3529287" y="713835"/>
                  <a:pt x="3529598" y="721189"/>
                  <a:pt x="3530221" y="730966"/>
                </a:cubicBezTo>
                <a:cubicBezTo>
                  <a:pt x="3530845" y="740744"/>
                  <a:pt x="3531156" y="748098"/>
                  <a:pt x="3531156" y="753028"/>
                </a:cubicBezTo>
                <a:cubicBezTo>
                  <a:pt x="3531156" y="769132"/>
                  <a:pt x="3529866" y="791358"/>
                  <a:pt x="3527285" y="819705"/>
                </a:cubicBezTo>
                <a:cubicBezTo>
                  <a:pt x="3524703" y="848052"/>
                  <a:pt x="3523413" y="870196"/>
                  <a:pt x="3523413" y="886136"/>
                </a:cubicBezTo>
                <a:cubicBezTo>
                  <a:pt x="3523413" y="890902"/>
                  <a:pt x="3523992" y="897968"/>
                  <a:pt x="3525149" y="907335"/>
                </a:cubicBezTo>
                <a:cubicBezTo>
                  <a:pt x="3526305" y="916702"/>
                  <a:pt x="3526884" y="923686"/>
                  <a:pt x="3526884" y="928287"/>
                </a:cubicBezTo>
                <a:cubicBezTo>
                  <a:pt x="3526884" y="937818"/>
                  <a:pt x="3530355" y="945706"/>
                  <a:pt x="3537296" y="951951"/>
                </a:cubicBezTo>
                <a:cubicBezTo>
                  <a:pt x="3544239" y="958195"/>
                  <a:pt x="3553049" y="961317"/>
                  <a:pt x="3563729" y="961317"/>
                </a:cubicBezTo>
                <a:cubicBezTo>
                  <a:pt x="3574409" y="961317"/>
                  <a:pt x="3583219" y="958195"/>
                  <a:pt x="3590161" y="951951"/>
                </a:cubicBezTo>
                <a:cubicBezTo>
                  <a:pt x="3597103" y="945706"/>
                  <a:pt x="3600573" y="937818"/>
                  <a:pt x="3600573" y="928287"/>
                </a:cubicBezTo>
                <a:cubicBezTo>
                  <a:pt x="3600573" y="923686"/>
                  <a:pt x="3600039" y="916702"/>
                  <a:pt x="3598971" y="907335"/>
                </a:cubicBezTo>
                <a:cubicBezTo>
                  <a:pt x="3597903" y="897968"/>
                  <a:pt x="3597369" y="890902"/>
                  <a:pt x="3597369" y="886136"/>
                </a:cubicBezTo>
                <a:cubicBezTo>
                  <a:pt x="3597369" y="879070"/>
                  <a:pt x="3597814" y="871757"/>
                  <a:pt x="3598705" y="864198"/>
                </a:cubicBezTo>
                <a:cubicBezTo>
                  <a:pt x="3600129" y="855160"/>
                  <a:pt x="3600930" y="847929"/>
                  <a:pt x="3601107" y="842506"/>
                </a:cubicBezTo>
                <a:cubicBezTo>
                  <a:pt x="3610185" y="814898"/>
                  <a:pt x="3622556" y="792180"/>
                  <a:pt x="3638219" y="774350"/>
                </a:cubicBezTo>
                <a:cubicBezTo>
                  <a:pt x="3653882" y="756520"/>
                  <a:pt x="3669902" y="747605"/>
                  <a:pt x="3686278" y="747605"/>
                </a:cubicBezTo>
                <a:cubicBezTo>
                  <a:pt x="3694109" y="747605"/>
                  <a:pt x="3698026" y="754671"/>
                  <a:pt x="3698026" y="768804"/>
                </a:cubicBezTo>
                <a:cubicBezTo>
                  <a:pt x="3698026" y="771597"/>
                  <a:pt x="3697847" y="775336"/>
                  <a:pt x="3697491" y="780019"/>
                </a:cubicBezTo>
                <a:cubicBezTo>
                  <a:pt x="3697135" y="784703"/>
                  <a:pt x="3696958" y="787619"/>
                  <a:pt x="3696958" y="788770"/>
                </a:cubicBezTo>
                <a:cubicBezTo>
                  <a:pt x="3696958" y="793207"/>
                  <a:pt x="3696646" y="800602"/>
                  <a:pt x="3696023" y="810955"/>
                </a:cubicBezTo>
                <a:cubicBezTo>
                  <a:pt x="3695400" y="821307"/>
                  <a:pt x="3695088" y="828702"/>
                  <a:pt x="3695088" y="833139"/>
                </a:cubicBezTo>
                <a:cubicBezTo>
                  <a:pt x="3695088" y="851544"/>
                  <a:pt x="3700694" y="905445"/>
                  <a:pt x="3711908" y="994841"/>
                </a:cubicBezTo>
                <a:cubicBezTo>
                  <a:pt x="3714401" y="1014889"/>
                  <a:pt x="3726504" y="1024914"/>
                  <a:pt x="3748220" y="1024914"/>
                </a:cubicBezTo>
                <a:cubicBezTo>
                  <a:pt x="3758721" y="1024914"/>
                  <a:pt x="3767576" y="1021873"/>
                  <a:pt x="3774785" y="1015793"/>
                </a:cubicBezTo>
                <a:cubicBezTo>
                  <a:pt x="3781994" y="1009713"/>
                  <a:pt x="3785598" y="1001989"/>
                  <a:pt x="3785598" y="992622"/>
                </a:cubicBezTo>
                <a:cubicBezTo>
                  <a:pt x="3785598" y="979805"/>
                  <a:pt x="3782795" y="953471"/>
                  <a:pt x="3777188" y="913620"/>
                </a:cubicBezTo>
                <a:cubicBezTo>
                  <a:pt x="3771581" y="873770"/>
                  <a:pt x="3768778" y="847272"/>
                  <a:pt x="3768778" y="834125"/>
                </a:cubicBezTo>
                <a:cubicBezTo>
                  <a:pt x="3768778" y="831003"/>
                  <a:pt x="3768867" y="825744"/>
                  <a:pt x="3769045" y="818349"/>
                </a:cubicBezTo>
                <a:cubicBezTo>
                  <a:pt x="3769045" y="810955"/>
                  <a:pt x="3769045" y="805121"/>
                  <a:pt x="3769045" y="800848"/>
                </a:cubicBezTo>
                <a:cubicBezTo>
                  <a:pt x="3769045" y="765681"/>
                  <a:pt x="3764773" y="739224"/>
                  <a:pt x="3756229" y="721476"/>
                </a:cubicBezTo>
                <a:cubicBezTo>
                  <a:pt x="3743414" y="695019"/>
                  <a:pt x="3720096" y="681790"/>
                  <a:pt x="3686278" y="681790"/>
                </a:cubicBezTo>
                <a:cubicBezTo>
                  <a:pt x="3657443" y="681790"/>
                  <a:pt x="3630031" y="694033"/>
                  <a:pt x="3604045" y="718518"/>
                </a:cubicBezTo>
                <a:lnTo>
                  <a:pt x="3604045" y="715807"/>
                </a:lnTo>
                <a:cubicBezTo>
                  <a:pt x="3602443" y="689678"/>
                  <a:pt x="3589893" y="676614"/>
                  <a:pt x="3566399" y="676614"/>
                </a:cubicBezTo>
                <a:close/>
                <a:moveTo>
                  <a:pt x="1747818" y="609074"/>
                </a:moveTo>
                <a:cubicBezTo>
                  <a:pt x="1720407" y="609074"/>
                  <a:pt x="1706702" y="624767"/>
                  <a:pt x="1706702" y="656155"/>
                </a:cubicBezTo>
                <a:lnTo>
                  <a:pt x="1706702" y="707179"/>
                </a:lnTo>
                <a:cubicBezTo>
                  <a:pt x="1648142" y="842753"/>
                  <a:pt x="1618862" y="913497"/>
                  <a:pt x="1618862" y="919413"/>
                </a:cubicBezTo>
                <a:cubicBezTo>
                  <a:pt x="1618862" y="928451"/>
                  <a:pt x="1622777" y="936093"/>
                  <a:pt x="1630609" y="942337"/>
                </a:cubicBezTo>
                <a:cubicBezTo>
                  <a:pt x="1638441" y="948582"/>
                  <a:pt x="1647252" y="951704"/>
                  <a:pt x="1657041" y="951704"/>
                </a:cubicBezTo>
                <a:cubicBezTo>
                  <a:pt x="1671103" y="951704"/>
                  <a:pt x="1681961" y="945295"/>
                  <a:pt x="1689615" y="932477"/>
                </a:cubicBezTo>
                <a:cubicBezTo>
                  <a:pt x="1700828" y="913579"/>
                  <a:pt x="1711863" y="890409"/>
                  <a:pt x="1722721" y="862965"/>
                </a:cubicBezTo>
                <a:cubicBezTo>
                  <a:pt x="1731621" y="838973"/>
                  <a:pt x="1740431" y="815063"/>
                  <a:pt x="1749153" y="791235"/>
                </a:cubicBezTo>
                <a:cubicBezTo>
                  <a:pt x="1752535" y="798301"/>
                  <a:pt x="1762236" y="821718"/>
                  <a:pt x="1778256" y="861486"/>
                </a:cubicBezTo>
                <a:cubicBezTo>
                  <a:pt x="1790003" y="890409"/>
                  <a:pt x="1801127" y="913415"/>
                  <a:pt x="1811629" y="930505"/>
                </a:cubicBezTo>
                <a:cubicBezTo>
                  <a:pt x="1819817" y="943652"/>
                  <a:pt x="1830763" y="950225"/>
                  <a:pt x="1844469" y="950225"/>
                </a:cubicBezTo>
                <a:cubicBezTo>
                  <a:pt x="1854259" y="950225"/>
                  <a:pt x="1863069" y="947103"/>
                  <a:pt x="1870901" y="940858"/>
                </a:cubicBezTo>
                <a:cubicBezTo>
                  <a:pt x="1878733" y="934614"/>
                  <a:pt x="1882649" y="926972"/>
                  <a:pt x="1882649" y="917934"/>
                </a:cubicBezTo>
                <a:cubicBezTo>
                  <a:pt x="1882649" y="911689"/>
                  <a:pt x="1868320" y="878659"/>
                  <a:pt x="1839663" y="818842"/>
                </a:cubicBezTo>
                <a:cubicBezTo>
                  <a:pt x="1817236" y="772172"/>
                  <a:pt x="1798636" y="734705"/>
                  <a:pt x="1783862" y="706440"/>
                </a:cubicBezTo>
                <a:lnTo>
                  <a:pt x="1783862" y="656155"/>
                </a:lnTo>
                <a:cubicBezTo>
                  <a:pt x="1783862" y="641365"/>
                  <a:pt x="1782260" y="630766"/>
                  <a:pt x="1779056" y="624357"/>
                </a:cubicBezTo>
                <a:cubicBezTo>
                  <a:pt x="1773716" y="614168"/>
                  <a:pt x="1763304" y="609074"/>
                  <a:pt x="1747818" y="609074"/>
                </a:cubicBezTo>
                <a:close/>
                <a:moveTo>
                  <a:pt x="3674263" y="560761"/>
                </a:moveTo>
                <a:cubicBezTo>
                  <a:pt x="3661448" y="560761"/>
                  <a:pt x="3651659" y="565444"/>
                  <a:pt x="3644894" y="574811"/>
                </a:cubicBezTo>
                <a:cubicBezTo>
                  <a:pt x="3641868" y="578919"/>
                  <a:pt x="3635639" y="589601"/>
                  <a:pt x="3626205" y="606855"/>
                </a:cubicBezTo>
                <a:cubicBezTo>
                  <a:pt x="3616415" y="625096"/>
                  <a:pt x="3611521" y="635367"/>
                  <a:pt x="3611521" y="637667"/>
                </a:cubicBezTo>
                <a:cubicBezTo>
                  <a:pt x="3611521" y="644076"/>
                  <a:pt x="3614191" y="649664"/>
                  <a:pt x="3619530" y="654429"/>
                </a:cubicBezTo>
                <a:cubicBezTo>
                  <a:pt x="3625403" y="659852"/>
                  <a:pt x="3632790" y="662564"/>
                  <a:pt x="3641690" y="662564"/>
                </a:cubicBezTo>
                <a:cubicBezTo>
                  <a:pt x="3652191" y="662564"/>
                  <a:pt x="3661003" y="658455"/>
                  <a:pt x="3668122" y="650239"/>
                </a:cubicBezTo>
                <a:cubicBezTo>
                  <a:pt x="3695890" y="617866"/>
                  <a:pt x="3709773" y="596831"/>
                  <a:pt x="3709773" y="587136"/>
                </a:cubicBezTo>
                <a:cubicBezTo>
                  <a:pt x="3709773" y="579741"/>
                  <a:pt x="3706124" y="573496"/>
                  <a:pt x="3698826" y="568402"/>
                </a:cubicBezTo>
                <a:cubicBezTo>
                  <a:pt x="3691528" y="563308"/>
                  <a:pt x="3683340" y="560761"/>
                  <a:pt x="3674263" y="560761"/>
                </a:cubicBezTo>
                <a:close/>
                <a:moveTo>
                  <a:pt x="902324" y="559528"/>
                </a:moveTo>
                <a:cubicBezTo>
                  <a:pt x="864945" y="559528"/>
                  <a:pt x="846256" y="570785"/>
                  <a:pt x="846256" y="593298"/>
                </a:cubicBezTo>
                <a:cubicBezTo>
                  <a:pt x="846256" y="602665"/>
                  <a:pt x="849771" y="610471"/>
                  <a:pt x="856801" y="616715"/>
                </a:cubicBezTo>
                <a:cubicBezTo>
                  <a:pt x="863832" y="622960"/>
                  <a:pt x="872688" y="626082"/>
                  <a:pt x="883368" y="626082"/>
                </a:cubicBezTo>
                <a:cubicBezTo>
                  <a:pt x="891555" y="626082"/>
                  <a:pt x="900988" y="626000"/>
                  <a:pt x="911668" y="625836"/>
                </a:cubicBezTo>
                <a:cubicBezTo>
                  <a:pt x="913626" y="646706"/>
                  <a:pt x="914606" y="657387"/>
                  <a:pt x="914606" y="657880"/>
                </a:cubicBezTo>
                <a:cubicBezTo>
                  <a:pt x="917453" y="737909"/>
                  <a:pt x="918877" y="780882"/>
                  <a:pt x="918877" y="786798"/>
                </a:cubicBezTo>
                <a:cubicBezTo>
                  <a:pt x="918877" y="794357"/>
                  <a:pt x="918344" y="804874"/>
                  <a:pt x="917275" y="818349"/>
                </a:cubicBezTo>
                <a:cubicBezTo>
                  <a:pt x="916029" y="833139"/>
                  <a:pt x="915317" y="843656"/>
                  <a:pt x="915140" y="849901"/>
                </a:cubicBezTo>
                <a:cubicBezTo>
                  <a:pt x="914783" y="863212"/>
                  <a:pt x="914606" y="889423"/>
                  <a:pt x="914606" y="928533"/>
                </a:cubicBezTo>
                <a:cubicBezTo>
                  <a:pt x="914606" y="937900"/>
                  <a:pt x="918209" y="945624"/>
                  <a:pt x="925419" y="951704"/>
                </a:cubicBezTo>
                <a:cubicBezTo>
                  <a:pt x="932627" y="957784"/>
                  <a:pt x="941483" y="960825"/>
                  <a:pt x="951984" y="960825"/>
                </a:cubicBezTo>
                <a:cubicBezTo>
                  <a:pt x="969428" y="960825"/>
                  <a:pt x="980730" y="953922"/>
                  <a:pt x="985892" y="940119"/>
                </a:cubicBezTo>
                <a:cubicBezTo>
                  <a:pt x="988561" y="933217"/>
                  <a:pt x="989897" y="920317"/>
                  <a:pt x="989897" y="901419"/>
                </a:cubicBezTo>
                <a:cubicBezTo>
                  <a:pt x="989897" y="898296"/>
                  <a:pt x="989808" y="889916"/>
                  <a:pt x="989629" y="876276"/>
                </a:cubicBezTo>
                <a:cubicBezTo>
                  <a:pt x="989452" y="866088"/>
                  <a:pt x="989452" y="857789"/>
                  <a:pt x="989629" y="851380"/>
                </a:cubicBezTo>
                <a:cubicBezTo>
                  <a:pt x="989808" y="844971"/>
                  <a:pt x="990520" y="834207"/>
                  <a:pt x="991765" y="819089"/>
                </a:cubicBezTo>
                <a:cubicBezTo>
                  <a:pt x="992833" y="805285"/>
                  <a:pt x="993367" y="794521"/>
                  <a:pt x="993367" y="786798"/>
                </a:cubicBezTo>
                <a:cubicBezTo>
                  <a:pt x="993367" y="780225"/>
                  <a:pt x="991944" y="736677"/>
                  <a:pt x="989095" y="656155"/>
                </a:cubicBezTo>
                <a:cubicBezTo>
                  <a:pt x="988027" y="643172"/>
                  <a:pt x="987138" y="633477"/>
                  <a:pt x="986425" y="627068"/>
                </a:cubicBezTo>
                <a:cubicBezTo>
                  <a:pt x="1028077" y="628383"/>
                  <a:pt x="1070883" y="629040"/>
                  <a:pt x="1114848" y="629040"/>
                </a:cubicBezTo>
                <a:cubicBezTo>
                  <a:pt x="1147956" y="629040"/>
                  <a:pt x="1168691" y="628465"/>
                  <a:pt x="1177057" y="627315"/>
                </a:cubicBezTo>
                <a:cubicBezTo>
                  <a:pt x="1175278" y="650485"/>
                  <a:pt x="1174388" y="683598"/>
                  <a:pt x="1174388" y="726653"/>
                </a:cubicBezTo>
                <a:cubicBezTo>
                  <a:pt x="1174388" y="737827"/>
                  <a:pt x="1175278" y="760012"/>
                  <a:pt x="1177057" y="793207"/>
                </a:cubicBezTo>
                <a:cubicBezTo>
                  <a:pt x="1178837" y="826402"/>
                  <a:pt x="1179727" y="855735"/>
                  <a:pt x="1179727" y="881206"/>
                </a:cubicBezTo>
                <a:cubicBezTo>
                  <a:pt x="1179727" y="890244"/>
                  <a:pt x="1181418" y="906595"/>
                  <a:pt x="1184800" y="930259"/>
                </a:cubicBezTo>
                <a:cubicBezTo>
                  <a:pt x="1187647" y="950472"/>
                  <a:pt x="1199929" y="960578"/>
                  <a:pt x="1221645" y="960578"/>
                </a:cubicBezTo>
                <a:cubicBezTo>
                  <a:pt x="1232146" y="960578"/>
                  <a:pt x="1241002" y="957497"/>
                  <a:pt x="1248210" y="951334"/>
                </a:cubicBezTo>
                <a:cubicBezTo>
                  <a:pt x="1255420" y="945172"/>
                  <a:pt x="1259023" y="937407"/>
                  <a:pt x="1259023" y="928040"/>
                </a:cubicBezTo>
                <a:cubicBezTo>
                  <a:pt x="1259023" y="922782"/>
                  <a:pt x="1258223" y="914976"/>
                  <a:pt x="1256621" y="904623"/>
                </a:cubicBezTo>
                <a:cubicBezTo>
                  <a:pt x="1255019" y="894270"/>
                  <a:pt x="1254217" y="886465"/>
                  <a:pt x="1254217" y="881206"/>
                </a:cubicBezTo>
                <a:cubicBezTo>
                  <a:pt x="1254217" y="855242"/>
                  <a:pt x="1253284" y="825128"/>
                  <a:pt x="1251414" y="790865"/>
                </a:cubicBezTo>
                <a:cubicBezTo>
                  <a:pt x="1249546" y="756602"/>
                  <a:pt x="1248611" y="735198"/>
                  <a:pt x="1248611" y="726653"/>
                </a:cubicBezTo>
                <a:cubicBezTo>
                  <a:pt x="1248611" y="685241"/>
                  <a:pt x="1249590" y="652621"/>
                  <a:pt x="1251547" y="628794"/>
                </a:cubicBezTo>
                <a:cubicBezTo>
                  <a:pt x="1289461" y="630601"/>
                  <a:pt x="1308417" y="619673"/>
                  <a:pt x="1308417" y="596009"/>
                </a:cubicBezTo>
                <a:cubicBezTo>
                  <a:pt x="1308417" y="586643"/>
                  <a:pt x="1304856" y="578837"/>
                  <a:pt x="1297737" y="572592"/>
                </a:cubicBezTo>
                <a:cubicBezTo>
                  <a:pt x="1290617" y="566348"/>
                  <a:pt x="1281717" y="563225"/>
                  <a:pt x="1271038" y="563225"/>
                </a:cubicBezTo>
                <a:lnTo>
                  <a:pt x="1048635" y="562732"/>
                </a:lnTo>
                <a:cubicBezTo>
                  <a:pt x="1034573" y="562732"/>
                  <a:pt x="1013614" y="562239"/>
                  <a:pt x="985758" y="561253"/>
                </a:cubicBezTo>
                <a:cubicBezTo>
                  <a:pt x="957902" y="560268"/>
                  <a:pt x="936943" y="559774"/>
                  <a:pt x="922882" y="559774"/>
                </a:cubicBezTo>
                <a:cubicBezTo>
                  <a:pt x="920924" y="559774"/>
                  <a:pt x="917631" y="559692"/>
                  <a:pt x="913004" y="559528"/>
                </a:cubicBezTo>
                <a:cubicBezTo>
                  <a:pt x="908375" y="559528"/>
                  <a:pt x="904816" y="559528"/>
                  <a:pt x="902324" y="559528"/>
                </a:cubicBezTo>
                <a:close/>
                <a:moveTo>
                  <a:pt x="0" y="0"/>
                </a:moveTo>
                <a:lnTo>
                  <a:pt x="7204668" y="0"/>
                </a:lnTo>
                <a:lnTo>
                  <a:pt x="7204862" y="0"/>
                </a:lnTo>
                <a:lnTo>
                  <a:pt x="12540226" y="0"/>
                </a:lnTo>
                <a:lnTo>
                  <a:pt x="12540226" y="6857999"/>
                </a:lnTo>
                <a:lnTo>
                  <a:pt x="7204862" y="6857999"/>
                </a:lnTo>
                <a:lnTo>
                  <a:pt x="7204862" y="6858000"/>
                </a:lnTo>
                <a:lnTo>
                  <a:pt x="0" y="685800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l-GR" sz="4000" b="1" dirty="0"/>
          </a:p>
        </p:txBody>
      </p:sp>
      <p:sp>
        <p:nvSpPr>
          <p:cNvPr id="5" name="TextBox 4">
            <a:extLst>
              <a:ext uri="{FF2B5EF4-FFF2-40B4-BE49-F238E27FC236}">
                <a16:creationId xmlns:a16="http://schemas.microsoft.com/office/drawing/2014/main" id="{FF72B62F-6E99-CF03-2A88-467FCF4C384C}"/>
              </a:ext>
            </a:extLst>
          </p:cNvPr>
          <p:cNvSpPr txBox="1"/>
          <p:nvPr/>
        </p:nvSpPr>
        <p:spPr>
          <a:xfrm>
            <a:off x="458874" y="3086278"/>
            <a:ext cx="11274251" cy="1708160"/>
          </a:xfrm>
          <a:prstGeom prst="rect">
            <a:avLst/>
          </a:prstGeom>
          <a:noFill/>
        </p:spPr>
        <p:txBody>
          <a:bodyPr wrap="square" rtlCol="0">
            <a:spAutoFit/>
          </a:bodyPr>
          <a:lstStyle/>
          <a:p>
            <a:pPr algn="just" rtl="0" fontAlgn="base">
              <a:buFont typeface="Arial" panose="020B0604020202020204" pitchFamily="34" charset="0"/>
              <a:buChar char="•"/>
            </a:pPr>
            <a:r>
              <a:rPr lang="en-US" sz="2000" b="0" i="0" u="none" strike="noStrike" dirty="0">
                <a:solidFill>
                  <a:schemeClr val="bg1"/>
                </a:solidFill>
                <a:effectLst/>
                <a:latin typeface="Comic Sans MS" panose="030F0702030302020204" pitchFamily="66" charset="0"/>
              </a:rPr>
              <a:t> </a:t>
            </a:r>
            <a:r>
              <a:rPr lang="el-GR" sz="2000" b="0" i="0" u="none" strike="noStrike" dirty="0">
                <a:solidFill>
                  <a:schemeClr val="bg1"/>
                </a:solidFill>
                <a:effectLst/>
                <a:latin typeface="Comic Sans MS" panose="030F0702030302020204" pitchFamily="66" charset="0"/>
              </a:rPr>
              <a:t>Ευρέως γνωστό σε Αραβία, Αφρική και Μεσόγειο</a:t>
            </a:r>
            <a:endParaRPr lang="el-GR" sz="2000" b="0" i="0" u="none" strike="noStrike" dirty="0">
              <a:solidFill>
                <a:schemeClr val="bg1"/>
              </a:solidFill>
              <a:effectLst/>
              <a:latin typeface="Noto Sans Symbols"/>
            </a:endParaRPr>
          </a:p>
          <a:p>
            <a:pPr algn="just" rtl="0" fontAlgn="base">
              <a:spcBef>
                <a:spcPts val="1000"/>
              </a:spcBef>
              <a:buFont typeface="Arial" panose="020B0604020202020204" pitchFamily="34" charset="0"/>
              <a:buChar char="•"/>
            </a:pPr>
            <a:r>
              <a:rPr lang="en-US" sz="2000" b="0" i="0" u="none" strike="noStrike" dirty="0">
                <a:solidFill>
                  <a:schemeClr val="bg1"/>
                </a:solidFill>
                <a:effectLst/>
                <a:latin typeface="Comic Sans MS" panose="030F0702030302020204" pitchFamily="66" charset="0"/>
              </a:rPr>
              <a:t> </a:t>
            </a:r>
            <a:r>
              <a:rPr lang="el-GR" sz="2000" b="0" i="0" u="none" strike="noStrike" dirty="0">
                <a:solidFill>
                  <a:schemeClr val="bg1"/>
                </a:solidFill>
                <a:effectLst/>
                <a:latin typeface="Comic Sans MS" panose="030F0702030302020204" pitchFamily="66" charset="0"/>
              </a:rPr>
              <a:t>Σπουδαίο εμπορικό προϊόν και γνωστό σε αρχαίους πολιτισμούς</a:t>
            </a:r>
            <a:endParaRPr lang="el-GR" sz="2000" b="0" i="0" u="none" strike="noStrike" dirty="0">
              <a:solidFill>
                <a:schemeClr val="bg1"/>
              </a:solidFill>
              <a:effectLst/>
              <a:latin typeface="Noto Sans Symbols"/>
            </a:endParaRPr>
          </a:p>
          <a:p>
            <a:pPr algn="just" rtl="0" fontAlgn="base">
              <a:spcBef>
                <a:spcPts val="1000"/>
              </a:spcBef>
              <a:buFont typeface="Arial" panose="020B0604020202020204" pitchFamily="34" charset="0"/>
              <a:buChar char="•"/>
            </a:pPr>
            <a:r>
              <a:rPr lang="en-US" sz="2000" b="0" i="0" u="none" strike="noStrike" dirty="0">
                <a:solidFill>
                  <a:schemeClr val="bg1"/>
                </a:solidFill>
                <a:effectLst/>
                <a:latin typeface="Comic Sans MS" panose="030F0702030302020204" pitchFamily="66" charset="0"/>
              </a:rPr>
              <a:t> </a:t>
            </a:r>
            <a:r>
              <a:rPr lang="el-GR" sz="2000" b="0" i="0" u="none" strike="noStrike" dirty="0">
                <a:solidFill>
                  <a:schemeClr val="bg1"/>
                </a:solidFill>
                <a:effectLst/>
                <a:latin typeface="Comic Sans MS" panose="030F0702030302020204" pitchFamily="66" charset="0"/>
              </a:rPr>
              <a:t>Χρήση αυτού σε θρησκευτικές τελετές, στην ιατρική και κατά την ταρίχευση</a:t>
            </a:r>
            <a:endParaRPr lang="el-GR" sz="2000" b="0" i="0" u="none" strike="noStrike" dirty="0">
              <a:solidFill>
                <a:schemeClr val="bg1"/>
              </a:solidFill>
              <a:effectLst/>
              <a:latin typeface="Noto Sans Symbols"/>
            </a:endParaRPr>
          </a:p>
          <a:p>
            <a:pPr algn="just" rtl="0" fontAlgn="base">
              <a:spcBef>
                <a:spcPts val="1000"/>
              </a:spcBef>
              <a:buFont typeface="Arial" panose="020B0604020202020204" pitchFamily="34" charset="0"/>
              <a:buChar char="•"/>
            </a:pPr>
            <a:r>
              <a:rPr lang="en-US" sz="2000" b="0" i="0" u="none" strike="noStrike" dirty="0">
                <a:solidFill>
                  <a:schemeClr val="bg1"/>
                </a:solidFill>
                <a:effectLst/>
                <a:latin typeface="Comic Sans MS" panose="030F0702030302020204" pitchFamily="66" charset="0"/>
              </a:rPr>
              <a:t> </a:t>
            </a:r>
            <a:r>
              <a:rPr lang="el-GR" sz="2000" b="0" i="0" u="none" strike="noStrike" dirty="0">
                <a:solidFill>
                  <a:schemeClr val="bg1"/>
                </a:solidFill>
                <a:effectLst/>
                <a:latin typeface="Comic Sans MS" panose="030F0702030302020204" pitchFamily="66" charset="0"/>
              </a:rPr>
              <a:t>Εξαιρετικά σημαντικό στους κλάδους της φαρμακευτικής, </a:t>
            </a:r>
            <a:r>
              <a:rPr lang="el-GR" sz="2000" b="0" i="0" u="none" strike="noStrike" dirty="0" err="1">
                <a:solidFill>
                  <a:schemeClr val="bg1"/>
                </a:solidFill>
                <a:effectLst/>
                <a:latin typeface="Comic Sans MS" panose="030F0702030302020204" pitchFamily="66" charset="0"/>
              </a:rPr>
              <a:t>κοσμητολογίας</a:t>
            </a:r>
            <a:r>
              <a:rPr lang="el-GR" sz="2000" b="0" i="0" u="none" strike="noStrike" dirty="0">
                <a:solidFill>
                  <a:schemeClr val="bg1"/>
                </a:solidFill>
                <a:effectLst/>
                <a:latin typeface="Comic Sans MS" panose="030F0702030302020204" pitchFamily="66" charset="0"/>
              </a:rPr>
              <a:t> και αρωματοποιίας</a:t>
            </a:r>
            <a:endParaRPr lang="el-GR" sz="2000" b="0" i="0" u="none" strike="noStrike" dirty="0">
              <a:solidFill>
                <a:schemeClr val="bg1"/>
              </a:solidFill>
              <a:effectLst/>
              <a:latin typeface="Noto Sans Symbols"/>
            </a:endParaRPr>
          </a:p>
        </p:txBody>
      </p:sp>
    </p:spTree>
    <p:extLst>
      <p:ext uri="{BB962C8B-B14F-4D97-AF65-F5344CB8AC3E}">
        <p14:creationId xmlns:p14="http://schemas.microsoft.com/office/powerpoint/2010/main" val="16033577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Ομάδα 11">
            <a:extLst>
              <a:ext uri="{FF2B5EF4-FFF2-40B4-BE49-F238E27FC236}">
                <a16:creationId xmlns:a16="http://schemas.microsoft.com/office/drawing/2014/main" id="{34B19332-6205-A71A-2BDB-35C422E5EE98}"/>
              </a:ext>
            </a:extLst>
          </p:cNvPr>
          <p:cNvGrpSpPr/>
          <p:nvPr/>
        </p:nvGrpSpPr>
        <p:grpSpPr>
          <a:xfrm>
            <a:off x="-378041" y="-220059"/>
            <a:ext cx="12870375" cy="7395390"/>
            <a:chOff x="-378041" y="-220059"/>
            <a:chExt cx="12870375" cy="7395390"/>
          </a:xfrm>
        </p:grpSpPr>
        <p:sp>
          <p:nvSpPr>
            <p:cNvPr id="2" name="Ρόμβος 1">
              <a:extLst>
                <a:ext uri="{FF2B5EF4-FFF2-40B4-BE49-F238E27FC236}">
                  <a16:creationId xmlns:a16="http://schemas.microsoft.com/office/drawing/2014/main" id="{3896A612-5458-E185-1B6B-4F6F179E0BF9}"/>
                </a:ext>
              </a:extLst>
            </p:cNvPr>
            <p:cNvSpPr/>
            <p:nvPr/>
          </p:nvSpPr>
          <p:spPr>
            <a:xfrm>
              <a:off x="-378041" y="-220059"/>
              <a:ext cx="914400" cy="914400"/>
            </a:xfrm>
            <a:prstGeom prst="diamond">
              <a:avLst/>
            </a:prstGeom>
            <a:noFill/>
            <a:ln>
              <a:solidFill>
                <a:schemeClr val="bg2">
                  <a:lumMod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Ρόμβος 2">
              <a:extLst>
                <a:ext uri="{FF2B5EF4-FFF2-40B4-BE49-F238E27FC236}">
                  <a16:creationId xmlns:a16="http://schemas.microsoft.com/office/drawing/2014/main" id="{3F7C1AED-60BB-94EA-5852-0341F6F74296}"/>
                </a:ext>
              </a:extLst>
            </p:cNvPr>
            <p:cNvSpPr/>
            <p:nvPr/>
          </p:nvSpPr>
          <p:spPr>
            <a:xfrm>
              <a:off x="9456392" y="2814266"/>
              <a:ext cx="2377440" cy="2097593"/>
            </a:xfrm>
            <a:prstGeom prst="diamond">
              <a:avLst/>
            </a:prstGeom>
            <a:blipFill dpi="0" rotWithShape="1">
              <a:blip r:embed="rId2"/>
              <a:srcRect/>
              <a:stretch>
                <a:fillRect l="20000" t="20000" r="20000" b="10000"/>
              </a:stretch>
            </a:blipFill>
            <a:ln>
              <a:solidFill>
                <a:srgbClr val="554E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Ρόμβος 3">
              <a:extLst>
                <a:ext uri="{FF2B5EF4-FFF2-40B4-BE49-F238E27FC236}">
                  <a16:creationId xmlns:a16="http://schemas.microsoft.com/office/drawing/2014/main" id="{E2C55D17-96FF-2C53-C24C-9480769F51F9}"/>
                </a:ext>
              </a:extLst>
            </p:cNvPr>
            <p:cNvSpPr/>
            <p:nvPr/>
          </p:nvSpPr>
          <p:spPr>
            <a:xfrm>
              <a:off x="648119" y="5943600"/>
              <a:ext cx="914400" cy="914400"/>
            </a:xfrm>
            <a:prstGeom prst="diamond">
              <a:avLst/>
            </a:prstGeom>
            <a:solidFill>
              <a:srgbClr val="554E2B"/>
            </a:solidFill>
            <a:ln>
              <a:solidFill>
                <a:srgbClr val="554E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5" name="Ρόμβος 4">
              <a:extLst>
                <a:ext uri="{FF2B5EF4-FFF2-40B4-BE49-F238E27FC236}">
                  <a16:creationId xmlns:a16="http://schemas.microsoft.com/office/drawing/2014/main" id="{D7BE07BC-094D-01CC-D8E0-05CBF92EF276}"/>
                </a:ext>
              </a:extLst>
            </p:cNvPr>
            <p:cNvSpPr/>
            <p:nvPr/>
          </p:nvSpPr>
          <p:spPr>
            <a:xfrm>
              <a:off x="7701543" y="5526593"/>
              <a:ext cx="1589602" cy="1648738"/>
            </a:xfrm>
            <a:prstGeom prst="diamond">
              <a:avLst/>
            </a:prstGeom>
            <a:solidFill>
              <a:srgbClr val="554E2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Ρόμβος 5">
              <a:extLst>
                <a:ext uri="{FF2B5EF4-FFF2-40B4-BE49-F238E27FC236}">
                  <a16:creationId xmlns:a16="http://schemas.microsoft.com/office/drawing/2014/main" id="{502275AA-FCBE-937F-BA13-9A3AB6E9159D}"/>
                </a:ext>
              </a:extLst>
            </p:cNvPr>
            <p:cNvSpPr/>
            <p:nvPr/>
          </p:nvSpPr>
          <p:spPr>
            <a:xfrm>
              <a:off x="11254824" y="1031742"/>
              <a:ext cx="914400" cy="914400"/>
            </a:xfrm>
            <a:prstGeom prst="diamond">
              <a:avLst/>
            </a:prstGeom>
            <a:solidFill>
              <a:schemeClr val="tx1">
                <a:lumMod val="95000"/>
                <a:lumOff val="5000"/>
              </a:schemeClr>
            </a:solidFill>
            <a:ln>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Ρόμβος 6">
              <a:extLst>
                <a:ext uri="{FF2B5EF4-FFF2-40B4-BE49-F238E27FC236}">
                  <a16:creationId xmlns:a16="http://schemas.microsoft.com/office/drawing/2014/main" id="{AD07E3B7-E305-5D0D-8A5E-B0374A30FABB}"/>
                </a:ext>
              </a:extLst>
            </p:cNvPr>
            <p:cNvSpPr/>
            <p:nvPr/>
          </p:nvSpPr>
          <p:spPr>
            <a:xfrm>
              <a:off x="8039144" y="335782"/>
              <a:ext cx="914400" cy="914400"/>
            </a:xfrm>
            <a:prstGeom prst="diamond">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Ρόμβος 7">
              <a:extLst>
                <a:ext uri="{FF2B5EF4-FFF2-40B4-BE49-F238E27FC236}">
                  <a16:creationId xmlns:a16="http://schemas.microsoft.com/office/drawing/2014/main" id="{23DB94F9-13FC-5F54-F034-0C4BBA301038}"/>
                </a:ext>
              </a:extLst>
            </p:cNvPr>
            <p:cNvSpPr/>
            <p:nvPr/>
          </p:nvSpPr>
          <p:spPr>
            <a:xfrm>
              <a:off x="11254824" y="4531360"/>
              <a:ext cx="1237510" cy="1157793"/>
            </a:xfrm>
            <a:prstGeom prst="diamond">
              <a:avLst/>
            </a:prstGeom>
            <a:noFill/>
            <a:ln>
              <a:solidFill>
                <a:srgbClr val="554E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Ρόμβος 8">
              <a:extLst>
                <a:ext uri="{FF2B5EF4-FFF2-40B4-BE49-F238E27FC236}">
                  <a16:creationId xmlns:a16="http://schemas.microsoft.com/office/drawing/2014/main" id="{8F97E189-5B74-A64D-701A-E264E45725BC}"/>
                </a:ext>
              </a:extLst>
            </p:cNvPr>
            <p:cNvSpPr/>
            <p:nvPr/>
          </p:nvSpPr>
          <p:spPr>
            <a:xfrm>
              <a:off x="3326005" y="141905"/>
              <a:ext cx="914400" cy="914400"/>
            </a:xfrm>
            <a:prstGeom prst="diamond">
              <a:avLst/>
            </a:prstGeom>
            <a:solidFill>
              <a:srgbClr val="554E2B"/>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11" name="Γραφικό 10" descr="Σταγονόμετρο με συμπαγές γέμισμα">
              <a:extLst>
                <a:ext uri="{FF2B5EF4-FFF2-40B4-BE49-F238E27FC236}">
                  <a16:creationId xmlns:a16="http://schemas.microsoft.com/office/drawing/2014/main" id="{3C04FCA8-AC44-DA69-629A-BDBCB1A87E3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498440" y="4683536"/>
              <a:ext cx="670784" cy="670784"/>
            </a:xfrm>
            <a:prstGeom prst="rect">
              <a:avLst/>
            </a:prstGeom>
          </p:spPr>
        </p:pic>
      </p:grpSp>
      <p:sp>
        <p:nvSpPr>
          <p:cNvPr id="13" name="TextBox 12">
            <a:extLst>
              <a:ext uri="{FF2B5EF4-FFF2-40B4-BE49-F238E27FC236}">
                <a16:creationId xmlns:a16="http://schemas.microsoft.com/office/drawing/2014/main" id="{AA9E4346-BBB0-F05E-9B28-D15771EED5ED}"/>
              </a:ext>
            </a:extLst>
          </p:cNvPr>
          <p:cNvSpPr txBox="1"/>
          <p:nvPr/>
        </p:nvSpPr>
        <p:spPr>
          <a:xfrm>
            <a:off x="1095158" y="1316724"/>
            <a:ext cx="8025842" cy="4580741"/>
          </a:xfrm>
          <a:prstGeom prst="rect">
            <a:avLst/>
          </a:prstGeom>
          <a:noFill/>
        </p:spPr>
        <p:txBody>
          <a:bodyPr wrap="square" rtlCol="0">
            <a:spAutoFit/>
          </a:bodyPr>
          <a:lstStyle/>
          <a:p>
            <a:pPr rtl="0">
              <a:spcBef>
                <a:spcPts val="1200"/>
              </a:spcBef>
              <a:spcAft>
                <a:spcPts val="1200"/>
              </a:spcAft>
            </a:pPr>
            <a:r>
              <a:rPr lang="el-GR" b="1" i="0" u="none" strike="noStrike" dirty="0">
                <a:solidFill>
                  <a:srgbClr val="262626"/>
                </a:solidFill>
                <a:effectLst/>
                <a:latin typeface="Comic Sans MS" panose="030F0702030302020204" pitchFamily="66" charset="0"/>
              </a:rPr>
              <a:t>Παραδοσιακή χρήση στην κινέζικη και ινδική ιατρική</a:t>
            </a:r>
            <a:endParaRPr lang="en-US" b="1" i="0" u="none" strike="noStrike" dirty="0">
              <a:solidFill>
                <a:srgbClr val="262626"/>
              </a:solidFill>
              <a:effectLst/>
              <a:latin typeface="Comic Sans MS" panose="030F0702030302020204" pitchFamily="66" charset="0"/>
            </a:endParaRPr>
          </a:p>
          <a:p>
            <a:pPr rtl="0">
              <a:spcBef>
                <a:spcPts val="1000"/>
              </a:spcBef>
              <a:buNone/>
            </a:pPr>
            <a:r>
              <a:rPr lang="el-GR" sz="2000" b="0" i="0" u="sng" strike="noStrike" dirty="0">
                <a:solidFill>
                  <a:srgbClr val="3F3F3F"/>
                </a:solidFill>
                <a:effectLst/>
                <a:latin typeface="Comic Sans MS" panose="030F0702030302020204" pitchFamily="66" charset="0"/>
              </a:rPr>
              <a:t>Ινδική ιατρική</a:t>
            </a:r>
            <a:endParaRPr lang="el-GR" sz="2000" u="sng" dirty="0">
              <a:effectLst/>
            </a:endParaRPr>
          </a:p>
          <a:p>
            <a:pPr rtl="0" fontAlgn="base">
              <a:spcBef>
                <a:spcPts val="1000"/>
              </a:spcBef>
              <a:buFont typeface="Arial" panose="020B0604020202020204" pitchFamily="34" charset="0"/>
              <a:buChar char="•"/>
            </a:pPr>
            <a:r>
              <a:rPr lang="el-GR" b="0" i="0" u="none" strike="noStrike" dirty="0">
                <a:solidFill>
                  <a:srgbClr val="3F3F3F"/>
                </a:solidFill>
                <a:effectLst/>
                <a:latin typeface="Comic Sans MS" panose="030F0702030302020204" pitchFamily="66" charset="0"/>
              </a:rPr>
              <a:t> Θεραπεία δερματικών παθήσεων</a:t>
            </a:r>
            <a:endParaRPr lang="el-GR" b="0" i="0" u="none" strike="noStrike" dirty="0">
              <a:solidFill>
                <a:srgbClr val="A53010"/>
              </a:solidFill>
              <a:effectLst/>
              <a:latin typeface="Comic Sans MS" panose="030F0702030302020204" pitchFamily="66" charset="0"/>
            </a:endParaRPr>
          </a:p>
          <a:p>
            <a:pPr rtl="0" fontAlgn="base">
              <a:buFont typeface="Arial" panose="020B0604020202020204" pitchFamily="34" charset="0"/>
              <a:buChar char="•"/>
            </a:pPr>
            <a:r>
              <a:rPr lang="el-GR" b="0" i="0" u="none" strike="noStrike" dirty="0">
                <a:solidFill>
                  <a:srgbClr val="3F3F3F"/>
                </a:solidFill>
                <a:effectLst/>
                <a:latin typeface="Comic Sans MS" panose="030F0702030302020204" pitchFamily="66" charset="0"/>
              </a:rPr>
              <a:t> Αντιφλεγμονώδες</a:t>
            </a:r>
            <a:endParaRPr lang="el-GR" b="0" i="0" u="none" strike="noStrike" dirty="0">
              <a:solidFill>
                <a:srgbClr val="A53010"/>
              </a:solidFill>
              <a:effectLst/>
              <a:latin typeface="Comic Sans MS" panose="030F0702030302020204" pitchFamily="66" charset="0"/>
            </a:endParaRPr>
          </a:p>
          <a:p>
            <a:pPr rtl="0">
              <a:spcBef>
                <a:spcPts val="1000"/>
              </a:spcBef>
              <a:buNone/>
            </a:pPr>
            <a:br>
              <a:rPr lang="el-GR" sz="2000" dirty="0"/>
            </a:br>
            <a:r>
              <a:rPr lang="el-GR" sz="2000" b="0" i="0" u="sng" strike="noStrike" dirty="0">
                <a:solidFill>
                  <a:srgbClr val="3F3F3F"/>
                </a:solidFill>
                <a:effectLst/>
                <a:latin typeface="Comic Sans MS" panose="030F0702030302020204" pitchFamily="66" charset="0"/>
              </a:rPr>
              <a:t>Κινέζικη ιατρική</a:t>
            </a:r>
            <a:endParaRPr lang="el-GR" sz="2000" u="sng" dirty="0">
              <a:effectLst/>
            </a:endParaRPr>
          </a:p>
          <a:p>
            <a:pPr rtl="0" fontAlgn="base">
              <a:spcBef>
                <a:spcPts val="1000"/>
              </a:spcBef>
              <a:buFont typeface="Arial" panose="020B0604020202020204" pitchFamily="34" charset="0"/>
              <a:buChar char="•"/>
            </a:pPr>
            <a:r>
              <a:rPr lang="el-GR" b="0" i="0" u="none" strike="noStrike" dirty="0">
                <a:solidFill>
                  <a:srgbClr val="3F3F3F"/>
                </a:solidFill>
                <a:effectLst/>
                <a:latin typeface="Comic Sans MS" panose="030F0702030302020204" pitchFamily="66" charset="0"/>
              </a:rPr>
              <a:t> Επούλωση πληγών</a:t>
            </a:r>
            <a:endParaRPr lang="el-GR" b="0" i="0" u="none" strike="noStrike" dirty="0">
              <a:solidFill>
                <a:srgbClr val="A53010"/>
              </a:solidFill>
              <a:effectLst/>
              <a:latin typeface="Comic Sans MS" panose="030F0702030302020204" pitchFamily="66" charset="0"/>
            </a:endParaRPr>
          </a:p>
          <a:p>
            <a:pPr rtl="0" fontAlgn="base">
              <a:buFont typeface="Arial" panose="020B0604020202020204" pitchFamily="34" charset="0"/>
              <a:buChar char="•"/>
            </a:pPr>
            <a:r>
              <a:rPr lang="el-GR" b="0" i="0" u="none" strike="noStrike" dirty="0">
                <a:solidFill>
                  <a:srgbClr val="3F3F3F"/>
                </a:solidFill>
                <a:effectLst/>
                <a:latin typeface="Comic Sans MS" panose="030F0702030302020204" pitchFamily="66" charset="0"/>
              </a:rPr>
              <a:t> Ανακούφιση από πόνους</a:t>
            </a:r>
            <a:endParaRPr lang="el-GR" b="0" i="0" u="none" strike="noStrike" dirty="0">
              <a:solidFill>
                <a:srgbClr val="A53010"/>
              </a:solidFill>
              <a:effectLst/>
              <a:latin typeface="Comic Sans MS" panose="030F0702030302020204" pitchFamily="66" charset="0"/>
            </a:endParaRPr>
          </a:p>
          <a:p>
            <a:pPr rtl="0" fontAlgn="base">
              <a:buFont typeface="Arial" panose="020B0604020202020204" pitchFamily="34" charset="0"/>
              <a:buChar char="•"/>
            </a:pPr>
            <a:r>
              <a:rPr lang="el-GR" b="0" i="0" u="none" strike="noStrike" dirty="0">
                <a:solidFill>
                  <a:srgbClr val="3F3F3F"/>
                </a:solidFill>
                <a:effectLst/>
                <a:latin typeface="Comic Sans MS" panose="030F0702030302020204" pitchFamily="66" charset="0"/>
              </a:rPr>
              <a:t> Διάλυση οιδημάτων</a:t>
            </a:r>
            <a:endParaRPr lang="el-GR" b="0" i="0" u="none" strike="noStrike" dirty="0">
              <a:solidFill>
                <a:srgbClr val="A53010"/>
              </a:solidFill>
              <a:effectLst/>
              <a:latin typeface="Comic Sans MS" panose="030F0702030302020204" pitchFamily="66" charset="0"/>
            </a:endParaRPr>
          </a:p>
          <a:p>
            <a:pPr rtl="0">
              <a:spcBef>
                <a:spcPts val="1000"/>
              </a:spcBef>
              <a:buNone/>
            </a:pPr>
            <a:br>
              <a:rPr lang="el-GR" dirty="0"/>
            </a:br>
            <a:r>
              <a:rPr lang="el-GR" b="0" i="0" u="none" strike="noStrike" dirty="0">
                <a:solidFill>
                  <a:srgbClr val="3F3F3F"/>
                </a:solidFill>
                <a:effectLst/>
                <a:latin typeface="Comic Sans MS" panose="030F0702030302020204" pitchFamily="66" charset="0"/>
              </a:rPr>
              <a:t>Συνδυαστική δράση με το λιβάν</a:t>
            </a:r>
            <a:r>
              <a:rPr lang="el-GR" b="0" i="0" u="none" strike="noStrike" dirty="0">
                <a:solidFill>
                  <a:srgbClr val="3F3F3F"/>
                </a:solidFill>
                <a:effectLst/>
                <a:latin typeface="Century Gothic" panose="020B0502020202020204" pitchFamily="34" charset="0"/>
              </a:rPr>
              <a:t>ι</a:t>
            </a:r>
            <a:endParaRPr lang="el-GR" dirty="0">
              <a:effectLst/>
            </a:endParaRPr>
          </a:p>
          <a:p>
            <a:pPr>
              <a:buNone/>
            </a:pPr>
            <a:br>
              <a:rPr lang="el-GR" dirty="0"/>
            </a:br>
            <a:endParaRPr lang="el-GR" dirty="0">
              <a:effectLst/>
            </a:endParaRPr>
          </a:p>
        </p:txBody>
      </p:sp>
      <p:pic>
        <p:nvPicPr>
          <p:cNvPr id="17" name="Γραφικό 16" descr="Ιατρικά με συμπαγές γέμισμα">
            <a:extLst>
              <a:ext uri="{FF2B5EF4-FFF2-40B4-BE49-F238E27FC236}">
                <a16:creationId xmlns:a16="http://schemas.microsoft.com/office/drawing/2014/main" id="{5EE02DD0-34A2-5EC6-87E4-72FC4D450A1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858263" y="1031742"/>
            <a:ext cx="914400" cy="914400"/>
          </a:xfrm>
          <a:prstGeom prst="rect">
            <a:avLst/>
          </a:prstGeom>
        </p:spPr>
      </p:pic>
      <p:pic>
        <p:nvPicPr>
          <p:cNvPr id="10" name="Γραφικό 9" descr="Υδρόγειος: Αφρική και την Ευρώπη με συμπαγές γέμισμα">
            <a:extLst>
              <a:ext uri="{FF2B5EF4-FFF2-40B4-BE49-F238E27FC236}">
                <a16:creationId xmlns:a16="http://schemas.microsoft.com/office/drawing/2014/main" id="{8C3848C7-43D9-AD85-2D41-549B82532DE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155984" y="460269"/>
            <a:ext cx="680720" cy="665426"/>
          </a:xfrm>
          <a:prstGeom prst="rect">
            <a:avLst/>
          </a:prstGeom>
        </p:spPr>
      </p:pic>
    </p:spTree>
    <p:extLst>
      <p:ext uri="{BB962C8B-B14F-4D97-AF65-F5344CB8AC3E}">
        <p14:creationId xmlns:p14="http://schemas.microsoft.com/office/powerpoint/2010/main" val="2017825895"/>
      </p:ext>
    </p:extLst>
  </p:cSld>
  <p:clrMapOvr>
    <a:masterClrMapping/>
  </p:clrMapOvr>
  <p:transition spd="slow">
    <p:push dir="u"/>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Ομάδα 18">
            <a:extLst>
              <a:ext uri="{FF2B5EF4-FFF2-40B4-BE49-F238E27FC236}">
                <a16:creationId xmlns:a16="http://schemas.microsoft.com/office/drawing/2014/main" id="{36131768-DB4D-395F-46C6-9FC22355C909}"/>
              </a:ext>
            </a:extLst>
          </p:cNvPr>
          <p:cNvGrpSpPr/>
          <p:nvPr/>
        </p:nvGrpSpPr>
        <p:grpSpPr>
          <a:xfrm>
            <a:off x="-350980" y="-1285240"/>
            <a:ext cx="13222663" cy="8021320"/>
            <a:chOff x="-340820" y="-1280160"/>
            <a:chExt cx="13222663" cy="8021320"/>
          </a:xfrm>
        </p:grpSpPr>
        <p:sp>
          <p:nvSpPr>
            <p:cNvPr id="3" name="Ρόμβος 2">
              <a:extLst>
                <a:ext uri="{FF2B5EF4-FFF2-40B4-BE49-F238E27FC236}">
                  <a16:creationId xmlns:a16="http://schemas.microsoft.com/office/drawing/2014/main" id="{C084AC59-DE31-8EA0-5977-A0EFC70B084C}"/>
                </a:ext>
              </a:extLst>
            </p:cNvPr>
            <p:cNvSpPr/>
            <p:nvPr/>
          </p:nvSpPr>
          <p:spPr>
            <a:xfrm>
              <a:off x="7741920" y="-1280160"/>
              <a:ext cx="1503680" cy="1605280"/>
            </a:xfrm>
            <a:prstGeom prst="diamond">
              <a:avLst/>
            </a:prstGeom>
            <a:solidFill>
              <a:srgbClr val="554E2B"/>
            </a:solidFill>
            <a:ln>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5" name="Γραφικό 4" descr="Αυτοκόλλητος επίδεσμος με συμπαγές γέμισμα">
              <a:extLst>
                <a:ext uri="{FF2B5EF4-FFF2-40B4-BE49-F238E27FC236}">
                  <a16:creationId xmlns:a16="http://schemas.microsoft.com/office/drawing/2014/main" id="{96063BE2-6FB2-5C61-2BD3-5ABB473BAF9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72720" y="0"/>
              <a:ext cx="914400" cy="914400"/>
            </a:xfrm>
            <a:prstGeom prst="rect">
              <a:avLst/>
            </a:prstGeom>
          </p:spPr>
        </p:pic>
        <p:pic>
          <p:nvPicPr>
            <p:cNvPr id="9" name="Γραφικό 8" descr="Φάρμακο με συμπαγές γέμισμα">
              <a:extLst>
                <a:ext uri="{FF2B5EF4-FFF2-40B4-BE49-F238E27FC236}">
                  <a16:creationId xmlns:a16="http://schemas.microsoft.com/office/drawing/2014/main" id="{EFC73982-4A13-7DAE-6CE0-7A72F0FBB96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64803" y="3950082"/>
              <a:ext cx="914400" cy="914400"/>
            </a:xfrm>
            <a:prstGeom prst="rect">
              <a:avLst/>
            </a:prstGeom>
          </p:spPr>
        </p:pic>
        <p:pic>
          <p:nvPicPr>
            <p:cNvPr id="11" name="Γραφικό 10" descr="Δόντι με συμπαγές γέμισμα">
              <a:extLst>
                <a:ext uri="{FF2B5EF4-FFF2-40B4-BE49-F238E27FC236}">
                  <a16:creationId xmlns:a16="http://schemas.microsoft.com/office/drawing/2014/main" id="{8270070B-C72A-70E1-75F4-3688431950A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876824">
              <a:off x="11064241" y="5826760"/>
              <a:ext cx="914400" cy="914400"/>
            </a:xfrm>
            <a:prstGeom prst="rect">
              <a:avLst/>
            </a:prstGeom>
          </p:spPr>
        </p:pic>
        <p:pic>
          <p:nvPicPr>
            <p:cNvPr id="13" name="Γραφικό 12" descr="Οδοντόπαστα περίγραμμα">
              <a:extLst>
                <a:ext uri="{FF2B5EF4-FFF2-40B4-BE49-F238E27FC236}">
                  <a16:creationId xmlns:a16="http://schemas.microsoft.com/office/drawing/2014/main" id="{1EC13D6F-3FC6-A012-30BE-C7EDA8765E3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7359937">
              <a:off x="10612401" y="450694"/>
              <a:ext cx="914400" cy="914400"/>
            </a:xfrm>
            <a:prstGeom prst="rect">
              <a:avLst/>
            </a:prstGeom>
          </p:spPr>
        </p:pic>
        <p:pic>
          <p:nvPicPr>
            <p:cNvPr id="14" name="Γραφικό 13" descr="Ομοιοπαθητική περίγραμμα">
              <a:extLst>
                <a:ext uri="{FF2B5EF4-FFF2-40B4-BE49-F238E27FC236}">
                  <a16:creationId xmlns:a16="http://schemas.microsoft.com/office/drawing/2014/main" id="{10BF1230-3769-055E-2ABD-EB49421BE20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73580" y="5726198"/>
              <a:ext cx="914400" cy="914400"/>
            </a:xfrm>
            <a:prstGeom prst="rect">
              <a:avLst/>
            </a:prstGeom>
          </p:spPr>
        </p:pic>
        <p:sp>
          <p:nvSpPr>
            <p:cNvPr id="15" name="Ρόμβος 14">
              <a:extLst>
                <a:ext uri="{FF2B5EF4-FFF2-40B4-BE49-F238E27FC236}">
                  <a16:creationId xmlns:a16="http://schemas.microsoft.com/office/drawing/2014/main" id="{3B454A50-D87B-45A3-1D6F-BDB6E3426308}"/>
                </a:ext>
              </a:extLst>
            </p:cNvPr>
            <p:cNvSpPr/>
            <p:nvPr/>
          </p:nvSpPr>
          <p:spPr>
            <a:xfrm>
              <a:off x="-340820" y="2971800"/>
              <a:ext cx="914400" cy="914400"/>
            </a:xfrm>
            <a:prstGeom prst="diamond">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8" name="Ορθογώνιο: Στρογγύλεμα γωνιών 17">
              <a:extLst>
                <a:ext uri="{FF2B5EF4-FFF2-40B4-BE49-F238E27FC236}">
                  <a16:creationId xmlns:a16="http://schemas.microsoft.com/office/drawing/2014/main" id="{C6471BC8-75E5-06B6-62E4-658874590434}"/>
                </a:ext>
              </a:extLst>
            </p:cNvPr>
            <p:cNvSpPr/>
            <p:nvPr/>
          </p:nvSpPr>
          <p:spPr>
            <a:xfrm rot="3508534">
              <a:off x="11622003" y="1816966"/>
              <a:ext cx="914400" cy="1605280"/>
            </a:xfrm>
            <a:prstGeom prst="roundRect">
              <a:avLst>
                <a:gd name="adj" fmla="val 50000"/>
              </a:avLst>
            </a:prstGeom>
            <a:solidFill>
              <a:schemeClr val="bg1">
                <a:lumMod val="95000"/>
              </a:schemeClr>
            </a:solidFill>
            <a:ln>
              <a:solidFill>
                <a:srgbClr val="554E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grpSp>
      <p:sp>
        <p:nvSpPr>
          <p:cNvPr id="20" name="TextBox 19">
            <a:extLst>
              <a:ext uri="{FF2B5EF4-FFF2-40B4-BE49-F238E27FC236}">
                <a16:creationId xmlns:a16="http://schemas.microsoft.com/office/drawing/2014/main" id="{F06E448A-2280-7457-8DEF-1DF3C0C460EA}"/>
              </a:ext>
            </a:extLst>
          </p:cNvPr>
          <p:cNvSpPr txBox="1"/>
          <p:nvPr/>
        </p:nvSpPr>
        <p:spPr>
          <a:xfrm>
            <a:off x="1487980" y="914400"/>
            <a:ext cx="8844740" cy="553998"/>
          </a:xfrm>
          <a:prstGeom prst="rect">
            <a:avLst/>
          </a:prstGeom>
          <a:noFill/>
        </p:spPr>
        <p:txBody>
          <a:bodyPr wrap="square" rtlCol="0">
            <a:spAutoFit/>
          </a:bodyPr>
          <a:lstStyle/>
          <a:p>
            <a:pPr rtl="0"/>
            <a:r>
              <a:rPr lang="el-GR" sz="3000" b="1" i="0" u="none" strike="noStrike" dirty="0">
                <a:solidFill>
                  <a:srgbClr val="000000"/>
                </a:solidFill>
                <a:effectLst/>
                <a:latin typeface="Comic Sans MS" panose="030F0702030302020204" pitchFamily="66" charset="0"/>
              </a:rPr>
              <a:t>Σύγχρονες φαρμακευτικές εφαρμογές</a:t>
            </a:r>
            <a:r>
              <a:rPr lang="el-GR" sz="3000" b="1" i="0" u="none" strike="noStrike" dirty="0">
                <a:solidFill>
                  <a:srgbClr val="000000"/>
                </a:solidFill>
                <a:effectLst/>
                <a:latin typeface="Arial" panose="020B0604020202020204" pitchFamily="34" charset="0"/>
              </a:rPr>
              <a:t> </a:t>
            </a:r>
            <a:endParaRPr lang="el-GR" sz="3000" b="1" dirty="0">
              <a:effectLst/>
            </a:endParaRPr>
          </a:p>
        </p:txBody>
      </p:sp>
      <p:sp>
        <p:nvSpPr>
          <p:cNvPr id="21" name="TextBox 20">
            <a:extLst>
              <a:ext uri="{FF2B5EF4-FFF2-40B4-BE49-F238E27FC236}">
                <a16:creationId xmlns:a16="http://schemas.microsoft.com/office/drawing/2014/main" id="{AFA5459F-367D-1CC8-29D4-01B5F468B685}"/>
              </a:ext>
            </a:extLst>
          </p:cNvPr>
          <p:cNvSpPr txBox="1"/>
          <p:nvPr/>
        </p:nvSpPr>
        <p:spPr>
          <a:xfrm>
            <a:off x="1669069" y="1593731"/>
            <a:ext cx="9093200" cy="4632037"/>
          </a:xfrm>
          <a:prstGeom prst="rect">
            <a:avLst/>
          </a:prstGeom>
          <a:noFill/>
        </p:spPr>
        <p:txBody>
          <a:bodyPr wrap="square" rtlCol="0">
            <a:spAutoFit/>
          </a:bodyPr>
          <a:lstStyle/>
          <a:p>
            <a:pPr rtl="0">
              <a:spcBef>
                <a:spcPts val="1000"/>
              </a:spcBef>
              <a:buNone/>
            </a:pPr>
            <a:r>
              <a:rPr lang="el-GR" b="0" i="0" u="none" strike="noStrike" dirty="0">
                <a:effectLst/>
                <a:latin typeface="Comic Sans MS" panose="030F0702030302020204" pitchFamily="66" charset="0"/>
              </a:rPr>
              <a:t>Ιδιότητες </a:t>
            </a:r>
            <a:endParaRPr lang="el-GR" dirty="0">
              <a:effectLst/>
            </a:endParaRPr>
          </a:p>
          <a:p>
            <a:pPr rtl="0" fontAlgn="base">
              <a:spcBef>
                <a:spcPts val="1000"/>
              </a:spcBef>
              <a:buFont typeface="Arial" panose="020B0604020202020204" pitchFamily="34" charset="0"/>
              <a:buChar char="•"/>
            </a:pPr>
            <a:r>
              <a:rPr lang="el-GR" b="0" i="0" u="none" strike="noStrike" dirty="0">
                <a:effectLst/>
                <a:latin typeface="Comic Sans MS" panose="030F0702030302020204" pitchFamily="66" charset="0"/>
              </a:rPr>
              <a:t> Αντιμικροβιακές</a:t>
            </a:r>
          </a:p>
          <a:p>
            <a:pPr rtl="0" fontAlgn="base">
              <a:buFont typeface="Arial" panose="020B0604020202020204" pitchFamily="34" charset="0"/>
              <a:buChar char="•"/>
            </a:pPr>
            <a:r>
              <a:rPr lang="el-GR" b="0" i="0" u="none" strike="noStrike" dirty="0">
                <a:effectLst/>
                <a:latin typeface="Comic Sans MS" panose="030F0702030302020204" pitchFamily="66" charset="0"/>
              </a:rPr>
              <a:t> Αναλγητικές</a:t>
            </a:r>
          </a:p>
          <a:p>
            <a:pPr rtl="0" fontAlgn="base">
              <a:buFont typeface="Arial" panose="020B0604020202020204" pitchFamily="34" charset="0"/>
              <a:buChar char="•"/>
            </a:pPr>
            <a:r>
              <a:rPr lang="el-GR" b="0" i="0" u="none" strike="noStrike" dirty="0">
                <a:effectLst/>
                <a:latin typeface="Comic Sans MS" panose="030F0702030302020204" pitchFamily="66" charset="0"/>
              </a:rPr>
              <a:t> Αντιφλεγμονώδεις</a:t>
            </a:r>
          </a:p>
          <a:p>
            <a:pPr rtl="0" fontAlgn="base">
              <a:buFont typeface="Arial" panose="020B0604020202020204" pitchFamily="34" charset="0"/>
              <a:buChar char="•"/>
            </a:pPr>
            <a:r>
              <a:rPr lang="el-GR" b="0" i="0" u="none" strike="noStrike" dirty="0">
                <a:effectLst/>
                <a:latin typeface="Comic Sans MS" panose="030F0702030302020204" pitchFamily="66" charset="0"/>
              </a:rPr>
              <a:t> Στυπτικές</a:t>
            </a:r>
          </a:p>
          <a:p>
            <a:pPr rtl="0">
              <a:spcBef>
                <a:spcPts val="1000"/>
              </a:spcBef>
              <a:buNone/>
            </a:pPr>
            <a:br>
              <a:rPr lang="el-GR" dirty="0"/>
            </a:br>
            <a:r>
              <a:rPr lang="el-GR" b="0" i="0" u="none" strike="noStrike" dirty="0">
                <a:effectLst/>
                <a:latin typeface="Comic Sans MS" panose="030F0702030302020204" pitchFamily="66" charset="0"/>
              </a:rPr>
              <a:t>Θεραπεία </a:t>
            </a:r>
            <a:endParaRPr lang="el-GR" dirty="0">
              <a:effectLst/>
            </a:endParaRPr>
          </a:p>
          <a:p>
            <a:pPr rtl="0" fontAlgn="base">
              <a:spcBef>
                <a:spcPts val="1000"/>
              </a:spcBef>
              <a:buFont typeface="Arial" panose="020B0604020202020204" pitchFamily="34" charset="0"/>
              <a:buChar char="•"/>
            </a:pPr>
            <a:r>
              <a:rPr lang="el-GR" b="0" i="0" u="none" strike="noStrike" dirty="0">
                <a:effectLst/>
                <a:latin typeface="Comic Sans MS" panose="030F0702030302020204" pitchFamily="66" charset="0"/>
              </a:rPr>
              <a:t> Πληγών</a:t>
            </a:r>
          </a:p>
          <a:p>
            <a:pPr rtl="0" fontAlgn="base">
              <a:buFont typeface="Arial" panose="020B0604020202020204" pitchFamily="34" charset="0"/>
              <a:buChar char="•"/>
            </a:pPr>
            <a:r>
              <a:rPr lang="el-GR" b="0" i="0" u="none" strike="noStrike" dirty="0">
                <a:effectLst/>
                <a:latin typeface="Comic Sans MS" panose="030F0702030302020204" pitchFamily="66" charset="0"/>
              </a:rPr>
              <a:t> Δερματίτιδας, ακμής</a:t>
            </a:r>
          </a:p>
          <a:p>
            <a:pPr rtl="0" fontAlgn="base">
              <a:buFont typeface="Arial" panose="020B0604020202020204" pitchFamily="34" charset="0"/>
              <a:buChar char="•"/>
            </a:pPr>
            <a:r>
              <a:rPr lang="el-GR" b="0" i="0" u="none" strike="noStrike" dirty="0">
                <a:effectLst/>
                <a:latin typeface="Comic Sans MS" panose="030F0702030302020204" pitchFamily="66" charset="0"/>
              </a:rPr>
              <a:t> Συμπτωμάτων της καλοήθους υπερπλασίας του προστάτη</a:t>
            </a:r>
          </a:p>
          <a:p>
            <a:pPr rtl="0" fontAlgn="base">
              <a:buFont typeface="Arial" panose="020B0604020202020204" pitchFamily="34" charset="0"/>
              <a:buChar char="•"/>
            </a:pPr>
            <a:r>
              <a:rPr lang="el-GR" b="0" i="0" u="none" strike="noStrike" dirty="0">
                <a:effectLst/>
                <a:latin typeface="Comic Sans MS" panose="030F0702030302020204" pitchFamily="66" charset="0"/>
              </a:rPr>
              <a:t> Αμυγδαλίτιδας, βρογχίτιδας</a:t>
            </a:r>
          </a:p>
          <a:p>
            <a:pPr rtl="0" fontAlgn="base">
              <a:buFont typeface="Arial" panose="020B0604020202020204" pitchFamily="34" charset="0"/>
              <a:buChar char="•"/>
            </a:pPr>
            <a:r>
              <a:rPr lang="el-GR" b="0" i="0" u="none" strike="noStrike" dirty="0">
                <a:effectLst/>
                <a:latin typeface="Comic Sans MS" panose="030F0702030302020204" pitchFamily="66" charset="0"/>
              </a:rPr>
              <a:t> Ουλίτιδας</a:t>
            </a:r>
          </a:p>
          <a:p>
            <a:pPr rtl="0" fontAlgn="base">
              <a:buFont typeface="Arial" panose="020B0604020202020204" pitchFamily="34" charset="0"/>
              <a:buChar char="•"/>
            </a:pPr>
            <a:r>
              <a:rPr lang="el-GR" b="0" i="0" u="none" strike="noStrike" dirty="0">
                <a:effectLst/>
                <a:latin typeface="Comic Sans MS" panose="030F0702030302020204" pitchFamily="66" charset="0"/>
              </a:rPr>
              <a:t> Αναιμίας (συνδυαστικά με σίδηρο και αλόη)</a:t>
            </a:r>
          </a:p>
          <a:p>
            <a:pPr rtl="0" fontAlgn="base">
              <a:buFont typeface="Arial" panose="020B0604020202020204" pitchFamily="34" charset="0"/>
              <a:buChar char="•"/>
            </a:pPr>
            <a:r>
              <a:rPr lang="el-GR" b="0" i="0" u="none" strike="noStrike" dirty="0">
                <a:effectLst/>
                <a:latin typeface="Comic Sans MS" panose="030F0702030302020204" pitchFamily="66" charset="0"/>
              </a:rPr>
              <a:t> Ρύθμιση χοληστερόλης (αντικρουόμενες απόψεις)</a:t>
            </a:r>
          </a:p>
          <a:p>
            <a:pPr rtl="0" fontAlgn="base">
              <a:buFont typeface="Arial" panose="020B0604020202020204" pitchFamily="34" charset="0"/>
              <a:buChar char="•"/>
            </a:pPr>
            <a:r>
              <a:rPr lang="el-GR" b="0" i="0" u="none" strike="noStrike" dirty="0">
                <a:effectLst/>
                <a:latin typeface="Comic Sans MS" panose="030F0702030302020204" pitchFamily="66" charset="0"/>
              </a:rPr>
              <a:t> Μεταβολικών διαταραχών</a:t>
            </a:r>
          </a:p>
        </p:txBody>
      </p:sp>
      <p:sp>
        <p:nvSpPr>
          <p:cNvPr id="22" name="Ρόμβος 21">
            <a:extLst>
              <a:ext uri="{FF2B5EF4-FFF2-40B4-BE49-F238E27FC236}">
                <a16:creationId xmlns:a16="http://schemas.microsoft.com/office/drawing/2014/main" id="{6116A114-DC42-8F09-2419-691FB7F65363}"/>
              </a:ext>
            </a:extLst>
          </p:cNvPr>
          <p:cNvSpPr/>
          <p:nvPr/>
        </p:nvSpPr>
        <p:spPr>
          <a:xfrm>
            <a:off x="7508240" y="5721118"/>
            <a:ext cx="1463040" cy="1557402"/>
          </a:xfrm>
          <a:prstGeom prst="diamond">
            <a:avLst/>
          </a:prstGeom>
          <a:solidFill>
            <a:schemeClr val="bg1"/>
          </a:solidFill>
          <a:ln>
            <a:solidFill>
              <a:srgbClr val="554E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005740856"/>
      </p:ext>
    </p:extLst>
  </p:cSld>
  <p:clrMapOvr>
    <a:masterClrMapping/>
  </p:clrMapOvr>
  <p:transition spd="slow">
    <p:push dir="u"/>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8E75D-E54C-B469-15B4-8230B616C8DF}"/>
            </a:ext>
          </a:extLst>
        </p:cNvPr>
        <p:cNvGrpSpPr/>
        <p:nvPr/>
      </p:nvGrpSpPr>
      <p:grpSpPr>
        <a:xfrm>
          <a:off x="0" y="0"/>
          <a:ext cx="0" cy="0"/>
          <a:chOff x="0" y="0"/>
          <a:chExt cx="0" cy="0"/>
        </a:xfrm>
      </p:grpSpPr>
      <p:sp>
        <p:nvSpPr>
          <p:cNvPr id="4" name="Ρόμβος 3">
            <a:extLst>
              <a:ext uri="{FF2B5EF4-FFF2-40B4-BE49-F238E27FC236}">
                <a16:creationId xmlns:a16="http://schemas.microsoft.com/office/drawing/2014/main" id="{95601CBC-2617-5DCA-812C-FBA307B971E9}"/>
              </a:ext>
            </a:extLst>
          </p:cNvPr>
          <p:cNvSpPr/>
          <p:nvPr/>
        </p:nvSpPr>
        <p:spPr>
          <a:xfrm>
            <a:off x="7498080" y="-1134301"/>
            <a:ext cx="1463040" cy="1557402"/>
          </a:xfrm>
          <a:prstGeom prst="diamond">
            <a:avLst/>
          </a:prstGeom>
          <a:solidFill>
            <a:schemeClr val="bg1"/>
          </a:solidFill>
          <a:ln>
            <a:solidFill>
              <a:srgbClr val="554E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6" name="Γραφικό 5" descr="Προειδοποίηση με συμπαγές γέμισμα">
            <a:extLst>
              <a:ext uri="{FF2B5EF4-FFF2-40B4-BE49-F238E27FC236}">
                <a16:creationId xmlns:a16="http://schemas.microsoft.com/office/drawing/2014/main" id="{7AD88487-956B-4E03-A383-DCCACB16229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2640" y="5745480"/>
            <a:ext cx="914400" cy="914400"/>
          </a:xfrm>
          <a:prstGeom prst="rect">
            <a:avLst/>
          </a:prstGeom>
        </p:spPr>
      </p:pic>
      <p:pic>
        <p:nvPicPr>
          <p:cNvPr id="8" name="Γραφικό 7" descr="Γράφημα καθοδικής τάσης περίγραμμα">
            <a:extLst>
              <a:ext uri="{FF2B5EF4-FFF2-40B4-BE49-F238E27FC236}">
                <a16:creationId xmlns:a16="http://schemas.microsoft.com/office/drawing/2014/main" id="{1F2CF299-3F17-EC63-1D15-2A15C0A0379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759440" y="5420360"/>
            <a:ext cx="914400" cy="914400"/>
          </a:xfrm>
          <a:prstGeom prst="rect">
            <a:avLst/>
          </a:prstGeom>
        </p:spPr>
      </p:pic>
      <p:sp>
        <p:nvSpPr>
          <p:cNvPr id="9" name="TextBox 8">
            <a:extLst>
              <a:ext uri="{FF2B5EF4-FFF2-40B4-BE49-F238E27FC236}">
                <a16:creationId xmlns:a16="http://schemas.microsoft.com/office/drawing/2014/main" id="{B23B881A-3471-5AB5-AB49-AE8003B295DE}"/>
              </a:ext>
            </a:extLst>
          </p:cNvPr>
          <p:cNvSpPr txBox="1"/>
          <p:nvPr/>
        </p:nvSpPr>
        <p:spPr>
          <a:xfrm>
            <a:off x="1351280" y="1605280"/>
            <a:ext cx="9052560" cy="2646878"/>
          </a:xfrm>
          <a:prstGeom prst="rect">
            <a:avLst/>
          </a:prstGeom>
          <a:noFill/>
        </p:spPr>
        <p:txBody>
          <a:bodyPr wrap="square" rtlCol="0">
            <a:spAutoFit/>
          </a:bodyPr>
          <a:lstStyle/>
          <a:p>
            <a:pPr rtl="0"/>
            <a:r>
              <a:rPr lang="el-GR" sz="3000" b="1" i="0" u="none" strike="noStrike" dirty="0">
                <a:solidFill>
                  <a:srgbClr val="262626"/>
                </a:solidFill>
                <a:effectLst/>
                <a:latin typeface="Comic Sans MS" panose="030F0702030302020204" pitchFamily="66" charset="0"/>
              </a:rPr>
              <a:t>Παρενέργειες</a:t>
            </a:r>
            <a:endParaRPr lang="en-US" sz="3000" b="1" i="0" u="none" strike="noStrike" dirty="0">
              <a:solidFill>
                <a:srgbClr val="262626"/>
              </a:solidFill>
              <a:effectLst/>
              <a:latin typeface="Comic Sans MS" panose="030F0702030302020204" pitchFamily="66" charset="0"/>
            </a:endParaRPr>
          </a:p>
          <a:p>
            <a:pPr rtl="0"/>
            <a:endParaRPr lang="el-GR" dirty="0">
              <a:effectLst/>
            </a:endParaRPr>
          </a:p>
          <a:p>
            <a:pPr rtl="0"/>
            <a:r>
              <a:rPr lang="el-GR" sz="2000" dirty="0">
                <a:effectLst/>
                <a:latin typeface="Comic Sans MS" panose="030F0702030302020204" pitchFamily="66" charset="0"/>
              </a:rPr>
              <a:t>Η υπερβολική πρόσληψη μύρου ενδέχεται να προκαλέσει ανεπιθύμητες ενέργειες, όπως:</a:t>
            </a:r>
          </a:p>
          <a:p>
            <a:pPr marL="285750" indent="-285750" rtl="0">
              <a:buFont typeface="Arial" panose="020B0604020202020204" pitchFamily="34" charset="0"/>
              <a:buChar char="•"/>
            </a:pPr>
            <a:r>
              <a:rPr lang="el-GR" sz="2000" dirty="0">
                <a:effectLst/>
                <a:latin typeface="Comic Sans MS" panose="030F0702030302020204" pitchFamily="66" charset="0"/>
              </a:rPr>
              <a:t>Ναυτία</a:t>
            </a:r>
            <a:endParaRPr lang="en-US" sz="2000" dirty="0">
              <a:effectLst/>
              <a:latin typeface="Comic Sans MS" panose="030F0702030302020204" pitchFamily="66" charset="0"/>
            </a:endParaRPr>
          </a:p>
          <a:p>
            <a:pPr marL="285750" indent="-285750" rtl="0">
              <a:buFont typeface="Arial" panose="020B0604020202020204" pitchFamily="34" charset="0"/>
              <a:buChar char="•"/>
            </a:pPr>
            <a:r>
              <a:rPr lang="el-GR" sz="2000" dirty="0">
                <a:effectLst/>
                <a:latin typeface="Comic Sans MS" panose="030F0702030302020204" pitchFamily="66" charset="0"/>
              </a:rPr>
              <a:t>Εμετό</a:t>
            </a:r>
            <a:endParaRPr lang="en-US" sz="2000" dirty="0">
              <a:latin typeface="Comic Sans MS" panose="030F0702030302020204" pitchFamily="66" charset="0"/>
            </a:endParaRPr>
          </a:p>
          <a:p>
            <a:pPr marL="285750" indent="-285750" rtl="0">
              <a:buFont typeface="Arial" panose="020B0604020202020204" pitchFamily="34" charset="0"/>
              <a:buChar char="•"/>
            </a:pPr>
            <a:r>
              <a:rPr lang="el-GR" sz="2000" dirty="0">
                <a:effectLst/>
                <a:latin typeface="Comic Sans MS" panose="030F0702030302020204" pitchFamily="66" charset="0"/>
              </a:rPr>
              <a:t>Υπερβολική εφίδρωση</a:t>
            </a:r>
          </a:p>
          <a:p>
            <a:pPr rtl="0"/>
            <a:endParaRPr lang="el-GR" dirty="0">
              <a:effectLst/>
            </a:endParaRPr>
          </a:p>
        </p:txBody>
      </p:sp>
    </p:spTree>
    <p:extLst>
      <p:ext uri="{BB962C8B-B14F-4D97-AF65-F5344CB8AC3E}">
        <p14:creationId xmlns:p14="http://schemas.microsoft.com/office/powerpoint/2010/main" val="2392452830"/>
      </p:ext>
    </p:extLst>
  </p:cSld>
  <p:clrMapOvr>
    <a:masterClrMapping/>
  </p:clrMapOvr>
  <p:transition spd="slow">
    <p:push dir="u"/>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026B7-E377-B380-5690-7EB9B71A453E}"/>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AA458528-824C-54EC-3949-B131876F1F62}"/>
              </a:ext>
            </a:extLst>
          </p:cNvPr>
          <p:cNvSpPr txBox="1"/>
          <p:nvPr/>
        </p:nvSpPr>
        <p:spPr>
          <a:xfrm>
            <a:off x="720992" y="1941362"/>
            <a:ext cx="4492454" cy="2419097"/>
          </a:xfrm>
          <a:prstGeom prst="rect">
            <a:avLst/>
          </a:prstGeom>
        </p:spPr>
        <p:txBody>
          <a:bodyPr vert="horz" lIns="91440" tIns="45720" rIns="91440" bIns="45720" rtlCol="0" anchor="t">
            <a:normAutofit lnSpcReduction="10000"/>
          </a:bodyPr>
          <a:lstStyle/>
          <a:p>
            <a:pPr>
              <a:lnSpc>
                <a:spcPct val="90000"/>
              </a:lnSpc>
            </a:pPr>
            <a:r>
              <a:rPr lang="en-US" sz="2800" b="1" dirty="0" err="1">
                <a:latin typeface="Comic Sans MS" panose="030F0702030302020204" pitchFamily="66" charset="0"/>
              </a:rPr>
              <a:t>Σύγχρονες</a:t>
            </a:r>
            <a:r>
              <a:rPr lang="en-US" sz="2800" b="1" dirty="0">
                <a:latin typeface="Comic Sans MS" panose="030F0702030302020204" pitchFamily="66" charset="0"/>
              </a:rPr>
              <a:t> </a:t>
            </a:r>
            <a:r>
              <a:rPr lang="en-US" sz="2800" b="1" dirty="0" err="1">
                <a:latin typeface="Comic Sans MS" panose="030F0702030302020204" pitchFamily="66" charset="0"/>
              </a:rPr>
              <a:t>έρευνες</a:t>
            </a:r>
            <a:endParaRPr lang="en-US" sz="2800" b="1" dirty="0">
              <a:latin typeface="Comic Sans MS" panose="030F0702030302020204" pitchFamily="66" charset="0"/>
            </a:endParaRPr>
          </a:p>
          <a:p>
            <a:pPr indent="-228600" algn="just" fontAlgn="base">
              <a:lnSpc>
                <a:spcPct val="90000"/>
              </a:lnSpc>
              <a:spcBef>
                <a:spcPts val="1000"/>
              </a:spcBef>
              <a:buFont typeface="Arial" panose="020B0604020202020204" pitchFamily="34" charset="0"/>
              <a:buChar char="•"/>
            </a:pPr>
            <a:r>
              <a:rPr lang="en-US" sz="2000" b="0" i="0" u="none" strike="noStrike" dirty="0" err="1">
                <a:effectLst/>
                <a:latin typeface="Comic Sans MS" panose="030F0702030302020204" pitchFamily="66" charset="0"/>
              </a:rPr>
              <a:t>Νεότερ</a:t>
            </a:r>
            <a:r>
              <a:rPr lang="en-US" sz="2000" b="0" i="0" u="none" strike="noStrike" dirty="0">
                <a:effectLst/>
                <a:latin typeface="Comic Sans MS" panose="030F0702030302020204" pitchFamily="66" charset="0"/>
              </a:rPr>
              <a:t>α ευρήματα υποδεικνύουν ότι το μύρο ενδέχεται να παρουσιάζει αντικαρκινικές ιδιότητες.</a:t>
            </a:r>
          </a:p>
          <a:p>
            <a:pPr indent="-228600" algn="just" fontAlgn="base">
              <a:lnSpc>
                <a:spcPct val="90000"/>
              </a:lnSpc>
              <a:buFont typeface="Arial" panose="020B0604020202020204" pitchFamily="34" charset="0"/>
              <a:buChar char="•"/>
            </a:pPr>
            <a:r>
              <a:rPr lang="en-US" sz="2000" b="0" i="0" u="none" strike="noStrike" dirty="0" err="1">
                <a:effectLst/>
                <a:latin typeface="Comic Sans MS" panose="030F0702030302020204" pitchFamily="66" charset="0"/>
              </a:rPr>
              <a:t>Πρ</a:t>
            </a:r>
            <a:r>
              <a:rPr lang="en-US" sz="2000" b="0" i="0" u="none" strike="noStrike" dirty="0">
                <a:effectLst/>
                <a:latin typeface="Comic Sans MS" panose="030F0702030302020204" pitchFamily="66" charset="0"/>
              </a:rPr>
              <a:t>αγματοποιήθηκαν έρευνες για τη χρήση του μύρου στη θεραπεία παρασιτικών λοιμώξεων με αντικρουόμενα αποτελέσματα.</a:t>
            </a:r>
          </a:p>
          <a:p>
            <a:pPr indent="-228600">
              <a:lnSpc>
                <a:spcPct val="90000"/>
              </a:lnSpc>
              <a:buFont typeface="Arial" panose="020B0604020202020204" pitchFamily="34" charset="0"/>
              <a:buChar char="•"/>
            </a:pPr>
            <a:endParaRPr lang="en-US" b="1" dirty="0"/>
          </a:p>
        </p:txBody>
      </p:sp>
      <p:pic>
        <p:nvPicPr>
          <p:cNvPr id="3" name="Γραφικό 2" descr="Atom περίγραμμα">
            <a:extLst>
              <a:ext uri="{FF2B5EF4-FFF2-40B4-BE49-F238E27FC236}">
                <a16:creationId xmlns:a16="http://schemas.microsoft.com/office/drawing/2014/main" id="{0DF0E77F-4140-C8A7-8668-B477CD39C8D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50245" y="696037"/>
            <a:ext cx="1017204" cy="1017204"/>
          </a:xfrm>
          <a:prstGeom prst="rect">
            <a:avLst/>
          </a:prstGeom>
        </p:spPr>
      </p:pic>
      <p:pic>
        <p:nvPicPr>
          <p:cNvPr id="5" name="Γραφικό 4" descr="Αίθουσα τάξης με συμπαγές γέμισμα">
            <a:extLst>
              <a:ext uri="{FF2B5EF4-FFF2-40B4-BE49-F238E27FC236}">
                <a16:creationId xmlns:a16="http://schemas.microsoft.com/office/drawing/2014/main" id="{FFB87EED-868A-2E17-60C9-4666DA3D5CB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360176" y="337711"/>
            <a:ext cx="2213034" cy="2213034"/>
          </a:xfrm>
          <a:prstGeom prst="rect">
            <a:avLst/>
          </a:prstGeom>
        </p:spPr>
      </p:pic>
      <p:pic>
        <p:nvPicPr>
          <p:cNvPr id="7" name="Γραφικό 6" descr="Φιάλη περίγραμμα">
            <a:extLst>
              <a:ext uri="{FF2B5EF4-FFF2-40B4-BE49-F238E27FC236}">
                <a16:creationId xmlns:a16="http://schemas.microsoft.com/office/drawing/2014/main" id="{60EFB2FA-36BB-F0F7-378E-5B3CBB0F129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28456" y="3261826"/>
            <a:ext cx="1650222" cy="1650222"/>
          </a:xfrm>
          <a:prstGeom prst="rect">
            <a:avLst/>
          </a:prstGeom>
        </p:spPr>
      </p:pic>
      <p:pic>
        <p:nvPicPr>
          <p:cNvPr id="9" name="Γραφικό 8" descr="ΓΤΟ με συμπαγές γέμισμα">
            <a:extLst>
              <a:ext uri="{FF2B5EF4-FFF2-40B4-BE49-F238E27FC236}">
                <a16:creationId xmlns:a16="http://schemas.microsoft.com/office/drawing/2014/main" id="{3815B030-C09F-0CB3-26F5-E950080C9AE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096266" y="5356746"/>
            <a:ext cx="1300086" cy="1300086"/>
          </a:xfrm>
          <a:prstGeom prst="rect">
            <a:avLst/>
          </a:prstGeom>
        </p:spPr>
      </p:pic>
      <p:pic>
        <p:nvPicPr>
          <p:cNvPr id="11" name="Γραφικό 10" descr="Μικροσκόπιο περίγραμμα">
            <a:extLst>
              <a:ext uri="{FF2B5EF4-FFF2-40B4-BE49-F238E27FC236}">
                <a16:creationId xmlns:a16="http://schemas.microsoft.com/office/drawing/2014/main" id="{D9DCC2FF-77FF-FCE7-A8DB-C9828FA02D2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871966" y="4773845"/>
            <a:ext cx="1746444" cy="1746444"/>
          </a:xfrm>
          <a:prstGeom prst="rect">
            <a:avLst/>
          </a:prstGeom>
        </p:spPr>
      </p:pic>
      <p:sp>
        <p:nvSpPr>
          <p:cNvPr id="13" name="TextBox 12">
            <a:extLst>
              <a:ext uri="{FF2B5EF4-FFF2-40B4-BE49-F238E27FC236}">
                <a16:creationId xmlns:a16="http://schemas.microsoft.com/office/drawing/2014/main" id="{48FE3C17-E0E5-0A1A-0826-6CD12AFED18C}"/>
              </a:ext>
            </a:extLst>
          </p:cNvPr>
          <p:cNvSpPr txBox="1"/>
          <p:nvPr/>
        </p:nvSpPr>
        <p:spPr>
          <a:xfrm>
            <a:off x="2042803" y="2964651"/>
            <a:ext cx="8119068" cy="369332"/>
          </a:xfrm>
          <a:prstGeom prst="rect">
            <a:avLst/>
          </a:prstGeom>
          <a:noFill/>
        </p:spPr>
        <p:txBody>
          <a:bodyPr wrap="square" rtlCol="0">
            <a:spAutoFit/>
          </a:bodyPr>
          <a:lstStyle/>
          <a:p>
            <a:pPr rtl="0" fontAlgn="base">
              <a:spcBef>
                <a:spcPts val="1000"/>
              </a:spcBef>
              <a:buFont typeface="Arial" panose="020B0604020202020204" pitchFamily="34" charset="0"/>
              <a:buChar char="•"/>
            </a:pPr>
            <a:endParaRPr lang="el-GR" sz="1800" b="0" i="0" u="none" strike="noStrike" dirty="0">
              <a:solidFill>
                <a:srgbClr val="A53010"/>
              </a:solidFill>
              <a:effectLst/>
              <a:latin typeface="Comic Sans MS" panose="030F0702030302020204" pitchFamily="66" charset="0"/>
            </a:endParaRPr>
          </a:p>
        </p:txBody>
      </p:sp>
    </p:spTree>
    <p:extLst>
      <p:ext uri="{BB962C8B-B14F-4D97-AF65-F5344CB8AC3E}">
        <p14:creationId xmlns:p14="http://schemas.microsoft.com/office/powerpoint/2010/main" val="3967227105"/>
      </p:ext>
    </p:extLst>
  </p:cSld>
  <p:clrMapOvr>
    <a:masterClrMapping/>
  </p:clrMapOvr>
  <p:transition spd="slow">
    <p:push dir="u"/>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4F1D5-0DCD-F55E-04C0-7C15B490AF15}"/>
            </a:ext>
          </a:extLst>
        </p:cNvPr>
        <p:cNvGrpSpPr/>
        <p:nvPr/>
      </p:nvGrpSpPr>
      <p:grpSpPr>
        <a:xfrm>
          <a:off x="0" y="0"/>
          <a:ext cx="0" cy="0"/>
          <a:chOff x="0" y="0"/>
          <a:chExt cx="0" cy="0"/>
        </a:xfrm>
      </p:grpSpPr>
      <p:grpSp>
        <p:nvGrpSpPr>
          <p:cNvPr id="9" name="Ομάδα 8">
            <a:extLst>
              <a:ext uri="{FF2B5EF4-FFF2-40B4-BE49-F238E27FC236}">
                <a16:creationId xmlns:a16="http://schemas.microsoft.com/office/drawing/2014/main" id="{C96E11B7-DF08-9123-5889-A6027EE1B838}"/>
              </a:ext>
            </a:extLst>
          </p:cNvPr>
          <p:cNvGrpSpPr/>
          <p:nvPr/>
        </p:nvGrpSpPr>
        <p:grpSpPr>
          <a:xfrm>
            <a:off x="5114609" y="-94658"/>
            <a:ext cx="7077391" cy="6773934"/>
            <a:chOff x="5114609" y="-94658"/>
            <a:chExt cx="7077391" cy="6773934"/>
          </a:xfrm>
          <a:blipFill>
            <a:blip r:embed="rId2"/>
            <a:stretch>
              <a:fillRect/>
            </a:stretch>
          </a:blipFill>
        </p:grpSpPr>
        <p:sp>
          <p:nvSpPr>
            <p:cNvPr id="2" name="Ισοσκελές τρίγωνο 1">
              <a:extLst>
                <a:ext uri="{FF2B5EF4-FFF2-40B4-BE49-F238E27FC236}">
                  <a16:creationId xmlns:a16="http://schemas.microsoft.com/office/drawing/2014/main" id="{E20BFFE0-9BAB-83FF-B61C-0FC5BAE1ECE9}"/>
                </a:ext>
              </a:extLst>
            </p:cNvPr>
            <p:cNvSpPr/>
            <p:nvPr/>
          </p:nvSpPr>
          <p:spPr>
            <a:xfrm rot="16200000">
              <a:off x="7621514" y="1944688"/>
              <a:ext cx="6512071" cy="2628900"/>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Ισοσκελές τρίγωνο 2">
              <a:extLst>
                <a:ext uri="{FF2B5EF4-FFF2-40B4-BE49-F238E27FC236}">
                  <a16:creationId xmlns:a16="http://schemas.microsoft.com/office/drawing/2014/main" id="{5E35E99E-61BF-E2E4-7773-066CF3A2A295}"/>
                </a:ext>
              </a:extLst>
            </p:cNvPr>
            <p:cNvSpPr/>
            <p:nvPr/>
          </p:nvSpPr>
          <p:spPr>
            <a:xfrm>
              <a:off x="6742443" y="3296449"/>
              <a:ext cx="5449556" cy="3375361"/>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Ισοσκελές τρίγωνο 3">
              <a:extLst>
                <a:ext uri="{FF2B5EF4-FFF2-40B4-BE49-F238E27FC236}">
                  <a16:creationId xmlns:a16="http://schemas.microsoft.com/office/drawing/2014/main" id="{B5288A15-50CA-CDC2-39DF-1EB6D15207A8}"/>
                </a:ext>
              </a:extLst>
            </p:cNvPr>
            <p:cNvSpPr/>
            <p:nvPr/>
          </p:nvSpPr>
          <p:spPr>
            <a:xfrm rot="10800000">
              <a:off x="5114609" y="-29556"/>
              <a:ext cx="7004133" cy="4220308"/>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6" name="Ισοσκελές τρίγωνο 5">
              <a:extLst>
                <a:ext uri="{FF2B5EF4-FFF2-40B4-BE49-F238E27FC236}">
                  <a16:creationId xmlns:a16="http://schemas.microsoft.com/office/drawing/2014/main" id="{5A5BD747-2C72-0BD0-0D52-550C51A7DA9A}"/>
                </a:ext>
              </a:extLst>
            </p:cNvPr>
            <p:cNvSpPr/>
            <p:nvPr/>
          </p:nvSpPr>
          <p:spPr>
            <a:xfrm rot="4807113">
              <a:off x="3632701" y="1958065"/>
              <a:ext cx="6773934" cy="2668488"/>
            </a:xfrm>
            <a:prstGeom prst="triangle">
              <a:avLst>
                <a:gd name="adj" fmla="val 67269"/>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grpSp>
      <p:sp>
        <p:nvSpPr>
          <p:cNvPr id="10" name="TextBox 9">
            <a:extLst>
              <a:ext uri="{FF2B5EF4-FFF2-40B4-BE49-F238E27FC236}">
                <a16:creationId xmlns:a16="http://schemas.microsoft.com/office/drawing/2014/main" id="{56EA6D48-6D51-2F7C-A6E3-56D686B11D55}"/>
              </a:ext>
            </a:extLst>
          </p:cNvPr>
          <p:cNvSpPr txBox="1"/>
          <p:nvPr/>
        </p:nvSpPr>
        <p:spPr>
          <a:xfrm>
            <a:off x="254643" y="914400"/>
            <a:ext cx="4859965" cy="3452227"/>
          </a:xfrm>
          <a:prstGeom prst="rect">
            <a:avLst/>
          </a:prstGeom>
          <a:noFill/>
        </p:spPr>
        <p:txBody>
          <a:bodyPr wrap="square" rtlCol="0">
            <a:spAutoFit/>
          </a:bodyPr>
          <a:lstStyle/>
          <a:p>
            <a:r>
              <a:rPr lang="el-GR" sz="3000" b="1" i="0" u="none" strike="noStrike" dirty="0">
                <a:solidFill>
                  <a:srgbClr val="262626"/>
                </a:solidFill>
                <a:effectLst/>
                <a:latin typeface="Comic Sans MS" panose="030F0702030302020204" pitchFamily="66" charset="0"/>
              </a:rPr>
              <a:t>Καλλυντικά</a:t>
            </a:r>
          </a:p>
          <a:p>
            <a:pPr rtl="0" fontAlgn="base">
              <a:spcBef>
                <a:spcPts val="1000"/>
              </a:spcBef>
              <a:buFont typeface="Arial" panose="020B0604020202020204" pitchFamily="34" charset="0"/>
              <a:buChar char="•"/>
            </a:pPr>
            <a:r>
              <a:rPr lang="el-GR" sz="2000" b="0" i="0" u="none" strike="noStrike" dirty="0">
                <a:solidFill>
                  <a:schemeClr val="tx1">
                    <a:lumMod val="95000"/>
                    <a:lumOff val="5000"/>
                  </a:schemeClr>
                </a:solidFill>
                <a:effectLst/>
                <a:latin typeface="Comic Sans MS" panose="030F0702030302020204" pitchFamily="66" charset="0"/>
              </a:rPr>
              <a:t> Αντισηπτικές, στυπτικές ιδιότητες</a:t>
            </a:r>
          </a:p>
          <a:p>
            <a:pPr rtl="0" fontAlgn="base">
              <a:buFont typeface="Arial" panose="020B0604020202020204" pitchFamily="34" charset="0"/>
              <a:buChar char="•"/>
            </a:pPr>
            <a:r>
              <a:rPr lang="el-GR" sz="2000" b="0" i="0" u="none" strike="noStrike" dirty="0">
                <a:solidFill>
                  <a:schemeClr val="tx1">
                    <a:lumMod val="95000"/>
                    <a:lumOff val="5000"/>
                  </a:schemeClr>
                </a:solidFill>
                <a:effectLst/>
                <a:latin typeface="Comic Sans MS" panose="030F0702030302020204" pitchFamily="66" charset="0"/>
              </a:rPr>
              <a:t> Επούλωση </a:t>
            </a:r>
            <a:r>
              <a:rPr lang="el-GR" sz="2000" b="0" i="0" u="none" strike="noStrike" dirty="0" err="1">
                <a:solidFill>
                  <a:schemeClr val="tx1">
                    <a:lumMod val="95000"/>
                    <a:lumOff val="5000"/>
                  </a:schemeClr>
                </a:solidFill>
                <a:effectLst/>
                <a:latin typeface="Comic Sans MS" panose="030F0702030302020204" pitchFamily="66" charset="0"/>
              </a:rPr>
              <a:t>μικροτραυμάτων</a:t>
            </a:r>
            <a:r>
              <a:rPr lang="el-GR" sz="2000" b="0" i="0" u="none" strike="noStrike" dirty="0">
                <a:solidFill>
                  <a:schemeClr val="tx1">
                    <a:lumMod val="95000"/>
                    <a:lumOff val="5000"/>
                  </a:schemeClr>
                </a:solidFill>
                <a:effectLst/>
                <a:latin typeface="Comic Sans MS" panose="030F0702030302020204" pitchFamily="66" charset="0"/>
              </a:rPr>
              <a:t>, ελκών</a:t>
            </a:r>
          </a:p>
          <a:p>
            <a:pPr rtl="0" fontAlgn="base">
              <a:buFont typeface="Arial" panose="020B0604020202020204" pitchFamily="34" charset="0"/>
              <a:buChar char="•"/>
            </a:pPr>
            <a:r>
              <a:rPr lang="el-GR" sz="2000" b="0" i="0" u="none" strike="noStrike" dirty="0">
                <a:solidFill>
                  <a:schemeClr val="tx1">
                    <a:lumMod val="95000"/>
                    <a:lumOff val="5000"/>
                  </a:schemeClr>
                </a:solidFill>
                <a:effectLst/>
                <a:latin typeface="Comic Sans MS" panose="030F0702030302020204" pitchFamily="66" charset="0"/>
              </a:rPr>
              <a:t> Βιοσύνθεση κολλαγόνου</a:t>
            </a:r>
          </a:p>
          <a:p>
            <a:pPr rtl="0" fontAlgn="base">
              <a:buFont typeface="Arial" panose="020B0604020202020204" pitchFamily="34" charset="0"/>
              <a:buChar char="•"/>
            </a:pPr>
            <a:r>
              <a:rPr lang="el-GR" sz="2000" b="0" i="0" u="none" strike="noStrike" dirty="0">
                <a:solidFill>
                  <a:schemeClr val="tx1">
                    <a:lumMod val="95000"/>
                    <a:lumOff val="5000"/>
                  </a:schemeClr>
                </a:solidFill>
                <a:effectLst/>
                <a:latin typeface="Comic Sans MS" panose="030F0702030302020204" pitchFamily="66" charset="0"/>
              </a:rPr>
              <a:t> Αναγέννηση ιστών</a:t>
            </a:r>
          </a:p>
          <a:p>
            <a:pPr rtl="0" fontAlgn="base">
              <a:buFont typeface="Arial" panose="020B0604020202020204" pitchFamily="34" charset="0"/>
              <a:buChar char="•"/>
            </a:pPr>
            <a:r>
              <a:rPr lang="el-GR" sz="2000" b="0" i="0" u="none" strike="noStrike" dirty="0">
                <a:solidFill>
                  <a:schemeClr val="tx1">
                    <a:lumMod val="95000"/>
                    <a:lumOff val="5000"/>
                  </a:schemeClr>
                </a:solidFill>
                <a:effectLst/>
                <a:latin typeface="Comic Sans MS" panose="030F0702030302020204" pitchFamily="66" charset="0"/>
              </a:rPr>
              <a:t> Αντιμετώπιση </a:t>
            </a:r>
            <a:r>
              <a:rPr lang="el-GR" sz="2000" b="0" i="0" u="none" strike="noStrike" dirty="0" err="1">
                <a:solidFill>
                  <a:schemeClr val="tx1">
                    <a:lumMod val="95000"/>
                    <a:lumOff val="5000"/>
                  </a:schemeClr>
                </a:solidFill>
                <a:effectLst/>
                <a:latin typeface="Comic Sans MS" panose="030F0702030302020204" pitchFamily="66" charset="0"/>
              </a:rPr>
              <a:t>μικροερεθισμών</a:t>
            </a:r>
            <a:endParaRPr lang="el-GR" sz="2000" b="0" i="0" u="none" strike="noStrike" dirty="0">
              <a:solidFill>
                <a:schemeClr val="tx1">
                  <a:lumMod val="95000"/>
                  <a:lumOff val="5000"/>
                </a:schemeClr>
              </a:solidFill>
              <a:effectLst/>
              <a:latin typeface="Comic Sans MS" panose="030F0702030302020204" pitchFamily="66" charset="0"/>
            </a:endParaRPr>
          </a:p>
          <a:p>
            <a:pPr rtl="0" fontAlgn="base">
              <a:buFont typeface="Arial" panose="020B0604020202020204" pitchFamily="34" charset="0"/>
              <a:buChar char="•"/>
            </a:pPr>
            <a:r>
              <a:rPr lang="el-GR" sz="2000" b="0" i="0" u="none" strike="noStrike" dirty="0">
                <a:solidFill>
                  <a:schemeClr val="tx1">
                    <a:lumMod val="95000"/>
                    <a:lumOff val="5000"/>
                  </a:schemeClr>
                </a:solidFill>
                <a:effectLst/>
                <a:latin typeface="Comic Sans MS" panose="030F0702030302020204" pitchFamily="66" charset="0"/>
              </a:rPr>
              <a:t> Βελτίωση όψης του δέρματος</a:t>
            </a:r>
          </a:p>
          <a:p>
            <a:pPr rtl="0" fontAlgn="base">
              <a:buFont typeface="Arial" panose="020B0604020202020204" pitchFamily="34" charset="0"/>
              <a:buChar char="•"/>
            </a:pPr>
            <a:r>
              <a:rPr lang="el-GR" sz="2000" b="0" i="0" u="none" strike="noStrike" dirty="0">
                <a:solidFill>
                  <a:schemeClr val="tx1">
                    <a:lumMod val="95000"/>
                    <a:lumOff val="5000"/>
                  </a:schemeClr>
                </a:solidFill>
                <a:effectLst/>
                <a:latin typeface="Comic Sans MS" panose="030F0702030302020204" pitchFamily="66" charset="0"/>
              </a:rPr>
              <a:t> Θεραπεία ήπιων φλεγμονών</a:t>
            </a:r>
          </a:p>
          <a:p>
            <a:pPr rtl="0" fontAlgn="base">
              <a:buFont typeface="Arial" panose="020B0604020202020204" pitchFamily="34" charset="0"/>
              <a:buChar char="•"/>
            </a:pPr>
            <a:r>
              <a:rPr lang="el-GR" sz="2000" b="0" i="0" u="none" strike="noStrike" dirty="0">
                <a:solidFill>
                  <a:schemeClr val="tx1">
                    <a:lumMod val="95000"/>
                    <a:lumOff val="5000"/>
                  </a:schemeClr>
                </a:solidFill>
                <a:effectLst/>
                <a:latin typeface="Comic Sans MS" panose="030F0702030302020204" pitchFamily="66" charset="0"/>
              </a:rPr>
              <a:t> Φροντίδα μαλλιών </a:t>
            </a:r>
          </a:p>
          <a:p>
            <a:endParaRPr lang="el-GR" dirty="0"/>
          </a:p>
        </p:txBody>
      </p:sp>
    </p:spTree>
    <p:extLst>
      <p:ext uri="{BB962C8B-B14F-4D97-AF65-F5344CB8AC3E}">
        <p14:creationId xmlns:p14="http://schemas.microsoft.com/office/powerpoint/2010/main" val="3240612113"/>
      </p:ext>
    </p:extLst>
  </p:cSld>
  <p:clrMapOvr>
    <a:masterClrMapping/>
  </p:clrMapOvr>
  <p:transition spd="slow">
    <p:push dir="u"/>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7CEBA-C47A-521D-6627-D4709D377D4A}"/>
            </a:ext>
          </a:extLst>
        </p:cNvPr>
        <p:cNvGrpSpPr/>
        <p:nvPr/>
      </p:nvGrpSpPr>
      <p:grpSpPr>
        <a:xfrm>
          <a:off x="0" y="0"/>
          <a:ext cx="0" cy="0"/>
          <a:chOff x="0" y="0"/>
          <a:chExt cx="0" cy="0"/>
        </a:xfrm>
      </p:grpSpPr>
      <p:grpSp>
        <p:nvGrpSpPr>
          <p:cNvPr id="13" name="Ομάδα 12">
            <a:extLst>
              <a:ext uri="{FF2B5EF4-FFF2-40B4-BE49-F238E27FC236}">
                <a16:creationId xmlns:a16="http://schemas.microsoft.com/office/drawing/2014/main" id="{CE5B9A29-81B6-29A1-FA36-82CDEA2E925D}"/>
              </a:ext>
            </a:extLst>
          </p:cNvPr>
          <p:cNvGrpSpPr/>
          <p:nvPr/>
        </p:nvGrpSpPr>
        <p:grpSpPr>
          <a:xfrm>
            <a:off x="-211016" y="-5366933"/>
            <a:ext cx="14106739" cy="14325675"/>
            <a:chOff x="-1089704" y="-4294272"/>
            <a:chExt cx="14106739" cy="14325675"/>
          </a:xfrm>
          <a:blipFill dpi="0" rotWithShape="1">
            <a:blip r:embed="rId2">
              <a:extLst>
                <a:ext uri="{BEBA8EAE-BF5A-486C-A8C5-ECC9F3942E4B}">
                  <a14:imgProps xmlns:a14="http://schemas.microsoft.com/office/drawing/2010/main">
                    <a14:imgLayer r:embed="rId3">
                      <a14:imgEffect>
                        <a14:sharpenSoften amount="50000"/>
                      </a14:imgEffect>
                    </a14:imgLayer>
                  </a14:imgProps>
                </a:ext>
              </a:extLst>
            </a:blip>
            <a:srcRect/>
            <a:stretch>
              <a:fillRect l="3000" t="-2000" r="-23000" b="12000"/>
            </a:stretch>
          </a:blipFill>
        </p:grpSpPr>
        <p:sp>
          <p:nvSpPr>
            <p:cNvPr id="11" name="Ορθογώνιο: Στρογγύλεμα γωνιών 10">
              <a:extLst>
                <a:ext uri="{FF2B5EF4-FFF2-40B4-BE49-F238E27FC236}">
                  <a16:creationId xmlns:a16="http://schemas.microsoft.com/office/drawing/2014/main" id="{70F620BF-8622-BC4D-1B9B-DF323D0D9251}"/>
                </a:ext>
              </a:extLst>
            </p:cNvPr>
            <p:cNvSpPr/>
            <p:nvPr/>
          </p:nvSpPr>
          <p:spPr>
            <a:xfrm rot="1646807">
              <a:off x="7656398" y="-4294272"/>
              <a:ext cx="5360637" cy="14325675"/>
            </a:xfrm>
            <a:prstGeom prst="roundRect">
              <a:avLst>
                <a:gd name="adj" fmla="val 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Ορθογώνιο: Στρογγύλεμα γωνιών 11">
              <a:extLst>
                <a:ext uri="{FF2B5EF4-FFF2-40B4-BE49-F238E27FC236}">
                  <a16:creationId xmlns:a16="http://schemas.microsoft.com/office/drawing/2014/main" id="{01B3EDDE-5911-498B-E8CE-D2F02CFCF2CF}"/>
                </a:ext>
              </a:extLst>
            </p:cNvPr>
            <p:cNvSpPr/>
            <p:nvPr/>
          </p:nvSpPr>
          <p:spPr>
            <a:xfrm rot="1733357">
              <a:off x="-1089704" y="-2595742"/>
              <a:ext cx="2716481" cy="9659371"/>
            </a:xfrm>
            <a:prstGeom prst="roundRect">
              <a:avLst>
                <a:gd name="adj" fmla="val 5144"/>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grpSp>
      <p:sp>
        <p:nvSpPr>
          <p:cNvPr id="14" name="TextBox 13">
            <a:extLst>
              <a:ext uri="{FF2B5EF4-FFF2-40B4-BE49-F238E27FC236}">
                <a16:creationId xmlns:a16="http://schemas.microsoft.com/office/drawing/2014/main" id="{54914D7F-1677-910E-BB74-72F154CB4E31}"/>
              </a:ext>
            </a:extLst>
          </p:cNvPr>
          <p:cNvSpPr txBox="1"/>
          <p:nvPr/>
        </p:nvSpPr>
        <p:spPr>
          <a:xfrm>
            <a:off x="2523281" y="1795904"/>
            <a:ext cx="3572719" cy="5016758"/>
          </a:xfrm>
          <a:prstGeom prst="rect">
            <a:avLst/>
          </a:prstGeom>
          <a:noFill/>
        </p:spPr>
        <p:txBody>
          <a:bodyPr wrap="square" rtlCol="0">
            <a:spAutoFit/>
          </a:bodyPr>
          <a:lstStyle/>
          <a:p>
            <a:r>
              <a:rPr lang="el-GR" sz="3000" b="1" dirty="0">
                <a:latin typeface="Comic Sans MS" panose="030F0702030302020204" pitchFamily="66" charset="0"/>
              </a:rPr>
              <a:t>Αρωματοποιία</a:t>
            </a:r>
            <a:endParaRPr lang="en-US" sz="3000" b="1" dirty="0">
              <a:latin typeface="Comic Sans MS" panose="030F0702030302020204" pitchFamily="66" charset="0"/>
            </a:endParaRPr>
          </a:p>
          <a:p>
            <a:pPr marL="342900" indent="-342900">
              <a:buFont typeface="Arial" panose="020B0604020202020204" pitchFamily="34" charset="0"/>
              <a:buChar char="•"/>
            </a:pPr>
            <a:r>
              <a:rPr lang="el-GR" sz="2000" dirty="0">
                <a:latin typeface="Comic Sans MS" panose="030F0702030302020204" pitchFamily="66" charset="0"/>
              </a:rPr>
              <a:t>Ξεχωριστή, θερμή, γήινη, ελαφρώς πικρή, πικάντικη και γλυκιά αρωματική νότα</a:t>
            </a:r>
          </a:p>
          <a:p>
            <a:pPr marL="342900" indent="-342900">
              <a:buFont typeface="Arial" panose="020B0604020202020204" pitchFamily="34" charset="0"/>
              <a:buChar char="•"/>
            </a:pPr>
            <a:r>
              <a:rPr lang="el-GR" sz="2000" dirty="0">
                <a:latin typeface="Comic Sans MS" panose="030F0702030302020204" pitchFamily="66" charset="0"/>
              </a:rPr>
              <a:t>Συστατικό σε</a:t>
            </a:r>
          </a:p>
          <a:p>
            <a:pPr marL="342900" indent="-342900">
              <a:buFont typeface="Wingdings" panose="05000000000000000000" pitchFamily="2" charset="2"/>
              <a:buChar char="q"/>
            </a:pPr>
            <a:r>
              <a:rPr lang="el-GR" sz="2000" dirty="0">
                <a:latin typeface="Comic Sans MS" panose="030F0702030302020204" pitchFamily="66" charset="0"/>
              </a:rPr>
              <a:t>Αρωματικά έλαια</a:t>
            </a:r>
          </a:p>
          <a:p>
            <a:pPr marL="342900" indent="-342900">
              <a:buFont typeface="Wingdings" panose="05000000000000000000" pitchFamily="2" charset="2"/>
              <a:buChar char="q"/>
            </a:pPr>
            <a:r>
              <a:rPr lang="el-GR" sz="2000" dirty="0">
                <a:latin typeface="Comic Sans MS" panose="030F0702030302020204" pitchFamily="66" charset="0"/>
              </a:rPr>
              <a:t>Κολόνιες</a:t>
            </a:r>
          </a:p>
          <a:p>
            <a:pPr marL="342900" indent="-342900">
              <a:buFont typeface="Wingdings" panose="05000000000000000000" pitchFamily="2" charset="2"/>
              <a:buChar char="q"/>
            </a:pPr>
            <a:r>
              <a:rPr lang="el-GR" sz="2000" dirty="0">
                <a:latin typeface="Comic Sans MS" panose="030F0702030302020204" pitchFamily="66" charset="0"/>
              </a:rPr>
              <a:t>Αρώματα</a:t>
            </a:r>
          </a:p>
          <a:p>
            <a:pPr marL="342900" indent="-342900">
              <a:buFont typeface="Arial" panose="020B0604020202020204" pitchFamily="34" charset="0"/>
              <a:buChar char="•"/>
            </a:pPr>
            <a:r>
              <a:rPr lang="el-GR" sz="2000" dirty="0">
                <a:latin typeface="Comic Sans MS" panose="030F0702030302020204" pitchFamily="66" charset="0"/>
              </a:rPr>
              <a:t>Έγκριση FDA για χρήση σε τρόφιμα, καλλυντικά, φάρμακα</a:t>
            </a:r>
          </a:p>
          <a:p>
            <a:pPr marL="342900" indent="-342900">
              <a:buFont typeface="Arial" panose="020B0604020202020204" pitchFamily="34" charset="0"/>
              <a:buChar char="•"/>
            </a:pPr>
            <a:r>
              <a:rPr lang="el-GR" sz="2000" dirty="0" err="1">
                <a:latin typeface="Comic Sans MS" panose="030F0702030302020204" pitchFamily="66" charset="0"/>
              </a:rPr>
              <a:t>Αρωματοθεραπεία</a:t>
            </a:r>
            <a:r>
              <a:rPr lang="el-GR" sz="2000" dirty="0">
                <a:latin typeface="Comic Sans MS" panose="030F0702030302020204" pitchFamily="66" charset="0"/>
              </a:rPr>
              <a:t>, σε συνδυασμό με άλλα αιθέρια έλαια</a:t>
            </a:r>
          </a:p>
          <a:p>
            <a:endParaRPr lang="el-GR" sz="3000" b="1" dirty="0">
              <a:latin typeface="Comic Sans MS" panose="030F0702030302020204" pitchFamily="66" charset="0"/>
            </a:endParaRPr>
          </a:p>
        </p:txBody>
      </p:sp>
    </p:spTree>
    <p:extLst>
      <p:ext uri="{BB962C8B-B14F-4D97-AF65-F5344CB8AC3E}">
        <p14:creationId xmlns:p14="http://schemas.microsoft.com/office/powerpoint/2010/main" val="1751361306"/>
      </p:ext>
    </p:extLst>
  </p:cSld>
  <p:clrMapOvr>
    <a:masterClrMapping/>
  </p:clrMapOvr>
  <p:transition spd="slow">
    <p:push dir="u"/>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FE86E-F664-6FCA-4736-85CFE2C6B928}"/>
            </a:ext>
          </a:extLst>
        </p:cNvPr>
        <p:cNvGrpSpPr/>
        <p:nvPr/>
      </p:nvGrpSpPr>
      <p:grpSpPr>
        <a:xfrm>
          <a:off x="0" y="0"/>
          <a:ext cx="0" cy="0"/>
          <a:chOff x="0" y="0"/>
          <a:chExt cx="0" cy="0"/>
        </a:xfrm>
      </p:grpSpPr>
      <p:pic>
        <p:nvPicPr>
          <p:cNvPr id="18" name="Εικόνα 17" descr="Εικόνα που περιέχει κείμενο, στιγμιότυπο οθόνης, γράμμα, δέντρο&#10;&#10;Το περιεχόμενο που δημιουργείται από τεχνολογία AI ενδέχεται να είναι εσφαλμένο.">
            <a:extLst>
              <a:ext uri="{FF2B5EF4-FFF2-40B4-BE49-F238E27FC236}">
                <a16:creationId xmlns:a16="http://schemas.microsoft.com/office/drawing/2014/main" id="{AE86612E-538F-06CA-378F-1AD71A9A98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9124" y="0"/>
            <a:ext cx="11242876" cy="6858000"/>
          </a:xfrm>
          <a:prstGeom prst="rect">
            <a:avLst/>
          </a:prstGeom>
        </p:spPr>
      </p:pic>
    </p:spTree>
    <p:extLst>
      <p:ext uri="{BB962C8B-B14F-4D97-AF65-F5344CB8AC3E}">
        <p14:creationId xmlns:p14="http://schemas.microsoft.com/office/powerpoint/2010/main" val="3686305466"/>
      </p:ext>
    </p:extLst>
  </p:cSld>
  <p:clrMapOvr>
    <a:masterClrMapping/>
  </p:clrMapOvr>
  <p:transition spd="slow">
    <p:push dir="u"/>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3270A-BEB6-4763-DE89-1BAE2C598242}"/>
            </a:ext>
          </a:extLst>
        </p:cNvPr>
        <p:cNvGrpSpPr/>
        <p:nvPr/>
      </p:nvGrpSpPr>
      <p:grpSpPr>
        <a:xfrm>
          <a:off x="0" y="0"/>
          <a:ext cx="0" cy="0"/>
          <a:chOff x="0" y="0"/>
          <a:chExt cx="0" cy="0"/>
        </a:xfrm>
      </p:grpSpPr>
      <p:pic>
        <p:nvPicPr>
          <p:cNvPr id="13" name="Εικόνα 12" descr="Εικόνα που περιέχει δέντρο, μύκητας, εξωτερικός χώρος/ύπαιθρος, μυξομύκητας&#10;&#10;Το περιεχόμενο που δημιουργείται από τεχνολογία AI ενδέχεται να είναι εσφαλμένο.">
            <a:extLst>
              <a:ext uri="{FF2B5EF4-FFF2-40B4-BE49-F238E27FC236}">
                <a16:creationId xmlns:a16="http://schemas.microsoft.com/office/drawing/2014/main" id="{1DA93B89-874F-7C74-D020-A4897E059F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119" y="-396240"/>
            <a:ext cx="12192000" cy="6943411"/>
          </a:xfrm>
          <a:prstGeom prst="rect">
            <a:avLst/>
          </a:prstGeom>
        </p:spPr>
      </p:pic>
      <p:sp>
        <p:nvSpPr>
          <p:cNvPr id="11" name="Ελεύθερη σχεδίαση: Σχήμα 10">
            <a:extLst>
              <a:ext uri="{FF2B5EF4-FFF2-40B4-BE49-F238E27FC236}">
                <a16:creationId xmlns:a16="http://schemas.microsoft.com/office/drawing/2014/main" id="{DC51AC22-E809-DCA1-4161-C8EEBB57CC4F}"/>
              </a:ext>
            </a:extLst>
          </p:cNvPr>
          <p:cNvSpPr/>
          <p:nvPr/>
        </p:nvSpPr>
        <p:spPr>
          <a:xfrm>
            <a:off x="2" y="1"/>
            <a:ext cx="12191999" cy="6943410"/>
          </a:xfrm>
          <a:custGeom>
            <a:avLst/>
            <a:gdLst>
              <a:gd name="connsiteX0" fmla="*/ 502886 w 12191999"/>
              <a:gd name="connsiteY0" fmla="*/ 0 h 6943410"/>
              <a:gd name="connsiteX1" fmla="*/ 597878 w 12191999"/>
              <a:gd name="connsiteY1" fmla="*/ 0 h 6943410"/>
              <a:gd name="connsiteX2" fmla="*/ 597878 w 12191999"/>
              <a:gd name="connsiteY2" fmla="*/ 4948813 h 6943410"/>
              <a:gd name="connsiteX3" fmla="*/ 934498 w 12191999"/>
              <a:gd name="connsiteY3" fmla="*/ 5285433 h 6943410"/>
              <a:gd name="connsiteX4" fmla="*/ 1271118 w 12191999"/>
              <a:gd name="connsiteY4" fmla="*/ 4948813 h 6943410"/>
              <a:gd name="connsiteX5" fmla="*/ 1271118 w 12191999"/>
              <a:gd name="connsiteY5" fmla="*/ 0 h 6943410"/>
              <a:gd name="connsiteX6" fmla="*/ 1381184 w 12191999"/>
              <a:gd name="connsiteY6" fmla="*/ 0 h 6943410"/>
              <a:gd name="connsiteX7" fmla="*/ 1376626 w 12191999"/>
              <a:gd name="connsiteY7" fmla="*/ 45216 h 6943410"/>
              <a:gd name="connsiteX8" fmla="*/ 1376626 w 12191999"/>
              <a:gd name="connsiteY8" fmla="*/ 5491423 h 6943410"/>
              <a:gd name="connsiteX9" fmla="*/ 1713246 w 12191999"/>
              <a:gd name="connsiteY9" fmla="*/ 5828043 h 6943410"/>
              <a:gd name="connsiteX10" fmla="*/ 2049866 w 12191999"/>
              <a:gd name="connsiteY10" fmla="*/ 5491423 h 6943410"/>
              <a:gd name="connsiteX11" fmla="*/ 2049866 w 12191999"/>
              <a:gd name="connsiteY11" fmla="*/ 45216 h 6943410"/>
              <a:gd name="connsiteX12" fmla="*/ 2045308 w 12191999"/>
              <a:gd name="connsiteY12" fmla="*/ 0 h 6943410"/>
              <a:gd name="connsiteX13" fmla="*/ 2147837 w 12191999"/>
              <a:gd name="connsiteY13" fmla="*/ 0 h 6943410"/>
              <a:gd name="connsiteX14" fmla="*/ 2147837 w 12191999"/>
              <a:gd name="connsiteY14" fmla="*/ 4948813 h 6943410"/>
              <a:gd name="connsiteX15" fmla="*/ 2484457 w 12191999"/>
              <a:gd name="connsiteY15" fmla="*/ 5285433 h 6943410"/>
              <a:gd name="connsiteX16" fmla="*/ 2821077 w 12191999"/>
              <a:gd name="connsiteY16" fmla="*/ 4948813 h 6943410"/>
              <a:gd name="connsiteX17" fmla="*/ 2821077 w 12191999"/>
              <a:gd name="connsiteY17" fmla="*/ 0 h 6943410"/>
              <a:gd name="connsiteX18" fmla="*/ 2923606 w 12191999"/>
              <a:gd name="connsiteY18" fmla="*/ 0 h 6943410"/>
              <a:gd name="connsiteX19" fmla="*/ 2919048 w 12191999"/>
              <a:gd name="connsiteY19" fmla="*/ 45215 h 6943410"/>
              <a:gd name="connsiteX20" fmla="*/ 2919048 w 12191999"/>
              <a:gd name="connsiteY20" fmla="*/ 5491423 h 6943410"/>
              <a:gd name="connsiteX21" fmla="*/ 3255668 w 12191999"/>
              <a:gd name="connsiteY21" fmla="*/ 5828043 h 6943410"/>
              <a:gd name="connsiteX22" fmla="*/ 3592287 w 12191999"/>
              <a:gd name="connsiteY22" fmla="*/ 5491423 h 6943410"/>
              <a:gd name="connsiteX23" fmla="*/ 3592287 w 12191999"/>
              <a:gd name="connsiteY23" fmla="*/ 45215 h 6943410"/>
              <a:gd name="connsiteX24" fmla="*/ 3587730 w 12191999"/>
              <a:gd name="connsiteY24" fmla="*/ 0 h 6943410"/>
              <a:gd name="connsiteX25" fmla="*/ 3690259 w 12191999"/>
              <a:gd name="connsiteY25" fmla="*/ 0 h 6943410"/>
              <a:gd name="connsiteX26" fmla="*/ 3690259 w 12191999"/>
              <a:gd name="connsiteY26" fmla="*/ 4948813 h 6943410"/>
              <a:gd name="connsiteX27" fmla="*/ 4026879 w 12191999"/>
              <a:gd name="connsiteY27" fmla="*/ 5285433 h 6943410"/>
              <a:gd name="connsiteX28" fmla="*/ 4363499 w 12191999"/>
              <a:gd name="connsiteY28" fmla="*/ 4948813 h 6943410"/>
              <a:gd name="connsiteX29" fmla="*/ 4363499 w 12191999"/>
              <a:gd name="connsiteY29" fmla="*/ 0 h 6943410"/>
              <a:gd name="connsiteX30" fmla="*/ 4440906 w 12191999"/>
              <a:gd name="connsiteY30" fmla="*/ 0 h 6943410"/>
              <a:gd name="connsiteX31" fmla="*/ 4436347 w 12191999"/>
              <a:gd name="connsiteY31" fmla="*/ 45215 h 6943410"/>
              <a:gd name="connsiteX32" fmla="*/ 4436347 w 12191999"/>
              <a:gd name="connsiteY32" fmla="*/ 5491423 h 6943410"/>
              <a:gd name="connsiteX33" fmla="*/ 4772967 w 12191999"/>
              <a:gd name="connsiteY33" fmla="*/ 5828043 h 6943410"/>
              <a:gd name="connsiteX34" fmla="*/ 5109587 w 12191999"/>
              <a:gd name="connsiteY34" fmla="*/ 5491423 h 6943410"/>
              <a:gd name="connsiteX35" fmla="*/ 5109587 w 12191999"/>
              <a:gd name="connsiteY35" fmla="*/ 45215 h 6943410"/>
              <a:gd name="connsiteX36" fmla="*/ 5105029 w 12191999"/>
              <a:gd name="connsiteY36" fmla="*/ 0 h 6943410"/>
              <a:gd name="connsiteX37" fmla="*/ 5182436 w 12191999"/>
              <a:gd name="connsiteY37" fmla="*/ 0 h 6943410"/>
              <a:gd name="connsiteX38" fmla="*/ 5182436 w 12191999"/>
              <a:gd name="connsiteY38" fmla="*/ 4948813 h 6943410"/>
              <a:gd name="connsiteX39" fmla="*/ 5519056 w 12191999"/>
              <a:gd name="connsiteY39" fmla="*/ 5285433 h 6943410"/>
              <a:gd name="connsiteX40" fmla="*/ 5855676 w 12191999"/>
              <a:gd name="connsiteY40" fmla="*/ 4948813 h 6943410"/>
              <a:gd name="connsiteX41" fmla="*/ 5855676 w 12191999"/>
              <a:gd name="connsiteY41" fmla="*/ 0 h 6943410"/>
              <a:gd name="connsiteX42" fmla="*/ 12191999 w 12191999"/>
              <a:gd name="connsiteY42" fmla="*/ 0 h 6943410"/>
              <a:gd name="connsiteX43" fmla="*/ 12191999 w 12191999"/>
              <a:gd name="connsiteY43" fmla="*/ 6943410 h 6943410"/>
              <a:gd name="connsiteX44" fmla="*/ 0 w 12191999"/>
              <a:gd name="connsiteY44" fmla="*/ 6943410 h 6943410"/>
              <a:gd name="connsiteX45" fmla="*/ 0 w 12191999"/>
              <a:gd name="connsiteY45" fmla="*/ 5779989 h 6943410"/>
              <a:gd name="connsiteX46" fmla="*/ 39797 w 12191999"/>
              <a:gd name="connsiteY46" fmla="*/ 5801590 h 6943410"/>
              <a:gd name="connsiteX47" fmla="*/ 170825 w 12191999"/>
              <a:gd name="connsiteY47" fmla="*/ 5828043 h 6943410"/>
              <a:gd name="connsiteX48" fmla="*/ 507445 w 12191999"/>
              <a:gd name="connsiteY48" fmla="*/ 5491423 h 6943410"/>
              <a:gd name="connsiteX49" fmla="*/ 507445 w 12191999"/>
              <a:gd name="connsiteY49" fmla="*/ 45216 h 6943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2191999" h="6943410">
                <a:moveTo>
                  <a:pt x="502886" y="0"/>
                </a:moveTo>
                <a:lnTo>
                  <a:pt x="597878" y="0"/>
                </a:lnTo>
                <a:lnTo>
                  <a:pt x="597878" y="4948813"/>
                </a:lnTo>
                <a:cubicBezTo>
                  <a:pt x="597878" y="5134723"/>
                  <a:pt x="748588" y="5285433"/>
                  <a:pt x="934498" y="5285433"/>
                </a:cubicBezTo>
                <a:cubicBezTo>
                  <a:pt x="1120408" y="5285433"/>
                  <a:pt x="1271118" y="5134723"/>
                  <a:pt x="1271118" y="4948813"/>
                </a:cubicBezTo>
                <a:lnTo>
                  <a:pt x="1271118" y="0"/>
                </a:lnTo>
                <a:lnTo>
                  <a:pt x="1381184" y="0"/>
                </a:lnTo>
                <a:lnTo>
                  <a:pt x="1376626" y="45216"/>
                </a:lnTo>
                <a:lnTo>
                  <a:pt x="1376626" y="5491423"/>
                </a:lnTo>
                <a:cubicBezTo>
                  <a:pt x="1376626" y="5677333"/>
                  <a:pt x="1527336" y="5828043"/>
                  <a:pt x="1713246" y="5828043"/>
                </a:cubicBezTo>
                <a:cubicBezTo>
                  <a:pt x="1899156" y="5828043"/>
                  <a:pt x="2049866" y="5677333"/>
                  <a:pt x="2049866" y="5491423"/>
                </a:cubicBezTo>
                <a:lnTo>
                  <a:pt x="2049866" y="45216"/>
                </a:lnTo>
                <a:lnTo>
                  <a:pt x="2045308" y="0"/>
                </a:lnTo>
                <a:lnTo>
                  <a:pt x="2147837" y="0"/>
                </a:lnTo>
                <a:lnTo>
                  <a:pt x="2147837" y="4948813"/>
                </a:lnTo>
                <a:cubicBezTo>
                  <a:pt x="2147837" y="5134723"/>
                  <a:pt x="2298547" y="5285433"/>
                  <a:pt x="2484457" y="5285433"/>
                </a:cubicBezTo>
                <a:cubicBezTo>
                  <a:pt x="2670367" y="5285433"/>
                  <a:pt x="2821077" y="5134723"/>
                  <a:pt x="2821077" y="4948813"/>
                </a:cubicBezTo>
                <a:lnTo>
                  <a:pt x="2821077" y="0"/>
                </a:lnTo>
                <a:lnTo>
                  <a:pt x="2923606" y="0"/>
                </a:lnTo>
                <a:lnTo>
                  <a:pt x="2919048" y="45215"/>
                </a:lnTo>
                <a:lnTo>
                  <a:pt x="2919048" y="5491423"/>
                </a:lnTo>
                <a:cubicBezTo>
                  <a:pt x="2919048" y="5677333"/>
                  <a:pt x="3069758" y="5828043"/>
                  <a:pt x="3255668" y="5828043"/>
                </a:cubicBezTo>
                <a:cubicBezTo>
                  <a:pt x="3441578" y="5828043"/>
                  <a:pt x="3592287" y="5677333"/>
                  <a:pt x="3592287" y="5491423"/>
                </a:cubicBezTo>
                <a:lnTo>
                  <a:pt x="3592287" y="45215"/>
                </a:lnTo>
                <a:lnTo>
                  <a:pt x="3587730" y="0"/>
                </a:lnTo>
                <a:lnTo>
                  <a:pt x="3690259" y="0"/>
                </a:lnTo>
                <a:lnTo>
                  <a:pt x="3690259" y="4948813"/>
                </a:lnTo>
                <a:cubicBezTo>
                  <a:pt x="3690259" y="5134723"/>
                  <a:pt x="3840969" y="5285433"/>
                  <a:pt x="4026879" y="5285433"/>
                </a:cubicBezTo>
                <a:cubicBezTo>
                  <a:pt x="4212788" y="5285433"/>
                  <a:pt x="4363499" y="5134723"/>
                  <a:pt x="4363499" y="4948813"/>
                </a:cubicBezTo>
                <a:lnTo>
                  <a:pt x="4363499" y="0"/>
                </a:lnTo>
                <a:lnTo>
                  <a:pt x="4440906" y="0"/>
                </a:lnTo>
                <a:lnTo>
                  <a:pt x="4436347" y="45215"/>
                </a:lnTo>
                <a:lnTo>
                  <a:pt x="4436347" y="5491423"/>
                </a:lnTo>
                <a:cubicBezTo>
                  <a:pt x="4436347" y="5677333"/>
                  <a:pt x="4587058" y="5828043"/>
                  <a:pt x="4772967" y="5828043"/>
                </a:cubicBezTo>
                <a:cubicBezTo>
                  <a:pt x="4958877" y="5828043"/>
                  <a:pt x="5109587" y="5677333"/>
                  <a:pt x="5109587" y="5491423"/>
                </a:cubicBezTo>
                <a:lnTo>
                  <a:pt x="5109587" y="45215"/>
                </a:lnTo>
                <a:lnTo>
                  <a:pt x="5105029" y="0"/>
                </a:lnTo>
                <a:lnTo>
                  <a:pt x="5182436" y="0"/>
                </a:lnTo>
                <a:lnTo>
                  <a:pt x="5182436" y="4948813"/>
                </a:lnTo>
                <a:cubicBezTo>
                  <a:pt x="5182436" y="5134723"/>
                  <a:pt x="5333146" y="5285433"/>
                  <a:pt x="5519056" y="5285433"/>
                </a:cubicBezTo>
                <a:cubicBezTo>
                  <a:pt x="5704966" y="5285433"/>
                  <a:pt x="5855676" y="5134723"/>
                  <a:pt x="5855676" y="4948813"/>
                </a:cubicBezTo>
                <a:lnTo>
                  <a:pt x="5855676" y="0"/>
                </a:lnTo>
                <a:lnTo>
                  <a:pt x="12191999" y="0"/>
                </a:lnTo>
                <a:lnTo>
                  <a:pt x="12191999" y="6943410"/>
                </a:lnTo>
                <a:lnTo>
                  <a:pt x="0" y="6943410"/>
                </a:lnTo>
                <a:lnTo>
                  <a:pt x="0" y="5779989"/>
                </a:lnTo>
                <a:lnTo>
                  <a:pt x="39797" y="5801590"/>
                </a:lnTo>
                <a:cubicBezTo>
                  <a:pt x="80070" y="5818624"/>
                  <a:pt x="124347" y="5828043"/>
                  <a:pt x="170825" y="5828043"/>
                </a:cubicBezTo>
                <a:cubicBezTo>
                  <a:pt x="356734" y="5828043"/>
                  <a:pt x="507445" y="5677333"/>
                  <a:pt x="507445" y="5491423"/>
                </a:cubicBezTo>
                <a:lnTo>
                  <a:pt x="507445" y="45216"/>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l-GR"/>
          </a:p>
        </p:txBody>
      </p:sp>
      <p:sp>
        <p:nvSpPr>
          <p:cNvPr id="14" name="TextBox 13">
            <a:extLst>
              <a:ext uri="{FF2B5EF4-FFF2-40B4-BE49-F238E27FC236}">
                <a16:creationId xmlns:a16="http://schemas.microsoft.com/office/drawing/2014/main" id="{41E7C202-F748-4C30-FE4F-EFD01A11C5C2}"/>
              </a:ext>
            </a:extLst>
          </p:cNvPr>
          <p:cNvSpPr txBox="1"/>
          <p:nvPr/>
        </p:nvSpPr>
        <p:spPr>
          <a:xfrm>
            <a:off x="6096000" y="1005840"/>
            <a:ext cx="5852160" cy="4252446"/>
          </a:xfrm>
          <a:prstGeom prst="rect">
            <a:avLst/>
          </a:prstGeom>
          <a:noFill/>
        </p:spPr>
        <p:txBody>
          <a:bodyPr wrap="square" rtlCol="0">
            <a:spAutoFit/>
          </a:bodyPr>
          <a:lstStyle/>
          <a:p>
            <a:pPr rtl="0"/>
            <a:r>
              <a:rPr lang="el-GR" sz="3000" b="1" i="0" u="none" strike="noStrike" dirty="0">
                <a:solidFill>
                  <a:srgbClr val="000000"/>
                </a:solidFill>
                <a:effectLst/>
                <a:latin typeface="Comic Sans MS" panose="030F0702030302020204" pitchFamily="66" charset="0"/>
              </a:rPr>
              <a:t>Μελλοντικές προοπτικές</a:t>
            </a:r>
            <a:endParaRPr lang="en-US" sz="3000" b="1" i="0" u="none" strike="noStrike" dirty="0">
              <a:solidFill>
                <a:srgbClr val="000000"/>
              </a:solidFill>
              <a:effectLst/>
              <a:latin typeface="Comic Sans MS" panose="030F0702030302020204" pitchFamily="66" charset="0"/>
            </a:endParaRPr>
          </a:p>
          <a:p>
            <a:pPr rtl="0"/>
            <a:endParaRPr lang="en-US" sz="3000" b="1" dirty="0">
              <a:solidFill>
                <a:srgbClr val="000000"/>
              </a:solidFill>
              <a:latin typeface="Comic Sans MS" panose="030F0702030302020204" pitchFamily="66" charset="0"/>
            </a:endParaRPr>
          </a:p>
          <a:p>
            <a:pPr rtl="0" fontAlgn="base">
              <a:spcBef>
                <a:spcPts val="1000"/>
              </a:spcBef>
              <a:buFont typeface="Arial" panose="020B0604020202020204" pitchFamily="34" charset="0"/>
              <a:buChar char="•"/>
            </a:pPr>
            <a:r>
              <a:rPr lang="el-GR" sz="2000" b="0" i="0" u="none" strike="noStrike" dirty="0">
                <a:solidFill>
                  <a:srgbClr val="000000"/>
                </a:solidFill>
                <a:effectLst/>
                <a:latin typeface="Comic Sans MS" panose="030F0702030302020204" pitchFamily="66" charset="0"/>
              </a:rPr>
              <a:t> Ορθολογική εκμετάλλευση</a:t>
            </a:r>
            <a:endParaRPr lang="el-GR" sz="2000" b="0" i="0" u="none" strike="noStrike" dirty="0">
              <a:solidFill>
                <a:srgbClr val="A53010"/>
              </a:solidFill>
              <a:effectLst/>
              <a:latin typeface="Comic Sans MS" panose="030F0702030302020204" pitchFamily="66" charset="0"/>
            </a:endParaRPr>
          </a:p>
          <a:p>
            <a:pPr rtl="0" fontAlgn="base">
              <a:buFont typeface="Arial" panose="020B0604020202020204" pitchFamily="34" charset="0"/>
              <a:buChar char="•"/>
            </a:pPr>
            <a:r>
              <a:rPr lang="el-GR" sz="2000" b="0" i="0" u="none" strike="noStrike" dirty="0">
                <a:solidFill>
                  <a:srgbClr val="000000"/>
                </a:solidFill>
                <a:effectLst/>
                <a:latin typeface="Comic Sans MS" panose="030F0702030302020204" pitchFamily="66" charset="0"/>
              </a:rPr>
              <a:t> Πρωτοβουλίες διεθνών οργανισμών και κυβερνήσεων</a:t>
            </a:r>
            <a:endParaRPr lang="el-GR" sz="2000" b="0" i="0" u="none" strike="noStrike" dirty="0">
              <a:solidFill>
                <a:srgbClr val="A53010"/>
              </a:solidFill>
              <a:effectLst/>
              <a:latin typeface="Comic Sans MS" panose="030F0702030302020204" pitchFamily="66" charset="0"/>
            </a:endParaRPr>
          </a:p>
          <a:p>
            <a:pPr rtl="0" fontAlgn="base">
              <a:buFont typeface="Arial" panose="020B0604020202020204" pitchFamily="34" charset="0"/>
              <a:buChar char="•"/>
            </a:pPr>
            <a:r>
              <a:rPr lang="el-GR" sz="2000" b="0" i="0" u="none" strike="noStrike" dirty="0">
                <a:solidFill>
                  <a:srgbClr val="000000"/>
                </a:solidFill>
                <a:effectLst/>
                <a:latin typeface="Comic Sans MS" panose="030F0702030302020204" pitchFamily="66" charset="0"/>
              </a:rPr>
              <a:t> Σύσταση συνεταιρισμών παραγωγών</a:t>
            </a:r>
            <a:endParaRPr lang="el-GR" sz="2000" b="0" i="0" u="none" strike="noStrike" dirty="0">
              <a:solidFill>
                <a:srgbClr val="A53010"/>
              </a:solidFill>
              <a:effectLst/>
              <a:latin typeface="Comic Sans MS" panose="030F0702030302020204" pitchFamily="66" charset="0"/>
            </a:endParaRPr>
          </a:p>
          <a:p>
            <a:pPr rtl="0" fontAlgn="base">
              <a:buFont typeface="Arial" panose="020B0604020202020204" pitchFamily="34" charset="0"/>
              <a:buChar char="•"/>
            </a:pPr>
            <a:r>
              <a:rPr lang="el-GR" sz="2000" b="0" i="0" u="none" strike="noStrike" dirty="0">
                <a:solidFill>
                  <a:srgbClr val="000000"/>
                </a:solidFill>
                <a:effectLst/>
                <a:latin typeface="Comic Sans MS" panose="030F0702030302020204" pitchFamily="66" charset="0"/>
              </a:rPr>
              <a:t> Εκπαίδευση για ασφαλείς τεχνικές συλλογής</a:t>
            </a:r>
            <a:endParaRPr lang="el-GR" sz="2000" b="0" i="0" u="none" strike="noStrike" dirty="0">
              <a:solidFill>
                <a:srgbClr val="A53010"/>
              </a:solidFill>
              <a:effectLst/>
              <a:latin typeface="Comic Sans MS" panose="030F0702030302020204" pitchFamily="66" charset="0"/>
            </a:endParaRPr>
          </a:p>
          <a:p>
            <a:pPr rtl="0" fontAlgn="base">
              <a:buFont typeface="Arial" panose="020B0604020202020204" pitchFamily="34" charset="0"/>
              <a:buChar char="•"/>
            </a:pPr>
            <a:r>
              <a:rPr lang="el-GR" sz="2000" b="0" i="0" u="none" strike="noStrike" dirty="0">
                <a:solidFill>
                  <a:srgbClr val="000000"/>
                </a:solidFill>
                <a:effectLst/>
                <a:latin typeface="Comic Sans MS" panose="030F0702030302020204" pitchFamily="66" charset="0"/>
              </a:rPr>
              <a:t> Σύσταση προτύπων ποιοτικής ταξινόμησης</a:t>
            </a:r>
            <a:endParaRPr lang="el-GR" sz="2000" b="0" i="0" u="none" strike="noStrike" dirty="0">
              <a:solidFill>
                <a:srgbClr val="A53010"/>
              </a:solidFill>
              <a:effectLst/>
              <a:latin typeface="Comic Sans MS" panose="030F0702030302020204" pitchFamily="66" charset="0"/>
            </a:endParaRPr>
          </a:p>
          <a:p>
            <a:pPr rtl="0" fontAlgn="base">
              <a:buFont typeface="Arial" panose="020B0604020202020204" pitchFamily="34" charset="0"/>
              <a:buChar char="•"/>
            </a:pPr>
            <a:r>
              <a:rPr lang="el-GR" sz="2000" b="0" i="0" u="none" strike="noStrike" dirty="0">
                <a:solidFill>
                  <a:srgbClr val="000000"/>
                </a:solidFill>
                <a:effectLst/>
                <a:latin typeface="Comic Sans MS" panose="030F0702030302020204" pitchFamily="66" charset="0"/>
              </a:rPr>
              <a:t> Πιστοποιήσεις βιολογικής καλλιέργειας</a:t>
            </a:r>
            <a:endParaRPr lang="el-GR" sz="2000" b="0" i="0" u="none" strike="noStrike" dirty="0">
              <a:solidFill>
                <a:srgbClr val="A53010"/>
              </a:solidFill>
              <a:effectLst/>
              <a:latin typeface="Comic Sans MS" panose="030F0702030302020204" pitchFamily="66" charset="0"/>
            </a:endParaRPr>
          </a:p>
          <a:p>
            <a:pPr>
              <a:buNone/>
            </a:pPr>
            <a:br>
              <a:rPr lang="el-GR" sz="3200" dirty="0"/>
            </a:br>
            <a:endParaRPr lang="el-GR" sz="3000" b="1" dirty="0">
              <a:effectLst/>
            </a:endParaRPr>
          </a:p>
        </p:txBody>
      </p:sp>
    </p:spTree>
    <p:extLst>
      <p:ext uri="{BB962C8B-B14F-4D97-AF65-F5344CB8AC3E}">
        <p14:creationId xmlns:p14="http://schemas.microsoft.com/office/powerpoint/2010/main" val="16100934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fill="hold" nodeType="withEffect">
                                  <p:stCondLst>
                                    <p:cond delay="0"/>
                                  </p:stCondLst>
                                  <p:childTnLst>
                                    <p:animMotion origin="layout" path="M -0.13125 -0.06435 L -0.38125 -0.06435 " pathEditMode="relative" rAng="0" ptsTypes="AA">
                                      <p:cBhvr>
                                        <p:cTn id="6" dur="5000" fill="hold"/>
                                        <p:tgtEl>
                                          <p:spTgt spid="13"/>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Γραφικό 2" descr="Λάμπα με συμπαγές γέμισμα">
            <a:extLst>
              <a:ext uri="{FF2B5EF4-FFF2-40B4-BE49-F238E27FC236}">
                <a16:creationId xmlns:a16="http://schemas.microsoft.com/office/drawing/2014/main" id="{AE9CD105-32F8-4721-F059-1D19843D204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20940160">
            <a:off x="436475" y="5510722"/>
            <a:ext cx="914400" cy="914400"/>
          </a:xfrm>
          <a:prstGeom prst="rect">
            <a:avLst/>
          </a:prstGeom>
        </p:spPr>
      </p:pic>
      <p:pic>
        <p:nvPicPr>
          <p:cNvPr id="5" name="Γραφικό 4" descr="κλεψύδρα 60% περίγραμμα">
            <a:extLst>
              <a:ext uri="{FF2B5EF4-FFF2-40B4-BE49-F238E27FC236}">
                <a16:creationId xmlns:a16="http://schemas.microsoft.com/office/drawing/2014/main" id="{A5B0220B-C8F2-FA09-7593-6D82BBBFC32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6475" y="228600"/>
            <a:ext cx="914400" cy="914400"/>
          </a:xfrm>
          <a:prstGeom prst="rect">
            <a:avLst/>
          </a:prstGeom>
        </p:spPr>
      </p:pic>
      <p:pic>
        <p:nvPicPr>
          <p:cNvPr id="7" name="Γραφικό 6" descr="Κέντρο περίγραμμα">
            <a:extLst>
              <a:ext uri="{FF2B5EF4-FFF2-40B4-BE49-F238E27FC236}">
                <a16:creationId xmlns:a16="http://schemas.microsoft.com/office/drawing/2014/main" id="{CC77BCF6-29B1-97DC-4A7D-3AC5E49D038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33529" y="228600"/>
            <a:ext cx="914400" cy="914400"/>
          </a:xfrm>
          <a:prstGeom prst="rect">
            <a:avLst/>
          </a:prstGeom>
        </p:spPr>
      </p:pic>
      <p:pic>
        <p:nvPicPr>
          <p:cNvPr id="9" name="Γραφικό 8" descr="Επιστημονική σκέψη με συμπαγές γέμισμα">
            <a:extLst>
              <a:ext uri="{FF2B5EF4-FFF2-40B4-BE49-F238E27FC236}">
                <a16:creationId xmlns:a16="http://schemas.microsoft.com/office/drawing/2014/main" id="{00A944D3-0D28-9385-0954-23E6DE00562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727167" y="5543823"/>
            <a:ext cx="914400" cy="914400"/>
          </a:xfrm>
          <a:prstGeom prst="rect">
            <a:avLst/>
          </a:prstGeom>
        </p:spPr>
      </p:pic>
      <p:sp>
        <p:nvSpPr>
          <p:cNvPr id="10" name="TextBox 9">
            <a:extLst>
              <a:ext uri="{FF2B5EF4-FFF2-40B4-BE49-F238E27FC236}">
                <a16:creationId xmlns:a16="http://schemas.microsoft.com/office/drawing/2014/main" id="{3F3A92DF-E0BE-767E-348C-0F44E94C1271}"/>
              </a:ext>
            </a:extLst>
          </p:cNvPr>
          <p:cNvSpPr txBox="1"/>
          <p:nvPr/>
        </p:nvSpPr>
        <p:spPr>
          <a:xfrm>
            <a:off x="1903749" y="200139"/>
            <a:ext cx="8792307" cy="3539430"/>
          </a:xfrm>
          <a:prstGeom prst="rect">
            <a:avLst/>
          </a:prstGeom>
          <a:noFill/>
        </p:spPr>
        <p:txBody>
          <a:bodyPr wrap="square" rtlCol="0">
            <a:spAutoFit/>
          </a:bodyPr>
          <a:lstStyle/>
          <a:p>
            <a:r>
              <a:rPr lang="el-GR" sz="3600" b="1" dirty="0">
                <a:latin typeface="Comic Sans MS" panose="030F0702030302020204" pitchFamily="66" charset="0"/>
              </a:rPr>
              <a:t>Συμπεράσματα</a:t>
            </a:r>
          </a:p>
          <a:p>
            <a:pPr marL="285750" indent="-285750">
              <a:buFont typeface="Arial" panose="020B0604020202020204" pitchFamily="34" charset="0"/>
              <a:buChar char="•"/>
            </a:pPr>
            <a:endParaRPr lang="el-GR" sz="2000" b="1" dirty="0">
              <a:latin typeface="Comic Sans MS" panose="030F0702030302020204" pitchFamily="66" charset="0"/>
            </a:endParaRPr>
          </a:p>
          <a:p>
            <a:pPr marL="285750" indent="-285750" algn="just">
              <a:buFont typeface="Arial" panose="020B0604020202020204" pitchFamily="34" charset="0"/>
              <a:buChar char="•"/>
            </a:pPr>
            <a:r>
              <a:rPr lang="el-GR" sz="2400" dirty="0">
                <a:latin typeface="Comic Sans MS" panose="030F0702030302020204" pitchFamily="66" charset="0"/>
              </a:rPr>
              <a:t>Το μύρο διατηρεί το πολιτισμικό και επιστημονικό ενδιαφέρον του</a:t>
            </a:r>
          </a:p>
          <a:p>
            <a:pPr marL="285750" indent="-285750" algn="just">
              <a:buFont typeface="Arial" panose="020B0604020202020204" pitchFamily="34" charset="0"/>
              <a:buChar char="•"/>
            </a:pPr>
            <a:r>
              <a:rPr lang="el-GR" sz="2400" dirty="0">
                <a:latin typeface="Comic Sans MS" panose="030F0702030302020204" pitchFamily="66" charset="0"/>
              </a:rPr>
              <a:t>Η αξία του είναι διαχρονική</a:t>
            </a:r>
          </a:p>
          <a:p>
            <a:pPr marL="285750" indent="-285750" algn="just">
              <a:buFont typeface="Arial" panose="020B0604020202020204" pitchFamily="34" charset="0"/>
              <a:buChar char="•"/>
            </a:pPr>
            <a:r>
              <a:rPr lang="el-GR" sz="2400" dirty="0">
                <a:latin typeface="Comic Sans MS" panose="030F0702030302020204" pitchFamily="66" charset="0"/>
              </a:rPr>
              <a:t>Ο ρόλος του σήμερα εστιάζει κυρίως στον τομέα της φαρμακευτικής</a:t>
            </a:r>
          </a:p>
          <a:p>
            <a:pPr marL="285750" indent="-285750" algn="just">
              <a:buFont typeface="Arial" panose="020B0604020202020204" pitchFamily="34" charset="0"/>
              <a:buChar char="•"/>
            </a:pPr>
            <a:r>
              <a:rPr lang="el-GR" sz="2400" dirty="0">
                <a:latin typeface="Comic Sans MS" panose="030F0702030302020204" pitchFamily="66" charset="0"/>
              </a:rPr>
              <a:t>Απαραίτητος ένας ορθολογικός σχεδιασμός εκμετάλλευσης και διατήρησης των φυτικών πόρων </a:t>
            </a:r>
          </a:p>
        </p:txBody>
      </p:sp>
    </p:spTree>
    <p:extLst>
      <p:ext uri="{BB962C8B-B14F-4D97-AF65-F5344CB8AC3E}">
        <p14:creationId xmlns:p14="http://schemas.microsoft.com/office/powerpoint/2010/main" val="2508179810"/>
      </p:ext>
    </p:extLst>
  </p:cSld>
  <p:clrMapOvr>
    <a:masterClrMapping/>
  </p:clrMapOvr>
  <p:transition spd="slow">
    <p:push dir="u"/>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BB4B1-06FB-4A23-AF31-3D8EB57A3344}"/>
              </a:ext>
            </a:extLst>
          </p:cNvPr>
          <p:cNvSpPr>
            <a:spLocks noGrp="1"/>
          </p:cNvSpPr>
          <p:nvPr>
            <p:ph type="title"/>
          </p:nvPr>
        </p:nvSpPr>
        <p:spPr/>
        <p:txBody>
          <a:bodyPr/>
          <a:lstStyle/>
          <a:p>
            <a:r>
              <a:rPr lang="en-US" dirty="0"/>
              <a:t>Ο </a:t>
            </a:r>
            <a:r>
              <a:rPr lang="en-US" dirty="0" err="1"/>
              <a:t>ερχομός</a:t>
            </a:r>
            <a:r>
              <a:rPr lang="en-US" dirty="0"/>
              <a:t> </a:t>
            </a:r>
            <a:r>
              <a:rPr lang="en-US" dirty="0" err="1"/>
              <a:t>του</a:t>
            </a:r>
            <a:r>
              <a:rPr lang="en-US" dirty="0"/>
              <a:t> γαμπ</a:t>
            </a:r>
            <a:r>
              <a:rPr lang="en-US" dirty="0" err="1"/>
              <a:t>ρού</a:t>
            </a:r>
            <a:br>
              <a:rPr lang="en-US" dirty="0"/>
            </a:br>
            <a:endParaRPr lang="en-US" dirty="0"/>
          </a:p>
        </p:txBody>
      </p:sp>
      <p:sp>
        <p:nvSpPr>
          <p:cNvPr id="3" name="Content Placeholder 2">
            <a:extLst>
              <a:ext uri="{FF2B5EF4-FFF2-40B4-BE49-F238E27FC236}">
                <a16:creationId xmlns:a16="http://schemas.microsoft.com/office/drawing/2014/main" id="{933A1D02-F18B-809D-03B4-9169A29B77AB}"/>
              </a:ext>
            </a:extLst>
          </p:cNvPr>
          <p:cNvSpPr>
            <a:spLocks noGrp="1"/>
          </p:cNvSpPr>
          <p:nvPr>
            <p:ph idx="1"/>
          </p:nvPr>
        </p:nvSpPr>
        <p:spPr/>
        <p:txBody>
          <a:bodyPr>
            <a:normAutofit/>
          </a:bodyPr>
          <a:lstStyle/>
          <a:p>
            <a:r>
              <a:rPr lang="en-US" b="1" dirty="0"/>
              <a:t>ΧΟΡΟΣ ΑΝΤΡΩΝ:</a:t>
            </a:r>
          </a:p>
          <a:p>
            <a:r>
              <a:rPr lang="en-US" baseline="30000" dirty="0"/>
              <a:t>6</a:t>
            </a:r>
            <a:r>
              <a:rPr lang="en-US" dirty="0"/>
              <a:t>Τι να ’ναι </a:t>
            </a:r>
            <a:r>
              <a:rPr lang="en-US" dirty="0" err="1"/>
              <a:t>τούτο</a:t>
            </a:r>
            <a:r>
              <a:rPr lang="en-US" dirty="0"/>
              <a:t> π</a:t>
            </a:r>
            <a:r>
              <a:rPr lang="en-US" dirty="0" err="1"/>
              <a:t>ου</a:t>
            </a:r>
            <a:r>
              <a:rPr lang="en-US" dirty="0"/>
              <a:t> α</a:t>
            </a:r>
            <a:r>
              <a:rPr lang="en-US" dirty="0" err="1"/>
              <a:t>νε</a:t>
            </a:r>
            <a:r>
              <a:rPr lang="en-US" dirty="0"/>
              <a:t>βαίνει από την έρημο;</a:t>
            </a:r>
          </a:p>
          <a:p>
            <a:pPr algn="ctr"/>
            <a:r>
              <a:rPr lang="en-US" b="1" dirty="0" err="1"/>
              <a:t>Μοιάζει</a:t>
            </a:r>
            <a:r>
              <a:rPr lang="en-US" b="1" dirty="0"/>
              <a:t> </a:t>
            </a:r>
            <a:r>
              <a:rPr lang="en-US" b="1" dirty="0" err="1"/>
              <a:t>κολόν</a:t>
            </a:r>
            <a:r>
              <a:rPr lang="en-US" b="1" dirty="0"/>
              <a:t>α από καπνό</a:t>
            </a:r>
          </a:p>
          <a:p>
            <a:pPr algn="ctr"/>
            <a:r>
              <a:rPr lang="en-US" b="1" dirty="0" err="1"/>
              <a:t>μες</a:t>
            </a:r>
            <a:r>
              <a:rPr lang="en-US" b="1" dirty="0"/>
              <a:t> </a:t>
            </a:r>
            <a:r>
              <a:rPr lang="en-US" b="1" dirty="0" err="1"/>
              <a:t>σε</a:t>
            </a:r>
            <a:r>
              <a:rPr lang="en-US" b="1" dirty="0"/>
              <a:t> </a:t>
            </a:r>
            <a:r>
              <a:rPr lang="en-US" b="1" dirty="0" err="1"/>
              <a:t>θυμί</a:t>
            </a:r>
            <a:r>
              <a:rPr lang="en-US" b="1" dirty="0"/>
              <a:t>αμα από σμύρνα και λιβάνι</a:t>
            </a:r>
          </a:p>
          <a:p>
            <a:pPr algn="ctr"/>
            <a:r>
              <a:rPr lang="en-US" b="1" dirty="0" err="1"/>
              <a:t>κι</a:t>
            </a:r>
            <a:r>
              <a:rPr lang="en-US" b="1" dirty="0"/>
              <a:t> </a:t>
            </a:r>
            <a:r>
              <a:rPr lang="en-US" b="1" dirty="0" err="1"/>
              <a:t>όλες</a:t>
            </a:r>
            <a:r>
              <a:rPr lang="en-US" b="1" dirty="0"/>
              <a:t> </a:t>
            </a:r>
            <a:r>
              <a:rPr lang="en-US" b="1" dirty="0" err="1"/>
              <a:t>τις</a:t>
            </a:r>
            <a:r>
              <a:rPr lang="en-US" b="1" dirty="0"/>
              <a:t> </a:t>
            </a:r>
            <a:r>
              <a:rPr lang="en-US" b="1" dirty="0" err="1"/>
              <a:t>σκόνες</a:t>
            </a:r>
            <a:r>
              <a:rPr lang="en-US" b="1" dirty="0"/>
              <a:t> </a:t>
            </a:r>
            <a:r>
              <a:rPr lang="en-US" b="1" dirty="0" err="1"/>
              <a:t>τις</a:t>
            </a:r>
            <a:r>
              <a:rPr lang="en-US" b="1" dirty="0"/>
              <a:t> </a:t>
            </a:r>
            <a:r>
              <a:rPr lang="en-US" b="1" dirty="0" err="1"/>
              <a:t>εξωτικές</a:t>
            </a:r>
            <a:r>
              <a:rPr lang="en-US" b="1" dirty="0"/>
              <a:t>.</a:t>
            </a:r>
          </a:p>
          <a:p>
            <a:r>
              <a:rPr lang="en-US" baseline="30000" dirty="0"/>
              <a:t>7</a:t>
            </a:r>
            <a:r>
              <a:rPr lang="en-US" dirty="0"/>
              <a:t>Να </a:t>
            </a:r>
            <a:r>
              <a:rPr lang="en-US" dirty="0" err="1"/>
              <a:t>το</a:t>
            </a:r>
            <a:r>
              <a:rPr lang="en-US" dirty="0"/>
              <a:t> α</a:t>
            </a:r>
            <a:r>
              <a:rPr lang="en-US" dirty="0" err="1"/>
              <a:t>νάκλιντρο</a:t>
            </a:r>
            <a:r>
              <a:rPr lang="en-US" dirty="0"/>
              <a:t> </a:t>
            </a:r>
            <a:r>
              <a:rPr lang="en-US" dirty="0" err="1"/>
              <a:t>του</a:t>
            </a:r>
            <a:r>
              <a:rPr lang="en-US" dirty="0"/>
              <a:t> </a:t>
            </a:r>
            <a:r>
              <a:rPr lang="en-US" dirty="0" err="1"/>
              <a:t>Σολομώντ</a:t>
            </a:r>
            <a:r>
              <a:rPr lang="en-US" dirty="0"/>
              <a:t>α.</a:t>
            </a:r>
          </a:p>
          <a:p>
            <a:r>
              <a:rPr lang="en-US" dirty="0" err="1"/>
              <a:t>Εξήντ</a:t>
            </a:r>
            <a:r>
              <a:rPr lang="en-US" dirty="0"/>
              <a:t>α ρωμαλέοι άντρες τριγύρω του</a:t>
            </a:r>
          </a:p>
          <a:p>
            <a:r>
              <a:rPr lang="en-US" dirty="0"/>
              <a:t>απ’ </a:t>
            </a:r>
            <a:r>
              <a:rPr lang="en-US" dirty="0" err="1"/>
              <a:t>τους</a:t>
            </a:r>
            <a:r>
              <a:rPr lang="en-US" dirty="0"/>
              <a:t> π</a:t>
            </a:r>
            <a:r>
              <a:rPr lang="en-US" dirty="0" err="1"/>
              <a:t>ολέμ</a:t>
            </a:r>
            <a:r>
              <a:rPr lang="en-US" dirty="0"/>
              <a:t>αρχους του Ισραήλ.</a:t>
            </a:r>
          </a:p>
          <a:p>
            <a:endParaRPr lang="en-US" dirty="0"/>
          </a:p>
        </p:txBody>
      </p:sp>
    </p:spTree>
    <p:extLst>
      <p:ext uri="{BB962C8B-B14F-4D97-AF65-F5344CB8AC3E}">
        <p14:creationId xmlns:p14="http://schemas.microsoft.com/office/powerpoint/2010/main" val="36448072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C450B-6CD2-8341-925E-891ED9BE92C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B47A2E4-CE0E-3EB7-CCF1-A6FAF121C9B5}"/>
              </a:ext>
            </a:extLst>
          </p:cNvPr>
          <p:cNvSpPr>
            <a:spLocks noGrp="1"/>
          </p:cNvSpPr>
          <p:nvPr>
            <p:ph idx="1"/>
          </p:nvPr>
        </p:nvSpPr>
        <p:spPr/>
        <p:txBody>
          <a:bodyPr>
            <a:normAutofit fontScale="77500" lnSpcReduction="20000"/>
          </a:bodyPr>
          <a:lstStyle/>
          <a:p>
            <a:r>
              <a:rPr lang="en-US" baseline="30000" dirty="0"/>
              <a:t>6</a:t>
            </a:r>
            <a:r>
              <a:rPr lang="en-US" dirty="0"/>
              <a:t>Πριν να </a:t>
            </a:r>
            <a:r>
              <a:rPr lang="en-US" dirty="0" err="1"/>
              <a:t>φυσήξει</a:t>
            </a:r>
            <a:r>
              <a:rPr lang="en-US" dirty="0"/>
              <a:t> η α</a:t>
            </a:r>
            <a:r>
              <a:rPr lang="en-US" dirty="0" err="1"/>
              <a:t>ύρ</a:t>
            </a:r>
            <a:r>
              <a:rPr lang="en-US" dirty="0"/>
              <a:t>α η πρωινή</a:t>
            </a:r>
          </a:p>
          <a:p>
            <a:r>
              <a:rPr lang="en-US" dirty="0"/>
              <a:t>και </a:t>
            </a:r>
            <a:r>
              <a:rPr lang="en-US" dirty="0" err="1"/>
              <a:t>φύγουν</a:t>
            </a:r>
            <a:r>
              <a:rPr lang="en-US" dirty="0"/>
              <a:t> τα </a:t>
            </a:r>
            <a:r>
              <a:rPr lang="en-US" dirty="0" err="1"/>
              <a:t>σκοτάδι</a:t>
            </a:r>
            <a:r>
              <a:rPr lang="en-US" dirty="0"/>
              <a:t>α,</a:t>
            </a:r>
          </a:p>
          <a:p>
            <a:r>
              <a:rPr lang="en-US" dirty="0"/>
              <a:t>θα π</a:t>
            </a:r>
            <a:r>
              <a:rPr lang="en-US" dirty="0" err="1"/>
              <a:t>άω</a:t>
            </a:r>
            <a:r>
              <a:rPr lang="en-US" dirty="0"/>
              <a:t> </a:t>
            </a:r>
            <a:r>
              <a:rPr lang="en-US" dirty="0" err="1"/>
              <a:t>στης</a:t>
            </a:r>
            <a:r>
              <a:rPr lang="en-US" dirty="0"/>
              <a:t> </a:t>
            </a:r>
            <a:r>
              <a:rPr lang="en-US" dirty="0" err="1"/>
              <a:t>σμύρν</a:t>
            </a:r>
            <a:r>
              <a:rPr lang="en-US" dirty="0"/>
              <a:t>ας το βουνό,</a:t>
            </a:r>
          </a:p>
          <a:p>
            <a:r>
              <a:rPr lang="en-US" dirty="0" err="1"/>
              <a:t>στου</a:t>
            </a:r>
            <a:r>
              <a:rPr lang="en-US" dirty="0"/>
              <a:t> </a:t>
            </a:r>
            <a:r>
              <a:rPr lang="en-US" dirty="0" err="1"/>
              <a:t>λι</a:t>
            </a:r>
            <a:r>
              <a:rPr lang="en-US" dirty="0"/>
              <a:t>βανιού το λόφο.</a:t>
            </a:r>
          </a:p>
          <a:p>
            <a:r>
              <a:rPr lang="en-US" baseline="30000" dirty="0"/>
              <a:t>7</a:t>
            </a:r>
            <a:r>
              <a:rPr lang="en-US" dirty="0"/>
              <a:t>Ολάκερη </a:t>
            </a:r>
            <a:r>
              <a:rPr lang="en-US" dirty="0" err="1"/>
              <a:t>είσ</a:t>
            </a:r>
            <a:r>
              <a:rPr lang="en-US" dirty="0"/>
              <a:t>αι ωραία, αγαπημένη μου,</a:t>
            </a:r>
          </a:p>
          <a:p>
            <a:r>
              <a:rPr lang="en-US" dirty="0" err="1"/>
              <a:t>ψεγάδι</a:t>
            </a:r>
            <a:r>
              <a:rPr lang="en-US" dirty="0"/>
              <a:t> </a:t>
            </a:r>
            <a:r>
              <a:rPr lang="en-US" dirty="0" err="1"/>
              <a:t>δεν</a:t>
            </a:r>
            <a:r>
              <a:rPr lang="en-US" dirty="0"/>
              <a:t> </a:t>
            </a:r>
            <a:r>
              <a:rPr lang="en-US" dirty="0" err="1"/>
              <a:t>σου</a:t>
            </a:r>
            <a:r>
              <a:rPr lang="en-US" dirty="0"/>
              <a:t> β</a:t>
            </a:r>
            <a:r>
              <a:rPr lang="en-US" dirty="0" err="1"/>
              <a:t>ρίσκετ</a:t>
            </a:r>
            <a:r>
              <a:rPr lang="en-US" dirty="0"/>
              <a:t>αι!</a:t>
            </a:r>
          </a:p>
          <a:p>
            <a:r>
              <a:rPr lang="en-US" dirty="0" err="1"/>
              <a:t>Προστ</a:t>
            </a:r>
            <a:r>
              <a:rPr lang="en-US" dirty="0"/>
              <a:t>ασία από τους κινδύνους</a:t>
            </a:r>
          </a:p>
          <a:p>
            <a:r>
              <a:rPr lang="en-US" dirty="0"/>
              <a:t>ΕΚΕΙΝΟΣ:</a:t>
            </a:r>
          </a:p>
          <a:p>
            <a:r>
              <a:rPr lang="en-US" baseline="30000" dirty="0"/>
              <a:t>8</a:t>
            </a:r>
            <a:r>
              <a:rPr lang="en-US" dirty="0"/>
              <a:t>Κα</a:t>
            </a:r>
            <a:r>
              <a:rPr lang="en-US" dirty="0" err="1"/>
              <a:t>λή</a:t>
            </a:r>
            <a:r>
              <a:rPr lang="en-US" dirty="0"/>
              <a:t> </a:t>
            </a:r>
            <a:r>
              <a:rPr lang="en-US" dirty="0" err="1"/>
              <a:t>μου</a:t>
            </a:r>
            <a:r>
              <a:rPr lang="en-US" dirty="0"/>
              <a:t>, </a:t>
            </a:r>
            <a:r>
              <a:rPr lang="en-US" dirty="0" err="1"/>
              <a:t>έλ</a:t>
            </a:r>
            <a:r>
              <a:rPr lang="en-US" dirty="0"/>
              <a:t>α μαζί μου από το Λίβανο,</a:t>
            </a:r>
          </a:p>
          <a:p>
            <a:r>
              <a:rPr lang="en-US" dirty="0" err="1"/>
              <a:t>έλ</a:t>
            </a:r>
            <a:r>
              <a:rPr lang="en-US" dirty="0"/>
              <a:t>α απ’ το Λίβανο μαζί μου.</a:t>
            </a:r>
          </a:p>
          <a:p>
            <a:r>
              <a:rPr lang="en-US" dirty="0"/>
              <a:t>Κα</a:t>
            </a:r>
            <a:r>
              <a:rPr lang="en-US" dirty="0" err="1"/>
              <a:t>τέ</a:t>
            </a:r>
            <a:r>
              <a:rPr lang="en-US" dirty="0"/>
              <a:t>βα απ’ την κορφή του Αμανά,</a:t>
            </a:r>
          </a:p>
          <a:p>
            <a:r>
              <a:rPr lang="en-US" dirty="0"/>
              <a:t>απ’ </a:t>
            </a:r>
            <a:r>
              <a:rPr lang="en-US" dirty="0" err="1"/>
              <a:t>του</a:t>
            </a:r>
            <a:r>
              <a:rPr lang="en-US" dirty="0"/>
              <a:t> </a:t>
            </a:r>
            <a:r>
              <a:rPr lang="en-US" dirty="0" err="1"/>
              <a:t>Σενείρ</a:t>
            </a:r>
            <a:r>
              <a:rPr lang="en-US" dirty="0"/>
              <a:t> και </a:t>
            </a:r>
            <a:r>
              <a:rPr lang="en-US" dirty="0" err="1"/>
              <a:t>του</a:t>
            </a:r>
            <a:r>
              <a:rPr lang="en-US" dirty="0"/>
              <a:t> </a:t>
            </a:r>
            <a:r>
              <a:rPr lang="en-US" dirty="0" err="1"/>
              <a:t>Ερμών</a:t>
            </a:r>
            <a:r>
              <a:rPr lang="en-US" dirty="0"/>
              <a:t> τα </a:t>
            </a:r>
            <a:r>
              <a:rPr lang="en-US" dirty="0" err="1"/>
              <a:t>ύψη</a:t>
            </a:r>
            <a:r>
              <a:rPr lang="en-US" dirty="0"/>
              <a:t>,</a:t>
            </a:r>
          </a:p>
          <a:p>
            <a:endParaRPr lang="en-US" dirty="0"/>
          </a:p>
        </p:txBody>
      </p:sp>
    </p:spTree>
    <p:extLst>
      <p:ext uri="{BB962C8B-B14F-4D97-AF65-F5344CB8AC3E}">
        <p14:creationId xmlns:p14="http://schemas.microsoft.com/office/powerpoint/2010/main" val="378393706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226C1-0260-D3AE-7C62-3008ADB5BEC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7D8919E-14EC-37EF-C04D-1141FD6E366E}"/>
              </a:ext>
            </a:extLst>
          </p:cNvPr>
          <p:cNvSpPr>
            <a:spLocks noGrp="1"/>
          </p:cNvSpPr>
          <p:nvPr>
            <p:ph idx="1"/>
          </p:nvPr>
        </p:nvSpPr>
        <p:spPr/>
        <p:txBody>
          <a:bodyPr/>
          <a:lstStyle/>
          <a:p>
            <a:r>
              <a:rPr lang="en-US" dirty="0"/>
              <a:t> </a:t>
            </a:r>
            <a:r>
              <a:rPr lang="en-US" baseline="30000" dirty="0"/>
              <a:t>3 </a:t>
            </a:r>
            <a:r>
              <a:rPr lang="el-GR" dirty="0"/>
              <a:t> </a:t>
            </a:r>
            <a:r>
              <a:rPr lang="el-GR" dirty="0" err="1"/>
              <a:t>καὶ</a:t>
            </a:r>
            <a:r>
              <a:rPr lang="el-GR" dirty="0"/>
              <a:t> </a:t>
            </a:r>
            <a:r>
              <a:rPr lang="el-GR" dirty="0" err="1"/>
              <a:t>ὀσμὴ</a:t>
            </a:r>
            <a:r>
              <a:rPr lang="el-GR" dirty="0"/>
              <a:t> </a:t>
            </a:r>
            <a:r>
              <a:rPr lang="el-GR" dirty="0" err="1"/>
              <a:t>μύρων</a:t>
            </a:r>
            <a:r>
              <a:rPr lang="el-GR" dirty="0"/>
              <a:t> σου </a:t>
            </a:r>
            <a:r>
              <a:rPr lang="el-GR" dirty="0" err="1"/>
              <a:t>ὑπὲρ</a:t>
            </a:r>
            <a:r>
              <a:rPr lang="el-GR" dirty="0"/>
              <a:t> </a:t>
            </a:r>
            <a:r>
              <a:rPr lang="el-GR" dirty="0" err="1"/>
              <a:t>πάντα</a:t>
            </a:r>
            <a:r>
              <a:rPr lang="el-GR" dirty="0"/>
              <a:t> </a:t>
            </a:r>
            <a:r>
              <a:rPr lang="el-GR" dirty="0" err="1"/>
              <a:t>τὰ</a:t>
            </a:r>
            <a:r>
              <a:rPr lang="el-GR" dirty="0"/>
              <a:t> </a:t>
            </a:r>
            <a:r>
              <a:rPr lang="el-GR" dirty="0" err="1"/>
              <a:t>ἀρώματα</a:t>
            </a:r>
            <a:r>
              <a:rPr lang="el-GR" dirty="0"/>
              <a:t> </a:t>
            </a:r>
            <a:r>
              <a:rPr lang="el-GR" dirty="0" err="1"/>
              <a:t>μύρον</a:t>
            </a:r>
            <a:r>
              <a:rPr lang="el-GR" dirty="0"/>
              <a:t> </a:t>
            </a:r>
            <a:r>
              <a:rPr lang="el-GR" dirty="0" err="1"/>
              <a:t>ἐκκενωθὲν</a:t>
            </a:r>
            <a:r>
              <a:rPr lang="el-GR" dirty="0"/>
              <a:t> </a:t>
            </a:r>
            <a:r>
              <a:rPr lang="el-GR" dirty="0" err="1"/>
              <a:t>ὄνομά</a:t>
            </a:r>
            <a:r>
              <a:rPr lang="el-GR" dirty="0"/>
              <a:t> σου </a:t>
            </a:r>
            <a:r>
              <a:rPr lang="el-GR" dirty="0" err="1"/>
              <a:t>διὰ</a:t>
            </a:r>
            <a:r>
              <a:rPr lang="el-GR" dirty="0"/>
              <a:t> </a:t>
            </a:r>
            <a:r>
              <a:rPr lang="el-GR" dirty="0" err="1"/>
              <a:t>τοῦτο</a:t>
            </a:r>
            <a:r>
              <a:rPr lang="el-GR" dirty="0"/>
              <a:t> </a:t>
            </a:r>
            <a:r>
              <a:rPr lang="el-GR" dirty="0" err="1"/>
              <a:t>νεάνιδες</a:t>
            </a:r>
            <a:r>
              <a:rPr lang="el-GR" dirty="0"/>
              <a:t> </a:t>
            </a:r>
            <a:r>
              <a:rPr lang="el-GR" dirty="0" err="1"/>
              <a:t>ἠγάπησάν</a:t>
            </a:r>
            <a:r>
              <a:rPr lang="el-GR" dirty="0"/>
              <a:t> σε</a:t>
            </a:r>
            <a:r>
              <a:rPr lang="en-US" dirty="0"/>
              <a:t>  </a:t>
            </a:r>
            <a:r>
              <a:rPr lang="en-US" baseline="30000" dirty="0"/>
              <a:t>4 </a:t>
            </a:r>
            <a:r>
              <a:rPr lang="el-GR" dirty="0"/>
              <a:t> </a:t>
            </a:r>
            <a:r>
              <a:rPr lang="el-GR" dirty="0" err="1"/>
              <a:t>εἵλκυσάν</a:t>
            </a:r>
            <a:r>
              <a:rPr lang="el-GR" dirty="0"/>
              <a:t> σε </a:t>
            </a:r>
            <a:r>
              <a:rPr lang="el-GR" dirty="0" err="1"/>
              <a:t>ὀπίσω</a:t>
            </a:r>
            <a:r>
              <a:rPr lang="el-GR" dirty="0"/>
              <a:t> σου </a:t>
            </a:r>
            <a:r>
              <a:rPr lang="el-GR" dirty="0" err="1"/>
              <a:t>εἰς</a:t>
            </a:r>
            <a:r>
              <a:rPr lang="el-GR" dirty="0"/>
              <a:t> </a:t>
            </a:r>
            <a:r>
              <a:rPr lang="el-GR" dirty="0" err="1"/>
              <a:t>ὀσμὴν</a:t>
            </a:r>
            <a:r>
              <a:rPr lang="el-GR" dirty="0"/>
              <a:t> </a:t>
            </a:r>
            <a:r>
              <a:rPr lang="el-GR" dirty="0" err="1"/>
              <a:t>μύρων</a:t>
            </a:r>
            <a:r>
              <a:rPr lang="el-GR" dirty="0"/>
              <a:t> σου </a:t>
            </a:r>
            <a:r>
              <a:rPr lang="el-GR" dirty="0" err="1"/>
              <a:t>δραμοῦμεν</a:t>
            </a:r>
            <a:r>
              <a:rPr lang="el-GR" dirty="0"/>
              <a:t> </a:t>
            </a:r>
            <a:r>
              <a:rPr lang="el-GR" dirty="0" err="1"/>
              <a:t>εἰσήνεγκέν</a:t>
            </a:r>
            <a:r>
              <a:rPr lang="el-GR" dirty="0"/>
              <a:t> με ὁ </a:t>
            </a:r>
            <a:r>
              <a:rPr lang="el-GR" dirty="0" err="1"/>
              <a:t>βασιλεὺς</a:t>
            </a:r>
            <a:r>
              <a:rPr lang="el-GR" dirty="0"/>
              <a:t> </a:t>
            </a:r>
            <a:r>
              <a:rPr lang="el-GR" dirty="0" err="1"/>
              <a:t>εἰς</a:t>
            </a:r>
            <a:r>
              <a:rPr lang="el-GR" dirty="0"/>
              <a:t> </a:t>
            </a:r>
            <a:r>
              <a:rPr lang="el-GR" dirty="0" err="1"/>
              <a:t>τὸ</a:t>
            </a:r>
            <a:r>
              <a:rPr lang="el-GR" dirty="0"/>
              <a:t> </a:t>
            </a:r>
            <a:r>
              <a:rPr lang="el-GR" dirty="0" err="1"/>
              <a:t>ταμίειον</a:t>
            </a:r>
            <a:r>
              <a:rPr lang="el-GR" dirty="0"/>
              <a:t> </a:t>
            </a:r>
            <a:r>
              <a:rPr lang="el-GR" dirty="0" err="1"/>
              <a:t>αὐτοῦ</a:t>
            </a:r>
            <a:r>
              <a:rPr lang="el-GR" dirty="0"/>
              <a:t> </a:t>
            </a:r>
            <a:r>
              <a:rPr lang="el-GR" dirty="0" err="1"/>
              <a:t>ἀγαλλιασώμεθα</a:t>
            </a:r>
            <a:r>
              <a:rPr lang="el-GR" dirty="0"/>
              <a:t> </a:t>
            </a:r>
            <a:r>
              <a:rPr lang="el-GR" dirty="0" err="1"/>
              <a:t>καὶ</a:t>
            </a:r>
            <a:r>
              <a:rPr lang="el-GR" dirty="0"/>
              <a:t> </a:t>
            </a:r>
            <a:r>
              <a:rPr lang="el-GR" dirty="0" err="1"/>
              <a:t>εὐφρανθῶμεν</a:t>
            </a:r>
            <a:r>
              <a:rPr lang="el-GR" dirty="0"/>
              <a:t> </a:t>
            </a:r>
            <a:r>
              <a:rPr lang="el-GR" dirty="0" err="1"/>
              <a:t>ἐν</a:t>
            </a:r>
            <a:r>
              <a:rPr lang="el-GR" dirty="0"/>
              <a:t> </a:t>
            </a:r>
            <a:r>
              <a:rPr lang="el-GR" dirty="0" err="1"/>
              <a:t>σοί</a:t>
            </a:r>
            <a:r>
              <a:rPr lang="el-GR" dirty="0"/>
              <a:t> </a:t>
            </a:r>
            <a:r>
              <a:rPr lang="el-GR" dirty="0" err="1"/>
              <a:t>ἀγαπήσομεν</a:t>
            </a:r>
            <a:r>
              <a:rPr lang="el-GR" dirty="0"/>
              <a:t> </a:t>
            </a:r>
            <a:r>
              <a:rPr lang="el-GR" dirty="0" err="1"/>
              <a:t>μαστούς</a:t>
            </a:r>
            <a:r>
              <a:rPr lang="el-GR" dirty="0"/>
              <a:t> σου </a:t>
            </a:r>
            <a:r>
              <a:rPr lang="el-GR" dirty="0" err="1"/>
              <a:t>ὑπὲρ</a:t>
            </a:r>
            <a:r>
              <a:rPr lang="el-GR" dirty="0"/>
              <a:t> </a:t>
            </a:r>
            <a:r>
              <a:rPr lang="el-GR" dirty="0" err="1"/>
              <a:t>οἶνον</a:t>
            </a:r>
            <a:r>
              <a:rPr lang="el-GR" dirty="0"/>
              <a:t> </a:t>
            </a:r>
            <a:r>
              <a:rPr lang="el-GR" dirty="0" err="1"/>
              <a:t>εὐθύτης</a:t>
            </a:r>
            <a:r>
              <a:rPr lang="el-GR" dirty="0"/>
              <a:t> </a:t>
            </a:r>
            <a:r>
              <a:rPr lang="el-GR" dirty="0" err="1"/>
              <a:t>ἠγάπησέν</a:t>
            </a:r>
            <a:r>
              <a:rPr lang="el-GR" dirty="0"/>
              <a:t> σε</a:t>
            </a:r>
            <a:r>
              <a:rPr lang="en-US" dirty="0"/>
              <a:t> (1:3-4</a:t>
            </a:r>
          </a:p>
        </p:txBody>
      </p:sp>
    </p:spTree>
    <p:extLst>
      <p:ext uri="{BB962C8B-B14F-4D97-AF65-F5344CB8AC3E}">
        <p14:creationId xmlns:p14="http://schemas.microsoft.com/office/powerpoint/2010/main" val="357964202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F3F0D-3DE7-98A4-CAA2-978D9253BFEB}"/>
              </a:ext>
            </a:extLst>
          </p:cNvPr>
          <p:cNvSpPr>
            <a:spLocks noGrp="1"/>
          </p:cNvSpPr>
          <p:nvPr>
            <p:ph type="title"/>
          </p:nvPr>
        </p:nvSpPr>
        <p:spPr/>
        <p:txBody>
          <a:bodyPr/>
          <a:lstStyle/>
          <a:p>
            <a:r>
              <a:rPr lang="el-GR" dirty="0"/>
              <a:t>Αστερούσια και Θυμίαμα</a:t>
            </a:r>
            <a:endParaRPr lang="en-US" dirty="0"/>
          </a:p>
        </p:txBody>
      </p:sp>
      <p:sp>
        <p:nvSpPr>
          <p:cNvPr id="3" name="Content Placeholder 2">
            <a:extLst>
              <a:ext uri="{FF2B5EF4-FFF2-40B4-BE49-F238E27FC236}">
                <a16:creationId xmlns:a16="http://schemas.microsoft.com/office/drawing/2014/main" id="{36E86A4B-1BB5-1B95-C0A2-CD06DB60ACCF}"/>
              </a:ext>
            </a:extLst>
          </p:cNvPr>
          <p:cNvSpPr>
            <a:spLocks noGrp="1"/>
          </p:cNvSpPr>
          <p:nvPr>
            <p:ph idx="1"/>
          </p:nvPr>
        </p:nvSpPr>
        <p:spPr/>
        <p:txBody>
          <a:bodyPr>
            <a:normAutofit fontScale="47500" lnSpcReduction="20000"/>
          </a:bodyPr>
          <a:lstStyle/>
          <a:p>
            <a:r>
              <a:rPr lang="el-GR" dirty="0"/>
              <a:t>Με βάση τις πηγές, τα βότανα και τα φυτά που ευδοκιμούν στην περιοχή των Αστερουσίων και της Κρήτης και συνδέονται άμεσα με τα αρώματα της Βίβλου και την παρασκευή θυμιάματος είναι τα εξής:</a:t>
            </a:r>
          </a:p>
          <a:p>
            <a:endParaRPr lang="el-GR" dirty="0"/>
          </a:p>
          <a:p>
            <a:r>
              <a:rPr lang="el-GR" dirty="0"/>
              <a:t>*   **</a:t>
            </a:r>
            <a:r>
              <a:rPr lang="el-GR" dirty="0" err="1"/>
              <a:t>Λαδανιά</a:t>
            </a:r>
            <a:r>
              <a:rPr lang="el-GR" dirty="0"/>
              <a:t> (</a:t>
            </a:r>
            <a:r>
              <a:rPr lang="el-GR" dirty="0" err="1"/>
              <a:t>Cistus</a:t>
            </a:r>
            <a:r>
              <a:rPr lang="el-GR" dirty="0"/>
              <a:t> </a:t>
            </a:r>
            <a:r>
              <a:rPr lang="el-GR" dirty="0" err="1"/>
              <a:t>creticus</a:t>
            </a:r>
            <a:r>
              <a:rPr lang="el-GR" dirty="0"/>
              <a:t>):** Είναι το πιο εμβληματικό βότανο της περιοχής, το οποίο παράγει την αρωματική ρητίνη **</a:t>
            </a:r>
            <a:r>
              <a:rPr lang="el-GR" dirty="0" err="1"/>
              <a:t>λάδανο</a:t>
            </a:r>
            <a:r>
              <a:rPr lang="el-GR" dirty="0"/>
              <a:t>**. Στις βιβλικές πηγές ταυτίζεται με το άρωμα **«</a:t>
            </a:r>
            <a:r>
              <a:rPr lang="el-GR" dirty="0" err="1"/>
              <a:t>λητό</a:t>
            </a:r>
            <a:r>
              <a:rPr lang="el-GR" dirty="0"/>
              <a:t>» (</a:t>
            </a:r>
            <a:r>
              <a:rPr lang="el-GR" dirty="0" err="1"/>
              <a:t>lot</a:t>
            </a:r>
            <a:r>
              <a:rPr lang="el-GR" dirty="0"/>
              <a:t> ή </a:t>
            </a:r>
            <a:r>
              <a:rPr lang="el-GR" dirty="0" err="1"/>
              <a:t>lotem</a:t>
            </a:r>
            <a:r>
              <a:rPr lang="el-GR" dirty="0"/>
              <a:t>)**. Το </a:t>
            </a:r>
            <a:r>
              <a:rPr lang="el-GR" dirty="0" err="1"/>
              <a:t>λάδανο</a:t>
            </a:r>
            <a:r>
              <a:rPr lang="el-GR" dirty="0"/>
              <a:t> αναφέρεται στη Γένεση (37:25) ως ένα από τα πολύτιμα αρώματα που μετέφεραν οι Ισμαηλίτες έμποροι στην Αίγυπτο και θεωρείται ένα από τα σημαντικότερα αρχαία συστατικά για την παρασκευή μύρων και θυμιαμάτων.</a:t>
            </a:r>
          </a:p>
          <a:p>
            <a:r>
              <a:rPr lang="el-GR" dirty="0"/>
              <a:t>*   **</a:t>
            </a:r>
            <a:r>
              <a:rPr lang="el-GR" dirty="0" err="1"/>
              <a:t>Σχίνος</a:t>
            </a:r>
            <a:r>
              <a:rPr lang="el-GR" dirty="0"/>
              <a:t> (</a:t>
            </a:r>
            <a:r>
              <a:rPr lang="el-GR" dirty="0" err="1"/>
              <a:t>Pistacia</a:t>
            </a:r>
            <a:r>
              <a:rPr lang="el-GR" dirty="0"/>
              <a:t> </a:t>
            </a:r>
            <a:r>
              <a:rPr lang="el-GR" dirty="0" err="1"/>
              <a:t>lentiscus</a:t>
            </a:r>
            <a:r>
              <a:rPr lang="el-GR" dirty="0"/>
              <a:t>):** Ο </a:t>
            </a:r>
            <a:r>
              <a:rPr lang="el-GR" dirty="0" err="1"/>
              <a:t>σχίνος</a:t>
            </a:r>
            <a:r>
              <a:rPr lang="el-GR" dirty="0"/>
              <a:t> είναι ευρύτατα διαδεδομένος στα Αστερούσια. Η ρητίνη του (μαστίχα) χρησιμοποιούνταν από τους αρχαίους Αιγυπτίους στην παρασκευή του **«</a:t>
            </a:r>
            <a:r>
              <a:rPr lang="el-GR" dirty="0" err="1"/>
              <a:t>κύφι</a:t>
            </a:r>
            <a:r>
              <a:rPr lang="el-GR" dirty="0"/>
              <a:t>»**, ενός σύνθετου θυμιάματος που είχε θρησκευτική σημασία. Οι πηγές αναφέρουν ότι η μαστίχα έχει ελαφρώς </a:t>
            </a:r>
            <a:r>
              <a:rPr lang="el-GR" dirty="0" err="1"/>
              <a:t>βαλσαμώδη</a:t>
            </a:r>
            <a:r>
              <a:rPr lang="el-GR" dirty="0"/>
              <a:t> οσμή και χρησιμοποιούνταν τόσο στην ταρίχευση όσο και στην παρασκευή αρωμάτων.</a:t>
            </a:r>
          </a:p>
          <a:p>
            <a:r>
              <a:rPr lang="el-GR" dirty="0"/>
              <a:t>*   **Κυπαρίσσι (</a:t>
            </a:r>
            <a:r>
              <a:rPr lang="el-GR" dirty="0" err="1"/>
              <a:t>Cupressus</a:t>
            </a:r>
            <a:r>
              <a:rPr lang="el-GR" dirty="0"/>
              <a:t> </a:t>
            </a:r>
            <a:r>
              <a:rPr lang="el-GR" dirty="0" err="1"/>
              <a:t>sempervirens</a:t>
            </a:r>
            <a:r>
              <a:rPr lang="el-GR" dirty="0"/>
              <a:t>):** Το ξύλο του κυπαρισσιού είναι γνωστό από την αρχαιότητα για την ανθεκτικότητά του και την **ευχάριστη οσμή** που αναδίδει. Στη Βιβλική παράδοση, το κυπαρίσσι αναφέρεται συχνά ως σύμβολο δόξας και ομορφιάς, ενώ το άρωμά του θεωρούνταν ιδανικό για ιερούς χώρους.</a:t>
            </a:r>
          </a:p>
          <a:p>
            <a:r>
              <a:rPr lang="el-GR" dirty="0"/>
              <a:t>*   **Άρκευθος (</a:t>
            </a:r>
            <a:r>
              <a:rPr lang="el-GR" dirty="0" err="1"/>
              <a:t>Juniperus</a:t>
            </a:r>
            <a:r>
              <a:rPr lang="el-GR" dirty="0"/>
              <a:t> </a:t>
            </a:r>
            <a:r>
              <a:rPr lang="el-GR" dirty="0" err="1"/>
              <a:t>spp</a:t>
            </a:r>
            <a:r>
              <a:rPr lang="el-GR" dirty="0"/>
              <a:t>.):** Πολλά είδη αρκεύθου (που συχνά συγχέονται με τους κέδρους στις αρχαίες πηγές) απαντώνται στην περιοχή. Οι καρποί και το ξύλο τους χρησιμοποιούνταν ως συστατικά στο θυμίαμα «</a:t>
            </a:r>
            <a:r>
              <a:rPr lang="el-GR" dirty="0" err="1"/>
              <a:t>κύφι</a:t>
            </a:r>
            <a:r>
              <a:rPr lang="el-GR" dirty="0"/>
              <a:t>», προσδίδοντας ιδιαίτερες αρωματικές ιδιότητες.</a:t>
            </a:r>
          </a:p>
          <a:p>
            <a:r>
              <a:rPr lang="el-GR" dirty="0"/>
              <a:t>*   **Κρόκος (</a:t>
            </a:r>
            <a:r>
              <a:rPr lang="el-GR" dirty="0" err="1"/>
              <a:t>Crocus</a:t>
            </a:r>
            <a:r>
              <a:rPr lang="el-GR" dirty="0"/>
              <a:t> </a:t>
            </a:r>
            <a:r>
              <a:rPr lang="el-GR" dirty="0" err="1"/>
              <a:t>sativus</a:t>
            </a:r>
            <a:r>
              <a:rPr lang="el-GR" dirty="0"/>
              <a:t>):** Ο κρόκος αναφέρεται ως ένα από τα **τέσσερα αρώματα** που έλαβε ο Αδάμ από τον Παράδεισο πριν την έξωσή του. Η χρήση του στο θυμίαμα και τη λατρεία ήταν διαδεδομένη, καθώς προσέφερε μια μοναδική «ευωδία πνευματική».</a:t>
            </a:r>
          </a:p>
          <a:p>
            <a:r>
              <a:rPr lang="el-GR" dirty="0"/>
              <a:t>*   **Βρύα και Λειχήνες (</a:t>
            </a:r>
            <a:r>
              <a:rPr lang="el-GR" dirty="0" err="1"/>
              <a:t>Evernia</a:t>
            </a:r>
            <a:r>
              <a:rPr lang="el-GR" dirty="0"/>
              <a:t> </a:t>
            </a:r>
            <a:r>
              <a:rPr lang="el-GR" dirty="0" err="1"/>
              <a:t>furfuracea</a:t>
            </a:r>
            <a:r>
              <a:rPr lang="el-GR" dirty="0"/>
              <a:t>):** Στις πηγές αναφέρεται ο λειχήνας «</a:t>
            </a:r>
            <a:r>
              <a:rPr lang="el-GR" dirty="0" err="1"/>
              <a:t>oak</a:t>
            </a:r>
            <a:r>
              <a:rPr lang="el-GR" dirty="0"/>
              <a:t> </a:t>
            </a:r>
            <a:r>
              <a:rPr lang="el-GR" dirty="0" err="1"/>
              <a:t>moss</a:t>
            </a:r>
            <a:r>
              <a:rPr lang="el-GR" dirty="0"/>
              <a:t>», ο οποίος αναπτύσσεται σε δέντρα της Μεσογείου και εκλύει ένα χαρακτηριστικό άρωμα **μόσχου και λεβάντας** όταν χρησιμοποιείται σε αρωματικά μείγματα.</a:t>
            </a:r>
          </a:p>
          <a:p>
            <a:endParaRPr lang="el-GR" dirty="0"/>
          </a:p>
          <a:p>
            <a:r>
              <a:rPr lang="el-GR" dirty="0"/>
              <a:t>Όταν παρασκευάζετε λιβάνι με αυτά τα υλικά, συνδυάζετε τη **φυσική ευωδία των Αστερουσίων** με την πανάρχαια παράδοση των αρωμάτων της Βίβλου, μετατρέποντας την τοπική χλωρίδα σε μέσο προσευχής και πνευματικής ανάτασης.</a:t>
            </a:r>
            <a:endParaRPr lang="en-US" dirty="0"/>
          </a:p>
        </p:txBody>
      </p:sp>
    </p:spTree>
    <p:extLst>
      <p:ext uri="{BB962C8B-B14F-4D97-AF65-F5344CB8AC3E}">
        <p14:creationId xmlns:p14="http://schemas.microsoft.com/office/powerpoint/2010/main" val="143812473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5DAE9-7341-6AEB-5545-D08403FB68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5750FE-B1F6-89B6-D9D8-DEDB75740C19}"/>
              </a:ext>
            </a:extLst>
          </p:cNvPr>
          <p:cNvSpPr>
            <a:spLocks noGrp="1"/>
          </p:cNvSpPr>
          <p:nvPr>
            <p:ph type="title"/>
          </p:nvPr>
        </p:nvSpPr>
        <p:spPr>
          <a:xfrm>
            <a:off x="1371599" y="294538"/>
            <a:ext cx="9895951" cy="1033669"/>
          </a:xfrm>
        </p:spPr>
        <p:txBody>
          <a:bodyPr>
            <a:normAutofit/>
          </a:bodyPr>
          <a:lstStyle/>
          <a:p>
            <a:pPr algn="ctr"/>
            <a:r>
              <a:rPr lang="el-GR" sz="2200" b="1" dirty="0">
                <a:solidFill>
                  <a:srgbClr val="FFFFFF"/>
                </a:solidFill>
              </a:rPr>
              <a:t>"Μη μου άπτου: Δοκιμή θεολογικής σκηνοθεσίας έρωτος αγαπητικού</a:t>
            </a:r>
            <a:br>
              <a:rPr lang="en-US" sz="2200" dirty="0">
                <a:solidFill>
                  <a:srgbClr val="FFFFFF"/>
                </a:solidFill>
              </a:rPr>
            </a:br>
            <a:r>
              <a:rPr lang="el-GR" sz="2200" b="1" dirty="0">
                <a:solidFill>
                  <a:srgbClr val="FFFFFF"/>
                </a:solidFill>
              </a:rPr>
              <a:t>Από τον Δρ. Χρυσόστομο Σταμούλη</a:t>
            </a:r>
            <a:br>
              <a:rPr lang="en-US" sz="2200" dirty="0">
                <a:solidFill>
                  <a:srgbClr val="FFFFFF"/>
                </a:solidFill>
              </a:rPr>
            </a:br>
            <a:r>
              <a:rPr lang="el-GR" sz="2200" dirty="0" err="1">
                <a:solidFill>
                  <a:srgbClr val="FFFFFF"/>
                </a:solidFill>
              </a:rPr>
              <a:t>Εε</a:t>
            </a:r>
            <a:endParaRPr lang="en-US" sz="2200" dirty="0">
              <a:solidFill>
                <a:srgbClr val="FFFFFF"/>
              </a:solidFill>
            </a:endParaRPr>
          </a:p>
        </p:txBody>
      </p:sp>
      <p:sp>
        <p:nvSpPr>
          <p:cNvPr id="3" name="Content Placeholder 2">
            <a:extLst>
              <a:ext uri="{FF2B5EF4-FFF2-40B4-BE49-F238E27FC236}">
                <a16:creationId xmlns:a16="http://schemas.microsoft.com/office/drawing/2014/main" id="{366456EA-6C68-F089-C481-8AD47B2CA4B4}"/>
              </a:ext>
            </a:extLst>
          </p:cNvPr>
          <p:cNvSpPr>
            <a:spLocks noGrp="1"/>
          </p:cNvSpPr>
          <p:nvPr>
            <p:ph idx="1"/>
          </p:nvPr>
        </p:nvSpPr>
        <p:spPr>
          <a:xfrm>
            <a:off x="1371599" y="2318196"/>
            <a:ext cx="9724031" cy="4143563"/>
          </a:xfrm>
        </p:spPr>
        <p:txBody>
          <a:bodyPr anchor="ctr">
            <a:normAutofit/>
          </a:bodyPr>
          <a:lstStyle/>
          <a:p>
            <a:pPr algn="just"/>
            <a:r>
              <a:rPr lang="el-GR" sz="1700" dirty="0"/>
              <a:t>Στον σύγχρονο κόσμο που πασχίζει να μείνει "συνδεδεμένος" με κάθε τρόπο, ανάγοντας την τεχνολογία σε μια εκδοχή θρησκευτικού συστήματος, γίνεται επιτακτική ανάγκη της ανάγνωσης των Γραφών υπό νέο φως, ώστε να θυμηθούμε ποια είναι η ρίζα της επαφής: η Αγάπη.</a:t>
            </a:r>
            <a:endParaRPr lang="en-US" sz="1700" dirty="0"/>
          </a:p>
          <a:p>
            <a:pPr algn="ctr"/>
            <a:r>
              <a:rPr lang="el-GR" sz="1700" b="1" dirty="0" err="1"/>
              <a:t>Άλλ</a:t>
            </a:r>
            <a:r>
              <a:rPr lang="el-GR" sz="1700" b="1" dirty="0"/>
              <a:t>' ύστερα, όταν ήρθε να τον μυρώσει</a:t>
            </a:r>
            <a:endParaRPr lang="en-US" sz="1700" b="1" dirty="0"/>
          </a:p>
          <a:p>
            <a:pPr algn="ctr"/>
            <a:r>
              <a:rPr lang="el-GR" sz="1700" b="1" dirty="0"/>
              <a:t>στον τάφο του, μ' υγρό απ' τα δάκρυα πρόσωπο,</a:t>
            </a:r>
            <a:endParaRPr lang="en-US" sz="1700" b="1" dirty="0"/>
          </a:p>
          <a:p>
            <a:pPr algn="ctr"/>
            <a:r>
              <a:rPr lang="el-GR" sz="1700" b="1" dirty="0"/>
              <a:t>είχε για χάρη της αναστηθεί κιόλας,</a:t>
            </a:r>
            <a:endParaRPr lang="en-US" sz="1700" b="1" dirty="0"/>
          </a:p>
          <a:p>
            <a:pPr algn="ctr"/>
            <a:r>
              <a:rPr lang="el-GR" sz="1700" b="1" dirty="0"/>
              <a:t>μόνο για να της πει πιο ευτυχισμένος: "Όχι."</a:t>
            </a:r>
            <a:endParaRPr lang="en-US" sz="1700" b="1" dirty="0"/>
          </a:p>
          <a:p>
            <a:pPr algn="ctr"/>
            <a:r>
              <a:rPr lang="el-GR" sz="1700" b="1" dirty="0"/>
              <a:t>Ράινερ Μαρία </a:t>
            </a:r>
            <a:r>
              <a:rPr lang="el-GR" sz="1700" b="1" dirty="0" err="1"/>
              <a:t>Ρίλκε</a:t>
            </a:r>
            <a:r>
              <a:rPr lang="el-GR" sz="1700" b="1" dirty="0"/>
              <a:t>, "Ο </a:t>
            </a:r>
            <a:r>
              <a:rPr lang="el-GR" sz="1700" b="1" dirty="0" err="1"/>
              <a:t>Αναστάς</a:t>
            </a:r>
            <a:r>
              <a:rPr lang="el-GR" sz="1700" b="1" dirty="0"/>
              <a:t>"</a:t>
            </a:r>
            <a:endParaRPr lang="en-US" sz="1700" b="1" dirty="0"/>
          </a:p>
          <a:p>
            <a:pPr algn="just"/>
            <a:r>
              <a:rPr lang="el-GR" sz="1700" dirty="0"/>
              <a:t>Γιατί το "όχι", γιατί το "μη"; Ενάντια, λοιπόν, στο "</a:t>
            </a:r>
            <a:r>
              <a:rPr lang="el-GR" sz="1700" dirty="0" err="1"/>
              <a:t>εγένετο</a:t>
            </a:r>
            <a:r>
              <a:rPr lang="el-GR" sz="1700" dirty="0"/>
              <a:t>", επιστροφή στο "είπε"; Ενάντια στη σάρκα που προσέλαβε και στη θεολογία της αφής που με τόσο δυναμικό τρόπο ο ίδιος εγκαινίασε; Αφ' υψηλού, δηλαδή, όπως οι τόσοι και τόσοι θεοί της ιστορίας; Από απόσταση. Δεν είναι όλοι ίσοι, δεν όλα ίσα. Εδώ το ιερό, εκεί το βέβηλο. Εδώ ο Θεός, εκεί ο άνθρωπος.</a:t>
            </a:r>
            <a:endParaRPr lang="en-US" sz="1700" dirty="0"/>
          </a:p>
          <a:p>
            <a:endParaRPr lang="en-US" sz="1700" dirty="0"/>
          </a:p>
        </p:txBody>
      </p:sp>
    </p:spTree>
    <p:extLst>
      <p:ext uri="{BB962C8B-B14F-4D97-AF65-F5344CB8AC3E}">
        <p14:creationId xmlns:p14="http://schemas.microsoft.com/office/powerpoint/2010/main" val="14256084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5616</TotalTime>
  <Words>11232</Words>
  <Application>Microsoft Office PowerPoint</Application>
  <PresentationFormat>Widescreen</PresentationFormat>
  <Paragraphs>637</Paragraphs>
  <Slides>104</Slides>
  <Notes>6</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104</vt:i4>
      </vt:variant>
    </vt:vector>
  </HeadingPairs>
  <TitlesOfParts>
    <vt:vector size="116" baseType="lpstr">
      <vt:lpstr>Meiryo</vt:lpstr>
      <vt:lpstr>Aptos</vt:lpstr>
      <vt:lpstr>Aptos Display</vt:lpstr>
      <vt:lpstr>Arial</vt:lpstr>
      <vt:lpstr>Calibri</vt:lpstr>
      <vt:lpstr>Cambria Math</vt:lpstr>
      <vt:lpstr>Century Gothic</vt:lpstr>
      <vt:lpstr>Comic Sans MS</vt:lpstr>
      <vt:lpstr>Noto Sans Symbols</vt:lpstr>
      <vt:lpstr>Times New Roman</vt:lpstr>
      <vt:lpstr>Wingdings</vt:lpstr>
      <vt:lpstr>Office Theme</vt:lpstr>
      <vt:lpstr>«Η “τεχνολογία” της προσευχής: Τα αρώματα της Βίβλου»  «Αστερουσίων Πολιτεία 2026» | 27–30 Αυγούστου </vt:lpstr>
      <vt:lpstr>«Συστατικά»</vt:lpstr>
      <vt:lpstr>Από+Δόμηση </vt:lpstr>
      <vt:lpstr>Ψυχική Υγεία στην Αφαίρεση και όχι στην Πρόσθεση </vt:lpstr>
      <vt:lpstr>Byung-Chul Han   https://www.o mnesmag.com/en/focus/the-surprising-proposals-of-byung-chul-han/   </vt:lpstr>
      <vt:lpstr>«Η Σοφία είναι «χειρωνακτική!»: Cult, Culture, Cultivate (= Λειτουργία) </vt:lpstr>
      <vt:lpstr>«Παχυσαρκία Πληροφορίας»  Υστερία Υπερδιέγερσης και Αυτο+ϊκανοποίησης</vt:lpstr>
      <vt:lpstr>PowerPoint Presentation</vt:lpstr>
      <vt:lpstr>«Διαφάνεια – Υπερέκθεση Εαυτού»</vt:lpstr>
      <vt:lpstr>ΤΕΧΝΗ – ΣΥΝΑΙΣΘΗΜΑΤΑ ΜΟΥΣΙΚΗ </vt:lpstr>
      <vt:lpstr>Μουσική Ευωδία: Σιγόντο - ακομπανιαμεντο της Χειροτεχνίας</vt:lpstr>
      <vt:lpstr>Η δύναμη τής Οσμής Μυρωδιά &lt; Μύρο &lt; Λίπος, πάχος  (εβρ. bosem or besem)</vt:lpstr>
      <vt:lpstr>Ex oriente Lux:  ΑΝΑΤΟΛΗ + ΤΕΧΝΙΚΕΣ ΠΡΟΣΕΥΧΗΤΙΚΟΥ ΔΙΑΛΟΓΙΣΜΟΥ + ΔΥΣΗ</vt:lpstr>
      <vt:lpstr>Kεχριμπάρι (ή «ηλέκτρινο»)</vt:lpstr>
      <vt:lpstr>Ωραιολάτρης</vt:lpstr>
      <vt:lpstr>Κολόνια: Τραβάει Χρόνια…!  </vt:lpstr>
      <vt:lpstr>Βιβλιογραφία  </vt:lpstr>
      <vt:lpstr>«Όταν η Χημεία = «Χυμία» συνάντησε την Θεολογία»</vt:lpstr>
      <vt:lpstr>PowerPoint Presentation</vt:lpstr>
      <vt:lpstr>Η ΔΥΝΑΜΗ ΤΗΣ ΟΣΦΡΗΣΗΣ: «Το όνομά σου κολόνια που σκορπίστηκε» (Άσμα) </vt:lpstr>
      <vt:lpstr>«Λεξικό»</vt:lpstr>
      <vt:lpstr>Λεξικό Ι: Θυμίαμα</vt:lpstr>
      <vt:lpstr>Αστερούσια: Όρη «Θυμιαμάτων» και Ηδυσμάτων </vt:lpstr>
      <vt:lpstr>Λεξικό ΙΙ</vt:lpstr>
      <vt:lpstr>Μήλον το εύοσμον (πρβλ. της έριδος) </vt:lpstr>
      <vt:lpstr>Λεξικό ΙΙΙ: Λίβανος</vt:lpstr>
      <vt:lpstr>Λεξικό IV: ΒοσβελίαΒοσβελία (boswellia),</vt:lpstr>
      <vt:lpstr>Boswellia sacra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Σύνοψη</vt:lpstr>
      <vt:lpstr>«Πρώτη» Διαθήκη και Μυρωδιές</vt:lpstr>
      <vt:lpstr>Παράδεισος - Αποστασία</vt:lpstr>
      <vt:lpstr>ΑΡΩΜΑΤΑ ΚΑΙ ΘΥΜΙΑΜΑΤΑ Isra+El</vt:lpstr>
      <vt:lpstr>Θυμίαμα :  «Φαρμακευτικά»!!! </vt:lpstr>
      <vt:lpstr>Θυσία = Θυμίαμα</vt:lpstr>
      <vt:lpstr>Άσμα και Αρώματα</vt:lpstr>
      <vt:lpstr>Άσμα Ασμάτων ΙΙ</vt:lpstr>
      <vt:lpstr>Άσμα ΙΙΙ</vt:lpstr>
      <vt:lpstr>Το πιο όμορφο από του Σολομώντα τα τραγούδια. </vt:lpstr>
      <vt:lpstr>Άσμα </vt:lpstr>
      <vt:lpstr>PowerPoint Presentation</vt:lpstr>
      <vt:lpstr>Εσθήρ - Αστέρι (Μυρτώ = Αφρίς) 2, 12</vt:lpstr>
      <vt:lpstr>Καινή Διαθήκη και Θυμίαμα</vt:lpstr>
      <vt:lpstr>Πομπηία και Αρώματα </vt:lpstr>
      <vt:lpstr>Μονομάχοι Ρώμης: Αίμα + Ιδρώτας (αφροδισιακό)  Χρησιμοποιούσαν ανθρώπινα ούρα για πλύση στόματος, αλλά και την αμμωνία των ούρων για τη λεύκανση της μπουγάδας....   Διαβάστε όλο το άρθρο: http://www.mixanitouxronou.gr/giatrosofia-gia-kathe-noso-epinan-alesmenous-orchis-kastora-gia-antisillipsi-ke-edinan-siropi-morfinis-se-atakta-pedia/</vt:lpstr>
      <vt:lpstr>Καινή Διαθήκη: *Μάγοι Ανατολής  *Γυναίκα  *Ιωσήφ &amp; Νικόδημος</vt:lpstr>
      <vt:lpstr>Ζαχαρίας και Θυμίαμα</vt:lpstr>
      <vt:lpstr>PowerPoint Presentation</vt:lpstr>
      <vt:lpstr>Τελετουργικό «Ξενίας Δεσποτικής»  (Λκ 7, 44-50) </vt:lpstr>
      <vt:lpstr>Μ. Τετάρτη «Πόρνη Γυναίκα»(?) συντρίψασα τὸ ἀλάβαστρον (Υμνολογία)</vt:lpstr>
      <vt:lpstr>Ιωσήφ και Νικόδημος: Μυρο+Φόροι</vt:lpstr>
      <vt:lpstr>Απο+Κάλυψη Ιωάννη Ι</vt:lpstr>
      <vt:lpstr>Απο+Κάλυψη Ιωάννη ΙΙ</vt:lpstr>
      <vt:lpstr>Από+Κάλυψη Ιωάννη ΙΙΙ</vt:lpstr>
      <vt:lpstr>Κυρία Εκκλησία</vt:lpstr>
      <vt:lpstr>ΑΡΩΜΑΤΑ – ΛΙΒΑΝΙ: Απαγορευμένα μέχρι τον 4ο αι. μ.Χ.!</vt:lpstr>
      <vt:lpstr>Αποστροφή προς το Θυμίαμα!!!</vt:lpstr>
      <vt:lpstr>Μαρκελίνα ενώπιον Χριστού, Παύλου + Ομήρου Πυθαγόρα!!!</vt:lpstr>
      <vt:lpstr>PowerPoint Presentation</vt:lpstr>
      <vt:lpstr>Βίος Αδάμ και Εύας &lt; Διαθήκη Μωυσέως!</vt:lpstr>
      <vt:lpstr>Βίος Αδάμ και Εύας ΙΙ</vt:lpstr>
      <vt:lpstr>Βίος Αδάμ και Εύας ΙΙΙ</vt:lpstr>
      <vt:lpstr>Απόκρυφη Γραμματεία</vt:lpstr>
      <vt:lpstr>Πολιτεία Ρωμαίων: «Αρχαίων» και Νέων»</vt:lpstr>
      <vt:lpstr>Lampe II</vt:lpstr>
      <vt:lpstr>Video: Ρητίνες και Επουράνια Αρώματα</vt:lpstr>
      <vt:lpstr>"Μη μου άπτου: Δοκιμή θεολογικής σκηνοθεσίας έρωτος αγαπητικού Από τον Δρ. Χρυσόστομο Σταμούλη «Εις μνημόσυνον» </vt:lpstr>
      <vt:lpstr>Ντίνος Χριστιανόπουλος</vt:lpstr>
      <vt:lpstr>Επίμετρο:  Θυμίαμα - Μύρο </vt:lpstr>
      <vt:lpstr>Άσμα Ασμάτων ΙΙ</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Ο ερχομός του γαμπρού </vt:lpstr>
      <vt:lpstr>PowerPoint Presentation</vt:lpstr>
      <vt:lpstr>PowerPoint Presentation</vt:lpstr>
      <vt:lpstr>Αστερούσια και Θυμίαμα</vt:lpstr>
      <vt:lpstr>"Μη μου άπτου: Δοκιμή θεολογικής σκηνοθεσίας έρωτος αγαπητικού Από τον Δρ. Χρυσόστομο Σταμούλη Εε</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Sotirios Despotis</dc:creator>
  <cp:lastModifiedBy>Sotirios Despotis</cp:lastModifiedBy>
  <cp:revision>1</cp:revision>
  <cp:lastPrinted>2026-08-19T16:11:00Z</cp:lastPrinted>
  <dcterms:created xsi:type="dcterms:W3CDTF">2026-08-11T05:52:07Z</dcterms:created>
  <dcterms:modified xsi:type="dcterms:W3CDTF">2026-08-22T14:33:36Z</dcterms:modified>
</cp:coreProperties>
</file>