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2" r:id="rId5"/>
    <p:sldId id="277" r:id="rId6"/>
    <p:sldId id="259" r:id="rId7"/>
    <p:sldId id="273" r:id="rId8"/>
    <p:sldId id="274" r:id="rId9"/>
    <p:sldId id="260" r:id="rId10"/>
    <p:sldId id="275" r:id="rId11"/>
    <p:sldId id="271" r:id="rId12"/>
    <p:sldId id="261" r:id="rId13"/>
    <p:sldId id="276" r:id="rId14"/>
    <p:sldId id="262" r:id="rId15"/>
    <p:sldId id="263" r:id="rId16"/>
    <p:sldId id="264" r:id="rId17"/>
    <p:sldId id="278" r:id="rId18"/>
    <p:sldId id="265" r:id="rId19"/>
    <p:sldId id="266" r:id="rId20"/>
    <p:sldId id="279" r:id="rId21"/>
    <p:sldId id="267" r:id="rId22"/>
    <p:sldId id="269" r:id="rId23"/>
    <p:sldId id="270" r:id="rId24"/>
    <p:sldId id="268" r:id="rId25"/>
    <p:sldId id="280"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1727E-24B0-4F3F-8536-DE5191608BFE}" v="341" dt="2024-09-27T05:36:06.660"/>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59" d="100"/>
          <a:sy n="59" d="100"/>
        </p:scale>
        <p:origin x="2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Despotis" userId="675ecd67-d539-4644-89de-f4ff11899b70" providerId="ADAL" clId="{B441727E-24B0-4F3F-8536-DE5191608BFE}"/>
    <pc:docChg chg="undo custSel addSld modSld sldOrd">
      <pc:chgData name="Sotirios Despotis" userId="675ecd67-d539-4644-89de-f4ff11899b70" providerId="ADAL" clId="{B441727E-24B0-4F3F-8536-DE5191608BFE}" dt="2024-09-27T05:40:12.522" v="2087" actId="20577"/>
      <pc:docMkLst>
        <pc:docMk/>
      </pc:docMkLst>
      <pc:sldChg chg="modSp mod">
        <pc:chgData name="Sotirios Despotis" userId="675ecd67-d539-4644-89de-f4ff11899b70" providerId="ADAL" clId="{B441727E-24B0-4F3F-8536-DE5191608BFE}" dt="2024-09-25T05:52:29.208" v="324" actId="20577"/>
        <pc:sldMkLst>
          <pc:docMk/>
          <pc:sldMk cId="477355751" sldId="256"/>
        </pc:sldMkLst>
        <pc:spChg chg="mod">
          <ac:chgData name="Sotirios Despotis" userId="675ecd67-d539-4644-89de-f4ff11899b70" providerId="ADAL" clId="{B441727E-24B0-4F3F-8536-DE5191608BFE}" dt="2024-09-25T05:52:29.208" v="324" actId="20577"/>
          <ac:spMkLst>
            <pc:docMk/>
            <pc:sldMk cId="477355751" sldId="256"/>
            <ac:spMk id="2" creationId="{6CCD0D5A-819F-56C0-E02D-0DDCA9848B65}"/>
          </ac:spMkLst>
        </pc:spChg>
      </pc:sldChg>
      <pc:sldChg chg="modSp mod">
        <pc:chgData name="Sotirios Despotis" userId="675ecd67-d539-4644-89de-f4ff11899b70" providerId="ADAL" clId="{B441727E-24B0-4F3F-8536-DE5191608BFE}" dt="2024-09-26T19:03:37.854" v="432" actId="20577"/>
        <pc:sldMkLst>
          <pc:docMk/>
          <pc:sldMk cId="1594051369" sldId="257"/>
        </pc:sldMkLst>
        <pc:spChg chg="mod">
          <ac:chgData name="Sotirios Despotis" userId="675ecd67-d539-4644-89de-f4ff11899b70" providerId="ADAL" clId="{B441727E-24B0-4F3F-8536-DE5191608BFE}" dt="2024-09-26T19:03:17.513" v="400" actId="20577"/>
          <ac:spMkLst>
            <pc:docMk/>
            <pc:sldMk cId="1594051369" sldId="257"/>
            <ac:spMk id="2" creationId="{353A0B46-BBF3-FAFD-8D6B-01A7A9B3EBC8}"/>
          </ac:spMkLst>
        </pc:spChg>
        <pc:graphicFrameChg chg="mod">
          <ac:chgData name="Sotirios Despotis" userId="675ecd67-d539-4644-89de-f4ff11899b70" providerId="ADAL" clId="{B441727E-24B0-4F3F-8536-DE5191608BFE}" dt="2024-09-26T19:03:37.854" v="432" actId="20577"/>
          <ac:graphicFrameMkLst>
            <pc:docMk/>
            <pc:sldMk cId="1594051369" sldId="257"/>
            <ac:graphicFrameMk id="5" creationId="{539DC768-0C56-679A-D418-3F65F36699EC}"/>
          </ac:graphicFrameMkLst>
        </pc:graphicFrameChg>
      </pc:sldChg>
      <pc:sldChg chg="modSp">
        <pc:chgData name="Sotirios Despotis" userId="675ecd67-d539-4644-89de-f4ff11899b70" providerId="ADAL" clId="{B441727E-24B0-4F3F-8536-DE5191608BFE}" dt="2024-09-25T05:53:27.072" v="336" actId="20577"/>
        <pc:sldMkLst>
          <pc:docMk/>
          <pc:sldMk cId="444969735" sldId="258"/>
        </pc:sldMkLst>
        <pc:graphicFrameChg chg="mod">
          <ac:chgData name="Sotirios Despotis" userId="675ecd67-d539-4644-89de-f4ff11899b70" providerId="ADAL" clId="{B441727E-24B0-4F3F-8536-DE5191608BFE}" dt="2024-09-25T05:53:27.072" v="336" actId="20577"/>
          <ac:graphicFrameMkLst>
            <pc:docMk/>
            <pc:sldMk cId="444969735" sldId="258"/>
            <ac:graphicFrameMk id="5" creationId="{6404014A-9642-B46E-7666-2B66D3300492}"/>
          </ac:graphicFrameMkLst>
        </pc:graphicFrameChg>
      </pc:sldChg>
      <pc:sldChg chg="addSp delSp modSp mod">
        <pc:chgData name="Sotirios Despotis" userId="675ecd67-d539-4644-89de-f4ff11899b70" providerId="ADAL" clId="{B441727E-24B0-4F3F-8536-DE5191608BFE}" dt="2024-09-27T05:19:58.102" v="1418" actId="20577"/>
        <pc:sldMkLst>
          <pc:docMk/>
          <pc:sldMk cId="4034356887" sldId="259"/>
        </pc:sldMkLst>
        <pc:spChg chg="mod">
          <ac:chgData name="Sotirios Despotis" userId="675ecd67-d539-4644-89de-f4ff11899b70" providerId="ADAL" clId="{B441727E-24B0-4F3F-8536-DE5191608BFE}" dt="2024-09-27T05:19:58.102" v="1418" actId="20577"/>
          <ac:spMkLst>
            <pc:docMk/>
            <pc:sldMk cId="4034356887" sldId="259"/>
            <ac:spMk id="2" creationId="{55438908-E91B-9FB3-55A4-6A827C9716BF}"/>
          </ac:spMkLst>
        </pc:spChg>
        <pc:spChg chg="mod">
          <ac:chgData name="Sotirios Despotis" userId="675ecd67-d539-4644-89de-f4ff11899b70" providerId="ADAL" clId="{B441727E-24B0-4F3F-8536-DE5191608BFE}" dt="2024-09-27T05:06:32.888" v="732" actId="123"/>
          <ac:spMkLst>
            <pc:docMk/>
            <pc:sldMk cId="4034356887" sldId="259"/>
            <ac:spMk id="3" creationId="{D94EB6C5-5C81-3CCD-F171-809D4815664D}"/>
          </ac:spMkLst>
        </pc:spChg>
        <pc:spChg chg="del">
          <ac:chgData name="Sotirios Despotis" userId="675ecd67-d539-4644-89de-f4ff11899b70" providerId="ADAL" clId="{B441727E-24B0-4F3F-8536-DE5191608BFE}" dt="2024-09-25T05:39:47.446" v="22" actId="26606"/>
          <ac:spMkLst>
            <pc:docMk/>
            <pc:sldMk cId="4034356887" sldId="259"/>
            <ac:spMk id="8" creationId="{907EF6B7-1338-4443-8C46-6A318D952DFD}"/>
          </ac:spMkLst>
        </pc:spChg>
        <pc:spChg chg="del">
          <ac:chgData name="Sotirios Despotis" userId="675ecd67-d539-4644-89de-f4ff11899b70" providerId="ADAL" clId="{B441727E-24B0-4F3F-8536-DE5191608BFE}" dt="2024-09-25T05:39:47.446" v="22" actId="26606"/>
          <ac:spMkLst>
            <pc:docMk/>
            <pc:sldMk cId="4034356887" sldId="259"/>
            <ac:spMk id="10" creationId="{DAAE4CDD-124C-4DCF-9584-B6033B545DD5}"/>
          </ac:spMkLst>
        </pc:spChg>
        <pc:spChg chg="del">
          <ac:chgData name="Sotirios Despotis" userId="675ecd67-d539-4644-89de-f4ff11899b70" providerId="ADAL" clId="{B441727E-24B0-4F3F-8536-DE5191608BFE}" dt="2024-09-25T05:39:47.446" v="22" actId="26606"/>
          <ac:spMkLst>
            <pc:docMk/>
            <pc:sldMk cId="4034356887" sldId="259"/>
            <ac:spMk id="12" creationId="{081E4A58-353D-44AE-B2FC-2A74E2E400F7}"/>
          </ac:spMkLst>
        </pc:spChg>
        <pc:spChg chg="add">
          <ac:chgData name="Sotirios Despotis" userId="675ecd67-d539-4644-89de-f4ff11899b70" providerId="ADAL" clId="{B441727E-24B0-4F3F-8536-DE5191608BFE}" dt="2024-09-25T05:39:47.446" v="22" actId="26606"/>
          <ac:spMkLst>
            <pc:docMk/>
            <pc:sldMk cId="4034356887" sldId="259"/>
            <ac:spMk id="17" creationId="{09588DA8-065E-4F6F-8EFD-43104AB2E0CF}"/>
          </ac:spMkLst>
        </pc:spChg>
        <pc:spChg chg="add">
          <ac:chgData name="Sotirios Despotis" userId="675ecd67-d539-4644-89de-f4ff11899b70" providerId="ADAL" clId="{B441727E-24B0-4F3F-8536-DE5191608BFE}" dt="2024-09-25T05:39:47.446" v="22" actId="26606"/>
          <ac:spMkLst>
            <pc:docMk/>
            <pc:sldMk cId="4034356887" sldId="259"/>
            <ac:spMk id="19" creationId="{C4285719-470E-454C-AF62-8323075F1F5B}"/>
          </ac:spMkLst>
        </pc:spChg>
        <pc:spChg chg="add">
          <ac:chgData name="Sotirios Despotis" userId="675ecd67-d539-4644-89de-f4ff11899b70" providerId="ADAL" clId="{B441727E-24B0-4F3F-8536-DE5191608BFE}" dt="2024-09-25T05:39:47.446" v="22" actId="26606"/>
          <ac:spMkLst>
            <pc:docMk/>
            <pc:sldMk cId="4034356887" sldId="259"/>
            <ac:spMk id="21" creationId="{CD9FE4EF-C4D8-49A0-B2FF-81D8DB7D8A24}"/>
          </ac:spMkLst>
        </pc:spChg>
        <pc:spChg chg="add">
          <ac:chgData name="Sotirios Despotis" userId="675ecd67-d539-4644-89de-f4ff11899b70" providerId="ADAL" clId="{B441727E-24B0-4F3F-8536-DE5191608BFE}" dt="2024-09-25T05:39:47.446" v="22" actId="26606"/>
          <ac:spMkLst>
            <pc:docMk/>
            <pc:sldMk cId="4034356887" sldId="259"/>
            <ac:spMk id="23" creationId="{4300840D-0A0B-4512-BACA-B439D5B9C57C}"/>
          </ac:spMkLst>
        </pc:spChg>
        <pc:spChg chg="add">
          <ac:chgData name="Sotirios Despotis" userId="675ecd67-d539-4644-89de-f4ff11899b70" providerId="ADAL" clId="{B441727E-24B0-4F3F-8536-DE5191608BFE}" dt="2024-09-25T05:39:47.446" v="22" actId="26606"/>
          <ac:spMkLst>
            <pc:docMk/>
            <pc:sldMk cId="4034356887" sldId="259"/>
            <ac:spMk id="25" creationId="{D2B78728-A580-49A7-84F9-6EF6F583ADE0}"/>
          </ac:spMkLst>
        </pc:spChg>
        <pc:spChg chg="add">
          <ac:chgData name="Sotirios Despotis" userId="675ecd67-d539-4644-89de-f4ff11899b70" providerId="ADAL" clId="{B441727E-24B0-4F3F-8536-DE5191608BFE}" dt="2024-09-25T05:39:47.446" v="22" actId="26606"/>
          <ac:spMkLst>
            <pc:docMk/>
            <pc:sldMk cId="4034356887" sldId="259"/>
            <ac:spMk id="27" creationId="{38FAA1A1-D861-433F-88FA-1E9D6FD31D11}"/>
          </ac:spMkLst>
        </pc:spChg>
        <pc:spChg chg="add">
          <ac:chgData name="Sotirios Despotis" userId="675ecd67-d539-4644-89de-f4ff11899b70" providerId="ADAL" clId="{B441727E-24B0-4F3F-8536-DE5191608BFE}" dt="2024-09-25T05:39:47.446" v="22" actId="26606"/>
          <ac:spMkLst>
            <pc:docMk/>
            <pc:sldMk cId="4034356887" sldId="259"/>
            <ac:spMk id="29" creationId="{8D71EDA1-87BF-4D5D-AB79-F346FD19278A}"/>
          </ac:spMkLst>
        </pc:spChg>
      </pc:sldChg>
      <pc:sldChg chg="modSp mod">
        <pc:chgData name="Sotirios Despotis" userId="675ecd67-d539-4644-89de-f4ff11899b70" providerId="ADAL" clId="{B441727E-24B0-4F3F-8536-DE5191608BFE}" dt="2024-09-27T05:21:03.843" v="1438" actId="255"/>
        <pc:sldMkLst>
          <pc:docMk/>
          <pc:sldMk cId="3519491742" sldId="260"/>
        </pc:sldMkLst>
        <pc:spChg chg="mod">
          <ac:chgData name="Sotirios Despotis" userId="675ecd67-d539-4644-89de-f4ff11899b70" providerId="ADAL" clId="{B441727E-24B0-4F3F-8536-DE5191608BFE}" dt="2024-09-27T05:21:03.843" v="1438" actId="255"/>
          <ac:spMkLst>
            <pc:docMk/>
            <pc:sldMk cId="3519491742" sldId="260"/>
            <ac:spMk id="3" creationId="{8FC4ED4E-615E-F75D-029D-9E70A6B4B6D7}"/>
          </ac:spMkLst>
        </pc:spChg>
      </pc:sldChg>
      <pc:sldChg chg="modSp mod">
        <pc:chgData name="Sotirios Despotis" userId="675ecd67-d539-4644-89de-f4ff11899b70" providerId="ADAL" clId="{B441727E-24B0-4F3F-8536-DE5191608BFE}" dt="2024-09-27T05:23:00.373" v="1470" actId="113"/>
        <pc:sldMkLst>
          <pc:docMk/>
          <pc:sldMk cId="2876597667" sldId="262"/>
        </pc:sldMkLst>
        <pc:spChg chg="mod">
          <ac:chgData name="Sotirios Despotis" userId="675ecd67-d539-4644-89de-f4ff11899b70" providerId="ADAL" clId="{B441727E-24B0-4F3F-8536-DE5191608BFE}" dt="2024-09-27T05:23:00.373" v="1470" actId="113"/>
          <ac:spMkLst>
            <pc:docMk/>
            <pc:sldMk cId="2876597667" sldId="262"/>
            <ac:spMk id="3" creationId="{65F74987-7254-D80D-1124-EDC6975669D2}"/>
          </ac:spMkLst>
        </pc:spChg>
      </pc:sldChg>
      <pc:sldChg chg="modSp mod">
        <pc:chgData name="Sotirios Despotis" userId="675ecd67-d539-4644-89de-f4ff11899b70" providerId="ADAL" clId="{B441727E-24B0-4F3F-8536-DE5191608BFE}" dt="2024-09-25T05:41:49.665" v="97" actId="20577"/>
        <pc:sldMkLst>
          <pc:docMk/>
          <pc:sldMk cId="2443025541" sldId="263"/>
        </pc:sldMkLst>
        <pc:spChg chg="mod">
          <ac:chgData name="Sotirios Despotis" userId="675ecd67-d539-4644-89de-f4ff11899b70" providerId="ADAL" clId="{B441727E-24B0-4F3F-8536-DE5191608BFE}" dt="2024-09-25T05:41:49.665" v="97" actId="20577"/>
          <ac:spMkLst>
            <pc:docMk/>
            <pc:sldMk cId="2443025541" sldId="263"/>
            <ac:spMk id="3" creationId="{818D02DD-84E0-6A3C-76B4-6AE025AC6D37}"/>
          </ac:spMkLst>
        </pc:spChg>
      </pc:sldChg>
      <pc:sldChg chg="addSp delSp modSp mod">
        <pc:chgData name="Sotirios Despotis" userId="675ecd67-d539-4644-89de-f4ff11899b70" providerId="ADAL" clId="{B441727E-24B0-4F3F-8536-DE5191608BFE}" dt="2024-09-25T05:42:26.145" v="122" actId="113"/>
        <pc:sldMkLst>
          <pc:docMk/>
          <pc:sldMk cId="1195148560" sldId="264"/>
        </pc:sldMkLst>
        <pc:spChg chg="mod">
          <ac:chgData name="Sotirios Despotis" userId="675ecd67-d539-4644-89de-f4ff11899b70" providerId="ADAL" clId="{B441727E-24B0-4F3F-8536-DE5191608BFE}" dt="2024-09-25T05:41:58.791" v="98" actId="26606"/>
          <ac:spMkLst>
            <pc:docMk/>
            <pc:sldMk cId="1195148560" sldId="264"/>
            <ac:spMk id="2" creationId="{F4DEAB98-F367-1B95-11FE-E3D70C110A44}"/>
          </ac:spMkLst>
        </pc:spChg>
        <pc:spChg chg="mod">
          <ac:chgData name="Sotirios Despotis" userId="675ecd67-d539-4644-89de-f4ff11899b70" providerId="ADAL" clId="{B441727E-24B0-4F3F-8536-DE5191608BFE}" dt="2024-09-25T05:42:26.145" v="122" actId="113"/>
          <ac:spMkLst>
            <pc:docMk/>
            <pc:sldMk cId="1195148560" sldId="264"/>
            <ac:spMk id="3" creationId="{AAB46ACF-FA9A-E9E4-EA49-2EAD83A8C750}"/>
          </ac:spMkLst>
        </pc:spChg>
        <pc:spChg chg="del">
          <ac:chgData name="Sotirios Despotis" userId="675ecd67-d539-4644-89de-f4ff11899b70" providerId="ADAL" clId="{B441727E-24B0-4F3F-8536-DE5191608BFE}" dt="2024-09-25T05:41:58.791" v="98" actId="26606"/>
          <ac:spMkLst>
            <pc:docMk/>
            <pc:sldMk cId="1195148560" sldId="264"/>
            <ac:spMk id="8" creationId="{1709F1D5-B0F1-4714-A239-E5B61C161915}"/>
          </ac:spMkLst>
        </pc:spChg>
        <pc:spChg chg="del">
          <ac:chgData name="Sotirios Despotis" userId="675ecd67-d539-4644-89de-f4ff11899b70" providerId="ADAL" clId="{B441727E-24B0-4F3F-8536-DE5191608BFE}" dt="2024-09-25T05:41:58.791" v="98" actId="26606"/>
          <ac:spMkLst>
            <pc:docMk/>
            <pc:sldMk cId="1195148560" sldId="264"/>
            <ac:spMk id="10" creationId="{228FB460-D3FF-4440-A020-05982A09E517}"/>
          </ac:spMkLst>
        </pc:spChg>
        <pc:spChg chg="del">
          <ac:chgData name="Sotirios Despotis" userId="675ecd67-d539-4644-89de-f4ff11899b70" providerId="ADAL" clId="{B441727E-24B0-4F3F-8536-DE5191608BFE}" dt="2024-09-25T05:41:58.791" v="98" actId="26606"/>
          <ac:spMkLst>
            <pc:docMk/>
            <pc:sldMk cId="1195148560" sldId="264"/>
            <ac:spMk id="12" creationId="{14847E93-7DC1-4D4B-8829-B19AA7137C50}"/>
          </ac:spMkLst>
        </pc:spChg>
        <pc:spChg chg="del">
          <ac:chgData name="Sotirios Despotis" userId="675ecd67-d539-4644-89de-f4ff11899b70" providerId="ADAL" clId="{B441727E-24B0-4F3F-8536-DE5191608BFE}" dt="2024-09-25T05:41:58.791" v="98" actId="26606"/>
          <ac:spMkLst>
            <pc:docMk/>
            <pc:sldMk cId="1195148560" sldId="264"/>
            <ac:spMk id="14" creationId="{5566D6E1-03A1-4D73-A4E0-35D74D568A04}"/>
          </ac:spMkLst>
        </pc:spChg>
        <pc:spChg chg="del">
          <ac:chgData name="Sotirios Despotis" userId="675ecd67-d539-4644-89de-f4ff11899b70" providerId="ADAL" clId="{B441727E-24B0-4F3F-8536-DE5191608BFE}" dt="2024-09-25T05:41:58.791" v="98" actId="26606"/>
          <ac:spMkLst>
            <pc:docMk/>
            <pc:sldMk cId="1195148560" sldId="264"/>
            <ac:spMk id="16" creationId="{9F835A99-04AC-494A-A572-AFE8413CC938}"/>
          </ac:spMkLst>
        </pc:spChg>
        <pc:spChg chg="del">
          <ac:chgData name="Sotirios Despotis" userId="675ecd67-d539-4644-89de-f4ff11899b70" providerId="ADAL" clId="{B441727E-24B0-4F3F-8536-DE5191608BFE}" dt="2024-09-25T05:41:58.791" v="98" actId="26606"/>
          <ac:spMkLst>
            <pc:docMk/>
            <pc:sldMk cId="1195148560" sldId="264"/>
            <ac:spMk id="18" creationId="{7B786209-1B0B-4CA9-9BDD-F7327066A84D}"/>
          </ac:spMkLst>
        </pc:spChg>
        <pc:spChg chg="del">
          <ac:chgData name="Sotirios Despotis" userId="675ecd67-d539-4644-89de-f4ff11899b70" providerId="ADAL" clId="{B441727E-24B0-4F3F-8536-DE5191608BFE}" dt="2024-09-25T05:41:58.791" v="98" actId="26606"/>
          <ac:spMkLst>
            <pc:docMk/>
            <pc:sldMk cId="1195148560" sldId="264"/>
            <ac:spMk id="20" creationId="{2D2964BB-484D-45AE-AD66-D407D0629652}"/>
          </ac:spMkLst>
        </pc:spChg>
        <pc:spChg chg="del">
          <ac:chgData name="Sotirios Despotis" userId="675ecd67-d539-4644-89de-f4ff11899b70" providerId="ADAL" clId="{B441727E-24B0-4F3F-8536-DE5191608BFE}" dt="2024-09-25T05:41:58.791" v="98" actId="26606"/>
          <ac:spMkLst>
            <pc:docMk/>
            <pc:sldMk cId="1195148560" sldId="264"/>
            <ac:spMk id="22" creationId="{6691AC69-A76E-4DAB-B565-468B6B87ACF3}"/>
          </ac:spMkLst>
        </pc:spChg>
        <pc:spChg chg="add">
          <ac:chgData name="Sotirios Despotis" userId="675ecd67-d539-4644-89de-f4ff11899b70" providerId="ADAL" clId="{B441727E-24B0-4F3F-8536-DE5191608BFE}" dt="2024-09-25T05:41:58.791" v="98" actId="26606"/>
          <ac:spMkLst>
            <pc:docMk/>
            <pc:sldMk cId="1195148560" sldId="264"/>
            <ac:spMk id="27" creationId="{09588DA8-065E-4F6F-8EFD-43104AB2E0CF}"/>
          </ac:spMkLst>
        </pc:spChg>
        <pc:spChg chg="add">
          <ac:chgData name="Sotirios Despotis" userId="675ecd67-d539-4644-89de-f4ff11899b70" providerId="ADAL" clId="{B441727E-24B0-4F3F-8536-DE5191608BFE}" dt="2024-09-25T05:41:58.791" v="98" actId="26606"/>
          <ac:spMkLst>
            <pc:docMk/>
            <pc:sldMk cId="1195148560" sldId="264"/>
            <ac:spMk id="29" creationId="{C4285719-470E-454C-AF62-8323075F1F5B}"/>
          </ac:spMkLst>
        </pc:spChg>
        <pc:spChg chg="add">
          <ac:chgData name="Sotirios Despotis" userId="675ecd67-d539-4644-89de-f4ff11899b70" providerId="ADAL" clId="{B441727E-24B0-4F3F-8536-DE5191608BFE}" dt="2024-09-25T05:41:58.791" v="98" actId="26606"/>
          <ac:spMkLst>
            <pc:docMk/>
            <pc:sldMk cId="1195148560" sldId="264"/>
            <ac:spMk id="31" creationId="{CD9FE4EF-C4D8-49A0-B2FF-81D8DB7D8A24}"/>
          </ac:spMkLst>
        </pc:spChg>
        <pc:spChg chg="add">
          <ac:chgData name="Sotirios Despotis" userId="675ecd67-d539-4644-89de-f4ff11899b70" providerId="ADAL" clId="{B441727E-24B0-4F3F-8536-DE5191608BFE}" dt="2024-09-25T05:41:58.791" v="98" actId="26606"/>
          <ac:spMkLst>
            <pc:docMk/>
            <pc:sldMk cId="1195148560" sldId="264"/>
            <ac:spMk id="33" creationId="{4300840D-0A0B-4512-BACA-B439D5B9C57C}"/>
          </ac:spMkLst>
        </pc:spChg>
        <pc:spChg chg="add">
          <ac:chgData name="Sotirios Despotis" userId="675ecd67-d539-4644-89de-f4ff11899b70" providerId="ADAL" clId="{B441727E-24B0-4F3F-8536-DE5191608BFE}" dt="2024-09-25T05:41:58.791" v="98" actId="26606"/>
          <ac:spMkLst>
            <pc:docMk/>
            <pc:sldMk cId="1195148560" sldId="264"/>
            <ac:spMk id="35" creationId="{D2B78728-A580-49A7-84F9-6EF6F583ADE0}"/>
          </ac:spMkLst>
        </pc:spChg>
        <pc:spChg chg="add">
          <ac:chgData name="Sotirios Despotis" userId="675ecd67-d539-4644-89de-f4ff11899b70" providerId="ADAL" clId="{B441727E-24B0-4F3F-8536-DE5191608BFE}" dt="2024-09-25T05:41:58.791" v="98" actId="26606"/>
          <ac:spMkLst>
            <pc:docMk/>
            <pc:sldMk cId="1195148560" sldId="264"/>
            <ac:spMk id="37" creationId="{38FAA1A1-D861-433F-88FA-1E9D6FD31D11}"/>
          </ac:spMkLst>
        </pc:spChg>
        <pc:spChg chg="add">
          <ac:chgData name="Sotirios Despotis" userId="675ecd67-d539-4644-89de-f4ff11899b70" providerId="ADAL" clId="{B441727E-24B0-4F3F-8536-DE5191608BFE}" dt="2024-09-25T05:41:58.791" v="98" actId="26606"/>
          <ac:spMkLst>
            <pc:docMk/>
            <pc:sldMk cId="1195148560" sldId="264"/>
            <ac:spMk id="39" creationId="{8D71EDA1-87BF-4D5D-AB79-F346FD19278A}"/>
          </ac:spMkLst>
        </pc:spChg>
      </pc:sldChg>
      <pc:sldChg chg="modSp mod">
        <pc:chgData name="Sotirios Despotis" userId="675ecd67-d539-4644-89de-f4ff11899b70" providerId="ADAL" clId="{B441727E-24B0-4F3F-8536-DE5191608BFE}" dt="2024-09-27T05:24:48.485" v="1516" actId="20577"/>
        <pc:sldMkLst>
          <pc:docMk/>
          <pc:sldMk cId="3634743822" sldId="265"/>
        </pc:sldMkLst>
        <pc:graphicFrameChg chg="mod modGraphic">
          <ac:chgData name="Sotirios Despotis" userId="675ecd67-d539-4644-89de-f4ff11899b70" providerId="ADAL" clId="{B441727E-24B0-4F3F-8536-DE5191608BFE}" dt="2024-09-27T05:24:48.485" v="1516" actId="20577"/>
          <ac:graphicFrameMkLst>
            <pc:docMk/>
            <pc:sldMk cId="3634743822" sldId="265"/>
            <ac:graphicFrameMk id="4" creationId="{9B1C5921-17CB-AC88-6440-57488B544144}"/>
          </ac:graphicFrameMkLst>
        </pc:graphicFrameChg>
      </pc:sldChg>
      <pc:sldChg chg="delSp modSp mod">
        <pc:chgData name="Sotirios Despotis" userId="675ecd67-d539-4644-89de-f4ff11899b70" providerId="ADAL" clId="{B441727E-24B0-4F3F-8536-DE5191608BFE}" dt="2024-09-25T05:43:21.875" v="137" actId="20577"/>
        <pc:sldMkLst>
          <pc:docMk/>
          <pc:sldMk cId="3895888434" sldId="266"/>
        </pc:sldMkLst>
        <pc:spChg chg="del mod">
          <ac:chgData name="Sotirios Despotis" userId="675ecd67-d539-4644-89de-f4ff11899b70" providerId="ADAL" clId="{B441727E-24B0-4F3F-8536-DE5191608BFE}" dt="2024-09-25T05:43:03.050" v="124" actId="478"/>
          <ac:spMkLst>
            <pc:docMk/>
            <pc:sldMk cId="3895888434" sldId="266"/>
            <ac:spMk id="10" creationId="{2DC25578-F2B2-1F41-00E5-5C95320FC765}"/>
          </ac:spMkLst>
        </pc:spChg>
        <pc:graphicFrameChg chg="mod modGraphic">
          <ac:chgData name="Sotirios Despotis" userId="675ecd67-d539-4644-89de-f4ff11899b70" providerId="ADAL" clId="{B441727E-24B0-4F3F-8536-DE5191608BFE}" dt="2024-09-25T05:43:21.875" v="137" actId="20577"/>
          <ac:graphicFrameMkLst>
            <pc:docMk/>
            <pc:sldMk cId="3895888434" sldId="266"/>
            <ac:graphicFrameMk id="8" creationId="{51110A78-736F-35A5-2559-B07AF8D24ADB}"/>
          </ac:graphicFrameMkLst>
        </pc:graphicFrameChg>
      </pc:sldChg>
      <pc:sldChg chg="modSp mod">
        <pc:chgData name="Sotirios Despotis" userId="675ecd67-d539-4644-89de-f4ff11899b70" providerId="ADAL" clId="{B441727E-24B0-4F3F-8536-DE5191608BFE}" dt="2024-09-25T05:46:51.953" v="188" actId="20577"/>
        <pc:sldMkLst>
          <pc:docMk/>
          <pc:sldMk cId="3769937307" sldId="267"/>
        </pc:sldMkLst>
        <pc:spChg chg="mod">
          <ac:chgData name="Sotirios Despotis" userId="675ecd67-d539-4644-89de-f4ff11899b70" providerId="ADAL" clId="{B441727E-24B0-4F3F-8536-DE5191608BFE}" dt="2024-09-25T05:46:51.953" v="188" actId="20577"/>
          <ac:spMkLst>
            <pc:docMk/>
            <pc:sldMk cId="3769937307" sldId="267"/>
            <ac:spMk id="3" creationId="{FF3B98FA-A40B-2CB1-6766-A09142E1C87B}"/>
          </ac:spMkLst>
        </pc:spChg>
      </pc:sldChg>
      <pc:sldChg chg="addSp modSp mod setBg">
        <pc:chgData name="Sotirios Despotis" userId="675ecd67-d539-4644-89de-f4ff11899b70" providerId="ADAL" clId="{B441727E-24B0-4F3F-8536-DE5191608BFE}" dt="2024-09-27T05:38:22.011" v="1978" actId="114"/>
        <pc:sldMkLst>
          <pc:docMk/>
          <pc:sldMk cId="3259078710" sldId="268"/>
        </pc:sldMkLst>
        <pc:spChg chg="mod">
          <ac:chgData name="Sotirios Despotis" userId="675ecd67-d539-4644-89de-f4ff11899b70" providerId="ADAL" clId="{B441727E-24B0-4F3F-8536-DE5191608BFE}" dt="2024-09-27T05:38:22.011" v="1978" actId="114"/>
          <ac:spMkLst>
            <pc:docMk/>
            <pc:sldMk cId="3259078710" sldId="268"/>
            <ac:spMk id="2" creationId="{544AE31E-C7DA-B4CA-2D91-3C8AB66C2DBF}"/>
          </ac:spMkLst>
        </pc:spChg>
        <pc:spChg chg="mod">
          <ac:chgData name="Sotirios Despotis" userId="675ecd67-d539-4644-89de-f4ff11899b70" providerId="ADAL" clId="{B441727E-24B0-4F3F-8536-DE5191608BFE}" dt="2024-09-27T05:38:11.548" v="1977" actId="27636"/>
          <ac:spMkLst>
            <pc:docMk/>
            <pc:sldMk cId="3259078710" sldId="268"/>
            <ac:spMk id="3" creationId="{D28FE462-FC62-27EC-B117-F62C2F8B587F}"/>
          </ac:spMkLst>
        </pc:spChg>
        <pc:spChg chg="add">
          <ac:chgData name="Sotirios Despotis" userId="675ecd67-d539-4644-89de-f4ff11899b70" providerId="ADAL" clId="{B441727E-24B0-4F3F-8536-DE5191608BFE}" dt="2024-09-27T05:31:51.870" v="1792" actId="26606"/>
          <ac:spMkLst>
            <pc:docMk/>
            <pc:sldMk cId="3259078710" sldId="268"/>
            <ac:spMk id="8" creationId="{18873D23-2DCF-4B31-A009-95721C06E8E1}"/>
          </ac:spMkLst>
        </pc:spChg>
        <pc:spChg chg="add">
          <ac:chgData name="Sotirios Despotis" userId="675ecd67-d539-4644-89de-f4ff11899b70" providerId="ADAL" clId="{B441727E-24B0-4F3F-8536-DE5191608BFE}" dt="2024-09-27T05:31:51.870" v="1792" actId="26606"/>
          <ac:spMkLst>
            <pc:docMk/>
            <pc:sldMk cId="3259078710" sldId="268"/>
            <ac:spMk id="10" creationId="{C13EF075-D4EF-4929-ADBC-91B27DA19955}"/>
          </ac:spMkLst>
        </pc:spChg>
        <pc:grpChg chg="add">
          <ac:chgData name="Sotirios Despotis" userId="675ecd67-d539-4644-89de-f4ff11899b70" providerId="ADAL" clId="{B441727E-24B0-4F3F-8536-DE5191608BFE}" dt="2024-09-27T05:31:51.870" v="1792" actId="26606"/>
          <ac:grpSpMkLst>
            <pc:docMk/>
            <pc:sldMk cId="3259078710" sldId="268"/>
            <ac:grpSpMk id="12" creationId="{DAA26DFA-AAB2-4973-9C17-16D587C7B198}"/>
          </ac:grpSpMkLst>
        </pc:grpChg>
      </pc:sldChg>
      <pc:sldChg chg="addSp delSp modSp mod ord">
        <pc:chgData name="Sotirios Despotis" userId="675ecd67-d539-4644-89de-f4ff11899b70" providerId="ADAL" clId="{B441727E-24B0-4F3F-8536-DE5191608BFE}" dt="2024-09-27T05:36:06.660" v="1895" actId="122"/>
        <pc:sldMkLst>
          <pc:docMk/>
          <pc:sldMk cId="1500495179" sldId="269"/>
        </pc:sldMkLst>
        <pc:spChg chg="del">
          <ac:chgData name="Sotirios Despotis" userId="675ecd67-d539-4644-89de-f4ff11899b70" providerId="ADAL" clId="{B441727E-24B0-4F3F-8536-DE5191608BFE}" dt="2024-09-25T05:49:16.331" v="274" actId="478"/>
          <ac:spMkLst>
            <pc:docMk/>
            <pc:sldMk cId="1500495179" sldId="269"/>
            <ac:spMk id="2" creationId="{DD9FDF10-5A73-5492-1A2C-245DFE984AA2}"/>
          </ac:spMkLst>
        </pc:spChg>
        <pc:spChg chg="del">
          <ac:chgData name="Sotirios Despotis" userId="675ecd67-d539-4644-89de-f4ff11899b70" providerId="ADAL" clId="{B441727E-24B0-4F3F-8536-DE5191608BFE}" dt="2024-09-25T05:51:41.077" v="310" actId="26606"/>
          <ac:spMkLst>
            <pc:docMk/>
            <pc:sldMk cId="1500495179" sldId="269"/>
            <ac:spMk id="10" creationId="{E51BA4DF-2BD4-4EC2-B1DB-B27C8AC71864}"/>
          </ac:spMkLst>
        </pc:spChg>
        <pc:spChg chg="add">
          <ac:chgData name="Sotirios Despotis" userId="675ecd67-d539-4644-89de-f4ff11899b70" providerId="ADAL" clId="{B441727E-24B0-4F3F-8536-DE5191608BFE}" dt="2024-09-25T05:51:41.077" v="310" actId="26606"/>
          <ac:spMkLst>
            <pc:docMk/>
            <pc:sldMk cId="1500495179" sldId="269"/>
            <ac:spMk id="15" creationId="{2EB492CD-616E-47F8-933B-5E2D952A0593}"/>
          </ac:spMkLst>
        </pc:spChg>
        <pc:spChg chg="add">
          <ac:chgData name="Sotirios Despotis" userId="675ecd67-d539-4644-89de-f4ff11899b70" providerId="ADAL" clId="{B441727E-24B0-4F3F-8536-DE5191608BFE}" dt="2024-09-25T05:51:41.077" v="310" actId="26606"/>
          <ac:spMkLst>
            <pc:docMk/>
            <pc:sldMk cId="1500495179" sldId="269"/>
            <ac:spMk id="17" creationId="{59383CF9-23B5-4335-9B21-1791C4CF1C75}"/>
          </ac:spMkLst>
        </pc:spChg>
        <pc:spChg chg="add">
          <ac:chgData name="Sotirios Despotis" userId="675ecd67-d539-4644-89de-f4ff11899b70" providerId="ADAL" clId="{B441727E-24B0-4F3F-8536-DE5191608BFE}" dt="2024-09-25T05:51:41.077" v="310" actId="26606"/>
          <ac:spMkLst>
            <pc:docMk/>
            <pc:sldMk cId="1500495179" sldId="269"/>
            <ac:spMk id="19" creationId="{0007FE00-9498-4706-B255-6437B0252C02}"/>
          </ac:spMkLst>
        </pc:spChg>
        <pc:graphicFrameChg chg="mod modGraphic">
          <ac:chgData name="Sotirios Despotis" userId="675ecd67-d539-4644-89de-f4ff11899b70" providerId="ADAL" clId="{B441727E-24B0-4F3F-8536-DE5191608BFE}" dt="2024-09-27T05:36:06.660" v="1895" actId="122"/>
          <ac:graphicFrameMkLst>
            <pc:docMk/>
            <pc:sldMk cId="1500495179" sldId="269"/>
            <ac:graphicFrameMk id="5" creationId="{38EE7AAF-46DB-E603-75BB-BDA1C96042CE}"/>
          </ac:graphicFrameMkLst>
        </pc:graphicFrameChg>
        <pc:picChg chg="mod">
          <ac:chgData name="Sotirios Despotis" userId="675ecd67-d539-4644-89de-f4ff11899b70" providerId="ADAL" clId="{B441727E-24B0-4F3F-8536-DE5191608BFE}" dt="2024-09-25T05:51:41.077" v="310" actId="26606"/>
          <ac:picMkLst>
            <pc:docMk/>
            <pc:sldMk cId="1500495179" sldId="269"/>
            <ac:picMk id="6" creationId="{BFF43B55-BECC-EB41-900F-271F26C8B74C}"/>
          </ac:picMkLst>
        </pc:picChg>
      </pc:sldChg>
      <pc:sldChg chg="modSp mod ord">
        <pc:chgData name="Sotirios Despotis" userId="675ecd67-d539-4644-89de-f4ff11899b70" providerId="ADAL" clId="{B441727E-24B0-4F3F-8536-DE5191608BFE}" dt="2024-09-27T05:35:04.869" v="1863" actId="20577"/>
        <pc:sldMkLst>
          <pc:docMk/>
          <pc:sldMk cId="2337530965" sldId="270"/>
        </pc:sldMkLst>
        <pc:spChg chg="mod">
          <ac:chgData name="Sotirios Despotis" userId="675ecd67-d539-4644-89de-f4ff11899b70" providerId="ADAL" clId="{B441727E-24B0-4F3F-8536-DE5191608BFE}" dt="2024-09-27T05:32:45.880" v="1801" actId="20577"/>
          <ac:spMkLst>
            <pc:docMk/>
            <pc:sldMk cId="2337530965" sldId="270"/>
            <ac:spMk id="2" creationId="{3A284CE0-BC13-CEDE-0DE0-CE4A455A7975}"/>
          </ac:spMkLst>
        </pc:spChg>
        <pc:spChg chg="mod">
          <ac:chgData name="Sotirios Despotis" userId="675ecd67-d539-4644-89de-f4ff11899b70" providerId="ADAL" clId="{B441727E-24B0-4F3F-8536-DE5191608BFE}" dt="2024-09-27T05:35:04.869" v="1863" actId="20577"/>
          <ac:spMkLst>
            <pc:docMk/>
            <pc:sldMk cId="2337530965" sldId="270"/>
            <ac:spMk id="3" creationId="{8866329C-1B58-69FC-68B3-935A4EA36022}"/>
          </ac:spMkLst>
        </pc:spChg>
      </pc:sldChg>
      <pc:sldChg chg="addSp delSp modSp new mod setBg">
        <pc:chgData name="Sotirios Despotis" userId="675ecd67-d539-4644-89de-f4ff11899b70" providerId="ADAL" clId="{B441727E-24B0-4F3F-8536-DE5191608BFE}" dt="2024-09-25T05:39:23.932" v="21" actId="26606"/>
        <pc:sldMkLst>
          <pc:docMk/>
          <pc:sldMk cId="3388261868" sldId="271"/>
        </pc:sldMkLst>
        <pc:spChg chg="mod">
          <ac:chgData name="Sotirios Despotis" userId="675ecd67-d539-4644-89de-f4ff11899b70" providerId="ADAL" clId="{B441727E-24B0-4F3F-8536-DE5191608BFE}" dt="2024-09-25T05:39:23.932" v="21" actId="26606"/>
          <ac:spMkLst>
            <pc:docMk/>
            <pc:sldMk cId="3388261868" sldId="271"/>
            <ac:spMk id="2" creationId="{C814D279-1748-3969-028C-C722BB464441}"/>
          </ac:spMkLst>
        </pc:spChg>
        <pc:spChg chg="del">
          <ac:chgData name="Sotirios Despotis" userId="675ecd67-d539-4644-89de-f4ff11899b70" providerId="ADAL" clId="{B441727E-24B0-4F3F-8536-DE5191608BFE}" dt="2024-09-25T05:38:54.686" v="1"/>
          <ac:spMkLst>
            <pc:docMk/>
            <pc:sldMk cId="3388261868" sldId="271"/>
            <ac:spMk id="3" creationId="{E1755749-5AA3-8057-D366-77F82E35BEF8}"/>
          </ac:spMkLst>
        </pc:spChg>
        <pc:spChg chg="add">
          <ac:chgData name="Sotirios Despotis" userId="675ecd67-d539-4644-89de-f4ff11899b70" providerId="ADAL" clId="{B441727E-24B0-4F3F-8536-DE5191608BFE}" dt="2024-09-25T05:39:23.932" v="21" actId="26606"/>
          <ac:spMkLst>
            <pc:docMk/>
            <pc:sldMk cId="3388261868" sldId="271"/>
            <ac:spMk id="9" creationId="{A8384FB5-9ADC-4DDC-881B-597D56F5B15D}"/>
          </ac:spMkLst>
        </pc:spChg>
        <pc:spChg chg="add">
          <ac:chgData name="Sotirios Despotis" userId="675ecd67-d539-4644-89de-f4ff11899b70" providerId="ADAL" clId="{B441727E-24B0-4F3F-8536-DE5191608BFE}" dt="2024-09-25T05:39:23.932" v="21" actId="26606"/>
          <ac:spMkLst>
            <pc:docMk/>
            <pc:sldMk cId="3388261868" sldId="271"/>
            <ac:spMk id="11" creationId="{91E5A9A7-95C6-4F4F-B00E-C82E07FE62EF}"/>
          </ac:spMkLst>
        </pc:spChg>
        <pc:spChg chg="add">
          <ac:chgData name="Sotirios Despotis" userId="675ecd67-d539-4644-89de-f4ff11899b70" providerId="ADAL" clId="{B441727E-24B0-4F3F-8536-DE5191608BFE}" dt="2024-09-25T05:39:23.932" v="21" actId="26606"/>
          <ac:spMkLst>
            <pc:docMk/>
            <pc:sldMk cId="3388261868" sldId="271"/>
            <ac:spMk id="13" creationId="{D07DD2DE-F619-49DD-B5E7-03A290FF4ED1}"/>
          </ac:spMkLst>
        </pc:spChg>
        <pc:spChg chg="add">
          <ac:chgData name="Sotirios Despotis" userId="675ecd67-d539-4644-89de-f4ff11899b70" providerId="ADAL" clId="{B441727E-24B0-4F3F-8536-DE5191608BFE}" dt="2024-09-25T05:39:23.932" v="21" actId="26606"/>
          <ac:spMkLst>
            <pc:docMk/>
            <pc:sldMk cId="3388261868" sldId="271"/>
            <ac:spMk id="15" creationId="{85149191-5F60-4A28-AAFF-039F96B0F3EC}"/>
          </ac:spMkLst>
        </pc:spChg>
        <pc:spChg chg="add">
          <ac:chgData name="Sotirios Despotis" userId="675ecd67-d539-4644-89de-f4ff11899b70" providerId="ADAL" clId="{B441727E-24B0-4F3F-8536-DE5191608BFE}" dt="2024-09-25T05:39:23.932" v="21" actId="26606"/>
          <ac:spMkLst>
            <pc:docMk/>
            <pc:sldMk cId="3388261868" sldId="271"/>
            <ac:spMk id="17" creationId="{F8260ED5-17F7-4158-B241-D51DD4CF1B7E}"/>
          </ac:spMkLst>
        </pc:spChg>
        <pc:picChg chg="add mod">
          <ac:chgData name="Sotirios Despotis" userId="675ecd67-d539-4644-89de-f4ff11899b70" providerId="ADAL" clId="{B441727E-24B0-4F3F-8536-DE5191608BFE}" dt="2024-09-25T05:39:23.932" v="21" actId="26606"/>
          <ac:picMkLst>
            <pc:docMk/>
            <pc:sldMk cId="3388261868" sldId="271"/>
            <ac:picMk id="4" creationId="{7FFEBBB6-4ED2-D1FE-5407-B65FDAD71F0A}"/>
          </ac:picMkLst>
        </pc:picChg>
      </pc:sldChg>
      <pc:sldChg chg="addSp delSp modSp new mod setBg">
        <pc:chgData name="Sotirios Despotis" userId="675ecd67-d539-4644-89de-f4ff11899b70" providerId="ADAL" clId="{B441727E-24B0-4F3F-8536-DE5191608BFE}" dt="2024-09-27T05:18:15.227" v="1363" actId="20577"/>
        <pc:sldMkLst>
          <pc:docMk/>
          <pc:sldMk cId="1022173909" sldId="272"/>
        </pc:sldMkLst>
        <pc:spChg chg="mod">
          <ac:chgData name="Sotirios Despotis" userId="675ecd67-d539-4644-89de-f4ff11899b70" providerId="ADAL" clId="{B441727E-24B0-4F3F-8536-DE5191608BFE}" dt="2024-09-27T05:17:52.235" v="1349" actId="26606"/>
          <ac:spMkLst>
            <pc:docMk/>
            <pc:sldMk cId="1022173909" sldId="272"/>
            <ac:spMk id="2" creationId="{1551DF2B-674D-A7C7-DC5F-F6A077A9D55C}"/>
          </ac:spMkLst>
        </pc:spChg>
        <pc:spChg chg="del mod">
          <ac:chgData name="Sotirios Despotis" userId="675ecd67-d539-4644-89de-f4ff11899b70" providerId="ADAL" clId="{B441727E-24B0-4F3F-8536-DE5191608BFE}" dt="2024-09-27T05:17:52.235" v="1349" actId="26606"/>
          <ac:spMkLst>
            <pc:docMk/>
            <pc:sldMk cId="1022173909" sldId="272"/>
            <ac:spMk id="3" creationId="{C73889B3-24E1-5D87-8192-BBD928F4965A}"/>
          </ac:spMkLst>
        </pc:spChg>
        <pc:spChg chg="add">
          <ac:chgData name="Sotirios Despotis" userId="675ecd67-d539-4644-89de-f4ff11899b70" providerId="ADAL" clId="{B441727E-24B0-4F3F-8536-DE5191608BFE}" dt="2024-09-27T05:17:52.235" v="1349" actId="26606"/>
          <ac:spMkLst>
            <pc:docMk/>
            <pc:sldMk cId="1022173909" sldId="272"/>
            <ac:spMk id="9" creationId="{BACC6370-2D7E-4714-9D71-7542949D7D5D}"/>
          </ac:spMkLst>
        </pc:spChg>
        <pc:spChg chg="add">
          <ac:chgData name="Sotirios Despotis" userId="675ecd67-d539-4644-89de-f4ff11899b70" providerId="ADAL" clId="{B441727E-24B0-4F3F-8536-DE5191608BFE}" dt="2024-09-27T05:17:52.235" v="1349" actId="26606"/>
          <ac:spMkLst>
            <pc:docMk/>
            <pc:sldMk cId="1022173909" sldId="272"/>
            <ac:spMk id="11" creationId="{F68B3F68-107C-434F-AA38-110D5EA91B85}"/>
          </ac:spMkLst>
        </pc:spChg>
        <pc:spChg chg="add">
          <ac:chgData name="Sotirios Despotis" userId="675ecd67-d539-4644-89de-f4ff11899b70" providerId="ADAL" clId="{B441727E-24B0-4F3F-8536-DE5191608BFE}" dt="2024-09-27T05:17:52.235" v="1349" actId="26606"/>
          <ac:spMkLst>
            <pc:docMk/>
            <pc:sldMk cId="1022173909" sldId="272"/>
            <ac:spMk id="13" creationId="{AAD0DBB9-1A4B-4391-81D4-CB19F9AB918A}"/>
          </ac:spMkLst>
        </pc:spChg>
        <pc:spChg chg="add">
          <ac:chgData name="Sotirios Despotis" userId="675ecd67-d539-4644-89de-f4ff11899b70" providerId="ADAL" clId="{B441727E-24B0-4F3F-8536-DE5191608BFE}" dt="2024-09-27T05:17:52.235" v="1349" actId="26606"/>
          <ac:spMkLst>
            <pc:docMk/>
            <pc:sldMk cId="1022173909" sldId="272"/>
            <ac:spMk id="15" creationId="{063BBA22-50EA-4C4D-BE05-F1CE4E63AA56}"/>
          </ac:spMkLst>
        </pc:spChg>
        <pc:graphicFrameChg chg="add mod">
          <ac:chgData name="Sotirios Despotis" userId="675ecd67-d539-4644-89de-f4ff11899b70" providerId="ADAL" clId="{B441727E-24B0-4F3F-8536-DE5191608BFE}" dt="2024-09-27T05:18:15.227" v="1363" actId="20577"/>
          <ac:graphicFrameMkLst>
            <pc:docMk/>
            <pc:sldMk cId="1022173909" sldId="272"/>
            <ac:graphicFrameMk id="5" creationId="{FAA10205-35EF-FFF8-1893-AC40E03630D9}"/>
          </ac:graphicFrameMkLst>
        </pc:graphicFrameChg>
      </pc:sldChg>
      <pc:sldChg chg="addSp delSp modSp new mod setBg">
        <pc:chgData name="Sotirios Despotis" userId="675ecd67-d539-4644-89de-f4ff11899b70" providerId="ADAL" clId="{B441727E-24B0-4F3F-8536-DE5191608BFE}" dt="2024-09-27T05:20:29.606" v="1429" actId="20577"/>
        <pc:sldMkLst>
          <pc:docMk/>
          <pc:sldMk cId="3097919945" sldId="273"/>
        </pc:sldMkLst>
        <pc:spChg chg="mod">
          <ac:chgData name="Sotirios Despotis" userId="675ecd67-d539-4644-89de-f4ff11899b70" providerId="ADAL" clId="{B441727E-24B0-4F3F-8536-DE5191608BFE}" dt="2024-09-27T05:18:28.056" v="1364" actId="26606"/>
          <ac:spMkLst>
            <pc:docMk/>
            <pc:sldMk cId="3097919945" sldId="273"/>
            <ac:spMk id="2" creationId="{36AF75E5-FA55-D6E0-330E-4A38B537431D}"/>
          </ac:spMkLst>
        </pc:spChg>
        <pc:spChg chg="del mod">
          <ac:chgData name="Sotirios Despotis" userId="675ecd67-d539-4644-89de-f4ff11899b70" providerId="ADAL" clId="{B441727E-24B0-4F3F-8536-DE5191608BFE}" dt="2024-09-27T05:18:28.056" v="1364" actId="26606"/>
          <ac:spMkLst>
            <pc:docMk/>
            <pc:sldMk cId="3097919945" sldId="273"/>
            <ac:spMk id="3" creationId="{289A9D4F-FB1E-8C86-5594-2515C8E8EB0A}"/>
          </ac:spMkLst>
        </pc:spChg>
        <pc:spChg chg="add">
          <ac:chgData name="Sotirios Despotis" userId="675ecd67-d539-4644-89de-f4ff11899b70" providerId="ADAL" clId="{B441727E-24B0-4F3F-8536-DE5191608BFE}" dt="2024-09-27T05:18:28.056" v="1364" actId="26606"/>
          <ac:spMkLst>
            <pc:docMk/>
            <pc:sldMk cId="3097919945" sldId="273"/>
            <ac:spMk id="9" creationId="{5C8908E2-EE49-44D2-9428-A28D2312A8D5}"/>
          </ac:spMkLst>
        </pc:spChg>
        <pc:spChg chg="add">
          <ac:chgData name="Sotirios Despotis" userId="675ecd67-d539-4644-89de-f4ff11899b70" providerId="ADAL" clId="{B441727E-24B0-4F3F-8536-DE5191608BFE}" dt="2024-09-27T05:18:28.056" v="1364" actId="26606"/>
          <ac:spMkLst>
            <pc:docMk/>
            <pc:sldMk cId="3097919945" sldId="273"/>
            <ac:spMk id="15" creationId="{7449A6C7-D15F-4AA5-BFA5-71A404B47016}"/>
          </ac:spMkLst>
        </pc:spChg>
        <pc:spChg chg="add">
          <ac:chgData name="Sotirios Despotis" userId="675ecd67-d539-4644-89de-f4ff11899b70" providerId="ADAL" clId="{B441727E-24B0-4F3F-8536-DE5191608BFE}" dt="2024-09-27T05:18:28.056" v="1364" actId="26606"/>
          <ac:spMkLst>
            <pc:docMk/>
            <pc:sldMk cId="3097919945" sldId="273"/>
            <ac:spMk id="17" creationId="{ED888B23-07FA-482A-96DF-47E31AF1A603}"/>
          </ac:spMkLst>
        </pc:spChg>
        <pc:grpChg chg="add">
          <ac:chgData name="Sotirios Despotis" userId="675ecd67-d539-4644-89de-f4ff11899b70" providerId="ADAL" clId="{B441727E-24B0-4F3F-8536-DE5191608BFE}" dt="2024-09-27T05:18:28.056" v="1364" actId="26606"/>
          <ac:grpSpMkLst>
            <pc:docMk/>
            <pc:sldMk cId="3097919945" sldId="273"/>
            <ac:grpSpMk id="11" creationId="{05314994-6337-4875-8CF5-652CAFE8342C}"/>
          </ac:grpSpMkLst>
        </pc:grpChg>
        <pc:graphicFrameChg chg="add mod">
          <ac:chgData name="Sotirios Despotis" userId="675ecd67-d539-4644-89de-f4ff11899b70" providerId="ADAL" clId="{B441727E-24B0-4F3F-8536-DE5191608BFE}" dt="2024-09-27T05:20:29.606" v="1429" actId="20577"/>
          <ac:graphicFrameMkLst>
            <pc:docMk/>
            <pc:sldMk cId="3097919945" sldId="273"/>
            <ac:graphicFrameMk id="5" creationId="{551292D1-170A-5637-85D8-FC5B9E1B4FC7}"/>
          </ac:graphicFrameMkLst>
        </pc:graphicFrameChg>
      </pc:sldChg>
      <pc:sldChg chg="addSp delSp modSp new mod setBg">
        <pc:chgData name="Sotirios Despotis" userId="675ecd67-d539-4644-89de-f4ff11899b70" providerId="ADAL" clId="{B441727E-24B0-4F3F-8536-DE5191608BFE}" dt="2024-09-27T05:18:39.887" v="1365" actId="26606"/>
        <pc:sldMkLst>
          <pc:docMk/>
          <pc:sldMk cId="384005813" sldId="274"/>
        </pc:sldMkLst>
        <pc:spChg chg="mod">
          <ac:chgData name="Sotirios Despotis" userId="675ecd67-d539-4644-89de-f4ff11899b70" providerId="ADAL" clId="{B441727E-24B0-4F3F-8536-DE5191608BFE}" dt="2024-09-27T05:18:39.887" v="1365" actId="26606"/>
          <ac:spMkLst>
            <pc:docMk/>
            <pc:sldMk cId="384005813" sldId="274"/>
            <ac:spMk id="2" creationId="{A4790EAD-C208-AB11-F203-87DF088A2C8D}"/>
          </ac:spMkLst>
        </pc:spChg>
        <pc:spChg chg="del mod">
          <ac:chgData name="Sotirios Despotis" userId="675ecd67-d539-4644-89de-f4ff11899b70" providerId="ADAL" clId="{B441727E-24B0-4F3F-8536-DE5191608BFE}" dt="2024-09-27T05:18:39.887" v="1365" actId="26606"/>
          <ac:spMkLst>
            <pc:docMk/>
            <pc:sldMk cId="384005813" sldId="274"/>
            <ac:spMk id="3" creationId="{17C9190E-7CC6-7AD7-B0D6-DD4884FA5371}"/>
          </ac:spMkLst>
        </pc:spChg>
        <pc:spChg chg="add">
          <ac:chgData name="Sotirios Despotis" userId="675ecd67-d539-4644-89de-f4ff11899b70" providerId="ADAL" clId="{B441727E-24B0-4F3F-8536-DE5191608BFE}" dt="2024-09-27T05:18:39.887" v="1365" actId="26606"/>
          <ac:spMkLst>
            <pc:docMk/>
            <pc:sldMk cId="384005813" sldId="274"/>
            <ac:spMk id="9" creationId="{5C8908E2-EE49-44D2-9428-A28D2312A8D5}"/>
          </ac:spMkLst>
        </pc:spChg>
        <pc:spChg chg="add">
          <ac:chgData name="Sotirios Despotis" userId="675ecd67-d539-4644-89de-f4ff11899b70" providerId="ADAL" clId="{B441727E-24B0-4F3F-8536-DE5191608BFE}" dt="2024-09-27T05:18:39.887" v="1365" actId="26606"/>
          <ac:spMkLst>
            <pc:docMk/>
            <pc:sldMk cId="384005813" sldId="274"/>
            <ac:spMk id="15" creationId="{7449A6C7-D15F-4AA5-BFA5-71A404B47016}"/>
          </ac:spMkLst>
        </pc:spChg>
        <pc:spChg chg="add">
          <ac:chgData name="Sotirios Despotis" userId="675ecd67-d539-4644-89de-f4ff11899b70" providerId="ADAL" clId="{B441727E-24B0-4F3F-8536-DE5191608BFE}" dt="2024-09-27T05:18:39.887" v="1365" actId="26606"/>
          <ac:spMkLst>
            <pc:docMk/>
            <pc:sldMk cId="384005813" sldId="274"/>
            <ac:spMk id="17" creationId="{ED888B23-07FA-482A-96DF-47E31AF1A603}"/>
          </ac:spMkLst>
        </pc:spChg>
        <pc:grpChg chg="add">
          <ac:chgData name="Sotirios Despotis" userId="675ecd67-d539-4644-89de-f4ff11899b70" providerId="ADAL" clId="{B441727E-24B0-4F3F-8536-DE5191608BFE}" dt="2024-09-27T05:18:39.887" v="1365" actId="26606"/>
          <ac:grpSpMkLst>
            <pc:docMk/>
            <pc:sldMk cId="384005813" sldId="274"/>
            <ac:grpSpMk id="11" creationId="{05314994-6337-4875-8CF5-652CAFE8342C}"/>
          </ac:grpSpMkLst>
        </pc:grpChg>
        <pc:graphicFrameChg chg="add">
          <ac:chgData name="Sotirios Despotis" userId="675ecd67-d539-4644-89de-f4ff11899b70" providerId="ADAL" clId="{B441727E-24B0-4F3F-8536-DE5191608BFE}" dt="2024-09-27T05:18:39.887" v="1365" actId="26606"/>
          <ac:graphicFrameMkLst>
            <pc:docMk/>
            <pc:sldMk cId="384005813" sldId="274"/>
            <ac:graphicFrameMk id="5" creationId="{8667033C-8FC2-6D6F-D7EF-953813FED0A6}"/>
          </ac:graphicFrameMkLst>
        </pc:graphicFrameChg>
      </pc:sldChg>
      <pc:sldChg chg="addSp delSp modSp new mod setBg">
        <pc:chgData name="Sotirios Despotis" userId="675ecd67-d539-4644-89de-f4ff11899b70" providerId="ADAL" clId="{B441727E-24B0-4F3F-8536-DE5191608BFE}" dt="2024-09-27T05:21:25.672" v="1454" actId="20577"/>
        <pc:sldMkLst>
          <pc:docMk/>
          <pc:sldMk cId="2580188015" sldId="275"/>
        </pc:sldMkLst>
        <pc:spChg chg="mod">
          <ac:chgData name="Sotirios Despotis" userId="675ecd67-d539-4644-89de-f4ff11899b70" providerId="ADAL" clId="{B441727E-24B0-4F3F-8536-DE5191608BFE}" dt="2024-09-27T05:21:25.672" v="1454" actId="20577"/>
          <ac:spMkLst>
            <pc:docMk/>
            <pc:sldMk cId="2580188015" sldId="275"/>
            <ac:spMk id="2" creationId="{EE20F961-B843-3223-EE31-84EACE0C29A7}"/>
          </ac:spMkLst>
        </pc:spChg>
        <pc:spChg chg="del mod">
          <ac:chgData name="Sotirios Despotis" userId="675ecd67-d539-4644-89de-f4ff11899b70" providerId="ADAL" clId="{B441727E-24B0-4F3F-8536-DE5191608BFE}" dt="2024-09-27T05:21:17.983" v="1439" actId="26606"/>
          <ac:spMkLst>
            <pc:docMk/>
            <pc:sldMk cId="2580188015" sldId="275"/>
            <ac:spMk id="3" creationId="{3EC9A88D-0D75-886B-E6B0-6FEF92BFE6E0}"/>
          </ac:spMkLst>
        </pc:spChg>
        <pc:spChg chg="add">
          <ac:chgData name="Sotirios Despotis" userId="675ecd67-d539-4644-89de-f4ff11899b70" providerId="ADAL" clId="{B441727E-24B0-4F3F-8536-DE5191608BFE}" dt="2024-09-27T05:21:17.983" v="1439" actId="26606"/>
          <ac:spMkLst>
            <pc:docMk/>
            <pc:sldMk cId="2580188015" sldId="275"/>
            <ac:spMk id="9" creationId="{963038BC-9FCB-466B-8EE5-7B0DC8F25C95}"/>
          </ac:spMkLst>
        </pc:spChg>
        <pc:spChg chg="add">
          <ac:chgData name="Sotirios Despotis" userId="675ecd67-d539-4644-89de-f4ff11899b70" providerId="ADAL" clId="{B441727E-24B0-4F3F-8536-DE5191608BFE}" dt="2024-09-27T05:21:17.983" v="1439" actId="26606"/>
          <ac:spMkLst>
            <pc:docMk/>
            <pc:sldMk cId="2580188015" sldId="275"/>
            <ac:spMk id="11" creationId="{058F4797-C77D-4821-B8FF-057D7524C62D}"/>
          </ac:spMkLst>
        </pc:spChg>
        <pc:spChg chg="add">
          <ac:chgData name="Sotirios Despotis" userId="675ecd67-d539-4644-89de-f4ff11899b70" providerId="ADAL" clId="{B441727E-24B0-4F3F-8536-DE5191608BFE}" dt="2024-09-27T05:21:17.983" v="1439" actId="26606"/>
          <ac:spMkLst>
            <pc:docMk/>
            <pc:sldMk cId="2580188015" sldId="275"/>
            <ac:spMk id="13" creationId="{290CB3DB-B42E-47BF-A595-527CB329A21A}"/>
          </ac:spMkLst>
        </pc:spChg>
        <pc:graphicFrameChg chg="add">
          <ac:chgData name="Sotirios Despotis" userId="675ecd67-d539-4644-89de-f4ff11899b70" providerId="ADAL" clId="{B441727E-24B0-4F3F-8536-DE5191608BFE}" dt="2024-09-27T05:21:17.983" v="1439" actId="26606"/>
          <ac:graphicFrameMkLst>
            <pc:docMk/>
            <pc:sldMk cId="2580188015" sldId="275"/>
            <ac:graphicFrameMk id="5" creationId="{B6874FFA-E23A-8BD3-4044-D269A6BFED5D}"/>
          </ac:graphicFrameMkLst>
        </pc:graphicFrameChg>
      </pc:sldChg>
      <pc:sldChg chg="addSp modSp new mod setBg">
        <pc:chgData name="Sotirios Despotis" userId="675ecd67-d539-4644-89de-f4ff11899b70" providerId="ADAL" clId="{B441727E-24B0-4F3F-8536-DE5191608BFE}" dt="2024-09-27T05:22:35.668" v="1469" actId="123"/>
        <pc:sldMkLst>
          <pc:docMk/>
          <pc:sldMk cId="1997800894" sldId="276"/>
        </pc:sldMkLst>
        <pc:spChg chg="mod">
          <ac:chgData name="Sotirios Despotis" userId="675ecd67-d539-4644-89de-f4ff11899b70" providerId="ADAL" clId="{B441727E-24B0-4F3F-8536-DE5191608BFE}" dt="2024-09-27T05:22:18.685" v="1465" actId="26606"/>
          <ac:spMkLst>
            <pc:docMk/>
            <pc:sldMk cId="1997800894" sldId="276"/>
            <ac:spMk id="2" creationId="{F8178051-6CC4-BD92-9DAA-BC77BB62A034}"/>
          </ac:spMkLst>
        </pc:spChg>
        <pc:spChg chg="mod">
          <ac:chgData name="Sotirios Despotis" userId="675ecd67-d539-4644-89de-f4ff11899b70" providerId="ADAL" clId="{B441727E-24B0-4F3F-8536-DE5191608BFE}" dt="2024-09-27T05:22:35.668" v="1469" actId="123"/>
          <ac:spMkLst>
            <pc:docMk/>
            <pc:sldMk cId="1997800894" sldId="276"/>
            <ac:spMk id="3" creationId="{E4F28484-0611-7EB8-A7C9-C7723C5282C5}"/>
          </ac:spMkLst>
        </pc:spChg>
        <pc:spChg chg="add">
          <ac:chgData name="Sotirios Despotis" userId="675ecd67-d539-4644-89de-f4ff11899b70" providerId="ADAL" clId="{B441727E-24B0-4F3F-8536-DE5191608BFE}" dt="2024-09-27T05:22:18.685" v="1465" actId="26606"/>
          <ac:spMkLst>
            <pc:docMk/>
            <pc:sldMk cId="1997800894" sldId="276"/>
            <ac:spMk id="8" creationId="{70DFC902-7D23-471A-B557-B6B6917D7A0D}"/>
          </ac:spMkLst>
        </pc:spChg>
        <pc:spChg chg="add">
          <ac:chgData name="Sotirios Despotis" userId="675ecd67-d539-4644-89de-f4ff11899b70" providerId="ADAL" clId="{B441727E-24B0-4F3F-8536-DE5191608BFE}" dt="2024-09-27T05:22:18.685" v="1465" actId="26606"/>
          <ac:spMkLst>
            <pc:docMk/>
            <pc:sldMk cId="1997800894" sldId="276"/>
            <ac:spMk id="10" creationId="{A55D5633-D557-4DCA-982C-FF36EB7A1C00}"/>
          </ac:spMkLst>
        </pc:spChg>
        <pc:spChg chg="add">
          <ac:chgData name="Sotirios Despotis" userId="675ecd67-d539-4644-89de-f4ff11899b70" providerId="ADAL" clId="{B441727E-24B0-4F3F-8536-DE5191608BFE}" dt="2024-09-27T05:22:18.685" v="1465" actId="26606"/>
          <ac:spMkLst>
            <pc:docMk/>
            <pc:sldMk cId="1997800894" sldId="276"/>
            <ac:spMk id="12" creationId="{450D3AD2-FA80-415F-A9CE-54D884561CD7}"/>
          </ac:spMkLst>
        </pc:spChg>
      </pc:sldChg>
      <pc:sldChg chg="addSp delSp modSp new mod setBg addAnim">
        <pc:chgData name="Sotirios Despotis" userId="675ecd67-d539-4644-89de-f4ff11899b70" providerId="ADAL" clId="{B441727E-24B0-4F3F-8536-DE5191608BFE}" dt="2024-09-27T05:19:38.823" v="1402"/>
        <pc:sldMkLst>
          <pc:docMk/>
          <pc:sldMk cId="3405927205" sldId="277"/>
        </pc:sldMkLst>
        <pc:spChg chg="mod">
          <ac:chgData name="Sotirios Despotis" userId="675ecd67-d539-4644-89de-f4ff11899b70" providerId="ADAL" clId="{B441727E-24B0-4F3F-8536-DE5191608BFE}" dt="2024-09-27T05:19:38.820" v="1401" actId="26606"/>
          <ac:spMkLst>
            <pc:docMk/>
            <pc:sldMk cId="3405927205" sldId="277"/>
            <ac:spMk id="2" creationId="{10BC515F-EC5B-08F3-8C18-DE153FEC05EE}"/>
          </ac:spMkLst>
        </pc:spChg>
        <pc:spChg chg="del">
          <ac:chgData name="Sotirios Despotis" userId="675ecd67-d539-4644-89de-f4ff11899b70" providerId="ADAL" clId="{B441727E-24B0-4F3F-8536-DE5191608BFE}" dt="2024-09-27T05:19:34.407" v="1400" actId="478"/>
          <ac:spMkLst>
            <pc:docMk/>
            <pc:sldMk cId="3405927205" sldId="277"/>
            <ac:spMk id="3" creationId="{2BA3B7D6-D9A4-9367-D60A-676EE6C2E55F}"/>
          </ac:spMkLst>
        </pc:spChg>
        <pc:spChg chg="add">
          <ac:chgData name="Sotirios Despotis" userId="675ecd67-d539-4644-89de-f4ff11899b70" providerId="ADAL" clId="{B441727E-24B0-4F3F-8536-DE5191608BFE}" dt="2024-09-27T05:19:38.820" v="1401" actId="26606"/>
          <ac:spMkLst>
            <pc:docMk/>
            <pc:sldMk cId="3405927205" sldId="277"/>
            <ac:spMk id="7" creationId="{1A3C89F8-0D2F-47FF-B903-151248265F47}"/>
          </ac:spMkLst>
        </pc:spChg>
        <pc:spChg chg="add">
          <ac:chgData name="Sotirios Despotis" userId="675ecd67-d539-4644-89de-f4ff11899b70" providerId="ADAL" clId="{B441727E-24B0-4F3F-8536-DE5191608BFE}" dt="2024-09-27T05:19:38.820" v="1401" actId="26606"/>
          <ac:spMkLst>
            <pc:docMk/>
            <pc:sldMk cId="3405927205" sldId="277"/>
            <ac:spMk id="9" creationId="{C5CB530E-515E-412C-9DF1-5F8FFBD6F383}"/>
          </ac:spMkLst>
        </pc:spChg>
        <pc:spChg chg="add">
          <ac:chgData name="Sotirios Despotis" userId="675ecd67-d539-4644-89de-f4ff11899b70" providerId="ADAL" clId="{B441727E-24B0-4F3F-8536-DE5191608BFE}" dt="2024-09-27T05:19:38.820" v="1401" actId="26606"/>
          <ac:spMkLst>
            <pc:docMk/>
            <pc:sldMk cId="3405927205" sldId="277"/>
            <ac:spMk id="11" creationId="{712D4376-A578-4FF1-94FC-245E7A6A489F}"/>
          </ac:spMkLst>
        </pc:spChg>
        <pc:spChg chg="add">
          <ac:chgData name="Sotirios Despotis" userId="675ecd67-d539-4644-89de-f4ff11899b70" providerId="ADAL" clId="{B441727E-24B0-4F3F-8536-DE5191608BFE}" dt="2024-09-27T05:19:38.820" v="1401" actId="26606"/>
          <ac:spMkLst>
            <pc:docMk/>
            <pc:sldMk cId="3405927205" sldId="277"/>
            <ac:spMk id="13" creationId="{AEA7509D-F04F-40CB-A0B3-EEF16499CC9F}"/>
          </ac:spMkLst>
        </pc:spChg>
        <pc:spChg chg="add">
          <ac:chgData name="Sotirios Despotis" userId="675ecd67-d539-4644-89de-f4ff11899b70" providerId="ADAL" clId="{B441727E-24B0-4F3F-8536-DE5191608BFE}" dt="2024-09-27T05:19:38.820" v="1401" actId="26606"/>
          <ac:spMkLst>
            <pc:docMk/>
            <pc:sldMk cId="3405927205" sldId="277"/>
            <ac:spMk id="17" creationId="{508BEF50-7B1E-49A4-BC19-5F4F1D755E64}"/>
          </ac:spMkLst>
        </pc:spChg>
        <pc:spChg chg="add">
          <ac:chgData name="Sotirios Despotis" userId="675ecd67-d539-4644-89de-f4ff11899b70" providerId="ADAL" clId="{B441727E-24B0-4F3F-8536-DE5191608BFE}" dt="2024-09-27T05:19:38.820" v="1401" actId="26606"/>
          <ac:spMkLst>
            <pc:docMk/>
            <pc:sldMk cId="3405927205" sldId="277"/>
            <ac:spMk id="19" creationId="{3FBAD350-5664-4811-A208-657FB882D350}"/>
          </ac:spMkLst>
        </pc:spChg>
        <pc:spChg chg="add">
          <ac:chgData name="Sotirios Despotis" userId="675ecd67-d539-4644-89de-f4ff11899b70" providerId="ADAL" clId="{B441727E-24B0-4F3F-8536-DE5191608BFE}" dt="2024-09-27T05:19:38.820" v="1401" actId="26606"/>
          <ac:spMkLst>
            <pc:docMk/>
            <pc:sldMk cId="3405927205" sldId="277"/>
            <ac:spMk id="21" creationId="{C39ADB8F-D187-49D7-BDCF-C1B6DC727068}"/>
          </ac:spMkLst>
        </pc:spChg>
        <pc:cxnChg chg="add">
          <ac:chgData name="Sotirios Despotis" userId="675ecd67-d539-4644-89de-f4ff11899b70" providerId="ADAL" clId="{B441727E-24B0-4F3F-8536-DE5191608BFE}" dt="2024-09-27T05:19:38.820" v="1401" actId="26606"/>
          <ac:cxnSpMkLst>
            <pc:docMk/>
            <pc:sldMk cId="3405927205" sldId="277"/>
            <ac:cxnSpMk id="15" creationId="{56020367-4FD5-4596-8E10-C5F095CD8DBF}"/>
          </ac:cxnSpMkLst>
        </pc:cxnChg>
      </pc:sldChg>
      <pc:sldChg chg="addSp delSp modSp new mod setBg">
        <pc:chgData name="Sotirios Despotis" userId="675ecd67-d539-4644-89de-f4ff11899b70" providerId="ADAL" clId="{B441727E-24B0-4F3F-8536-DE5191608BFE}" dt="2024-09-27T05:24:36.045" v="1514" actId="26606"/>
        <pc:sldMkLst>
          <pc:docMk/>
          <pc:sldMk cId="3889974282" sldId="278"/>
        </pc:sldMkLst>
        <pc:spChg chg="mod">
          <ac:chgData name="Sotirios Despotis" userId="675ecd67-d539-4644-89de-f4ff11899b70" providerId="ADAL" clId="{B441727E-24B0-4F3F-8536-DE5191608BFE}" dt="2024-09-27T05:24:36.045" v="1514" actId="26606"/>
          <ac:spMkLst>
            <pc:docMk/>
            <pc:sldMk cId="3889974282" sldId="278"/>
            <ac:spMk id="2" creationId="{567FF0F8-2A43-F977-8C12-27881E2D89B8}"/>
          </ac:spMkLst>
        </pc:spChg>
        <pc:spChg chg="del mod">
          <ac:chgData name="Sotirios Despotis" userId="675ecd67-d539-4644-89de-f4ff11899b70" providerId="ADAL" clId="{B441727E-24B0-4F3F-8536-DE5191608BFE}" dt="2024-09-27T05:24:16.972" v="1500" actId="478"/>
          <ac:spMkLst>
            <pc:docMk/>
            <pc:sldMk cId="3889974282" sldId="278"/>
            <ac:spMk id="3" creationId="{3F34BB79-489D-AAF5-E338-F2B71CEC0B18}"/>
          </ac:spMkLst>
        </pc:spChg>
        <pc:spChg chg="add">
          <ac:chgData name="Sotirios Despotis" userId="675ecd67-d539-4644-89de-f4ff11899b70" providerId="ADAL" clId="{B441727E-24B0-4F3F-8536-DE5191608BFE}" dt="2024-09-27T05:24:36.045" v="1514" actId="26606"/>
          <ac:spMkLst>
            <pc:docMk/>
            <pc:sldMk cId="3889974282" sldId="278"/>
            <ac:spMk id="7" creationId="{6F5A5072-7B47-4D32-B52A-4EBBF590B8A5}"/>
          </ac:spMkLst>
        </pc:spChg>
        <pc:spChg chg="add">
          <ac:chgData name="Sotirios Despotis" userId="675ecd67-d539-4644-89de-f4ff11899b70" providerId="ADAL" clId="{B441727E-24B0-4F3F-8536-DE5191608BFE}" dt="2024-09-27T05:24:36.045" v="1514" actId="26606"/>
          <ac:spMkLst>
            <pc:docMk/>
            <pc:sldMk cId="3889974282" sldId="278"/>
            <ac:spMk id="9" creationId="{9715DAF0-AE1B-46C9-8A6B-DB2AA05AB91D}"/>
          </ac:spMkLst>
        </pc:spChg>
        <pc:spChg chg="add">
          <ac:chgData name="Sotirios Despotis" userId="675ecd67-d539-4644-89de-f4ff11899b70" providerId="ADAL" clId="{B441727E-24B0-4F3F-8536-DE5191608BFE}" dt="2024-09-27T05:24:36.045" v="1514" actId="26606"/>
          <ac:spMkLst>
            <pc:docMk/>
            <pc:sldMk cId="3889974282" sldId="278"/>
            <ac:spMk id="11" creationId="{6016219D-510E-4184-9090-6D5578A87BD1}"/>
          </ac:spMkLst>
        </pc:spChg>
        <pc:spChg chg="add">
          <ac:chgData name="Sotirios Despotis" userId="675ecd67-d539-4644-89de-f4ff11899b70" providerId="ADAL" clId="{B441727E-24B0-4F3F-8536-DE5191608BFE}" dt="2024-09-27T05:24:36.045" v="1514" actId="26606"/>
          <ac:spMkLst>
            <pc:docMk/>
            <pc:sldMk cId="3889974282" sldId="278"/>
            <ac:spMk id="13" creationId="{AFF4A713-7B75-4B21-90D7-5AB19547C728}"/>
          </ac:spMkLst>
        </pc:spChg>
        <pc:spChg chg="add">
          <ac:chgData name="Sotirios Despotis" userId="675ecd67-d539-4644-89de-f4ff11899b70" providerId="ADAL" clId="{B441727E-24B0-4F3F-8536-DE5191608BFE}" dt="2024-09-27T05:24:36.045" v="1514" actId="26606"/>
          <ac:spMkLst>
            <pc:docMk/>
            <pc:sldMk cId="3889974282" sldId="278"/>
            <ac:spMk id="15" creationId="{DC631C0B-6DA6-4E57-8231-CE32B3434A7E}"/>
          </ac:spMkLst>
        </pc:spChg>
        <pc:spChg chg="add">
          <ac:chgData name="Sotirios Despotis" userId="675ecd67-d539-4644-89de-f4ff11899b70" providerId="ADAL" clId="{B441727E-24B0-4F3F-8536-DE5191608BFE}" dt="2024-09-27T05:24:36.045" v="1514" actId="26606"/>
          <ac:spMkLst>
            <pc:docMk/>
            <pc:sldMk cId="3889974282" sldId="278"/>
            <ac:spMk id="17" creationId="{C29501E6-A978-4A61-9689-9085AF97A53A}"/>
          </ac:spMkLst>
        </pc:spChg>
      </pc:sldChg>
      <pc:sldChg chg="modSp new mod">
        <pc:chgData name="Sotirios Despotis" userId="675ecd67-d539-4644-89de-f4ff11899b70" providerId="ADAL" clId="{B441727E-24B0-4F3F-8536-DE5191608BFE}" dt="2024-09-27T05:27:50.528" v="1624" actId="20577"/>
        <pc:sldMkLst>
          <pc:docMk/>
          <pc:sldMk cId="732714149" sldId="279"/>
        </pc:sldMkLst>
        <pc:spChg chg="mod">
          <ac:chgData name="Sotirios Despotis" userId="675ecd67-d539-4644-89de-f4ff11899b70" providerId="ADAL" clId="{B441727E-24B0-4F3F-8536-DE5191608BFE}" dt="2024-09-27T05:27:06.668" v="1566" actId="122"/>
          <ac:spMkLst>
            <pc:docMk/>
            <pc:sldMk cId="732714149" sldId="279"/>
            <ac:spMk id="2" creationId="{49E6EA3A-6EBC-D0C4-12CC-C17A40126341}"/>
          </ac:spMkLst>
        </pc:spChg>
        <pc:spChg chg="mod">
          <ac:chgData name="Sotirios Despotis" userId="675ecd67-d539-4644-89de-f4ff11899b70" providerId="ADAL" clId="{B441727E-24B0-4F3F-8536-DE5191608BFE}" dt="2024-09-27T05:27:50.528" v="1624" actId="20577"/>
          <ac:spMkLst>
            <pc:docMk/>
            <pc:sldMk cId="732714149" sldId="279"/>
            <ac:spMk id="3" creationId="{222D8168-AD28-45C4-A31B-370FE9B3F837}"/>
          </ac:spMkLst>
        </pc:spChg>
      </pc:sldChg>
      <pc:sldChg chg="addSp modSp new mod setBg">
        <pc:chgData name="Sotirios Despotis" userId="675ecd67-d539-4644-89de-f4ff11899b70" providerId="ADAL" clId="{B441727E-24B0-4F3F-8536-DE5191608BFE}" dt="2024-09-27T05:40:12.522" v="2087" actId="20577"/>
        <pc:sldMkLst>
          <pc:docMk/>
          <pc:sldMk cId="276474390" sldId="280"/>
        </pc:sldMkLst>
        <pc:spChg chg="mod">
          <ac:chgData name="Sotirios Despotis" userId="675ecd67-d539-4644-89de-f4ff11899b70" providerId="ADAL" clId="{B441727E-24B0-4F3F-8536-DE5191608BFE}" dt="2024-09-27T05:40:03.046" v="2084" actId="113"/>
          <ac:spMkLst>
            <pc:docMk/>
            <pc:sldMk cId="276474390" sldId="280"/>
            <ac:spMk id="2" creationId="{FF715DD4-407F-8E3D-8D9B-7C27B92B8837}"/>
          </ac:spMkLst>
        </pc:spChg>
        <pc:spChg chg="mod">
          <ac:chgData name="Sotirios Despotis" userId="675ecd67-d539-4644-89de-f4ff11899b70" providerId="ADAL" clId="{B441727E-24B0-4F3F-8536-DE5191608BFE}" dt="2024-09-27T05:40:12.522" v="2087" actId="20577"/>
          <ac:spMkLst>
            <pc:docMk/>
            <pc:sldMk cId="276474390" sldId="280"/>
            <ac:spMk id="3" creationId="{D705BC30-A2A2-BE15-7C32-10473F03A678}"/>
          </ac:spMkLst>
        </pc:spChg>
        <pc:spChg chg="add">
          <ac:chgData name="Sotirios Despotis" userId="675ecd67-d539-4644-89de-f4ff11899b70" providerId="ADAL" clId="{B441727E-24B0-4F3F-8536-DE5191608BFE}" dt="2024-09-27T05:39:43.516" v="2077" actId="26606"/>
          <ac:spMkLst>
            <pc:docMk/>
            <pc:sldMk cId="276474390" sldId="280"/>
            <ac:spMk id="8" creationId="{081EA652-8C6A-4E69-BEB9-170809474553}"/>
          </ac:spMkLst>
        </pc:spChg>
        <pc:spChg chg="add">
          <ac:chgData name="Sotirios Despotis" userId="675ecd67-d539-4644-89de-f4ff11899b70" providerId="ADAL" clId="{B441727E-24B0-4F3F-8536-DE5191608BFE}" dt="2024-09-27T05:39:43.516" v="2077" actId="26606"/>
          <ac:spMkLst>
            <pc:docMk/>
            <pc:sldMk cId="276474390" sldId="280"/>
            <ac:spMk id="10" creationId="{A4026A73-1F7F-49F2-B319-8CA3B3D53269}"/>
          </ac:spMkLst>
        </pc:spChg>
        <pc:spChg chg="add">
          <ac:chgData name="Sotirios Despotis" userId="675ecd67-d539-4644-89de-f4ff11899b70" providerId="ADAL" clId="{B441727E-24B0-4F3F-8536-DE5191608BFE}" dt="2024-09-27T05:39:43.516" v="2077" actId="26606"/>
          <ac:spMkLst>
            <pc:docMk/>
            <pc:sldMk cId="276474390" sldId="280"/>
            <ac:spMk id="12" creationId="{5298780A-33B9-4EA2-8F67-DE68AD62841B}"/>
          </ac:spMkLst>
        </pc:spChg>
        <pc:spChg chg="add">
          <ac:chgData name="Sotirios Despotis" userId="675ecd67-d539-4644-89de-f4ff11899b70" providerId="ADAL" clId="{B441727E-24B0-4F3F-8536-DE5191608BFE}" dt="2024-09-27T05:39:43.516" v="2077" actId="26606"/>
          <ac:spMkLst>
            <pc:docMk/>
            <pc:sldMk cId="276474390" sldId="280"/>
            <ac:spMk id="14" creationId="{7F488E8B-4E1E-4402-8935-D4E6C02615C7}"/>
          </ac:spMkLst>
        </pc:spChg>
        <pc:cxnChg chg="add">
          <ac:chgData name="Sotirios Despotis" userId="675ecd67-d539-4644-89de-f4ff11899b70" providerId="ADAL" clId="{B441727E-24B0-4F3F-8536-DE5191608BFE}" dt="2024-09-27T05:39:43.516" v="2077" actId="26606"/>
          <ac:cxnSpMkLst>
            <pc:docMk/>
            <pc:sldMk cId="276474390" sldId="280"/>
            <ac:cxnSpMk id="16" creationId="{23AAC9B5-8015-485C-ACF9-A750390E9A56}"/>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C70CF3-5501-41B0-869F-FDF4F11FA84D}"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79110FCF-95F9-419B-8EB5-0F923C1637CD}">
      <dgm:prSet/>
      <dgm:spPr/>
      <dgm:t>
        <a:bodyPr/>
        <a:lstStyle/>
        <a:p>
          <a:r>
            <a:rPr lang="el-GR" dirty="0"/>
            <a:t>Στο </a:t>
          </a:r>
          <a:r>
            <a:rPr lang="el-GR" b="1" dirty="0"/>
            <a:t>κέντρο των </a:t>
          </a:r>
          <a:r>
            <a:rPr lang="el-GR" b="1" i="1" dirty="0"/>
            <a:t>Πράξεων των Αποστόλων</a:t>
          </a:r>
          <a:r>
            <a:rPr lang="el-GR" dirty="0"/>
            <a:t> (</a:t>
          </a:r>
          <a:r>
            <a:rPr lang="el-GR" dirty="0" err="1"/>
            <a:t>Πρ</a:t>
          </a:r>
          <a:r>
            <a:rPr lang="el-GR" dirty="0"/>
            <a:t>.) </a:t>
          </a:r>
          <a:endParaRPr lang="en-US" dirty="0"/>
        </a:p>
      </dgm:t>
    </dgm:pt>
    <dgm:pt modelId="{38F7D4D8-6CFD-4E5D-90A4-69713A22C76D}" type="parTrans" cxnId="{361B88FA-6220-4D65-BBA3-8582A6EDF70F}">
      <dgm:prSet/>
      <dgm:spPr/>
      <dgm:t>
        <a:bodyPr/>
        <a:lstStyle/>
        <a:p>
          <a:endParaRPr lang="en-US"/>
        </a:p>
      </dgm:t>
    </dgm:pt>
    <dgm:pt modelId="{8AE5B7FE-5898-42C2-8314-76EE55FEF3EE}" type="sibTrans" cxnId="{361B88FA-6220-4D65-BBA3-8582A6EDF70F}">
      <dgm:prSet/>
      <dgm:spPr/>
      <dgm:t>
        <a:bodyPr/>
        <a:lstStyle/>
        <a:p>
          <a:endParaRPr lang="en-US"/>
        </a:p>
      </dgm:t>
    </dgm:pt>
    <dgm:pt modelId="{A4B914CB-D3C4-4085-8622-4551DD5D6CBD}">
      <dgm:prSet/>
      <dgm:spPr/>
      <dgm:t>
        <a:bodyPr/>
        <a:lstStyle/>
        <a:p>
          <a:r>
            <a:rPr lang="el-GR" b="1" dirty="0"/>
            <a:t>“Αφήγηση – σε α</a:t>
          </a:r>
          <a:r>
            <a:rPr lang="el-GR" b="1"/>
            <a:t>’ πληθυντικό </a:t>
          </a:r>
          <a:r>
            <a:rPr lang="el-GR" b="1" dirty="0"/>
            <a:t>ημείς” </a:t>
          </a:r>
          <a:endParaRPr lang="en-US" dirty="0"/>
        </a:p>
      </dgm:t>
    </dgm:pt>
    <dgm:pt modelId="{37452CE3-6CA4-4600-9C7D-6431DC464FF3}" type="parTrans" cxnId="{393C4156-9B2A-418E-BCBB-65CA9BD51315}">
      <dgm:prSet/>
      <dgm:spPr/>
      <dgm:t>
        <a:bodyPr/>
        <a:lstStyle/>
        <a:p>
          <a:endParaRPr lang="en-US"/>
        </a:p>
      </dgm:t>
    </dgm:pt>
    <dgm:pt modelId="{BC45F834-CA39-497D-A86F-FF4367C1D005}" type="sibTrans" cxnId="{393C4156-9B2A-418E-BCBB-65CA9BD51315}">
      <dgm:prSet/>
      <dgm:spPr/>
      <dgm:t>
        <a:bodyPr/>
        <a:lstStyle/>
        <a:p>
          <a:endParaRPr lang="en-US"/>
        </a:p>
      </dgm:t>
    </dgm:pt>
    <dgm:pt modelId="{04A85592-E17E-419D-91B5-4C964BFAC90F}">
      <dgm:prSet/>
      <dgm:spPr/>
      <dgm:t>
        <a:bodyPr/>
        <a:lstStyle/>
        <a:p>
          <a:r>
            <a:rPr lang="el-GR" dirty="0"/>
            <a:t>Μεγάλη Έκταση αλλά </a:t>
          </a:r>
          <a:r>
            <a:rPr lang="el-GR" i="1" dirty="0"/>
            <a:t>Τέλεια</a:t>
          </a:r>
          <a:r>
            <a:rPr lang="el-GR" dirty="0"/>
            <a:t> Αρχιτεκτονική</a:t>
          </a:r>
          <a:endParaRPr lang="en-US" dirty="0"/>
        </a:p>
      </dgm:t>
    </dgm:pt>
    <dgm:pt modelId="{EE9B32F0-5BC6-4DB1-86F8-120AE43D7C30}" type="parTrans" cxnId="{5A94B19C-0159-4CFE-AA7A-FA3C8063F297}">
      <dgm:prSet/>
      <dgm:spPr/>
      <dgm:t>
        <a:bodyPr/>
        <a:lstStyle/>
        <a:p>
          <a:endParaRPr lang="en-US"/>
        </a:p>
      </dgm:t>
    </dgm:pt>
    <dgm:pt modelId="{39BABD40-0E64-4131-83EB-0808A5F1C740}" type="sibTrans" cxnId="{5A94B19C-0159-4CFE-AA7A-FA3C8063F297}">
      <dgm:prSet/>
      <dgm:spPr/>
      <dgm:t>
        <a:bodyPr/>
        <a:lstStyle/>
        <a:p>
          <a:endParaRPr lang="en-US"/>
        </a:p>
      </dgm:t>
    </dgm:pt>
    <dgm:pt modelId="{9652EE9F-2D3F-45FA-8513-7B5A344E76B6}" type="pres">
      <dgm:prSet presAssocID="{9EC70CF3-5501-41B0-869F-FDF4F11FA84D}" presName="diagram" presStyleCnt="0">
        <dgm:presLayoutVars>
          <dgm:dir/>
          <dgm:resizeHandles val="exact"/>
        </dgm:presLayoutVars>
      </dgm:prSet>
      <dgm:spPr/>
    </dgm:pt>
    <dgm:pt modelId="{EB0ACE27-69D2-43A2-86CE-78401544E216}" type="pres">
      <dgm:prSet presAssocID="{79110FCF-95F9-419B-8EB5-0F923C1637CD}" presName="node" presStyleLbl="node1" presStyleIdx="0" presStyleCnt="3">
        <dgm:presLayoutVars>
          <dgm:bulletEnabled val="1"/>
        </dgm:presLayoutVars>
      </dgm:prSet>
      <dgm:spPr/>
    </dgm:pt>
    <dgm:pt modelId="{2BE58886-E92E-490B-8DD4-42FD6C3864EC}" type="pres">
      <dgm:prSet presAssocID="{8AE5B7FE-5898-42C2-8314-76EE55FEF3EE}" presName="sibTrans" presStyleCnt="0"/>
      <dgm:spPr/>
    </dgm:pt>
    <dgm:pt modelId="{5059CCC9-94BA-4A71-BD25-2DB6997192A6}" type="pres">
      <dgm:prSet presAssocID="{A4B914CB-D3C4-4085-8622-4551DD5D6CBD}" presName="node" presStyleLbl="node1" presStyleIdx="1" presStyleCnt="3">
        <dgm:presLayoutVars>
          <dgm:bulletEnabled val="1"/>
        </dgm:presLayoutVars>
      </dgm:prSet>
      <dgm:spPr/>
    </dgm:pt>
    <dgm:pt modelId="{AC53A4C7-01E0-4D5C-812B-D3D927214951}" type="pres">
      <dgm:prSet presAssocID="{BC45F834-CA39-497D-A86F-FF4367C1D005}" presName="sibTrans" presStyleCnt="0"/>
      <dgm:spPr/>
    </dgm:pt>
    <dgm:pt modelId="{915C7DC9-5029-4438-B69F-7764A79D9864}" type="pres">
      <dgm:prSet presAssocID="{04A85592-E17E-419D-91B5-4C964BFAC90F}" presName="node" presStyleLbl="node1" presStyleIdx="2" presStyleCnt="3">
        <dgm:presLayoutVars>
          <dgm:bulletEnabled val="1"/>
        </dgm:presLayoutVars>
      </dgm:prSet>
      <dgm:spPr/>
    </dgm:pt>
  </dgm:ptLst>
  <dgm:cxnLst>
    <dgm:cxn modelId="{1ACDF25B-E5E6-47F8-871C-E4228450163D}" type="presOf" srcId="{9EC70CF3-5501-41B0-869F-FDF4F11FA84D}" destId="{9652EE9F-2D3F-45FA-8513-7B5A344E76B6}" srcOrd="0" destOrd="0" presId="urn:microsoft.com/office/officeart/2005/8/layout/default"/>
    <dgm:cxn modelId="{EE27AC6A-E3F0-4FF9-8779-B36816BF199E}" type="presOf" srcId="{04A85592-E17E-419D-91B5-4C964BFAC90F}" destId="{915C7DC9-5029-4438-B69F-7764A79D9864}" srcOrd="0" destOrd="0" presId="urn:microsoft.com/office/officeart/2005/8/layout/default"/>
    <dgm:cxn modelId="{393C4156-9B2A-418E-BCBB-65CA9BD51315}" srcId="{9EC70CF3-5501-41B0-869F-FDF4F11FA84D}" destId="{A4B914CB-D3C4-4085-8622-4551DD5D6CBD}" srcOrd="1" destOrd="0" parTransId="{37452CE3-6CA4-4600-9C7D-6431DC464FF3}" sibTransId="{BC45F834-CA39-497D-A86F-FF4367C1D005}"/>
    <dgm:cxn modelId="{5A94B19C-0159-4CFE-AA7A-FA3C8063F297}" srcId="{9EC70CF3-5501-41B0-869F-FDF4F11FA84D}" destId="{04A85592-E17E-419D-91B5-4C964BFAC90F}" srcOrd="2" destOrd="0" parTransId="{EE9B32F0-5BC6-4DB1-86F8-120AE43D7C30}" sibTransId="{39BABD40-0E64-4131-83EB-0808A5F1C740}"/>
    <dgm:cxn modelId="{F7AF5CF1-5CA1-4F12-A079-4DB9C201172A}" type="presOf" srcId="{79110FCF-95F9-419B-8EB5-0F923C1637CD}" destId="{EB0ACE27-69D2-43A2-86CE-78401544E216}" srcOrd="0" destOrd="0" presId="urn:microsoft.com/office/officeart/2005/8/layout/default"/>
    <dgm:cxn modelId="{07F6BEF6-0864-40AB-8890-FF5E8A8F7A88}" type="presOf" srcId="{A4B914CB-D3C4-4085-8622-4551DD5D6CBD}" destId="{5059CCC9-94BA-4A71-BD25-2DB6997192A6}" srcOrd="0" destOrd="0" presId="urn:microsoft.com/office/officeart/2005/8/layout/default"/>
    <dgm:cxn modelId="{361B88FA-6220-4D65-BBA3-8582A6EDF70F}" srcId="{9EC70CF3-5501-41B0-869F-FDF4F11FA84D}" destId="{79110FCF-95F9-419B-8EB5-0F923C1637CD}" srcOrd="0" destOrd="0" parTransId="{38F7D4D8-6CFD-4E5D-90A4-69713A22C76D}" sibTransId="{8AE5B7FE-5898-42C2-8314-76EE55FEF3EE}"/>
    <dgm:cxn modelId="{876C9F02-BEA1-4FD7-A779-11CC5A8F41B7}" type="presParOf" srcId="{9652EE9F-2D3F-45FA-8513-7B5A344E76B6}" destId="{EB0ACE27-69D2-43A2-86CE-78401544E216}" srcOrd="0" destOrd="0" presId="urn:microsoft.com/office/officeart/2005/8/layout/default"/>
    <dgm:cxn modelId="{C76AEEBA-1F1A-4DF7-8DB6-ECAA2F3387DC}" type="presParOf" srcId="{9652EE9F-2D3F-45FA-8513-7B5A344E76B6}" destId="{2BE58886-E92E-490B-8DD4-42FD6C3864EC}" srcOrd="1" destOrd="0" presId="urn:microsoft.com/office/officeart/2005/8/layout/default"/>
    <dgm:cxn modelId="{F47E8D8C-9A3C-49DB-93EA-C31597947169}" type="presParOf" srcId="{9652EE9F-2D3F-45FA-8513-7B5A344E76B6}" destId="{5059CCC9-94BA-4A71-BD25-2DB6997192A6}" srcOrd="2" destOrd="0" presId="urn:microsoft.com/office/officeart/2005/8/layout/default"/>
    <dgm:cxn modelId="{A3338774-FCF6-4644-8428-95CEAA613FA2}" type="presParOf" srcId="{9652EE9F-2D3F-45FA-8513-7B5A344E76B6}" destId="{AC53A4C7-01E0-4D5C-812B-D3D927214951}" srcOrd="3" destOrd="0" presId="urn:microsoft.com/office/officeart/2005/8/layout/default"/>
    <dgm:cxn modelId="{AA661060-C4E3-48A9-808A-5970EE22EDBF}" type="presParOf" srcId="{9652EE9F-2D3F-45FA-8513-7B5A344E76B6}" destId="{915C7DC9-5029-4438-B69F-7764A79D9864}"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F45617-0C8B-4624-981C-992E1C57F6A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CC767264-9743-4614-9C2A-70154A4AF7AA}">
      <dgm:prSet/>
      <dgm:spPr/>
      <dgm:t>
        <a:bodyPr/>
        <a:lstStyle/>
        <a:p>
          <a:pPr algn="just"/>
          <a:r>
            <a:rPr lang="el-GR" dirty="0"/>
            <a:t>Ήδη ο  </a:t>
          </a:r>
          <a:r>
            <a:rPr lang="el-GR" b="1" dirty="0"/>
            <a:t>Ιωάννης Χρυσόστομος </a:t>
          </a:r>
          <a:r>
            <a:rPr lang="el-GR" dirty="0"/>
            <a:t>στην εισαγωγή τού Υπομνήματος στις </a:t>
          </a:r>
          <a:r>
            <a:rPr lang="el-GR" i="1" dirty="0"/>
            <a:t>Πράξεις</a:t>
          </a:r>
          <a:r>
            <a:rPr lang="el-GR" dirty="0"/>
            <a:t> δηλώνει την υποτίμηση των </a:t>
          </a:r>
          <a:r>
            <a:rPr lang="el-GR" dirty="0" err="1"/>
            <a:t>Πρ</a:t>
          </a:r>
          <a:r>
            <a:rPr lang="el-GR" dirty="0"/>
            <a:t>. από τους χριστιανούς τής Πόλης το 400 μ.Χ.. δεν έχουμε πατερικά Υπομνήματα στο </a:t>
          </a:r>
          <a:r>
            <a:rPr lang="el-GR" i="1" dirty="0"/>
            <a:t>Κατά </a:t>
          </a:r>
          <a:r>
            <a:rPr lang="el-GR" i="1" dirty="0" err="1"/>
            <a:t>Λουκάν</a:t>
          </a:r>
          <a:r>
            <a:rPr lang="el-GR" dirty="0"/>
            <a:t>, παρότι έχει επηρεάσει βαθιά την υμνολογία της Εκκλησίας. </a:t>
          </a:r>
          <a:endParaRPr lang="en-US" dirty="0"/>
        </a:p>
      </dgm:t>
    </dgm:pt>
    <dgm:pt modelId="{E2550686-AA07-478C-AD7C-9FB7CE440BAB}" type="parTrans" cxnId="{1F8EF44C-D1F5-4AED-BE25-558FA3BCDD2D}">
      <dgm:prSet/>
      <dgm:spPr/>
      <dgm:t>
        <a:bodyPr/>
        <a:lstStyle/>
        <a:p>
          <a:endParaRPr lang="en-US"/>
        </a:p>
      </dgm:t>
    </dgm:pt>
    <dgm:pt modelId="{E7184B75-8597-47AA-9487-91FF5C12C10B}" type="sibTrans" cxnId="{1F8EF44C-D1F5-4AED-BE25-558FA3BCDD2D}">
      <dgm:prSet/>
      <dgm:spPr/>
      <dgm:t>
        <a:bodyPr/>
        <a:lstStyle/>
        <a:p>
          <a:endParaRPr lang="en-US"/>
        </a:p>
      </dgm:t>
    </dgm:pt>
    <dgm:pt modelId="{C1991E34-ACC5-425D-9904-C0BDE17E9482}">
      <dgm:prSet/>
      <dgm:spPr/>
      <dgm:t>
        <a:bodyPr/>
        <a:lstStyle/>
        <a:p>
          <a:pPr algn="just"/>
          <a:r>
            <a:rPr lang="el-GR" dirty="0"/>
            <a:t>Ο μέγας ιστορικός </a:t>
          </a:r>
          <a:r>
            <a:rPr lang="el-GR" b="1" dirty="0"/>
            <a:t>Ευσέβιος Καισαρείας</a:t>
          </a:r>
          <a:r>
            <a:rPr lang="el-GR" dirty="0"/>
            <a:t> δεν χρησιμοποιεί ως ΒΑΣΙΚΗ πηγή τις </a:t>
          </a:r>
          <a:r>
            <a:rPr lang="el-GR" i="1" dirty="0"/>
            <a:t>Πράξεις</a:t>
          </a:r>
          <a:r>
            <a:rPr lang="el-GR" dirty="0"/>
            <a:t> ως Πηγή για το έργο του, το οποίο μέχρι σήμερα έχει ασκήσει τη μέγιστη επιρροή στη συγγραφή των Εκκλησιαστικών Ιστοριών. </a:t>
          </a:r>
          <a:endParaRPr lang="en-US" dirty="0"/>
        </a:p>
      </dgm:t>
    </dgm:pt>
    <dgm:pt modelId="{A75AED1C-C686-450E-BE58-3D0BEBA634BA}" type="parTrans" cxnId="{BEB01B24-F94C-4B48-A23A-BE37B86008FB}">
      <dgm:prSet/>
      <dgm:spPr/>
      <dgm:t>
        <a:bodyPr/>
        <a:lstStyle/>
        <a:p>
          <a:endParaRPr lang="en-US"/>
        </a:p>
      </dgm:t>
    </dgm:pt>
    <dgm:pt modelId="{04355827-81DB-40F6-A821-5EF66D92F7ED}" type="sibTrans" cxnId="{BEB01B24-F94C-4B48-A23A-BE37B86008FB}">
      <dgm:prSet/>
      <dgm:spPr/>
      <dgm:t>
        <a:bodyPr/>
        <a:lstStyle/>
        <a:p>
          <a:endParaRPr lang="en-US"/>
        </a:p>
      </dgm:t>
    </dgm:pt>
    <dgm:pt modelId="{9724DB14-A9AF-4572-A357-4506239918B3}">
      <dgm:prSet/>
      <dgm:spPr/>
      <dgm:t>
        <a:bodyPr/>
        <a:lstStyle/>
        <a:p>
          <a:pPr algn="just"/>
          <a:r>
            <a:rPr lang="el-GR" dirty="0"/>
            <a:t>Στη </a:t>
          </a:r>
          <a:r>
            <a:rPr lang="el-GR" b="1" dirty="0"/>
            <a:t>λατρεία της Εκκλησίας</a:t>
          </a:r>
          <a:r>
            <a:rPr lang="el-GR" dirty="0"/>
            <a:t> την περίοδο του </a:t>
          </a:r>
          <a:r>
            <a:rPr lang="el-GR" dirty="0" err="1"/>
            <a:t>Πεντηκοσταρίου</a:t>
          </a:r>
          <a:r>
            <a:rPr lang="el-GR" dirty="0"/>
            <a:t>, στις Κυριακές, οι οποίες φέρουν τα ονόματα των Πρωταγωνιστών τού </a:t>
          </a:r>
          <a:r>
            <a:rPr lang="el-GR" i="1" dirty="0"/>
            <a:t>Κατά Ιωάννη,</a:t>
          </a:r>
          <a:r>
            <a:rPr lang="el-GR" dirty="0"/>
            <a:t> δεν σχολιάζονται στους ύμνους τα αντίστοιχα αναγνώσματα των </a:t>
          </a:r>
          <a:r>
            <a:rPr lang="el-GR" i="1" dirty="0"/>
            <a:t>Πράξεων</a:t>
          </a:r>
          <a:r>
            <a:rPr lang="el-GR" dirty="0"/>
            <a:t>. </a:t>
          </a:r>
          <a:endParaRPr lang="en-US" dirty="0"/>
        </a:p>
      </dgm:t>
    </dgm:pt>
    <dgm:pt modelId="{AF583687-EB06-4FC6-B72E-CDEBCEDE9C99}" type="parTrans" cxnId="{034607C6-7FFB-4FE8-A214-6EDB99D9B944}">
      <dgm:prSet/>
      <dgm:spPr/>
      <dgm:t>
        <a:bodyPr/>
        <a:lstStyle/>
        <a:p>
          <a:endParaRPr lang="en-US"/>
        </a:p>
      </dgm:t>
    </dgm:pt>
    <dgm:pt modelId="{92605163-3E67-4C25-BEED-183F15CAD3F4}" type="sibTrans" cxnId="{034607C6-7FFB-4FE8-A214-6EDB99D9B944}">
      <dgm:prSet/>
      <dgm:spPr/>
      <dgm:t>
        <a:bodyPr/>
        <a:lstStyle/>
        <a:p>
          <a:endParaRPr lang="en-US"/>
        </a:p>
      </dgm:t>
    </dgm:pt>
    <dgm:pt modelId="{63ECCA09-20DB-41FF-81CE-45316B838A49}">
      <dgm:prSet/>
      <dgm:spPr/>
      <dgm:t>
        <a:bodyPr/>
        <a:lstStyle/>
        <a:p>
          <a:pPr algn="just"/>
          <a:r>
            <a:rPr lang="el-GR" dirty="0"/>
            <a:t>Βεβαίως, ήδη ενώ στην </a:t>
          </a:r>
          <a:r>
            <a:rPr lang="el-GR" b="1" i="1" dirty="0"/>
            <a:t>Προς </a:t>
          </a:r>
          <a:r>
            <a:rPr lang="el-GR" b="1" i="1" dirty="0" err="1"/>
            <a:t>Φιλιππησίους</a:t>
          </a:r>
          <a:r>
            <a:rPr lang="el-GR" dirty="0"/>
            <a:t> μνημονεύονται πρόσωπα σημαντικά της τοπικής Κοινότητας (</a:t>
          </a:r>
          <a:r>
            <a:rPr lang="en-GB" dirty="0"/>
            <a:t>K</a:t>
          </a:r>
          <a:r>
            <a:rPr lang="el-GR" dirty="0"/>
            <a:t>λήμης, </a:t>
          </a:r>
          <a:r>
            <a:rPr lang="el-GR" dirty="0" err="1"/>
            <a:t>Ευοδία</a:t>
          </a:r>
          <a:r>
            <a:rPr lang="el-GR" dirty="0"/>
            <a:t>, </a:t>
          </a:r>
          <a:r>
            <a:rPr lang="el-GR" dirty="0" err="1"/>
            <a:t>Συντύχη</a:t>
          </a:r>
          <a:r>
            <a:rPr lang="el-GR" dirty="0"/>
            <a:t>), ο Λουκάς δεν τα μνημονεύει. Δεν είναι σαφές εάν η Λυδία ταυτίζεται με κάποια από τα πρόσωπα.</a:t>
          </a:r>
          <a:endParaRPr lang="en-US" dirty="0"/>
        </a:p>
      </dgm:t>
    </dgm:pt>
    <dgm:pt modelId="{BDC38568-D289-4BFF-8547-AFE2B91ECCD0}" type="parTrans" cxnId="{B3FB46B4-BE7A-438A-9114-68A11061197B}">
      <dgm:prSet/>
      <dgm:spPr/>
      <dgm:t>
        <a:bodyPr/>
        <a:lstStyle/>
        <a:p>
          <a:endParaRPr lang="en-US"/>
        </a:p>
      </dgm:t>
    </dgm:pt>
    <dgm:pt modelId="{8B1B1CBE-7D4D-4899-AB3E-59B8A53DC027}" type="sibTrans" cxnId="{B3FB46B4-BE7A-438A-9114-68A11061197B}">
      <dgm:prSet/>
      <dgm:spPr/>
      <dgm:t>
        <a:bodyPr/>
        <a:lstStyle/>
        <a:p>
          <a:endParaRPr lang="en-US"/>
        </a:p>
      </dgm:t>
    </dgm:pt>
    <dgm:pt modelId="{29B80C69-1EA8-425E-AEAD-4C72C8CF4DD1}" type="pres">
      <dgm:prSet presAssocID="{B9F45617-0C8B-4624-981C-992E1C57F6A2}" presName="vert0" presStyleCnt="0">
        <dgm:presLayoutVars>
          <dgm:dir/>
          <dgm:animOne val="branch"/>
          <dgm:animLvl val="lvl"/>
        </dgm:presLayoutVars>
      </dgm:prSet>
      <dgm:spPr/>
    </dgm:pt>
    <dgm:pt modelId="{179CDF04-B692-4BFA-8A3A-F3B10A10B1F5}" type="pres">
      <dgm:prSet presAssocID="{CC767264-9743-4614-9C2A-70154A4AF7AA}" presName="thickLine" presStyleLbl="alignNode1" presStyleIdx="0" presStyleCnt="4"/>
      <dgm:spPr/>
    </dgm:pt>
    <dgm:pt modelId="{F6C2B413-1903-4173-9E1E-D6031BB43152}" type="pres">
      <dgm:prSet presAssocID="{CC767264-9743-4614-9C2A-70154A4AF7AA}" presName="horz1" presStyleCnt="0"/>
      <dgm:spPr/>
    </dgm:pt>
    <dgm:pt modelId="{3947574D-21A0-43AA-A696-8E0EECF226F2}" type="pres">
      <dgm:prSet presAssocID="{CC767264-9743-4614-9C2A-70154A4AF7AA}" presName="tx1" presStyleLbl="revTx" presStyleIdx="0" presStyleCnt="4"/>
      <dgm:spPr/>
    </dgm:pt>
    <dgm:pt modelId="{C6BC3A6C-1628-4E97-A300-3D9E1E5096D4}" type="pres">
      <dgm:prSet presAssocID="{CC767264-9743-4614-9C2A-70154A4AF7AA}" presName="vert1" presStyleCnt="0"/>
      <dgm:spPr/>
    </dgm:pt>
    <dgm:pt modelId="{5261CC07-7D37-40C2-9B2A-698A9129AEB3}" type="pres">
      <dgm:prSet presAssocID="{C1991E34-ACC5-425D-9904-C0BDE17E9482}" presName="thickLine" presStyleLbl="alignNode1" presStyleIdx="1" presStyleCnt="4"/>
      <dgm:spPr/>
    </dgm:pt>
    <dgm:pt modelId="{D8647B16-9A63-4145-B87A-A322BB5E971B}" type="pres">
      <dgm:prSet presAssocID="{C1991E34-ACC5-425D-9904-C0BDE17E9482}" presName="horz1" presStyleCnt="0"/>
      <dgm:spPr/>
    </dgm:pt>
    <dgm:pt modelId="{2A3490EB-BABB-452C-BA84-C5D37D3DC0B5}" type="pres">
      <dgm:prSet presAssocID="{C1991E34-ACC5-425D-9904-C0BDE17E9482}" presName="tx1" presStyleLbl="revTx" presStyleIdx="1" presStyleCnt="4"/>
      <dgm:spPr/>
    </dgm:pt>
    <dgm:pt modelId="{FB0EA844-3DB8-4B6C-AD33-6A414CC9B933}" type="pres">
      <dgm:prSet presAssocID="{C1991E34-ACC5-425D-9904-C0BDE17E9482}" presName="vert1" presStyleCnt="0"/>
      <dgm:spPr/>
    </dgm:pt>
    <dgm:pt modelId="{FE60FDE4-30DE-4BE0-9F05-280A2AF7469E}" type="pres">
      <dgm:prSet presAssocID="{9724DB14-A9AF-4572-A357-4506239918B3}" presName="thickLine" presStyleLbl="alignNode1" presStyleIdx="2" presStyleCnt="4"/>
      <dgm:spPr/>
    </dgm:pt>
    <dgm:pt modelId="{E61E991E-A1A8-4CCA-BD33-0441CD2D1AD0}" type="pres">
      <dgm:prSet presAssocID="{9724DB14-A9AF-4572-A357-4506239918B3}" presName="horz1" presStyleCnt="0"/>
      <dgm:spPr/>
    </dgm:pt>
    <dgm:pt modelId="{4EEE522D-8FAF-4E7C-AE40-FC1FE2D05D79}" type="pres">
      <dgm:prSet presAssocID="{9724DB14-A9AF-4572-A357-4506239918B3}" presName="tx1" presStyleLbl="revTx" presStyleIdx="2" presStyleCnt="4"/>
      <dgm:spPr/>
    </dgm:pt>
    <dgm:pt modelId="{C1C7E542-7E60-4233-85A7-CF1D9199928D}" type="pres">
      <dgm:prSet presAssocID="{9724DB14-A9AF-4572-A357-4506239918B3}" presName="vert1" presStyleCnt="0"/>
      <dgm:spPr/>
    </dgm:pt>
    <dgm:pt modelId="{C2E21693-3227-47EA-9F37-241BA8B1A752}" type="pres">
      <dgm:prSet presAssocID="{63ECCA09-20DB-41FF-81CE-45316B838A49}" presName="thickLine" presStyleLbl="alignNode1" presStyleIdx="3" presStyleCnt="4"/>
      <dgm:spPr/>
    </dgm:pt>
    <dgm:pt modelId="{404D9CDD-ACB0-4835-9A05-2E16A55640C9}" type="pres">
      <dgm:prSet presAssocID="{63ECCA09-20DB-41FF-81CE-45316B838A49}" presName="horz1" presStyleCnt="0"/>
      <dgm:spPr/>
    </dgm:pt>
    <dgm:pt modelId="{DC019280-5BE8-473E-A077-FDE35C0E0401}" type="pres">
      <dgm:prSet presAssocID="{63ECCA09-20DB-41FF-81CE-45316B838A49}" presName="tx1" presStyleLbl="revTx" presStyleIdx="3" presStyleCnt="4"/>
      <dgm:spPr/>
    </dgm:pt>
    <dgm:pt modelId="{64EA3BF4-D59C-4565-B441-E35426B69FB3}" type="pres">
      <dgm:prSet presAssocID="{63ECCA09-20DB-41FF-81CE-45316B838A49}" presName="vert1" presStyleCnt="0"/>
      <dgm:spPr/>
    </dgm:pt>
  </dgm:ptLst>
  <dgm:cxnLst>
    <dgm:cxn modelId="{BEB01B24-F94C-4B48-A23A-BE37B86008FB}" srcId="{B9F45617-0C8B-4624-981C-992E1C57F6A2}" destId="{C1991E34-ACC5-425D-9904-C0BDE17E9482}" srcOrd="1" destOrd="0" parTransId="{A75AED1C-C686-450E-BE58-3D0BEBA634BA}" sibTransId="{04355827-81DB-40F6-A821-5EF66D92F7ED}"/>
    <dgm:cxn modelId="{742E7F28-B4EA-4CC6-B2F3-750943E605CE}" type="presOf" srcId="{C1991E34-ACC5-425D-9904-C0BDE17E9482}" destId="{2A3490EB-BABB-452C-BA84-C5D37D3DC0B5}" srcOrd="0" destOrd="0" presId="urn:microsoft.com/office/officeart/2008/layout/LinedList"/>
    <dgm:cxn modelId="{15D61445-E4EE-4908-9BCF-5078A17D9B0D}" type="presOf" srcId="{63ECCA09-20DB-41FF-81CE-45316B838A49}" destId="{DC019280-5BE8-473E-A077-FDE35C0E0401}" srcOrd="0" destOrd="0" presId="urn:microsoft.com/office/officeart/2008/layout/LinedList"/>
    <dgm:cxn modelId="{1F8EF44C-D1F5-4AED-BE25-558FA3BCDD2D}" srcId="{B9F45617-0C8B-4624-981C-992E1C57F6A2}" destId="{CC767264-9743-4614-9C2A-70154A4AF7AA}" srcOrd="0" destOrd="0" parTransId="{E2550686-AA07-478C-AD7C-9FB7CE440BAB}" sibTransId="{E7184B75-8597-47AA-9487-91FF5C12C10B}"/>
    <dgm:cxn modelId="{AFD6AFAB-6C71-4D86-847B-881C42F98103}" type="presOf" srcId="{CC767264-9743-4614-9C2A-70154A4AF7AA}" destId="{3947574D-21A0-43AA-A696-8E0EECF226F2}" srcOrd="0" destOrd="0" presId="urn:microsoft.com/office/officeart/2008/layout/LinedList"/>
    <dgm:cxn modelId="{8D5216B4-A76E-4604-8554-320282B776AE}" type="presOf" srcId="{9724DB14-A9AF-4572-A357-4506239918B3}" destId="{4EEE522D-8FAF-4E7C-AE40-FC1FE2D05D79}" srcOrd="0" destOrd="0" presId="urn:microsoft.com/office/officeart/2008/layout/LinedList"/>
    <dgm:cxn modelId="{B3FB46B4-BE7A-438A-9114-68A11061197B}" srcId="{B9F45617-0C8B-4624-981C-992E1C57F6A2}" destId="{63ECCA09-20DB-41FF-81CE-45316B838A49}" srcOrd="3" destOrd="0" parTransId="{BDC38568-D289-4BFF-8547-AFE2B91ECCD0}" sibTransId="{8B1B1CBE-7D4D-4899-AB3E-59B8A53DC027}"/>
    <dgm:cxn modelId="{034607C6-7FFB-4FE8-A214-6EDB99D9B944}" srcId="{B9F45617-0C8B-4624-981C-992E1C57F6A2}" destId="{9724DB14-A9AF-4572-A357-4506239918B3}" srcOrd="2" destOrd="0" parTransId="{AF583687-EB06-4FC6-B72E-CDEBCEDE9C99}" sibTransId="{92605163-3E67-4C25-BEED-183F15CAD3F4}"/>
    <dgm:cxn modelId="{FD8ECAD8-77DE-463B-9500-D6B89F22F784}" type="presOf" srcId="{B9F45617-0C8B-4624-981C-992E1C57F6A2}" destId="{29B80C69-1EA8-425E-AEAD-4C72C8CF4DD1}" srcOrd="0" destOrd="0" presId="urn:microsoft.com/office/officeart/2008/layout/LinedList"/>
    <dgm:cxn modelId="{F2AFBBA1-0BD1-4F0B-8E05-E68B15BA6C2A}" type="presParOf" srcId="{29B80C69-1EA8-425E-AEAD-4C72C8CF4DD1}" destId="{179CDF04-B692-4BFA-8A3A-F3B10A10B1F5}" srcOrd="0" destOrd="0" presId="urn:microsoft.com/office/officeart/2008/layout/LinedList"/>
    <dgm:cxn modelId="{F9F9BCE7-548F-4650-B2F2-C0038A432C7A}" type="presParOf" srcId="{29B80C69-1EA8-425E-AEAD-4C72C8CF4DD1}" destId="{F6C2B413-1903-4173-9E1E-D6031BB43152}" srcOrd="1" destOrd="0" presId="urn:microsoft.com/office/officeart/2008/layout/LinedList"/>
    <dgm:cxn modelId="{32BBDDE7-6056-4437-AA31-A1F660CEF54D}" type="presParOf" srcId="{F6C2B413-1903-4173-9E1E-D6031BB43152}" destId="{3947574D-21A0-43AA-A696-8E0EECF226F2}" srcOrd="0" destOrd="0" presId="urn:microsoft.com/office/officeart/2008/layout/LinedList"/>
    <dgm:cxn modelId="{6CB9C95C-B54A-491B-8829-9C8A5A221379}" type="presParOf" srcId="{F6C2B413-1903-4173-9E1E-D6031BB43152}" destId="{C6BC3A6C-1628-4E97-A300-3D9E1E5096D4}" srcOrd="1" destOrd="0" presId="urn:microsoft.com/office/officeart/2008/layout/LinedList"/>
    <dgm:cxn modelId="{7BFFAA73-A7EF-4144-913C-9A7E0EDAF810}" type="presParOf" srcId="{29B80C69-1EA8-425E-AEAD-4C72C8CF4DD1}" destId="{5261CC07-7D37-40C2-9B2A-698A9129AEB3}" srcOrd="2" destOrd="0" presId="urn:microsoft.com/office/officeart/2008/layout/LinedList"/>
    <dgm:cxn modelId="{899925EA-075C-4FF1-AD7B-1270B8776872}" type="presParOf" srcId="{29B80C69-1EA8-425E-AEAD-4C72C8CF4DD1}" destId="{D8647B16-9A63-4145-B87A-A322BB5E971B}" srcOrd="3" destOrd="0" presId="urn:microsoft.com/office/officeart/2008/layout/LinedList"/>
    <dgm:cxn modelId="{57FD2A4B-D348-4DCB-A40E-DFCA015ABDE8}" type="presParOf" srcId="{D8647B16-9A63-4145-B87A-A322BB5E971B}" destId="{2A3490EB-BABB-452C-BA84-C5D37D3DC0B5}" srcOrd="0" destOrd="0" presId="urn:microsoft.com/office/officeart/2008/layout/LinedList"/>
    <dgm:cxn modelId="{7638F6FC-5108-475F-8817-04F01784B456}" type="presParOf" srcId="{D8647B16-9A63-4145-B87A-A322BB5E971B}" destId="{FB0EA844-3DB8-4B6C-AD33-6A414CC9B933}" srcOrd="1" destOrd="0" presId="urn:microsoft.com/office/officeart/2008/layout/LinedList"/>
    <dgm:cxn modelId="{E18859F6-BA66-457F-99CE-22B67B18C897}" type="presParOf" srcId="{29B80C69-1EA8-425E-AEAD-4C72C8CF4DD1}" destId="{FE60FDE4-30DE-4BE0-9F05-280A2AF7469E}" srcOrd="4" destOrd="0" presId="urn:microsoft.com/office/officeart/2008/layout/LinedList"/>
    <dgm:cxn modelId="{4073D36C-DDF7-4FF5-BFA7-54967BC9233A}" type="presParOf" srcId="{29B80C69-1EA8-425E-AEAD-4C72C8CF4DD1}" destId="{E61E991E-A1A8-4CCA-BD33-0441CD2D1AD0}" srcOrd="5" destOrd="0" presId="urn:microsoft.com/office/officeart/2008/layout/LinedList"/>
    <dgm:cxn modelId="{4BF882C5-E8BD-47E9-BD55-F400A7CCA377}" type="presParOf" srcId="{E61E991E-A1A8-4CCA-BD33-0441CD2D1AD0}" destId="{4EEE522D-8FAF-4E7C-AE40-FC1FE2D05D79}" srcOrd="0" destOrd="0" presId="urn:microsoft.com/office/officeart/2008/layout/LinedList"/>
    <dgm:cxn modelId="{612A4448-D7C1-401B-B4E8-D81FD37E8722}" type="presParOf" srcId="{E61E991E-A1A8-4CCA-BD33-0441CD2D1AD0}" destId="{C1C7E542-7E60-4233-85A7-CF1D9199928D}" srcOrd="1" destOrd="0" presId="urn:microsoft.com/office/officeart/2008/layout/LinedList"/>
    <dgm:cxn modelId="{FE5CD568-AAA8-41F9-90EB-4118F75F5278}" type="presParOf" srcId="{29B80C69-1EA8-425E-AEAD-4C72C8CF4DD1}" destId="{C2E21693-3227-47EA-9F37-241BA8B1A752}" srcOrd="6" destOrd="0" presId="urn:microsoft.com/office/officeart/2008/layout/LinedList"/>
    <dgm:cxn modelId="{163AFEB9-18E1-459F-A7D8-77C524CF2909}" type="presParOf" srcId="{29B80C69-1EA8-425E-AEAD-4C72C8CF4DD1}" destId="{404D9CDD-ACB0-4835-9A05-2E16A55640C9}" srcOrd="7" destOrd="0" presId="urn:microsoft.com/office/officeart/2008/layout/LinedList"/>
    <dgm:cxn modelId="{EC1F3FE9-571F-4BB2-9C1A-B704334F0C33}" type="presParOf" srcId="{404D9CDD-ACB0-4835-9A05-2E16A55640C9}" destId="{DC019280-5BE8-473E-A077-FDE35C0E0401}" srcOrd="0" destOrd="0" presId="urn:microsoft.com/office/officeart/2008/layout/LinedList"/>
    <dgm:cxn modelId="{C345803B-EF1E-4E3E-9517-FDBF1952E75B}" type="presParOf" srcId="{404D9CDD-ACB0-4835-9A05-2E16A55640C9}" destId="{64EA3BF4-D59C-4565-B441-E35426B69FB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5BDCB8-7DF6-4207-8F5D-FAA23217FACB}"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272CA566-9867-46E7-AEC1-7FC52A022C7E}">
      <dgm:prSet/>
      <dgm:spPr/>
      <dgm:t>
        <a:bodyPr/>
        <a:lstStyle/>
        <a:p>
          <a:r>
            <a:rPr lang="el-GR" dirty="0"/>
            <a:t>Πώς </a:t>
          </a:r>
          <a:r>
            <a:rPr lang="el-GR" dirty="0" err="1"/>
            <a:t>αποκρυπτο+Γραφούμε</a:t>
          </a:r>
          <a:r>
            <a:rPr lang="el-GR" dirty="0"/>
            <a:t> τα μηνύματα του Λουκά προς κάθε </a:t>
          </a:r>
          <a:r>
            <a:rPr lang="el-GR" dirty="0" err="1"/>
            <a:t>ΘεόΦιλο</a:t>
          </a:r>
          <a:r>
            <a:rPr lang="el-GR" dirty="0"/>
            <a:t> </a:t>
          </a:r>
        </a:p>
        <a:p>
          <a:r>
            <a:rPr lang="el-GR" dirty="0"/>
            <a:t>και την Πορεία – την «Οδό» (το μέλλον του Χριστιανισμού;)</a:t>
          </a:r>
          <a:endParaRPr lang="en-US" dirty="0"/>
        </a:p>
      </dgm:t>
    </dgm:pt>
    <dgm:pt modelId="{AD1C11A2-EE20-4170-A982-C27B5BB6697A}" type="parTrans" cxnId="{B57CF0BC-A29D-4393-9B2F-3379D0B3BAF0}">
      <dgm:prSet/>
      <dgm:spPr/>
      <dgm:t>
        <a:bodyPr/>
        <a:lstStyle/>
        <a:p>
          <a:endParaRPr lang="en-US"/>
        </a:p>
      </dgm:t>
    </dgm:pt>
    <dgm:pt modelId="{22838FF1-D0EF-4996-B59B-11058DFFF74C}" type="sibTrans" cxnId="{B57CF0BC-A29D-4393-9B2F-3379D0B3BAF0}">
      <dgm:prSet/>
      <dgm:spPr/>
      <dgm:t>
        <a:bodyPr/>
        <a:lstStyle/>
        <a:p>
          <a:endParaRPr lang="en-US"/>
        </a:p>
      </dgm:t>
    </dgm:pt>
    <dgm:pt modelId="{45D9230B-14C9-42C1-8A90-520A12DE812D}">
      <dgm:prSet/>
      <dgm:spPr/>
      <dgm:t>
        <a:bodyPr/>
        <a:lstStyle/>
        <a:p>
          <a:r>
            <a:rPr lang="el-GR" dirty="0"/>
            <a:t>Αντί της όποιας «Κριτικής», ακολουθώ τα </a:t>
          </a:r>
          <a:r>
            <a:rPr lang="el-GR" b="1" dirty="0"/>
            <a:t>βήματα των Γραμματικών του 1</a:t>
          </a:r>
          <a:r>
            <a:rPr lang="el-GR" b="1" baseline="30000" dirty="0"/>
            <a:t>ου</a:t>
          </a:r>
          <a:r>
            <a:rPr lang="el-GR" b="1" dirty="0"/>
            <a:t> αιώνα </a:t>
          </a:r>
          <a:r>
            <a:rPr lang="el-GR" dirty="0"/>
            <a:t>κατά τον οποίο </a:t>
          </a:r>
          <a:r>
            <a:rPr lang="el-GR" dirty="0" err="1"/>
            <a:t>συγΓράφηκε</a:t>
          </a:r>
          <a:r>
            <a:rPr lang="el-GR" dirty="0"/>
            <a:t> το Κείμενο</a:t>
          </a:r>
          <a:endParaRPr lang="en-US" dirty="0"/>
        </a:p>
      </dgm:t>
    </dgm:pt>
    <dgm:pt modelId="{1FF901E8-D3AC-424A-96D1-3A9908A465F7}" type="parTrans" cxnId="{5189E9C8-4A04-4D7E-9E8D-492F5AA87EBE}">
      <dgm:prSet/>
      <dgm:spPr/>
      <dgm:t>
        <a:bodyPr/>
        <a:lstStyle/>
        <a:p>
          <a:endParaRPr lang="en-US"/>
        </a:p>
      </dgm:t>
    </dgm:pt>
    <dgm:pt modelId="{8C724BEF-653D-41A6-814A-449B179758D3}" type="sibTrans" cxnId="{5189E9C8-4A04-4D7E-9E8D-492F5AA87EBE}">
      <dgm:prSet/>
      <dgm:spPr/>
      <dgm:t>
        <a:bodyPr/>
        <a:lstStyle/>
        <a:p>
          <a:endParaRPr lang="en-US"/>
        </a:p>
      </dgm:t>
    </dgm:pt>
    <dgm:pt modelId="{7003E73D-0F7D-47C6-B231-69CC2CB774D8}" type="pres">
      <dgm:prSet presAssocID="{035BDCB8-7DF6-4207-8F5D-FAA23217FACB}" presName="hierChild1" presStyleCnt="0">
        <dgm:presLayoutVars>
          <dgm:chPref val="1"/>
          <dgm:dir/>
          <dgm:animOne val="branch"/>
          <dgm:animLvl val="lvl"/>
          <dgm:resizeHandles/>
        </dgm:presLayoutVars>
      </dgm:prSet>
      <dgm:spPr/>
    </dgm:pt>
    <dgm:pt modelId="{6A9C70DC-D075-488F-A52F-51B9B66EF8B0}" type="pres">
      <dgm:prSet presAssocID="{272CA566-9867-46E7-AEC1-7FC52A022C7E}" presName="hierRoot1" presStyleCnt="0"/>
      <dgm:spPr/>
    </dgm:pt>
    <dgm:pt modelId="{61F6BA4A-E50A-4F8F-97AE-010605FD6EFA}" type="pres">
      <dgm:prSet presAssocID="{272CA566-9867-46E7-AEC1-7FC52A022C7E}" presName="composite" presStyleCnt="0"/>
      <dgm:spPr/>
    </dgm:pt>
    <dgm:pt modelId="{44986D9B-ABA5-44E6-9F27-8E26C686733B}" type="pres">
      <dgm:prSet presAssocID="{272CA566-9867-46E7-AEC1-7FC52A022C7E}" presName="background" presStyleLbl="node0" presStyleIdx="0" presStyleCnt="2"/>
      <dgm:spPr/>
    </dgm:pt>
    <dgm:pt modelId="{CCDC30EB-6CC5-43DB-9F30-19C3AE47B782}" type="pres">
      <dgm:prSet presAssocID="{272CA566-9867-46E7-AEC1-7FC52A022C7E}" presName="text" presStyleLbl="fgAcc0" presStyleIdx="0" presStyleCnt="2">
        <dgm:presLayoutVars>
          <dgm:chPref val="3"/>
        </dgm:presLayoutVars>
      </dgm:prSet>
      <dgm:spPr/>
    </dgm:pt>
    <dgm:pt modelId="{0DA88006-4863-4DDF-9A30-07137AC2364F}" type="pres">
      <dgm:prSet presAssocID="{272CA566-9867-46E7-AEC1-7FC52A022C7E}" presName="hierChild2" presStyleCnt="0"/>
      <dgm:spPr/>
    </dgm:pt>
    <dgm:pt modelId="{2227B360-4B16-4B9D-BBE5-DFF51FBE7157}" type="pres">
      <dgm:prSet presAssocID="{45D9230B-14C9-42C1-8A90-520A12DE812D}" presName="hierRoot1" presStyleCnt="0"/>
      <dgm:spPr/>
    </dgm:pt>
    <dgm:pt modelId="{7707DB92-6287-4344-BBC0-928535BBECE9}" type="pres">
      <dgm:prSet presAssocID="{45D9230B-14C9-42C1-8A90-520A12DE812D}" presName="composite" presStyleCnt="0"/>
      <dgm:spPr/>
    </dgm:pt>
    <dgm:pt modelId="{6BD98536-026E-46A8-84CE-930E81954DC6}" type="pres">
      <dgm:prSet presAssocID="{45D9230B-14C9-42C1-8A90-520A12DE812D}" presName="background" presStyleLbl="node0" presStyleIdx="1" presStyleCnt="2"/>
      <dgm:spPr/>
    </dgm:pt>
    <dgm:pt modelId="{E6E5EF83-4655-45C5-93CD-0E5A5595604C}" type="pres">
      <dgm:prSet presAssocID="{45D9230B-14C9-42C1-8A90-520A12DE812D}" presName="text" presStyleLbl="fgAcc0" presStyleIdx="1" presStyleCnt="2">
        <dgm:presLayoutVars>
          <dgm:chPref val="3"/>
        </dgm:presLayoutVars>
      </dgm:prSet>
      <dgm:spPr/>
    </dgm:pt>
    <dgm:pt modelId="{4E671694-8B0A-4FAD-89B1-3480AB2015CF}" type="pres">
      <dgm:prSet presAssocID="{45D9230B-14C9-42C1-8A90-520A12DE812D}" presName="hierChild2" presStyleCnt="0"/>
      <dgm:spPr/>
    </dgm:pt>
  </dgm:ptLst>
  <dgm:cxnLst>
    <dgm:cxn modelId="{5C6C3A0C-BEE6-4B2A-BA2C-95E1DDBED719}" type="presOf" srcId="{035BDCB8-7DF6-4207-8F5D-FAA23217FACB}" destId="{7003E73D-0F7D-47C6-B231-69CC2CB774D8}" srcOrd="0" destOrd="0" presId="urn:microsoft.com/office/officeart/2005/8/layout/hierarchy1"/>
    <dgm:cxn modelId="{22178299-4B7F-4A40-9A83-A12D59138F0F}" type="presOf" srcId="{45D9230B-14C9-42C1-8A90-520A12DE812D}" destId="{E6E5EF83-4655-45C5-93CD-0E5A5595604C}" srcOrd="0" destOrd="0" presId="urn:microsoft.com/office/officeart/2005/8/layout/hierarchy1"/>
    <dgm:cxn modelId="{7664A49C-EFAC-4F89-A37F-FD215E93FF2C}" type="presOf" srcId="{272CA566-9867-46E7-AEC1-7FC52A022C7E}" destId="{CCDC30EB-6CC5-43DB-9F30-19C3AE47B782}" srcOrd="0" destOrd="0" presId="urn:microsoft.com/office/officeart/2005/8/layout/hierarchy1"/>
    <dgm:cxn modelId="{B57CF0BC-A29D-4393-9B2F-3379D0B3BAF0}" srcId="{035BDCB8-7DF6-4207-8F5D-FAA23217FACB}" destId="{272CA566-9867-46E7-AEC1-7FC52A022C7E}" srcOrd="0" destOrd="0" parTransId="{AD1C11A2-EE20-4170-A982-C27B5BB6697A}" sibTransId="{22838FF1-D0EF-4996-B59B-11058DFFF74C}"/>
    <dgm:cxn modelId="{5189E9C8-4A04-4D7E-9E8D-492F5AA87EBE}" srcId="{035BDCB8-7DF6-4207-8F5D-FAA23217FACB}" destId="{45D9230B-14C9-42C1-8A90-520A12DE812D}" srcOrd="1" destOrd="0" parTransId="{1FF901E8-D3AC-424A-96D1-3A9908A465F7}" sibTransId="{8C724BEF-653D-41A6-814A-449B179758D3}"/>
    <dgm:cxn modelId="{D49D0563-8D28-43CF-9FA6-6ED84DB89E33}" type="presParOf" srcId="{7003E73D-0F7D-47C6-B231-69CC2CB774D8}" destId="{6A9C70DC-D075-488F-A52F-51B9B66EF8B0}" srcOrd="0" destOrd="0" presId="urn:microsoft.com/office/officeart/2005/8/layout/hierarchy1"/>
    <dgm:cxn modelId="{B012D654-C181-4C31-A8F5-530CEBFB3644}" type="presParOf" srcId="{6A9C70DC-D075-488F-A52F-51B9B66EF8B0}" destId="{61F6BA4A-E50A-4F8F-97AE-010605FD6EFA}" srcOrd="0" destOrd="0" presId="urn:microsoft.com/office/officeart/2005/8/layout/hierarchy1"/>
    <dgm:cxn modelId="{2DBB8FAF-1CBB-4F9A-9900-9998D1F87835}" type="presParOf" srcId="{61F6BA4A-E50A-4F8F-97AE-010605FD6EFA}" destId="{44986D9B-ABA5-44E6-9F27-8E26C686733B}" srcOrd="0" destOrd="0" presId="urn:microsoft.com/office/officeart/2005/8/layout/hierarchy1"/>
    <dgm:cxn modelId="{2FB6B259-408B-4091-BF30-424C52C28AC2}" type="presParOf" srcId="{61F6BA4A-E50A-4F8F-97AE-010605FD6EFA}" destId="{CCDC30EB-6CC5-43DB-9F30-19C3AE47B782}" srcOrd="1" destOrd="0" presId="urn:microsoft.com/office/officeart/2005/8/layout/hierarchy1"/>
    <dgm:cxn modelId="{119710A2-17D5-4EA8-868C-C98669B38B3D}" type="presParOf" srcId="{6A9C70DC-D075-488F-A52F-51B9B66EF8B0}" destId="{0DA88006-4863-4DDF-9A30-07137AC2364F}" srcOrd="1" destOrd="0" presId="urn:microsoft.com/office/officeart/2005/8/layout/hierarchy1"/>
    <dgm:cxn modelId="{6A353C7A-50F5-4678-BDED-38C7E754ED54}" type="presParOf" srcId="{7003E73D-0F7D-47C6-B231-69CC2CB774D8}" destId="{2227B360-4B16-4B9D-BBE5-DFF51FBE7157}" srcOrd="1" destOrd="0" presId="urn:microsoft.com/office/officeart/2005/8/layout/hierarchy1"/>
    <dgm:cxn modelId="{053DBFF0-C8D4-488E-A588-8C0E52922436}" type="presParOf" srcId="{2227B360-4B16-4B9D-BBE5-DFF51FBE7157}" destId="{7707DB92-6287-4344-BBC0-928535BBECE9}" srcOrd="0" destOrd="0" presId="urn:microsoft.com/office/officeart/2005/8/layout/hierarchy1"/>
    <dgm:cxn modelId="{FFA354CB-16AC-4CBA-8E98-E999BC3729B9}" type="presParOf" srcId="{7707DB92-6287-4344-BBC0-928535BBECE9}" destId="{6BD98536-026E-46A8-84CE-930E81954DC6}" srcOrd="0" destOrd="0" presId="urn:microsoft.com/office/officeart/2005/8/layout/hierarchy1"/>
    <dgm:cxn modelId="{64D698DC-6529-48C5-8373-11E6E795C2B8}" type="presParOf" srcId="{7707DB92-6287-4344-BBC0-928535BBECE9}" destId="{E6E5EF83-4655-45C5-93CD-0E5A5595604C}" srcOrd="1" destOrd="0" presId="urn:microsoft.com/office/officeart/2005/8/layout/hierarchy1"/>
    <dgm:cxn modelId="{488490F9-C83F-41C2-AE2F-CD8D122B9B52}" type="presParOf" srcId="{2227B360-4B16-4B9D-BBE5-DFF51FBE7157}" destId="{4E671694-8B0A-4FAD-89B1-3480AB2015C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EAEB71-39F8-4289-9540-6E8852600CC7}"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69756F72-B911-4607-9117-3D28DA738C38}">
      <dgm:prSet/>
      <dgm:spPr/>
      <dgm:t>
        <a:bodyPr/>
        <a:lstStyle/>
        <a:p>
          <a:r>
            <a:rPr lang="el-GR"/>
            <a:t>Ιστορία  («Πως δει Ιστορίαν συγγράφειν»)</a:t>
          </a:r>
          <a:endParaRPr lang="en-US"/>
        </a:p>
      </dgm:t>
    </dgm:pt>
    <dgm:pt modelId="{102CEB8D-C326-464B-BC7E-F9DE71FA8AF1}" type="parTrans" cxnId="{B79F3E25-7A87-496E-B8EF-2C8DD48713A8}">
      <dgm:prSet/>
      <dgm:spPr/>
      <dgm:t>
        <a:bodyPr/>
        <a:lstStyle/>
        <a:p>
          <a:endParaRPr lang="en-US"/>
        </a:p>
      </dgm:t>
    </dgm:pt>
    <dgm:pt modelId="{FDE2DB6F-F01D-449D-AEB7-17C1DDEEA1DF}" type="sibTrans" cxnId="{B79F3E25-7A87-496E-B8EF-2C8DD48713A8}">
      <dgm:prSet/>
      <dgm:spPr/>
      <dgm:t>
        <a:bodyPr/>
        <a:lstStyle/>
        <a:p>
          <a:endParaRPr lang="en-US"/>
        </a:p>
      </dgm:t>
    </dgm:pt>
    <dgm:pt modelId="{22270B03-D93D-454E-8829-EA7C99AAE3CB}">
      <dgm:prSet/>
      <dgm:spPr/>
      <dgm:t>
        <a:bodyPr/>
        <a:lstStyle/>
        <a:p>
          <a:r>
            <a:rPr lang="el-GR"/>
            <a:t>Έντονα στοιχεία Βιογραφίας («ΣύγΚριση Δύο Αποστόλων και Κυρίου Ιησού) </a:t>
          </a:r>
          <a:endParaRPr lang="en-US"/>
        </a:p>
      </dgm:t>
    </dgm:pt>
    <dgm:pt modelId="{3897BEC4-72AF-4EFC-A688-0C9C3C330A13}" type="parTrans" cxnId="{7D619C1E-2E55-471D-8E77-2E5DB2EE5EDB}">
      <dgm:prSet/>
      <dgm:spPr/>
      <dgm:t>
        <a:bodyPr/>
        <a:lstStyle/>
        <a:p>
          <a:endParaRPr lang="en-US"/>
        </a:p>
      </dgm:t>
    </dgm:pt>
    <dgm:pt modelId="{0772AF81-4BFF-4ACD-BF41-13400FEFD83C}" type="sibTrans" cxnId="{7D619C1E-2E55-471D-8E77-2E5DB2EE5EDB}">
      <dgm:prSet/>
      <dgm:spPr/>
      <dgm:t>
        <a:bodyPr/>
        <a:lstStyle/>
        <a:p>
          <a:endParaRPr lang="en-US"/>
        </a:p>
      </dgm:t>
    </dgm:pt>
    <dgm:pt modelId="{C9C22410-80C3-45B4-801E-C7622FD14F20}">
      <dgm:prSet/>
      <dgm:spPr/>
      <dgm:t>
        <a:bodyPr/>
        <a:lstStyle/>
        <a:p>
          <a:r>
            <a:rPr lang="el-GR" dirty="0"/>
            <a:t>Αφήγημα – </a:t>
          </a:r>
          <a:r>
            <a:rPr lang="en-US" dirty="0"/>
            <a:t>Recital of stories</a:t>
          </a:r>
          <a:r>
            <a:rPr lang="el-GR" dirty="0"/>
            <a:t>  με Διάλογο</a:t>
          </a:r>
          <a:endParaRPr lang="en-US" dirty="0"/>
        </a:p>
      </dgm:t>
    </dgm:pt>
    <dgm:pt modelId="{7EEA2D0F-51FC-47F0-A363-1493426D5A5B}" type="parTrans" cxnId="{AFE4ABE0-B3D6-47E9-9908-84E545DB8D00}">
      <dgm:prSet/>
      <dgm:spPr/>
      <dgm:t>
        <a:bodyPr/>
        <a:lstStyle/>
        <a:p>
          <a:endParaRPr lang="en-US"/>
        </a:p>
      </dgm:t>
    </dgm:pt>
    <dgm:pt modelId="{564599F1-E8E1-4221-8FAD-436AE6E6E1EC}" type="sibTrans" cxnId="{AFE4ABE0-B3D6-47E9-9908-84E545DB8D00}">
      <dgm:prSet/>
      <dgm:spPr/>
      <dgm:t>
        <a:bodyPr/>
        <a:lstStyle/>
        <a:p>
          <a:endParaRPr lang="en-US"/>
        </a:p>
      </dgm:t>
    </dgm:pt>
    <dgm:pt modelId="{7CDB3A09-4715-4FE1-B4E2-46D74BFFCF3E}" type="pres">
      <dgm:prSet presAssocID="{8BEAEB71-39F8-4289-9540-6E8852600CC7}" presName="hierChild1" presStyleCnt="0">
        <dgm:presLayoutVars>
          <dgm:chPref val="1"/>
          <dgm:dir/>
          <dgm:animOne val="branch"/>
          <dgm:animLvl val="lvl"/>
          <dgm:resizeHandles/>
        </dgm:presLayoutVars>
      </dgm:prSet>
      <dgm:spPr/>
    </dgm:pt>
    <dgm:pt modelId="{45F85A90-A98A-466B-A039-8C27BE519C91}" type="pres">
      <dgm:prSet presAssocID="{69756F72-B911-4607-9117-3D28DA738C38}" presName="hierRoot1" presStyleCnt="0"/>
      <dgm:spPr/>
    </dgm:pt>
    <dgm:pt modelId="{C7BC1A60-AF1E-4B0C-904D-1764207411B3}" type="pres">
      <dgm:prSet presAssocID="{69756F72-B911-4607-9117-3D28DA738C38}" presName="composite" presStyleCnt="0"/>
      <dgm:spPr/>
    </dgm:pt>
    <dgm:pt modelId="{B9D35BAA-0363-4C93-A87A-A86380113E98}" type="pres">
      <dgm:prSet presAssocID="{69756F72-B911-4607-9117-3D28DA738C38}" presName="background" presStyleLbl="node0" presStyleIdx="0" presStyleCnt="3"/>
      <dgm:spPr/>
    </dgm:pt>
    <dgm:pt modelId="{1FE19BF0-13A4-47A6-8136-5F9C02A779F9}" type="pres">
      <dgm:prSet presAssocID="{69756F72-B911-4607-9117-3D28DA738C38}" presName="text" presStyleLbl="fgAcc0" presStyleIdx="0" presStyleCnt="3">
        <dgm:presLayoutVars>
          <dgm:chPref val="3"/>
        </dgm:presLayoutVars>
      </dgm:prSet>
      <dgm:spPr/>
    </dgm:pt>
    <dgm:pt modelId="{862BBDBB-D1DC-43C7-827B-3814C243B628}" type="pres">
      <dgm:prSet presAssocID="{69756F72-B911-4607-9117-3D28DA738C38}" presName="hierChild2" presStyleCnt="0"/>
      <dgm:spPr/>
    </dgm:pt>
    <dgm:pt modelId="{747CB247-F8FF-40B5-8FE4-ABABFCAB786B}" type="pres">
      <dgm:prSet presAssocID="{22270B03-D93D-454E-8829-EA7C99AAE3CB}" presName="hierRoot1" presStyleCnt="0"/>
      <dgm:spPr/>
    </dgm:pt>
    <dgm:pt modelId="{8FFD8C3E-50DC-4C5C-B654-EDDF72DB3E7D}" type="pres">
      <dgm:prSet presAssocID="{22270B03-D93D-454E-8829-EA7C99AAE3CB}" presName="composite" presStyleCnt="0"/>
      <dgm:spPr/>
    </dgm:pt>
    <dgm:pt modelId="{8A6507AD-286A-4C34-A9DF-79C0B313BA93}" type="pres">
      <dgm:prSet presAssocID="{22270B03-D93D-454E-8829-EA7C99AAE3CB}" presName="background" presStyleLbl="node0" presStyleIdx="1" presStyleCnt="3"/>
      <dgm:spPr/>
    </dgm:pt>
    <dgm:pt modelId="{A25B6E8C-CAFF-491D-B556-1A38D80BA657}" type="pres">
      <dgm:prSet presAssocID="{22270B03-D93D-454E-8829-EA7C99AAE3CB}" presName="text" presStyleLbl="fgAcc0" presStyleIdx="1" presStyleCnt="3">
        <dgm:presLayoutVars>
          <dgm:chPref val="3"/>
        </dgm:presLayoutVars>
      </dgm:prSet>
      <dgm:spPr/>
    </dgm:pt>
    <dgm:pt modelId="{1573701B-36E9-4CCE-86D0-D070A0EC8061}" type="pres">
      <dgm:prSet presAssocID="{22270B03-D93D-454E-8829-EA7C99AAE3CB}" presName="hierChild2" presStyleCnt="0"/>
      <dgm:spPr/>
    </dgm:pt>
    <dgm:pt modelId="{8D4FBB40-17A2-4A73-8EF0-1C041773B4AB}" type="pres">
      <dgm:prSet presAssocID="{C9C22410-80C3-45B4-801E-C7622FD14F20}" presName="hierRoot1" presStyleCnt="0"/>
      <dgm:spPr/>
    </dgm:pt>
    <dgm:pt modelId="{E828175C-59A7-49E6-A309-40C1D210F2DE}" type="pres">
      <dgm:prSet presAssocID="{C9C22410-80C3-45B4-801E-C7622FD14F20}" presName="composite" presStyleCnt="0"/>
      <dgm:spPr/>
    </dgm:pt>
    <dgm:pt modelId="{DD83A931-C8FD-48BA-BDC2-E4A9B77C9756}" type="pres">
      <dgm:prSet presAssocID="{C9C22410-80C3-45B4-801E-C7622FD14F20}" presName="background" presStyleLbl="node0" presStyleIdx="2" presStyleCnt="3"/>
      <dgm:spPr/>
    </dgm:pt>
    <dgm:pt modelId="{37CF77E3-4274-412A-BA9B-AAFD1B911D04}" type="pres">
      <dgm:prSet presAssocID="{C9C22410-80C3-45B4-801E-C7622FD14F20}" presName="text" presStyleLbl="fgAcc0" presStyleIdx="2" presStyleCnt="3">
        <dgm:presLayoutVars>
          <dgm:chPref val="3"/>
        </dgm:presLayoutVars>
      </dgm:prSet>
      <dgm:spPr/>
    </dgm:pt>
    <dgm:pt modelId="{E9FB097D-F5F0-47DF-AD5C-FC38D2E49D90}" type="pres">
      <dgm:prSet presAssocID="{C9C22410-80C3-45B4-801E-C7622FD14F20}" presName="hierChild2" presStyleCnt="0"/>
      <dgm:spPr/>
    </dgm:pt>
  </dgm:ptLst>
  <dgm:cxnLst>
    <dgm:cxn modelId="{7D619C1E-2E55-471D-8E77-2E5DB2EE5EDB}" srcId="{8BEAEB71-39F8-4289-9540-6E8852600CC7}" destId="{22270B03-D93D-454E-8829-EA7C99AAE3CB}" srcOrd="1" destOrd="0" parTransId="{3897BEC4-72AF-4EFC-A688-0C9C3C330A13}" sibTransId="{0772AF81-4BFF-4ACD-BF41-13400FEFD83C}"/>
    <dgm:cxn modelId="{B79F3E25-7A87-496E-B8EF-2C8DD48713A8}" srcId="{8BEAEB71-39F8-4289-9540-6E8852600CC7}" destId="{69756F72-B911-4607-9117-3D28DA738C38}" srcOrd="0" destOrd="0" parTransId="{102CEB8D-C326-464B-BC7E-F9DE71FA8AF1}" sibTransId="{FDE2DB6F-F01D-449D-AEB7-17C1DDEEA1DF}"/>
    <dgm:cxn modelId="{878ABC88-75F9-48B9-89DD-0FA23DA67DF0}" type="presOf" srcId="{8BEAEB71-39F8-4289-9540-6E8852600CC7}" destId="{7CDB3A09-4715-4FE1-B4E2-46D74BFFCF3E}" srcOrd="0" destOrd="0" presId="urn:microsoft.com/office/officeart/2005/8/layout/hierarchy1"/>
    <dgm:cxn modelId="{066674BC-CE3E-4CDE-850C-BE6E0CF4851E}" type="presOf" srcId="{69756F72-B911-4607-9117-3D28DA738C38}" destId="{1FE19BF0-13A4-47A6-8136-5F9C02A779F9}" srcOrd="0" destOrd="0" presId="urn:microsoft.com/office/officeart/2005/8/layout/hierarchy1"/>
    <dgm:cxn modelId="{BC97DDD4-57E3-4CC1-B80A-4853C3611A50}" type="presOf" srcId="{22270B03-D93D-454E-8829-EA7C99AAE3CB}" destId="{A25B6E8C-CAFF-491D-B556-1A38D80BA657}" srcOrd="0" destOrd="0" presId="urn:microsoft.com/office/officeart/2005/8/layout/hierarchy1"/>
    <dgm:cxn modelId="{AFE4ABE0-B3D6-47E9-9908-84E545DB8D00}" srcId="{8BEAEB71-39F8-4289-9540-6E8852600CC7}" destId="{C9C22410-80C3-45B4-801E-C7622FD14F20}" srcOrd="2" destOrd="0" parTransId="{7EEA2D0F-51FC-47F0-A363-1493426D5A5B}" sibTransId="{564599F1-E8E1-4221-8FAD-436AE6E6E1EC}"/>
    <dgm:cxn modelId="{6DF45DFB-EB00-4F42-8CD4-1E16755B3E13}" type="presOf" srcId="{C9C22410-80C3-45B4-801E-C7622FD14F20}" destId="{37CF77E3-4274-412A-BA9B-AAFD1B911D04}" srcOrd="0" destOrd="0" presId="urn:microsoft.com/office/officeart/2005/8/layout/hierarchy1"/>
    <dgm:cxn modelId="{BA643C47-09E1-464B-9A37-16C262E440CB}" type="presParOf" srcId="{7CDB3A09-4715-4FE1-B4E2-46D74BFFCF3E}" destId="{45F85A90-A98A-466B-A039-8C27BE519C91}" srcOrd="0" destOrd="0" presId="urn:microsoft.com/office/officeart/2005/8/layout/hierarchy1"/>
    <dgm:cxn modelId="{BC17D20B-5C50-4D77-9D85-00DBA8A2B567}" type="presParOf" srcId="{45F85A90-A98A-466B-A039-8C27BE519C91}" destId="{C7BC1A60-AF1E-4B0C-904D-1764207411B3}" srcOrd="0" destOrd="0" presId="urn:microsoft.com/office/officeart/2005/8/layout/hierarchy1"/>
    <dgm:cxn modelId="{E21844D0-91A1-4C7D-BEDA-F6FAA117FEE5}" type="presParOf" srcId="{C7BC1A60-AF1E-4B0C-904D-1764207411B3}" destId="{B9D35BAA-0363-4C93-A87A-A86380113E98}" srcOrd="0" destOrd="0" presId="urn:microsoft.com/office/officeart/2005/8/layout/hierarchy1"/>
    <dgm:cxn modelId="{FEBA7C34-6602-4D0A-B3F3-1786AA7D7374}" type="presParOf" srcId="{C7BC1A60-AF1E-4B0C-904D-1764207411B3}" destId="{1FE19BF0-13A4-47A6-8136-5F9C02A779F9}" srcOrd="1" destOrd="0" presId="urn:microsoft.com/office/officeart/2005/8/layout/hierarchy1"/>
    <dgm:cxn modelId="{AF1A678E-C6F3-4984-9746-00A886CE136A}" type="presParOf" srcId="{45F85A90-A98A-466B-A039-8C27BE519C91}" destId="{862BBDBB-D1DC-43C7-827B-3814C243B628}" srcOrd="1" destOrd="0" presId="urn:microsoft.com/office/officeart/2005/8/layout/hierarchy1"/>
    <dgm:cxn modelId="{87A39900-6D47-4F75-90A0-6F25C3784582}" type="presParOf" srcId="{7CDB3A09-4715-4FE1-B4E2-46D74BFFCF3E}" destId="{747CB247-F8FF-40B5-8FE4-ABABFCAB786B}" srcOrd="1" destOrd="0" presId="urn:microsoft.com/office/officeart/2005/8/layout/hierarchy1"/>
    <dgm:cxn modelId="{660E4BAE-0FB6-403F-9747-85A3C2B4E82A}" type="presParOf" srcId="{747CB247-F8FF-40B5-8FE4-ABABFCAB786B}" destId="{8FFD8C3E-50DC-4C5C-B654-EDDF72DB3E7D}" srcOrd="0" destOrd="0" presId="urn:microsoft.com/office/officeart/2005/8/layout/hierarchy1"/>
    <dgm:cxn modelId="{1F1BDF9A-3691-4259-835C-555F9ED31206}" type="presParOf" srcId="{8FFD8C3E-50DC-4C5C-B654-EDDF72DB3E7D}" destId="{8A6507AD-286A-4C34-A9DF-79C0B313BA93}" srcOrd="0" destOrd="0" presId="urn:microsoft.com/office/officeart/2005/8/layout/hierarchy1"/>
    <dgm:cxn modelId="{67657E52-4B34-4871-BED1-73ED27C583C1}" type="presParOf" srcId="{8FFD8C3E-50DC-4C5C-B654-EDDF72DB3E7D}" destId="{A25B6E8C-CAFF-491D-B556-1A38D80BA657}" srcOrd="1" destOrd="0" presId="urn:microsoft.com/office/officeart/2005/8/layout/hierarchy1"/>
    <dgm:cxn modelId="{606168F7-E43F-4F06-9ECF-782A16017CC8}" type="presParOf" srcId="{747CB247-F8FF-40B5-8FE4-ABABFCAB786B}" destId="{1573701B-36E9-4CCE-86D0-D070A0EC8061}" srcOrd="1" destOrd="0" presId="urn:microsoft.com/office/officeart/2005/8/layout/hierarchy1"/>
    <dgm:cxn modelId="{A50700B7-CA57-4F2F-A523-8049AD449068}" type="presParOf" srcId="{7CDB3A09-4715-4FE1-B4E2-46D74BFFCF3E}" destId="{8D4FBB40-17A2-4A73-8EF0-1C041773B4AB}" srcOrd="2" destOrd="0" presId="urn:microsoft.com/office/officeart/2005/8/layout/hierarchy1"/>
    <dgm:cxn modelId="{BCD908B1-0725-4509-84C6-9D03A8B6B159}" type="presParOf" srcId="{8D4FBB40-17A2-4A73-8EF0-1C041773B4AB}" destId="{E828175C-59A7-49E6-A309-40C1D210F2DE}" srcOrd="0" destOrd="0" presId="urn:microsoft.com/office/officeart/2005/8/layout/hierarchy1"/>
    <dgm:cxn modelId="{26F43F1E-F3FD-4603-9CB4-DFA8AF8385B6}" type="presParOf" srcId="{E828175C-59A7-49E6-A309-40C1D210F2DE}" destId="{DD83A931-C8FD-48BA-BDC2-E4A9B77C9756}" srcOrd="0" destOrd="0" presId="urn:microsoft.com/office/officeart/2005/8/layout/hierarchy1"/>
    <dgm:cxn modelId="{9A3C4238-CC63-447D-A840-D91C4C364B32}" type="presParOf" srcId="{E828175C-59A7-49E6-A309-40C1D210F2DE}" destId="{37CF77E3-4274-412A-BA9B-AAFD1B911D04}" srcOrd="1" destOrd="0" presId="urn:microsoft.com/office/officeart/2005/8/layout/hierarchy1"/>
    <dgm:cxn modelId="{9699CD93-5EB8-4E5E-972E-BF36574ACDD8}" type="presParOf" srcId="{8D4FBB40-17A2-4A73-8EF0-1C041773B4AB}" destId="{E9FB097D-F5F0-47DF-AD5C-FC38D2E49D9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FBEBCF-0C80-4FC3-BEB7-32CCE2E02634}"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25B091C3-3530-4EAA-A78B-A05D1B8F01AC}">
      <dgm:prSet/>
      <dgm:spPr/>
      <dgm:t>
        <a:bodyPr/>
        <a:lstStyle/>
        <a:p>
          <a:r>
            <a:rPr lang="el-GR"/>
            <a:t>Εύρεσις / </a:t>
          </a:r>
          <a:r>
            <a:rPr lang="en-US" b="1"/>
            <a:t>inventio</a:t>
          </a:r>
          <a:r>
            <a:rPr lang="el-GR"/>
            <a:t> (στάσις &amp; μέσα πειθούς)</a:t>
          </a:r>
          <a:endParaRPr lang="en-US"/>
        </a:p>
      </dgm:t>
    </dgm:pt>
    <dgm:pt modelId="{15C242C9-0F17-44C5-9047-3706E30533EC}" type="parTrans" cxnId="{7BCB5A43-2E21-44DD-B9C4-DBDFF37C1A93}">
      <dgm:prSet/>
      <dgm:spPr/>
      <dgm:t>
        <a:bodyPr/>
        <a:lstStyle/>
        <a:p>
          <a:endParaRPr lang="en-US"/>
        </a:p>
      </dgm:t>
    </dgm:pt>
    <dgm:pt modelId="{B0CDBB4D-7679-433D-99B9-A7C2BD1CD4A9}" type="sibTrans" cxnId="{7BCB5A43-2E21-44DD-B9C4-DBDFF37C1A93}">
      <dgm:prSet/>
      <dgm:spPr/>
      <dgm:t>
        <a:bodyPr/>
        <a:lstStyle/>
        <a:p>
          <a:endParaRPr lang="en-US"/>
        </a:p>
      </dgm:t>
    </dgm:pt>
    <dgm:pt modelId="{9AF12AC4-7049-4A8E-9CC1-6BA63793C40C}">
      <dgm:prSet/>
      <dgm:spPr/>
      <dgm:t>
        <a:bodyPr/>
        <a:lstStyle/>
        <a:p>
          <a:r>
            <a:rPr lang="el-GR"/>
            <a:t>Τάξις / </a:t>
          </a:r>
          <a:r>
            <a:rPr lang="en-US" b="1"/>
            <a:t>dispositio</a:t>
          </a:r>
          <a:r>
            <a:rPr lang="en-US"/>
            <a:t> </a:t>
          </a:r>
        </a:p>
      </dgm:t>
    </dgm:pt>
    <dgm:pt modelId="{0FDE2734-EECA-493A-AFD8-C85F4408D3F2}" type="parTrans" cxnId="{3D6D748A-0C44-4D8C-A874-47CC10CB7BA7}">
      <dgm:prSet/>
      <dgm:spPr/>
      <dgm:t>
        <a:bodyPr/>
        <a:lstStyle/>
        <a:p>
          <a:endParaRPr lang="en-US"/>
        </a:p>
      </dgm:t>
    </dgm:pt>
    <dgm:pt modelId="{0DB1F7FC-5CBA-479E-A854-FCBF8D705A0B}" type="sibTrans" cxnId="{3D6D748A-0C44-4D8C-A874-47CC10CB7BA7}">
      <dgm:prSet/>
      <dgm:spPr/>
      <dgm:t>
        <a:bodyPr/>
        <a:lstStyle/>
        <a:p>
          <a:endParaRPr lang="en-US"/>
        </a:p>
      </dgm:t>
    </dgm:pt>
    <dgm:pt modelId="{957B1DB8-74E7-41F5-8040-9181F472B488}">
      <dgm:prSet/>
      <dgm:spPr/>
      <dgm:t>
        <a:bodyPr/>
        <a:lstStyle/>
        <a:p>
          <a:r>
            <a:rPr lang="el-GR"/>
            <a:t>Λέξις / </a:t>
          </a:r>
          <a:r>
            <a:rPr lang="en-US" b="1"/>
            <a:t>elocutio</a:t>
          </a:r>
          <a:r>
            <a:rPr lang="en-US"/>
            <a:t> </a:t>
          </a:r>
          <a:r>
            <a:rPr lang="el-GR"/>
            <a:t>ύφος (ορθότητα, καθαρότητα, διακόσμηση, ευπρέπεια) </a:t>
          </a:r>
          <a:endParaRPr lang="en-US"/>
        </a:p>
      </dgm:t>
    </dgm:pt>
    <dgm:pt modelId="{1654CE76-CC6E-464F-819C-2E07EB051502}" type="parTrans" cxnId="{EFBCB27D-6489-4FFD-BBA0-88A4E499BE79}">
      <dgm:prSet/>
      <dgm:spPr/>
      <dgm:t>
        <a:bodyPr/>
        <a:lstStyle/>
        <a:p>
          <a:endParaRPr lang="en-US"/>
        </a:p>
      </dgm:t>
    </dgm:pt>
    <dgm:pt modelId="{75E61BB4-7C74-46D3-9D86-727198AAB119}" type="sibTrans" cxnId="{EFBCB27D-6489-4FFD-BBA0-88A4E499BE79}">
      <dgm:prSet/>
      <dgm:spPr/>
      <dgm:t>
        <a:bodyPr/>
        <a:lstStyle/>
        <a:p>
          <a:endParaRPr lang="en-US"/>
        </a:p>
      </dgm:t>
    </dgm:pt>
    <dgm:pt modelId="{63AA04CE-AF9C-483F-AAC5-66B75734537B}">
      <dgm:prSet/>
      <dgm:spPr/>
      <dgm:t>
        <a:bodyPr/>
        <a:lstStyle/>
        <a:p>
          <a:r>
            <a:rPr lang="el-GR"/>
            <a:t>Μνημοτεχνική / </a:t>
          </a:r>
          <a:r>
            <a:rPr lang="en-US" b="1"/>
            <a:t>memoria </a:t>
          </a:r>
          <a:endParaRPr lang="en-US"/>
        </a:p>
      </dgm:t>
    </dgm:pt>
    <dgm:pt modelId="{6B7626A3-FDAA-463B-9ED8-5B44B0EC8413}" type="parTrans" cxnId="{99B13DC3-3AEC-4544-B438-B764AE6EF410}">
      <dgm:prSet/>
      <dgm:spPr/>
      <dgm:t>
        <a:bodyPr/>
        <a:lstStyle/>
        <a:p>
          <a:endParaRPr lang="en-US"/>
        </a:p>
      </dgm:t>
    </dgm:pt>
    <dgm:pt modelId="{2E1F135D-1977-42F2-AA2D-1766027C26E9}" type="sibTrans" cxnId="{99B13DC3-3AEC-4544-B438-B764AE6EF410}">
      <dgm:prSet/>
      <dgm:spPr/>
      <dgm:t>
        <a:bodyPr/>
        <a:lstStyle/>
        <a:p>
          <a:endParaRPr lang="en-US"/>
        </a:p>
      </dgm:t>
    </dgm:pt>
    <dgm:pt modelId="{1C7CC258-49A9-4056-A33F-6B2BE5819ED2}">
      <dgm:prSet/>
      <dgm:spPr/>
      <dgm:t>
        <a:bodyPr/>
        <a:lstStyle/>
        <a:p>
          <a:r>
            <a:rPr lang="el-GR"/>
            <a:t>Υπόκρισις </a:t>
          </a:r>
          <a:r>
            <a:rPr lang="en-US"/>
            <a:t>/ </a:t>
          </a:r>
          <a:r>
            <a:rPr lang="en-US" b="1"/>
            <a:t>pronuntiatio-actio</a:t>
          </a:r>
          <a:r>
            <a:rPr lang="en-US"/>
            <a:t> (Quint. </a:t>
          </a:r>
          <a:r>
            <a:rPr lang="en-US" i="1"/>
            <a:t>Inst. Orat</a:t>
          </a:r>
          <a:r>
            <a:rPr lang="en-US"/>
            <a:t>. XI)</a:t>
          </a:r>
        </a:p>
      </dgm:t>
    </dgm:pt>
    <dgm:pt modelId="{2AFD29BE-8C26-4611-8386-B235914CEEE9}" type="parTrans" cxnId="{DB75D475-5387-48AD-9937-74FA3689B530}">
      <dgm:prSet/>
      <dgm:spPr/>
      <dgm:t>
        <a:bodyPr/>
        <a:lstStyle/>
        <a:p>
          <a:endParaRPr lang="en-US"/>
        </a:p>
      </dgm:t>
    </dgm:pt>
    <dgm:pt modelId="{C11B2B6F-77A8-4381-BF62-62C39153EDD8}" type="sibTrans" cxnId="{DB75D475-5387-48AD-9937-74FA3689B530}">
      <dgm:prSet/>
      <dgm:spPr/>
      <dgm:t>
        <a:bodyPr/>
        <a:lstStyle/>
        <a:p>
          <a:endParaRPr lang="en-US"/>
        </a:p>
      </dgm:t>
    </dgm:pt>
    <dgm:pt modelId="{C7143882-3BBF-453E-A74D-91C8A8785EAB}" type="pres">
      <dgm:prSet presAssocID="{B2FBEBCF-0C80-4FC3-BEB7-32CCE2E02634}" presName="diagram" presStyleCnt="0">
        <dgm:presLayoutVars>
          <dgm:dir/>
          <dgm:resizeHandles val="exact"/>
        </dgm:presLayoutVars>
      </dgm:prSet>
      <dgm:spPr/>
    </dgm:pt>
    <dgm:pt modelId="{CE0521E9-AAFA-44EF-9041-C65A1E480F26}" type="pres">
      <dgm:prSet presAssocID="{25B091C3-3530-4EAA-A78B-A05D1B8F01AC}" presName="node" presStyleLbl="node1" presStyleIdx="0" presStyleCnt="5">
        <dgm:presLayoutVars>
          <dgm:bulletEnabled val="1"/>
        </dgm:presLayoutVars>
      </dgm:prSet>
      <dgm:spPr/>
    </dgm:pt>
    <dgm:pt modelId="{71E7E731-C2FD-459D-8D8E-80A4082FC612}" type="pres">
      <dgm:prSet presAssocID="{B0CDBB4D-7679-433D-99B9-A7C2BD1CD4A9}" presName="sibTrans" presStyleCnt="0"/>
      <dgm:spPr/>
    </dgm:pt>
    <dgm:pt modelId="{040FB194-4B9E-4B5A-929B-45BBEDF84996}" type="pres">
      <dgm:prSet presAssocID="{9AF12AC4-7049-4A8E-9CC1-6BA63793C40C}" presName="node" presStyleLbl="node1" presStyleIdx="1" presStyleCnt="5">
        <dgm:presLayoutVars>
          <dgm:bulletEnabled val="1"/>
        </dgm:presLayoutVars>
      </dgm:prSet>
      <dgm:spPr/>
    </dgm:pt>
    <dgm:pt modelId="{1C2E01F1-5450-4654-95D9-2BF48B6D70D9}" type="pres">
      <dgm:prSet presAssocID="{0DB1F7FC-5CBA-479E-A854-FCBF8D705A0B}" presName="sibTrans" presStyleCnt="0"/>
      <dgm:spPr/>
    </dgm:pt>
    <dgm:pt modelId="{E4CF01F9-4423-42BD-B230-E862A92667C7}" type="pres">
      <dgm:prSet presAssocID="{957B1DB8-74E7-41F5-8040-9181F472B488}" presName="node" presStyleLbl="node1" presStyleIdx="2" presStyleCnt="5">
        <dgm:presLayoutVars>
          <dgm:bulletEnabled val="1"/>
        </dgm:presLayoutVars>
      </dgm:prSet>
      <dgm:spPr/>
    </dgm:pt>
    <dgm:pt modelId="{786CAACA-5D42-4A37-9FB0-A4512A32C64D}" type="pres">
      <dgm:prSet presAssocID="{75E61BB4-7C74-46D3-9D86-727198AAB119}" presName="sibTrans" presStyleCnt="0"/>
      <dgm:spPr/>
    </dgm:pt>
    <dgm:pt modelId="{9F407DE2-0FEB-4EB9-96B0-0BFDFA229217}" type="pres">
      <dgm:prSet presAssocID="{63AA04CE-AF9C-483F-AAC5-66B75734537B}" presName="node" presStyleLbl="node1" presStyleIdx="3" presStyleCnt="5">
        <dgm:presLayoutVars>
          <dgm:bulletEnabled val="1"/>
        </dgm:presLayoutVars>
      </dgm:prSet>
      <dgm:spPr/>
    </dgm:pt>
    <dgm:pt modelId="{01B87CD1-A18D-4526-A274-A6B71D52FF96}" type="pres">
      <dgm:prSet presAssocID="{2E1F135D-1977-42F2-AA2D-1766027C26E9}" presName="sibTrans" presStyleCnt="0"/>
      <dgm:spPr/>
    </dgm:pt>
    <dgm:pt modelId="{3F270DCE-3F93-4B44-88D8-44F0EB164A8E}" type="pres">
      <dgm:prSet presAssocID="{1C7CC258-49A9-4056-A33F-6B2BE5819ED2}" presName="node" presStyleLbl="node1" presStyleIdx="4" presStyleCnt="5">
        <dgm:presLayoutVars>
          <dgm:bulletEnabled val="1"/>
        </dgm:presLayoutVars>
      </dgm:prSet>
      <dgm:spPr/>
    </dgm:pt>
  </dgm:ptLst>
  <dgm:cxnLst>
    <dgm:cxn modelId="{C012BE1B-E6B5-4D7E-A48B-84EE8EC5058E}" type="presOf" srcId="{9AF12AC4-7049-4A8E-9CC1-6BA63793C40C}" destId="{040FB194-4B9E-4B5A-929B-45BBEDF84996}" srcOrd="0" destOrd="0" presId="urn:microsoft.com/office/officeart/2005/8/layout/default"/>
    <dgm:cxn modelId="{7BCB5A43-2E21-44DD-B9C4-DBDFF37C1A93}" srcId="{B2FBEBCF-0C80-4FC3-BEB7-32CCE2E02634}" destId="{25B091C3-3530-4EAA-A78B-A05D1B8F01AC}" srcOrd="0" destOrd="0" parTransId="{15C242C9-0F17-44C5-9047-3706E30533EC}" sibTransId="{B0CDBB4D-7679-433D-99B9-A7C2BD1CD4A9}"/>
    <dgm:cxn modelId="{A9EB4145-3161-4C24-A8E7-47894BCA1632}" type="presOf" srcId="{63AA04CE-AF9C-483F-AAC5-66B75734537B}" destId="{9F407DE2-0FEB-4EB9-96B0-0BFDFA229217}" srcOrd="0" destOrd="0" presId="urn:microsoft.com/office/officeart/2005/8/layout/default"/>
    <dgm:cxn modelId="{FE1C1A66-1722-4A3A-8A9E-90C18945138B}" type="presOf" srcId="{B2FBEBCF-0C80-4FC3-BEB7-32CCE2E02634}" destId="{C7143882-3BBF-453E-A74D-91C8A8785EAB}" srcOrd="0" destOrd="0" presId="urn:microsoft.com/office/officeart/2005/8/layout/default"/>
    <dgm:cxn modelId="{DB75D475-5387-48AD-9937-74FA3689B530}" srcId="{B2FBEBCF-0C80-4FC3-BEB7-32CCE2E02634}" destId="{1C7CC258-49A9-4056-A33F-6B2BE5819ED2}" srcOrd="4" destOrd="0" parTransId="{2AFD29BE-8C26-4611-8386-B235914CEEE9}" sibTransId="{C11B2B6F-77A8-4381-BF62-62C39153EDD8}"/>
    <dgm:cxn modelId="{E405A75A-D24F-4EEB-BC49-943DBA956A8A}" type="presOf" srcId="{25B091C3-3530-4EAA-A78B-A05D1B8F01AC}" destId="{CE0521E9-AAFA-44EF-9041-C65A1E480F26}" srcOrd="0" destOrd="0" presId="urn:microsoft.com/office/officeart/2005/8/layout/default"/>
    <dgm:cxn modelId="{EFBCB27D-6489-4FFD-BBA0-88A4E499BE79}" srcId="{B2FBEBCF-0C80-4FC3-BEB7-32CCE2E02634}" destId="{957B1DB8-74E7-41F5-8040-9181F472B488}" srcOrd="2" destOrd="0" parTransId="{1654CE76-CC6E-464F-819C-2E07EB051502}" sibTransId="{75E61BB4-7C74-46D3-9D86-727198AAB119}"/>
    <dgm:cxn modelId="{3D6D748A-0C44-4D8C-A874-47CC10CB7BA7}" srcId="{B2FBEBCF-0C80-4FC3-BEB7-32CCE2E02634}" destId="{9AF12AC4-7049-4A8E-9CC1-6BA63793C40C}" srcOrd="1" destOrd="0" parTransId="{0FDE2734-EECA-493A-AFD8-C85F4408D3F2}" sibTransId="{0DB1F7FC-5CBA-479E-A854-FCBF8D705A0B}"/>
    <dgm:cxn modelId="{99B13DC3-3AEC-4544-B438-B764AE6EF410}" srcId="{B2FBEBCF-0C80-4FC3-BEB7-32CCE2E02634}" destId="{63AA04CE-AF9C-483F-AAC5-66B75734537B}" srcOrd="3" destOrd="0" parTransId="{6B7626A3-FDAA-463B-9ED8-5B44B0EC8413}" sibTransId="{2E1F135D-1977-42F2-AA2D-1766027C26E9}"/>
    <dgm:cxn modelId="{AD802BD3-74C9-42EB-AE2A-B4E149E4528F}" type="presOf" srcId="{1C7CC258-49A9-4056-A33F-6B2BE5819ED2}" destId="{3F270DCE-3F93-4B44-88D8-44F0EB164A8E}" srcOrd="0" destOrd="0" presId="urn:microsoft.com/office/officeart/2005/8/layout/default"/>
    <dgm:cxn modelId="{A09013F5-8F73-4F15-9782-4F0BCD4D8EE4}" type="presOf" srcId="{957B1DB8-74E7-41F5-8040-9181F472B488}" destId="{E4CF01F9-4423-42BD-B230-E862A92667C7}" srcOrd="0" destOrd="0" presId="urn:microsoft.com/office/officeart/2005/8/layout/default"/>
    <dgm:cxn modelId="{50E0B190-7912-4DCB-90A7-26C217586CCD}" type="presParOf" srcId="{C7143882-3BBF-453E-A74D-91C8A8785EAB}" destId="{CE0521E9-AAFA-44EF-9041-C65A1E480F26}" srcOrd="0" destOrd="0" presId="urn:microsoft.com/office/officeart/2005/8/layout/default"/>
    <dgm:cxn modelId="{7C194278-DACD-4BEA-AAC1-B3B5A6726568}" type="presParOf" srcId="{C7143882-3BBF-453E-A74D-91C8A8785EAB}" destId="{71E7E731-C2FD-459D-8D8E-80A4082FC612}" srcOrd="1" destOrd="0" presId="urn:microsoft.com/office/officeart/2005/8/layout/default"/>
    <dgm:cxn modelId="{D9C85A37-8C33-45DB-89AD-A501DDEBFD03}" type="presParOf" srcId="{C7143882-3BBF-453E-A74D-91C8A8785EAB}" destId="{040FB194-4B9E-4B5A-929B-45BBEDF84996}" srcOrd="2" destOrd="0" presId="urn:microsoft.com/office/officeart/2005/8/layout/default"/>
    <dgm:cxn modelId="{64741015-E978-44D7-B9B7-9D7229C38366}" type="presParOf" srcId="{C7143882-3BBF-453E-A74D-91C8A8785EAB}" destId="{1C2E01F1-5450-4654-95D9-2BF48B6D70D9}" srcOrd="3" destOrd="0" presId="urn:microsoft.com/office/officeart/2005/8/layout/default"/>
    <dgm:cxn modelId="{A3E4865A-1975-491B-A0B7-5B6BCCB03CC8}" type="presParOf" srcId="{C7143882-3BBF-453E-A74D-91C8A8785EAB}" destId="{E4CF01F9-4423-42BD-B230-E862A92667C7}" srcOrd="4" destOrd="0" presId="urn:microsoft.com/office/officeart/2005/8/layout/default"/>
    <dgm:cxn modelId="{74786051-102B-4B12-945A-D669E9541E93}" type="presParOf" srcId="{C7143882-3BBF-453E-A74D-91C8A8785EAB}" destId="{786CAACA-5D42-4A37-9FB0-A4512A32C64D}" srcOrd="5" destOrd="0" presId="urn:microsoft.com/office/officeart/2005/8/layout/default"/>
    <dgm:cxn modelId="{6AFDF92F-5E6E-44D2-8464-E817D7677606}" type="presParOf" srcId="{C7143882-3BBF-453E-A74D-91C8A8785EAB}" destId="{9F407DE2-0FEB-4EB9-96B0-0BFDFA229217}" srcOrd="6" destOrd="0" presId="urn:microsoft.com/office/officeart/2005/8/layout/default"/>
    <dgm:cxn modelId="{4CDFF2EC-BBB7-4CDE-83A5-DF61DCE52E59}" type="presParOf" srcId="{C7143882-3BBF-453E-A74D-91C8A8785EAB}" destId="{01B87CD1-A18D-4526-A274-A6B71D52FF96}" srcOrd="7" destOrd="0" presId="urn:microsoft.com/office/officeart/2005/8/layout/default"/>
    <dgm:cxn modelId="{EAEC8487-2F15-4B6D-A353-ACAF7C69C2FF}" type="presParOf" srcId="{C7143882-3BBF-453E-A74D-91C8A8785EAB}" destId="{3F270DCE-3F93-4B44-88D8-44F0EB164A8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F154FA1-442E-4ED1-BFCB-6DA2F5386B02}" type="doc">
      <dgm:prSet loTypeId="urn:microsoft.com/office/officeart/2005/8/layout/hierarchy3" loCatId="hierarchy" qsTypeId="urn:microsoft.com/office/officeart/2005/8/quickstyle/simple1" qsCatId="simple" csTypeId="urn:microsoft.com/office/officeart/2005/8/colors/colorful1" csCatId="colorful"/>
      <dgm:spPr/>
      <dgm:t>
        <a:bodyPr/>
        <a:lstStyle/>
        <a:p>
          <a:endParaRPr lang="en-US"/>
        </a:p>
      </dgm:t>
    </dgm:pt>
    <dgm:pt modelId="{B7D18940-EAA2-4EE3-B0E4-B44613D4FF7B}">
      <dgm:prSet/>
      <dgm:spPr/>
      <dgm:t>
        <a:bodyPr/>
        <a:lstStyle/>
        <a:p>
          <a:r>
            <a:rPr lang="el-GR"/>
            <a:t>Αφήγημα</a:t>
          </a:r>
          <a:endParaRPr lang="en-US"/>
        </a:p>
      </dgm:t>
    </dgm:pt>
    <dgm:pt modelId="{EDC01000-EB72-4057-9461-9AE5B8EF2307}" type="parTrans" cxnId="{2918EEF4-1BA2-4134-8533-456D2A2CF3EE}">
      <dgm:prSet/>
      <dgm:spPr/>
      <dgm:t>
        <a:bodyPr/>
        <a:lstStyle/>
        <a:p>
          <a:endParaRPr lang="en-US"/>
        </a:p>
      </dgm:t>
    </dgm:pt>
    <dgm:pt modelId="{10D07589-838F-4288-AE6D-20151D267E77}" type="sibTrans" cxnId="{2918EEF4-1BA2-4134-8533-456D2A2CF3EE}">
      <dgm:prSet/>
      <dgm:spPr/>
      <dgm:t>
        <a:bodyPr/>
        <a:lstStyle/>
        <a:p>
          <a:endParaRPr lang="en-US"/>
        </a:p>
      </dgm:t>
    </dgm:pt>
    <dgm:pt modelId="{F0236A3C-D2CC-4584-8B57-5EEFAAB7EC13}">
      <dgm:prSet/>
      <dgm:spPr/>
      <dgm:t>
        <a:bodyPr/>
        <a:lstStyle/>
        <a:p>
          <a:r>
            <a:rPr lang="el-GR"/>
            <a:t>Ιστορία </a:t>
          </a:r>
          <a:r>
            <a:rPr lang="en-US"/>
            <a:t>(History /  Herstory)</a:t>
          </a:r>
        </a:p>
      </dgm:t>
    </dgm:pt>
    <dgm:pt modelId="{223A6AC6-F5C0-4F53-B897-94405840D5D1}" type="parTrans" cxnId="{11954748-DD92-4F00-8B29-3483645BFBDB}">
      <dgm:prSet/>
      <dgm:spPr/>
      <dgm:t>
        <a:bodyPr/>
        <a:lstStyle/>
        <a:p>
          <a:endParaRPr lang="en-US"/>
        </a:p>
      </dgm:t>
    </dgm:pt>
    <dgm:pt modelId="{FEDBD558-A710-4E55-B5A3-76686E546E99}" type="sibTrans" cxnId="{11954748-DD92-4F00-8B29-3483645BFBDB}">
      <dgm:prSet/>
      <dgm:spPr/>
      <dgm:t>
        <a:bodyPr/>
        <a:lstStyle/>
        <a:p>
          <a:endParaRPr lang="en-US"/>
        </a:p>
      </dgm:t>
    </dgm:pt>
    <dgm:pt modelId="{C7C725E0-2D2B-4FEE-8D50-B36CB14C82F8}">
      <dgm:prSet/>
      <dgm:spPr/>
      <dgm:t>
        <a:bodyPr/>
        <a:lstStyle/>
        <a:p>
          <a:r>
            <a:rPr lang="el-GR"/>
            <a:t>Θεολογία </a:t>
          </a:r>
          <a:endParaRPr lang="en-US"/>
        </a:p>
      </dgm:t>
    </dgm:pt>
    <dgm:pt modelId="{9373AB5A-4551-46A0-9895-4332639DB91B}" type="parTrans" cxnId="{78BCF156-7FC0-4FB9-8766-5B209258D2B0}">
      <dgm:prSet/>
      <dgm:spPr/>
      <dgm:t>
        <a:bodyPr/>
        <a:lstStyle/>
        <a:p>
          <a:endParaRPr lang="en-US"/>
        </a:p>
      </dgm:t>
    </dgm:pt>
    <dgm:pt modelId="{8A0D9B60-58CC-44B1-9AA3-A89775763CCD}" type="sibTrans" cxnId="{78BCF156-7FC0-4FB9-8766-5B209258D2B0}">
      <dgm:prSet/>
      <dgm:spPr/>
      <dgm:t>
        <a:bodyPr/>
        <a:lstStyle/>
        <a:p>
          <a:endParaRPr lang="en-US"/>
        </a:p>
      </dgm:t>
    </dgm:pt>
    <dgm:pt modelId="{8293EE1D-C4C1-4AE1-A403-70A4E41C0876}" type="pres">
      <dgm:prSet presAssocID="{AF154FA1-442E-4ED1-BFCB-6DA2F5386B02}" presName="diagram" presStyleCnt="0">
        <dgm:presLayoutVars>
          <dgm:chPref val="1"/>
          <dgm:dir/>
          <dgm:animOne val="branch"/>
          <dgm:animLvl val="lvl"/>
          <dgm:resizeHandles/>
        </dgm:presLayoutVars>
      </dgm:prSet>
      <dgm:spPr/>
    </dgm:pt>
    <dgm:pt modelId="{90012467-0ADE-4992-8C64-0EBB797A90B5}" type="pres">
      <dgm:prSet presAssocID="{B7D18940-EAA2-4EE3-B0E4-B44613D4FF7B}" presName="root" presStyleCnt="0"/>
      <dgm:spPr/>
    </dgm:pt>
    <dgm:pt modelId="{D3BDEC02-8C6F-40DF-875A-B3A6919B2369}" type="pres">
      <dgm:prSet presAssocID="{B7D18940-EAA2-4EE3-B0E4-B44613D4FF7B}" presName="rootComposite" presStyleCnt="0"/>
      <dgm:spPr/>
    </dgm:pt>
    <dgm:pt modelId="{F71882E0-11EA-46E0-A575-69E545DD4310}" type="pres">
      <dgm:prSet presAssocID="{B7D18940-EAA2-4EE3-B0E4-B44613D4FF7B}" presName="rootText" presStyleLbl="node1" presStyleIdx="0" presStyleCnt="3"/>
      <dgm:spPr/>
    </dgm:pt>
    <dgm:pt modelId="{EC72B57B-9746-4921-8CD5-8559D576CB38}" type="pres">
      <dgm:prSet presAssocID="{B7D18940-EAA2-4EE3-B0E4-B44613D4FF7B}" presName="rootConnector" presStyleLbl="node1" presStyleIdx="0" presStyleCnt="3"/>
      <dgm:spPr/>
    </dgm:pt>
    <dgm:pt modelId="{6A2343C4-C464-43BD-92BE-BE212B328412}" type="pres">
      <dgm:prSet presAssocID="{B7D18940-EAA2-4EE3-B0E4-B44613D4FF7B}" presName="childShape" presStyleCnt="0"/>
      <dgm:spPr/>
    </dgm:pt>
    <dgm:pt modelId="{1A7909B8-4F45-4721-B11E-86502DBE6018}" type="pres">
      <dgm:prSet presAssocID="{F0236A3C-D2CC-4584-8B57-5EEFAAB7EC13}" presName="root" presStyleCnt="0"/>
      <dgm:spPr/>
    </dgm:pt>
    <dgm:pt modelId="{C5B09D21-DE0B-4F72-9614-F79D204321B8}" type="pres">
      <dgm:prSet presAssocID="{F0236A3C-D2CC-4584-8B57-5EEFAAB7EC13}" presName="rootComposite" presStyleCnt="0"/>
      <dgm:spPr/>
    </dgm:pt>
    <dgm:pt modelId="{B20385C3-9F41-4BC4-8411-476B69A3F50C}" type="pres">
      <dgm:prSet presAssocID="{F0236A3C-D2CC-4584-8B57-5EEFAAB7EC13}" presName="rootText" presStyleLbl="node1" presStyleIdx="1" presStyleCnt="3"/>
      <dgm:spPr/>
    </dgm:pt>
    <dgm:pt modelId="{1E53B104-227A-4F7B-92CC-FE1B1628EEEB}" type="pres">
      <dgm:prSet presAssocID="{F0236A3C-D2CC-4584-8B57-5EEFAAB7EC13}" presName="rootConnector" presStyleLbl="node1" presStyleIdx="1" presStyleCnt="3"/>
      <dgm:spPr/>
    </dgm:pt>
    <dgm:pt modelId="{E84C3A8A-F8F2-40E4-A34D-E957C1529D5E}" type="pres">
      <dgm:prSet presAssocID="{F0236A3C-D2CC-4584-8B57-5EEFAAB7EC13}" presName="childShape" presStyleCnt="0"/>
      <dgm:spPr/>
    </dgm:pt>
    <dgm:pt modelId="{073E2BFB-538A-4F5E-B641-50F8B43D8CF9}" type="pres">
      <dgm:prSet presAssocID="{C7C725E0-2D2B-4FEE-8D50-B36CB14C82F8}" presName="root" presStyleCnt="0"/>
      <dgm:spPr/>
    </dgm:pt>
    <dgm:pt modelId="{39017C0F-F004-4A41-89F1-299BCC7AB05A}" type="pres">
      <dgm:prSet presAssocID="{C7C725E0-2D2B-4FEE-8D50-B36CB14C82F8}" presName="rootComposite" presStyleCnt="0"/>
      <dgm:spPr/>
    </dgm:pt>
    <dgm:pt modelId="{6F4B2320-9A8F-4C49-93BA-BF2280892262}" type="pres">
      <dgm:prSet presAssocID="{C7C725E0-2D2B-4FEE-8D50-B36CB14C82F8}" presName="rootText" presStyleLbl="node1" presStyleIdx="2" presStyleCnt="3"/>
      <dgm:spPr/>
    </dgm:pt>
    <dgm:pt modelId="{184B6E47-6B7C-43EC-A811-59CD1491F5EB}" type="pres">
      <dgm:prSet presAssocID="{C7C725E0-2D2B-4FEE-8D50-B36CB14C82F8}" presName="rootConnector" presStyleLbl="node1" presStyleIdx="2" presStyleCnt="3"/>
      <dgm:spPr/>
    </dgm:pt>
    <dgm:pt modelId="{DF07E74D-0466-4070-B0BF-0EE4DEB77583}" type="pres">
      <dgm:prSet presAssocID="{C7C725E0-2D2B-4FEE-8D50-B36CB14C82F8}" presName="childShape" presStyleCnt="0"/>
      <dgm:spPr/>
    </dgm:pt>
  </dgm:ptLst>
  <dgm:cxnLst>
    <dgm:cxn modelId="{42A9BF14-CC30-4DFF-B4F2-41651A8F84A5}" type="presOf" srcId="{B7D18940-EAA2-4EE3-B0E4-B44613D4FF7B}" destId="{F71882E0-11EA-46E0-A575-69E545DD4310}" srcOrd="0" destOrd="0" presId="urn:microsoft.com/office/officeart/2005/8/layout/hierarchy3"/>
    <dgm:cxn modelId="{D465DA33-3FC6-4BFA-98B6-A665C4B486DF}" type="presOf" srcId="{F0236A3C-D2CC-4584-8B57-5EEFAAB7EC13}" destId="{1E53B104-227A-4F7B-92CC-FE1B1628EEEB}" srcOrd="1" destOrd="0" presId="urn:microsoft.com/office/officeart/2005/8/layout/hierarchy3"/>
    <dgm:cxn modelId="{155C4537-F65D-4BBB-A10B-A5739ED9CCD6}" type="presOf" srcId="{C7C725E0-2D2B-4FEE-8D50-B36CB14C82F8}" destId="{184B6E47-6B7C-43EC-A811-59CD1491F5EB}" srcOrd="1" destOrd="0" presId="urn:microsoft.com/office/officeart/2005/8/layout/hierarchy3"/>
    <dgm:cxn modelId="{CFADC744-4841-4B64-8C60-476652F8C74B}" type="presOf" srcId="{AF154FA1-442E-4ED1-BFCB-6DA2F5386B02}" destId="{8293EE1D-C4C1-4AE1-A403-70A4E41C0876}" srcOrd="0" destOrd="0" presId="urn:microsoft.com/office/officeart/2005/8/layout/hierarchy3"/>
    <dgm:cxn modelId="{11954748-DD92-4F00-8B29-3483645BFBDB}" srcId="{AF154FA1-442E-4ED1-BFCB-6DA2F5386B02}" destId="{F0236A3C-D2CC-4584-8B57-5EEFAAB7EC13}" srcOrd="1" destOrd="0" parTransId="{223A6AC6-F5C0-4F53-B897-94405840D5D1}" sibTransId="{FEDBD558-A710-4E55-B5A3-76686E546E99}"/>
    <dgm:cxn modelId="{78BCF156-7FC0-4FB9-8766-5B209258D2B0}" srcId="{AF154FA1-442E-4ED1-BFCB-6DA2F5386B02}" destId="{C7C725E0-2D2B-4FEE-8D50-B36CB14C82F8}" srcOrd="2" destOrd="0" parTransId="{9373AB5A-4551-46A0-9895-4332639DB91B}" sibTransId="{8A0D9B60-58CC-44B1-9AA3-A89775763CCD}"/>
    <dgm:cxn modelId="{2B52A97A-0BDC-45E2-902D-520E822823DF}" type="presOf" srcId="{C7C725E0-2D2B-4FEE-8D50-B36CB14C82F8}" destId="{6F4B2320-9A8F-4C49-93BA-BF2280892262}" srcOrd="0" destOrd="0" presId="urn:microsoft.com/office/officeart/2005/8/layout/hierarchy3"/>
    <dgm:cxn modelId="{72552792-1688-4477-AC5F-9F1A1694D7AE}" type="presOf" srcId="{B7D18940-EAA2-4EE3-B0E4-B44613D4FF7B}" destId="{EC72B57B-9746-4921-8CD5-8559D576CB38}" srcOrd="1" destOrd="0" presId="urn:microsoft.com/office/officeart/2005/8/layout/hierarchy3"/>
    <dgm:cxn modelId="{3B175CD1-4FF9-4A06-9ADB-D8AA759AB178}" type="presOf" srcId="{F0236A3C-D2CC-4584-8B57-5EEFAAB7EC13}" destId="{B20385C3-9F41-4BC4-8411-476B69A3F50C}" srcOrd="0" destOrd="0" presId="urn:microsoft.com/office/officeart/2005/8/layout/hierarchy3"/>
    <dgm:cxn modelId="{2918EEF4-1BA2-4134-8533-456D2A2CF3EE}" srcId="{AF154FA1-442E-4ED1-BFCB-6DA2F5386B02}" destId="{B7D18940-EAA2-4EE3-B0E4-B44613D4FF7B}" srcOrd="0" destOrd="0" parTransId="{EDC01000-EB72-4057-9461-9AE5B8EF2307}" sibTransId="{10D07589-838F-4288-AE6D-20151D267E77}"/>
    <dgm:cxn modelId="{4FFC78E7-8B40-4392-8228-B50492DAAB0F}" type="presParOf" srcId="{8293EE1D-C4C1-4AE1-A403-70A4E41C0876}" destId="{90012467-0ADE-4992-8C64-0EBB797A90B5}" srcOrd="0" destOrd="0" presId="urn:microsoft.com/office/officeart/2005/8/layout/hierarchy3"/>
    <dgm:cxn modelId="{A30A1DEF-DA48-4572-A01C-E90DBDE6A191}" type="presParOf" srcId="{90012467-0ADE-4992-8C64-0EBB797A90B5}" destId="{D3BDEC02-8C6F-40DF-875A-B3A6919B2369}" srcOrd="0" destOrd="0" presId="urn:microsoft.com/office/officeart/2005/8/layout/hierarchy3"/>
    <dgm:cxn modelId="{DD4B2D48-0B3F-458E-BE14-FB651D5A1D38}" type="presParOf" srcId="{D3BDEC02-8C6F-40DF-875A-B3A6919B2369}" destId="{F71882E0-11EA-46E0-A575-69E545DD4310}" srcOrd="0" destOrd="0" presId="urn:microsoft.com/office/officeart/2005/8/layout/hierarchy3"/>
    <dgm:cxn modelId="{F54AB81C-3510-4E71-8D75-9580166BE3FC}" type="presParOf" srcId="{D3BDEC02-8C6F-40DF-875A-B3A6919B2369}" destId="{EC72B57B-9746-4921-8CD5-8559D576CB38}" srcOrd="1" destOrd="0" presId="urn:microsoft.com/office/officeart/2005/8/layout/hierarchy3"/>
    <dgm:cxn modelId="{1D6A746A-F28A-4D94-98F6-289489120920}" type="presParOf" srcId="{90012467-0ADE-4992-8C64-0EBB797A90B5}" destId="{6A2343C4-C464-43BD-92BE-BE212B328412}" srcOrd="1" destOrd="0" presId="urn:microsoft.com/office/officeart/2005/8/layout/hierarchy3"/>
    <dgm:cxn modelId="{994B2BE2-ADCC-4C59-8626-0C37D787859E}" type="presParOf" srcId="{8293EE1D-C4C1-4AE1-A403-70A4E41C0876}" destId="{1A7909B8-4F45-4721-B11E-86502DBE6018}" srcOrd="1" destOrd="0" presId="urn:microsoft.com/office/officeart/2005/8/layout/hierarchy3"/>
    <dgm:cxn modelId="{ECA2D086-A841-48C8-8585-DCD249ACC37C}" type="presParOf" srcId="{1A7909B8-4F45-4721-B11E-86502DBE6018}" destId="{C5B09D21-DE0B-4F72-9614-F79D204321B8}" srcOrd="0" destOrd="0" presId="urn:microsoft.com/office/officeart/2005/8/layout/hierarchy3"/>
    <dgm:cxn modelId="{238D80A6-944B-4AF8-AB2E-AAC659CB04BE}" type="presParOf" srcId="{C5B09D21-DE0B-4F72-9614-F79D204321B8}" destId="{B20385C3-9F41-4BC4-8411-476B69A3F50C}" srcOrd="0" destOrd="0" presId="urn:microsoft.com/office/officeart/2005/8/layout/hierarchy3"/>
    <dgm:cxn modelId="{452FE8AA-2BD6-4337-AC9B-15C3917CF589}" type="presParOf" srcId="{C5B09D21-DE0B-4F72-9614-F79D204321B8}" destId="{1E53B104-227A-4F7B-92CC-FE1B1628EEEB}" srcOrd="1" destOrd="0" presId="urn:microsoft.com/office/officeart/2005/8/layout/hierarchy3"/>
    <dgm:cxn modelId="{60DF1AF2-F6B9-4DA7-895B-CF31258E253A}" type="presParOf" srcId="{1A7909B8-4F45-4721-B11E-86502DBE6018}" destId="{E84C3A8A-F8F2-40E4-A34D-E957C1529D5E}" srcOrd="1" destOrd="0" presId="urn:microsoft.com/office/officeart/2005/8/layout/hierarchy3"/>
    <dgm:cxn modelId="{4233C9F6-17D3-46FF-978F-F8D2E7A732E3}" type="presParOf" srcId="{8293EE1D-C4C1-4AE1-A403-70A4E41C0876}" destId="{073E2BFB-538A-4F5E-B641-50F8B43D8CF9}" srcOrd="2" destOrd="0" presId="urn:microsoft.com/office/officeart/2005/8/layout/hierarchy3"/>
    <dgm:cxn modelId="{F5B63CE8-D1E4-437F-8A1A-FBDDEF96DBC5}" type="presParOf" srcId="{073E2BFB-538A-4F5E-B641-50F8B43D8CF9}" destId="{39017C0F-F004-4A41-89F1-299BCC7AB05A}" srcOrd="0" destOrd="0" presId="urn:microsoft.com/office/officeart/2005/8/layout/hierarchy3"/>
    <dgm:cxn modelId="{EA12C992-A90E-4111-BC51-1E3E4D5999CA}" type="presParOf" srcId="{39017C0F-F004-4A41-89F1-299BCC7AB05A}" destId="{6F4B2320-9A8F-4C49-93BA-BF2280892262}" srcOrd="0" destOrd="0" presId="urn:microsoft.com/office/officeart/2005/8/layout/hierarchy3"/>
    <dgm:cxn modelId="{29AE14BD-CE15-4101-AAF1-205C008132F5}" type="presParOf" srcId="{39017C0F-F004-4A41-89F1-299BCC7AB05A}" destId="{184B6E47-6B7C-43EC-A811-59CD1491F5EB}" srcOrd="1" destOrd="0" presId="urn:microsoft.com/office/officeart/2005/8/layout/hierarchy3"/>
    <dgm:cxn modelId="{D9C4B6AC-C51D-43C9-9B6A-FC52792EAB1B}" type="presParOf" srcId="{073E2BFB-538A-4F5E-B641-50F8B43D8CF9}" destId="{DF07E74D-0466-4070-B0BF-0EE4DEB7758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583F56-F3D4-4E8D-848F-5722C1749F6A}" type="doc">
      <dgm:prSet loTypeId="urn:microsoft.com/office/officeart/2008/layout/LinedList" loCatId="list" qsTypeId="urn:microsoft.com/office/officeart/2005/8/quickstyle/simple4" qsCatId="simple" csTypeId="urn:microsoft.com/office/officeart/2005/8/colors/accent3_2" csCatId="accent3" phldr="1"/>
      <dgm:spPr/>
      <dgm:t>
        <a:bodyPr/>
        <a:lstStyle/>
        <a:p>
          <a:endParaRPr lang="en-US"/>
        </a:p>
      </dgm:t>
    </dgm:pt>
    <dgm:pt modelId="{91A0BA49-EA8A-4B38-B14D-81276314F028}">
      <dgm:prSet/>
      <dgm:spPr/>
      <dgm:t>
        <a:bodyPr/>
        <a:lstStyle/>
        <a:p>
          <a:pPr algn="just"/>
          <a:r>
            <a:rPr lang="el-GR" dirty="0"/>
            <a:t>Ταυτόχρονα </a:t>
          </a:r>
          <a:r>
            <a:rPr lang="el-GR" dirty="0" err="1"/>
            <a:t>επλανάτο</a:t>
          </a:r>
          <a:r>
            <a:rPr lang="el-GR" dirty="0"/>
            <a:t> το ερώτημα 1</a:t>
          </a:r>
          <a:r>
            <a:rPr lang="el-GR" baseline="30000" dirty="0"/>
            <a:t>ο</a:t>
          </a:r>
          <a:r>
            <a:rPr lang="el-GR" dirty="0"/>
            <a:t> αι. αναφορικά </a:t>
          </a:r>
          <a:r>
            <a:rPr lang="el-GR" b="1" dirty="0"/>
            <a:t>με τον θάνατο κάποιων θεών αλλά και την παρακμή του μαντείου των Δελφών, του Ομφαλού της Γης.</a:t>
          </a:r>
        </a:p>
        <a:p>
          <a:pPr algn="ctr"/>
          <a:r>
            <a:rPr lang="el-GR" b="1" dirty="0"/>
            <a:t>ΔΙΑΣ – ΥΨΙΣΤΟΣ ΘΕΟΣ - ΠΥΘΩΝ</a:t>
          </a:r>
          <a:endParaRPr lang="en-US" dirty="0"/>
        </a:p>
      </dgm:t>
    </dgm:pt>
    <dgm:pt modelId="{E68FF63F-DAA4-406D-A0DA-E96F87FA6738}" type="parTrans" cxnId="{E492447C-5160-40AA-A254-D8058834CDB5}">
      <dgm:prSet/>
      <dgm:spPr/>
      <dgm:t>
        <a:bodyPr/>
        <a:lstStyle/>
        <a:p>
          <a:endParaRPr lang="en-US"/>
        </a:p>
      </dgm:t>
    </dgm:pt>
    <dgm:pt modelId="{4310BC64-AFB5-4AF5-A90A-1CF778AE69A1}" type="sibTrans" cxnId="{E492447C-5160-40AA-A254-D8058834CDB5}">
      <dgm:prSet/>
      <dgm:spPr/>
      <dgm:t>
        <a:bodyPr/>
        <a:lstStyle/>
        <a:p>
          <a:endParaRPr lang="en-US"/>
        </a:p>
      </dgm:t>
    </dgm:pt>
    <dgm:pt modelId="{A929D37D-07C2-45F1-B5AD-36CECB53958F}">
      <dgm:prSet/>
      <dgm:spPr/>
      <dgm:t>
        <a:bodyPr/>
        <a:lstStyle/>
        <a:p>
          <a:pPr marL="0" marR="0" lvl="0" indent="0" algn="just" defTabSz="914400" eaLnBrk="1" fontAlgn="auto" latinLnBrk="0" hangingPunct="1">
            <a:spcBef>
              <a:spcPts val="0"/>
            </a:spcBef>
            <a:spcAft>
              <a:spcPts val="0"/>
            </a:spcAft>
            <a:buClrTx/>
            <a:buSzTx/>
            <a:buFontTx/>
            <a:buNone/>
            <a:tabLst/>
            <a:defRPr/>
          </a:pPr>
          <a:r>
            <a:rPr lang="el-GR" dirty="0"/>
            <a:t>Ήδη με τη βασιλεία των </a:t>
          </a:r>
          <a:r>
            <a:rPr lang="el-GR" dirty="0" err="1"/>
            <a:t>Καλλιγούλα</a:t>
          </a:r>
          <a:r>
            <a:rPr lang="el-GR" dirty="0"/>
            <a:t>, Κλαυδίου και Νέρωνα το ρωμαϊκό </a:t>
          </a:r>
          <a:r>
            <a:rPr lang="el-GR" dirty="0" err="1"/>
            <a:t>Ιμπέριουμ</a:t>
          </a:r>
          <a:r>
            <a:rPr lang="el-GR" dirty="0"/>
            <a:t> και το </a:t>
          </a:r>
          <a:r>
            <a:rPr lang="en-US" dirty="0"/>
            <a:t>image </a:t>
          </a:r>
          <a:r>
            <a:rPr lang="el-GR" dirty="0"/>
            <a:t>κλονίζεται. </a:t>
          </a:r>
        </a:p>
        <a:p>
          <a:pPr marL="0" marR="0" lvl="0" indent="0" algn="just" defTabSz="914400" eaLnBrk="1" fontAlgn="auto" latinLnBrk="0" hangingPunct="1">
            <a:spcBef>
              <a:spcPts val="0"/>
            </a:spcBef>
            <a:spcAft>
              <a:spcPts val="0"/>
            </a:spcAft>
            <a:buClrTx/>
            <a:buSzTx/>
            <a:buFontTx/>
            <a:buNone/>
            <a:tabLst/>
            <a:defRPr/>
          </a:pPr>
          <a:endParaRPr lang="el-GR" dirty="0"/>
        </a:p>
        <a:p>
          <a:pPr marL="0" marR="0" lvl="0" indent="0" algn="just" defTabSz="914400" eaLnBrk="1" fontAlgn="auto" latinLnBrk="0" hangingPunct="1">
            <a:spcBef>
              <a:spcPts val="0"/>
            </a:spcBef>
            <a:spcAft>
              <a:spcPts val="0"/>
            </a:spcAft>
            <a:buClrTx/>
            <a:buSzTx/>
            <a:buFontTx/>
            <a:buNone/>
            <a:tabLst/>
            <a:defRPr/>
          </a:pPr>
          <a:endParaRPr lang="el-GR" b="1" dirty="0"/>
        </a:p>
        <a:p>
          <a:pPr marL="0" marR="0" lvl="0" indent="0" algn="just" defTabSz="914400" eaLnBrk="1" fontAlgn="auto" latinLnBrk="0" hangingPunct="1">
            <a:spcBef>
              <a:spcPts val="0"/>
            </a:spcBef>
            <a:spcAft>
              <a:spcPts val="0"/>
            </a:spcAft>
            <a:buClrTx/>
            <a:buSzTx/>
            <a:buFontTx/>
            <a:buNone/>
            <a:tabLst/>
            <a:defRPr/>
          </a:pPr>
          <a:r>
            <a:rPr lang="el-GR" b="1" dirty="0"/>
            <a:t>Κατασκευές νέας θρησκείας </a:t>
          </a:r>
          <a:r>
            <a:rPr lang="el-GR" dirty="0"/>
            <a:t>Λουκιανός, </a:t>
          </a:r>
          <a:r>
            <a:rPr lang="el-GR" i="1" dirty="0"/>
            <a:t>Αλέξανδρος – </a:t>
          </a:r>
          <a:r>
            <a:rPr lang="el-GR" i="1" dirty="0" err="1"/>
            <a:t>Ψευδομάντις</a:t>
          </a:r>
          <a:r>
            <a:rPr lang="el-GR" dirty="0"/>
            <a:t>)  =  Γλύκων (&lt; Ασκληπιός) = Μαντεία, Ίαση, εξιλέωση. </a:t>
          </a:r>
        </a:p>
        <a:p>
          <a:pPr marL="0" marR="0" lvl="0" indent="0" algn="just" defTabSz="914400" eaLnBrk="1" fontAlgn="auto" latinLnBrk="0" hangingPunct="1">
            <a:spcBef>
              <a:spcPts val="0"/>
            </a:spcBef>
            <a:spcAft>
              <a:spcPts val="0"/>
            </a:spcAft>
            <a:buClrTx/>
            <a:buSzTx/>
            <a:buFontTx/>
            <a:buNone/>
            <a:tabLst/>
            <a:defRPr/>
          </a:pPr>
          <a:endParaRPr lang="el-GR" dirty="0"/>
        </a:p>
        <a:p>
          <a:pPr marL="0" marR="0" lvl="0" indent="0" algn="just" defTabSz="914400" eaLnBrk="1" fontAlgn="auto" latinLnBrk="0" hangingPunct="1">
            <a:spcBef>
              <a:spcPts val="0"/>
            </a:spcBef>
            <a:spcAft>
              <a:spcPts val="0"/>
            </a:spcAft>
            <a:buClrTx/>
            <a:buSzTx/>
            <a:buFontTx/>
            <a:buNone/>
            <a:tabLst/>
            <a:defRPr/>
          </a:pPr>
          <a:endParaRPr lang="el-GR" dirty="0"/>
        </a:p>
        <a:p>
          <a:pPr marL="0" marR="0" lvl="0" indent="0" algn="just" defTabSz="914400" eaLnBrk="1" fontAlgn="auto" latinLnBrk="0" hangingPunct="1">
            <a:spcBef>
              <a:spcPts val="0"/>
            </a:spcBef>
            <a:spcAft>
              <a:spcPts val="0"/>
            </a:spcAft>
            <a:buClrTx/>
            <a:buSzTx/>
            <a:buFontTx/>
            <a:buNone/>
            <a:tabLst/>
            <a:defRPr/>
          </a:pPr>
          <a:r>
            <a:rPr lang="el-GR" dirty="0"/>
            <a:t>Απολλώνιος </a:t>
          </a:r>
          <a:r>
            <a:rPr lang="el-GR" dirty="0" err="1"/>
            <a:t>Τυανεύς</a:t>
          </a:r>
          <a:r>
            <a:rPr lang="el-GR" dirty="0"/>
            <a:t> (</a:t>
          </a:r>
          <a:r>
            <a:rPr lang="el-GR" dirty="0" err="1"/>
            <a:t>Νεοπυθαγόρειοι</a:t>
          </a:r>
          <a:r>
            <a:rPr lang="el-GR" dirty="0"/>
            <a:t>) και </a:t>
          </a:r>
          <a:r>
            <a:rPr lang="el-GR" dirty="0" err="1"/>
            <a:t>Μεσοπλατωνικοί</a:t>
          </a:r>
          <a:r>
            <a:rPr lang="el-GR" dirty="0"/>
            <a:t>: </a:t>
          </a:r>
        </a:p>
        <a:p>
          <a:pPr marL="0" lvl="0" algn="l" defTabSz="1155700">
            <a:spcBef>
              <a:spcPct val="0"/>
            </a:spcBef>
            <a:spcAft>
              <a:spcPct val="35000"/>
            </a:spcAft>
            <a:buNone/>
          </a:pPr>
          <a:endParaRPr lang="el-GR" dirty="0"/>
        </a:p>
      </dgm:t>
    </dgm:pt>
    <dgm:pt modelId="{2AB61293-3E8E-4940-BAB3-38E080C29EFB}" type="parTrans" cxnId="{5BACAA31-77AD-4A76-B550-00FEE2213364}">
      <dgm:prSet/>
      <dgm:spPr/>
      <dgm:t>
        <a:bodyPr/>
        <a:lstStyle/>
        <a:p>
          <a:endParaRPr lang="en-US"/>
        </a:p>
      </dgm:t>
    </dgm:pt>
    <dgm:pt modelId="{6A1D4C4E-B431-42A8-8A73-04BFA4EBF9D6}" type="sibTrans" cxnId="{5BACAA31-77AD-4A76-B550-00FEE2213364}">
      <dgm:prSet/>
      <dgm:spPr/>
      <dgm:t>
        <a:bodyPr/>
        <a:lstStyle/>
        <a:p>
          <a:endParaRPr lang="en-US"/>
        </a:p>
      </dgm:t>
    </dgm:pt>
    <dgm:pt modelId="{1D821482-615D-44DF-820F-6E291F77F502}" type="pres">
      <dgm:prSet presAssocID="{F2583F56-F3D4-4E8D-848F-5722C1749F6A}" presName="vert0" presStyleCnt="0">
        <dgm:presLayoutVars>
          <dgm:dir/>
          <dgm:animOne val="branch"/>
          <dgm:animLvl val="lvl"/>
        </dgm:presLayoutVars>
      </dgm:prSet>
      <dgm:spPr/>
    </dgm:pt>
    <dgm:pt modelId="{2900C0F5-589D-4089-B054-6F1F0A825CC7}" type="pres">
      <dgm:prSet presAssocID="{91A0BA49-EA8A-4B38-B14D-81276314F028}" presName="thickLine" presStyleLbl="alignNode1" presStyleIdx="0" presStyleCnt="2"/>
      <dgm:spPr/>
    </dgm:pt>
    <dgm:pt modelId="{5964E08C-5B96-4E55-93B5-EC7B306529A2}" type="pres">
      <dgm:prSet presAssocID="{91A0BA49-EA8A-4B38-B14D-81276314F028}" presName="horz1" presStyleCnt="0"/>
      <dgm:spPr/>
    </dgm:pt>
    <dgm:pt modelId="{1DFCA94A-4401-4942-BD0A-6D08F331D9AD}" type="pres">
      <dgm:prSet presAssocID="{91A0BA49-EA8A-4B38-B14D-81276314F028}" presName="tx1" presStyleLbl="revTx" presStyleIdx="0" presStyleCnt="2" custScaleY="39957"/>
      <dgm:spPr/>
    </dgm:pt>
    <dgm:pt modelId="{6808A633-90D9-4A1B-8C7D-0650EF2DBEED}" type="pres">
      <dgm:prSet presAssocID="{91A0BA49-EA8A-4B38-B14D-81276314F028}" presName="vert1" presStyleCnt="0"/>
      <dgm:spPr/>
    </dgm:pt>
    <dgm:pt modelId="{F911EC85-7A6E-4130-AF07-BDA193BF85D5}" type="pres">
      <dgm:prSet presAssocID="{A929D37D-07C2-45F1-B5AD-36CECB53958F}" presName="thickLine" presStyleLbl="alignNode1" presStyleIdx="1" presStyleCnt="2"/>
      <dgm:spPr/>
    </dgm:pt>
    <dgm:pt modelId="{8F63B8F3-4412-4A5F-8654-746FCF561EB7}" type="pres">
      <dgm:prSet presAssocID="{A929D37D-07C2-45F1-B5AD-36CECB53958F}" presName="horz1" presStyleCnt="0"/>
      <dgm:spPr/>
    </dgm:pt>
    <dgm:pt modelId="{DFE76D81-EFAE-462E-B1EC-9A70161CC4A4}" type="pres">
      <dgm:prSet presAssocID="{A929D37D-07C2-45F1-B5AD-36CECB53958F}" presName="tx1" presStyleLbl="revTx" presStyleIdx="1" presStyleCnt="2"/>
      <dgm:spPr/>
    </dgm:pt>
    <dgm:pt modelId="{9D0688BC-891B-4406-85D0-A445B90B1959}" type="pres">
      <dgm:prSet presAssocID="{A929D37D-07C2-45F1-B5AD-36CECB53958F}" presName="vert1" presStyleCnt="0"/>
      <dgm:spPr/>
    </dgm:pt>
  </dgm:ptLst>
  <dgm:cxnLst>
    <dgm:cxn modelId="{5BACAA31-77AD-4A76-B550-00FEE2213364}" srcId="{F2583F56-F3D4-4E8D-848F-5722C1749F6A}" destId="{A929D37D-07C2-45F1-B5AD-36CECB53958F}" srcOrd="1" destOrd="0" parTransId="{2AB61293-3E8E-4940-BAB3-38E080C29EFB}" sibTransId="{6A1D4C4E-B431-42A8-8A73-04BFA4EBF9D6}"/>
    <dgm:cxn modelId="{756F0259-7E16-442D-AACD-D8CE0E4534E3}" type="presOf" srcId="{F2583F56-F3D4-4E8D-848F-5722C1749F6A}" destId="{1D821482-615D-44DF-820F-6E291F77F502}" srcOrd="0" destOrd="0" presId="urn:microsoft.com/office/officeart/2008/layout/LinedList"/>
    <dgm:cxn modelId="{E492447C-5160-40AA-A254-D8058834CDB5}" srcId="{F2583F56-F3D4-4E8D-848F-5722C1749F6A}" destId="{91A0BA49-EA8A-4B38-B14D-81276314F028}" srcOrd="0" destOrd="0" parTransId="{E68FF63F-DAA4-406D-A0DA-E96F87FA6738}" sibTransId="{4310BC64-AFB5-4AF5-A90A-1CF778AE69A1}"/>
    <dgm:cxn modelId="{3A26BBA8-66D4-4979-A253-13A02DD121B6}" type="presOf" srcId="{A929D37D-07C2-45F1-B5AD-36CECB53958F}" destId="{DFE76D81-EFAE-462E-B1EC-9A70161CC4A4}" srcOrd="0" destOrd="0" presId="urn:microsoft.com/office/officeart/2008/layout/LinedList"/>
    <dgm:cxn modelId="{C84F6FCF-638A-4B1E-9295-68D38666B68A}" type="presOf" srcId="{91A0BA49-EA8A-4B38-B14D-81276314F028}" destId="{1DFCA94A-4401-4942-BD0A-6D08F331D9AD}" srcOrd="0" destOrd="0" presId="urn:microsoft.com/office/officeart/2008/layout/LinedList"/>
    <dgm:cxn modelId="{A0704B4C-60A6-475D-BC5A-19A66C2FEA9A}" type="presParOf" srcId="{1D821482-615D-44DF-820F-6E291F77F502}" destId="{2900C0F5-589D-4089-B054-6F1F0A825CC7}" srcOrd="0" destOrd="0" presId="urn:microsoft.com/office/officeart/2008/layout/LinedList"/>
    <dgm:cxn modelId="{07A4BA5B-234F-4DF9-A74B-DED12E103FA6}" type="presParOf" srcId="{1D821482-615D-44DF-820F-6E291F77F502}" destId="{5964E08C-5B96-4E55-93B5-EC7B306529A2}" srcOrd="1" destOrd="0" presId="urn:microsoft.com/office/officeart/2008/layout/LinedList"/>
    <dgm:cxn modelId="{734CB4AA-A78A-4E58-84DD-82DBFCE133D5}" type="presParOf" srcId="{5964E08C-5B96-4E55-93B5-EC7B306529A2}" destId="{1DFCA94A-4401-4942-BD0A-6D08F331D9AD}" srcOrd="0" destOrd="0" presId="urn:microsoft.com/office/officeart/2008/layout/LinedList"/>
    <dgm:cxn modelId="{000CFF4B-C19E-4F1C-A5C8-0FB40497D581}" type="presParOf" srcId="{5964E08C-5B96-4E55-93B5-EC7B306529A2}" destId="{6808A633-90D9-4A1B-8C7D-0650EF2DBEED}" srcOrd="1" destOrd="0" presId="urn:microsoft.com/office/officeart/2008/layout/LinedList"/>
    <dgm:cxn modelId="{91D9C845-61E9-4054-916B-92F5E50BFAC5}" type="presParOf" srcId="{1D821482-615D-44DF-820F-6E291F77F502}" destId="{F911EC85-7A6E-4130-AF07-BDA193BF85D5}" srcOrd="2" destOrd="0" presId="urn:microsoft.com/office/officeart/2008/layout/LinedList"/>
    <dgm:cxn modelId="{BEB5CB59-84EA-4969-A2CB-E2D8BA09FE7E}" type="presParOf" srcId="{1D821482-615D-44DF-820F-6E291F77F502}" destId="{8F63B8F3-4412-4A5F-8654-746FCF561EB7}" srcOrd="3" destOrd="0" presId="urn:microsoft.com/office/officeart/2008/layout/LinedList"/>
    <dgm:cxn modelId="{401BE95B-DF44-4288-BD63-0705D6EE63B2}" type="presParOf" srcId="{8F63B8F3-4412-4A5F-8654-746FCF561EB7}" destId="{DFE76D81-EFAE-462E-B1EC-9A70161CC4A4}" srcOrd="0" destOrd="0" presId="urn:microsoft.com/office/officeart/2008/layout/LinedList"/>
    <dgm:cxn modelId="{26F3E9A5-F378-493C-8FF2-EF7118C732E0}" type="presParOf" srcId="{8F63B8F3-4412-4A5F-8654-746FCF561EB7}" destId="{9D0688BC-891B-4406-85D0-A445B90B195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0ACE27-69D2-43A2-86CE-78401544E216}">
      <dsp:nvSpPr>
        <dsp:cNvPr id="0" name=""/>
        <dsp:cNvSpPr/>
      </dsp:nvSpPr>
      <dsp:spPr>
        <a:xfrm>
          <a:off x="1748064" y="2975"/>
          <a:ext cx="3342605" cy="200556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l-GR" sz="3200" kern="1200" dirty="0"/>
            <a:t>Στο </a:t>
          </a:r>
          <a:r>
            <a:rPr lang="el-GR" sz="3200" b="1" kern="1200" dirty="0"/>
            <a:t>κέντρο των </a:t>
          </a:r>
          <a:r>
            <a:rPr lang="el-GR" sz="3200" b="1" i="1" kern="1200" dirty="0"/>
            <a:t>Πράξεων των Αποστόλων</a:t>
          </a:r>
          <a:r>
            <a:rPr lang="el-GR" sz="3200" kern="1200" dirty="0"/>
            <a:t> (</a:t>
          </a:r>
          <a:r>
            <a:rPr lang="el-GR" sz="3200" kern="1200" dirty="0" err="1"/>
            <a:t>Πρ</a:t>
          </a:r>
          <a:r>
            <a:rPr lang="el-GR" sz="3200" kern="1200" dirty="0"/>
            <a:t>.) </a:t>
          </a:r>
          <a:endParaRPr lang="en-US" sz="3200" kern="1200" dirty="0"/>
        </a:p>
      </dsp:txBody>
      <dsp:txXfrm>
        <a:off x="1748064" y="2975"/>
        <a:ext cx="3342605" cy="2005563"/>
      </dsp:txXfrm>
    </dsp:sp>
    <dsp:sp modelId="{5059CCC9-94BA-4A71-BD25-2DB6997192A6}">
      <dsp:nvSpPr>
        <dsp:cNvPr id="0" name=""/>
        <dsp:cNvSpPr/>
      </dsp:nvSpPr>
      <dsp:spPr>
        <a:xfrm>
          <a:off x="5424930" y="2975"/>
          <a:ext cx="3342605" cy="200556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l-GR" sz="3200" b="1" kern="1200" dirty="0"/>
            <a:t>“Αφήγηση – σε α</a:t>
          </a:r>
          <a:r>
            <a:rPr lang="el-GR" sz="3200" b="1" kern="1200"/>
            <a:t>’ πληθυντικό </a:t>
          </a:r>
          <a:r>
            <a:rPr lang="el-GR" sz="3200" b="1" kern="1200" dirty="0"/>
            <a:t>ημείς” </a:t>
          </a:r>
          <a:endParaRPr lang="en-US" sz="3200" kern="1200" dirty="0"/>
        </a:p>
      </dsp:txBody>
      <dsp:txXfrm>
        <a:off x="5424930" y="2975"/>
        <a:ext cx="3342605" cy="2005563"/>
      </dsp:txXfrm>
    </dsp:sp>
    <dsp:sp modelId="{915C7DC9-5029-4438-B69F-7764A79D9864}">
      <dsp:nvSpPr>
        <dsp:cNvPr id="0" name=""/>
        <dsp:cNvSpPr/>
      </dsp:nvSpPr>
      <dsp:spPr>
        <a:xfrm>
          <a:off x="3586497" y="2342799"/>
          <a:ext cx="3342605" cy="200556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l-GR" sz="3200" kern="1200" dirty="0"/>
            <a:t>Μεγάλη Έκταση αλλά </a:t>
          </a:r>
          <a:r>
            <a:rPr lang="el-GR" sz="3200" i="1" kern="1200" dirty="0"/>
            <a:t>Τέλεια</a:t>
          </a:r>
          <a:r>
            <a:rPr lang="el-GR" sz="3200" kern="1200" dirty="0"/>
            <a:t> Αρχιτεκτονική</a:t>
          </a:r>
          <a:endParaRPr lang="en-US" sz="3200" kern="1200" dirty="0"/>
        </a:p>
      </dsp:txBody>
      <dsp:txXfrm>
        <a:off x="3586497" y="2342799"/>
        <a:ext cx="3342605" cy="20055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9CDF04-B692-4BFA-8A3A-F3B10A10B1F5}">
      <dsp:nvSpPr>
        <dsp:cNvPr id="0" name=""/>
        <dsp:cNvSpPr/>
      </dsp:nvSpPr>
      <dsp:spPr>
        <a:xfrm>
          <a:off x="0" y="0"/>
          <a:ext cx="5586447"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47574D-21A0-43AA-A696-8E0EECF226F2}">
      <dsp:nvSpPr>
        <dsp:cNvPr id="0" name=""/>
        <dsp:cNvSpPr/>
      </dsp:nvSpPr>
      <dsp:spPr>
        <a:xfrm>
          <a:off x="0" y="0"/>
          <a:ext cx="5586447" cy="1352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just" defTabSz="755650">
            <a:lnSpc>
              <a:spcPct val="90000"/>
            </a:lnSpc>
            <a:spcBef>
              <a:spcPct val="0"/>
            </a:spcBef>
            <a:spcAft>
              <a:spcPct val="35000"/>
            </a:spcAft>
            <a:buNone/>
          </a:pPr>
          <a:r>
            <a:rPr lang="el-GR" sz="1700" kern="1200" dirty="0"/>
            <a:t>Ήδη ο  </a:t>
          </a:r>
          <a:r>
            <a:rPr lang="el-GR" sz="1700" b="1" kern="1200" dirty="0"/>
            <a:t>Ιωάννης Χρυσόστομος </a:t>
          </a:r>
          <a:r>
            <a:rPr lang="el-GR" sz="1700" kern="1200" dirty="0"/>
            <a:t>στην εισαγωγή τού Υπομνήματος στις </a:t>
          </a:r>
          <a:r>
            <a:rPr lang="el-GR" sz="1700" i="1" kern="1200" dirty="0"/>
            <a:t>Πράξεις</a:t>
          </a:r>
          <a:r>
            <a:rPr lang="el-GR" sz="1700" kern="1200" dirty="0"/>
            <a:t> δηλώνει την υποτίμηση των </a:t>
          </a:r>
          <a:r>
            <a:rPr lang="el-GR" sz="1700" kern="1200" dirty="0" err="1"/>
            <a:t>Πρ</a:t>
          </a:r>
          <a:r>
            <a:rPr lang="el-GR" sz="1700" kern="1200" dirty="0"/>
            <a:t>. από τους χριστιανούς τής Πόλης το 400 μ.Χ.. δεν έχουμε πατερικά Υπομνήματα στο </a:t>
          </a:r>
          <a:r>
            <a:rPr lang="el-GR" sz="1700" i="1" kern="1200" dirty="0"/>
            <a:t>Κατά </a:t>
          </a:r>
          <a:r>
            <a:rPr lang="el-GR" sz="1700" i="1" kern="1200" dirty="0" err="1"/>
            <a:t>Λουκάν</a:t>
          </a:r>
          <a:r>
            <a:rPr lang="el-GR" sz="1700" kern="1200" dirty="0"/>
            <a:t>, παρότι έχει επηρεάσει βαθιά την υμνολογία της Εκκλησίας. </a:t>
          </a:r>
          <a:endParaRPr lang="en-US" sz="1700" kern="1200" dirty="0"/>
        </a:p>
      </dsp:txBody>
      <dsp:txXfrm>
        <a:off x="0" y="0"/>
        <a:ext cx="5586447" cy="1352435"/>
      </dsp:txXfrm>
    </dsp:sp>
    <dsp:sp modelId="{5261CC07-7D37-40C2-9B2A-698A9129AEB3}">
      <dsp:nvSpPr>
        <dsp:cNvPr id="0" name=""/>
        <dsp:cNvSpPr/>
      </dsp:nvSpPr>
      <dsp:spPr>
        <a:xfrm>
          <a:off x="0" y="1352435"/>
          <a:ext cx="5586447" cy="0"/>
        </a:xfrm>
        <a:prstGeom prst="lin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3490EB-BABB-452C-BA84-C5D37D3DC0B5}">
      <dsp:nvSpPr>
        <dsp:cNvPr id="0" name=""/>
        <dsp:cNvSpPr/>
      </dsp:nvSpPr>
      <dsp:spPr>
        <a:xfrm>
          <a:off x="0" y="1352435"/>
          <a:ext cx="5586447" cy="1352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just" defTabSz="755650">
            <a:lnSpc>
              <a:spcPct val="90000"/>
            </a:lnSpc>
            <a:spcBef>
              <a:spcPct val="0"/>
            </a:spcBef>
            <a:spcAft>
              <a:spcPct val="35000"/>
            </a:spcAft>
            <a:buNone/>
          </a:pPr>
          <a:r>
            <a:rPr lang="el-GR" sz="1700" kern="1200" dirty="0"/>
            <a:t>Ο μέγας ιστορικός </a:t>
          </a:r>
          <a:r>
            <a:rPr lang="el-GR" sz="1700" b="1" kern="1200" dirty="0"/>
            <a:t>Ευσέβιος Καισαρείας</a:t>
          </a:r>
          <a:r>
            <a:rPr lang="el-GR" sz="1700" kern="1200" dirty="0"/>
            <a:t> δεν χρησιμοποιεί ως ΒΑΣΙΚΗ πηγή τις </a:t>
          </a:r>
          <a:r>
            <a:rPr lang="el-GR" sz="1700" i="1" kern="1200" dirty="0"/>
            <a:t>Πράξεις</a:t>
          </a:r>
          <a:r>
            <a:rPr lang="el-GR" sz="1700" kern="1200" dirty="0"/>
            <a:t> ως Πηγή για το έργο του, το οποίο μέχρι σήμερα έχει ασκήσει τη μέγιστη επιρροή στη συγγραφή των Εκκλησιαστικών Ιστοριών. </a:t>
          </a:r>
          <a:endParaRPr lang="en-US" sz="1700" kern="1200" dirty="0"/>
        </a:p>
      </dsp:txBody>
      <dsp:txXfrm>
        <a:off x="0" y="1352435"/>
        <a:ext cx="5586447" cy="1352435"/>
      </dsp:txXfrm>
    </dsp:sp>
    <dsp:sp modelId="{FE60FDE4-30DE-4BE0-9F05-280A2AF7469E}">
      <dsp:nvSpPr>
        <dsp:cNvPr id="0" name=""/>
        <dsp:cNvSpPr/>
      </dsp:nvSpPr>
      <dsp:spPr>
        <a:xfrm>
          <a:off x="0" y="2704871"/>
          <a:ext cx="5586447" cy="0"/>
        </a:xfrm>
        <a:prstGeom prst="lin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EE522D-8FAF-4E7C-AE40-FC1FE2D05D79}">
      <dsp:nvSpPr>
        <dsp:cNvPr id="0" name=""/>
        <dsp:cNvSpPr/>
      </dsp:nvSpPr>
      <dsp:spPr>
        <a:xfrm>
          <a:off x="0" y="2704871"/>
          <a:ext cx="5586447" cy="1352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just" defTabSz="755650">
            <a:lnSpc>
              <a:spcPct val="90000"/>
            </a:lnSpc>
            <a:spcBef>
              <a:spcPct val="0"/>
            </a:spcBef>
            <a:spcAft>
              <a:spcPct val="35000"/>
            </a:spcAft>
            <a:buNone/>
          </a:pPr>
          <a:r>
            <a:rPr lang="el-GR" sz="1700" kern="1200" dirty="0"/>
            <a:t>Στη </a:t>
          </a:r>
          <a:r>
            <a:rPr lang="el-GR" sz="1700" b="1" kern="1200" dirty="0"/>
            <a:t>λατρεία της Εκκλησίας</a:t>
          </a:r>
          <a:r>
            <a:rPr lang="el-GR" sz="1700" kern="1200" dirty="0"/>
            <a:t> την περίοδο του </a:t>
          </a:r>
          <a:r>
            <a:rPr lang="el-GR" sz="1700" kern="1200" dirty="0" err="1"/>
            <a:t>Πεντηκοσταρίου</a:t>
          </a:r>
          <a:r>
            <a:rPr lang="el-GR" sz="1700" kern="1200" dirty="0"/>
            <a:t>, στις Κυριακές, οι οποίες φέρουν τα ονόματα των Πρωταγωνιστών τού </a:t>
          </a:r>
          <a:r>
            <a:rPr lang="el-GR" sz="1700" i="1" kern="1200" dirty="0"/>
            <a:t>Κατά Ιωάννη,</a:t>
          </a:r>
          <a:r>
            <a:rPr lang="el-GR" sz="1700" kern="1200" dirty="0"/>
            <a:t> δεν σχολιάζονται στους ύμνους τα αντίστοιχα αναγνώσματα των </a:t>
          </a:r>
          <a:r>
            <a:rPr lang="el-GR" sz="1700" i="1" kern="1200" dirty="0"/>
            <a:t>Πράξεων</a:t>
          </a:r>
          <a:r>
            <a:rPr lang="el-GR" sz="1700" kern="1200" dirty="0"/>
            <a:t>. </a:t>
          </a:r>
          <a:endParaRPr lang="en-US" sz="1700" kern="1200" dirty="0"/>
        </a:p>
      </dsp:txBody>
      <dsp:txXfrm>
        <a:off x="0" y="2704871"/>
        <a:ext cx="5586447" cy="1352435"/>
      </dsp:txXfrm>
    </dsp:sp>
    <dsp:sp modelId="{C2E21693-3227-47EA-9F37-241BA8B1A752}">
      <dsp:nvSpPr>
        <dsp:cNvPr id="0" name=""/>
        <dsp:cNvSpPr/>
      </dsp:nvSpPr>
      <dsp:spPr>
        <a:xfrm>
          <a:off x="0" y="4057307"/>
          <a:ext cx="5586447"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019280-5BE8-473E-A077-FDE35C0E0401}">
      <dsp:nvSpPr>
        <dsp:cNvPr id="0" name=""/>
        <dsp:cNvSpPr/>
      </dsp:nvSpPr>
      <dsp:spPr>
        <a:xfrm>
          <a:off x="0" y="4057307"/>
          <a:ext cx="5586447" cy="1352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just" defTabSz="755650">
            <a:lnSpc>
              <a:spcPct val="90000"/>
            </a:lnSpc>
            <a:spcBef>
              <a:spcPct val="0"/>
            </a:spcBef>
            <a:spcAft>
              <a:spcPct val="35000"/>
            </a:spcAft>
            <a:buNone/>
          </a:pPr>
          <a:r>
            <a:rPr lang="el-GR" sz="1700" kern="1200" dirty="0"/>
            <a:t>Βεβαίως, ήδη ενώ στην </a:t>
          </a:r>
          <a:r>
            <a:rPr lang="el-GR" sz="1700" b="1" i="1" kern="1200" dirty="0"/>
            <a:t>Προς </a:t>
          </a:r>
          <a:r>
            <a:rPr lang="el-GR" sz="1700" b="1" i="1" kern="1200" dirty="0" err="1"/>
            <a:t>Φιλιππησίους</a:t>
          </a:r>
          <a:r>
            <a:rPr lang="el-GR" sz="1700" kern="1200" dirty="0"/>
            <a:t> μνημονεύονται πρόσωπα σημαντικά της τοπικής Κοινότητας (</a:t>
          </a:r>
          <a:r>
            <a:rPr lang="en-GB" sz="1700" kern="1200" dirty="0"/>
            <a:t>K</a:t>
          </a:r>
          <a:r>
            <a:rPr lang="el-GR" sz="1700" kern="1200" dirty="0"/>
            <a:t>λήμης, </a:t>
          </a:r>
          <a:r>
            <a:rPr lang="el-GR" sz="1700" kern="1200" dirty="0" err="1"/>
            <a:t>Ευοδία</a:t>
          </a:r>
          <a:r>
            <a:rPr lang="el-GR" sz="1700" kern="1200" dirty="0"/>
            <a:t>, </a:t>
          </a:r>
          <a:r>
            <a:rPr lang="el-GR" sz="1700" kern="1200" dirty="0" err="1"/>
            <a:t>Συντύχη</a:t>
          </a:r>
          <a:r>
            <a:rPr lang="el-GR" sz="1700" kern="1200" dirty="0"/>
            <a:t>), ο Λουκάς δεν τα μνημονεύει. Δεν είναι σαφές εάν η Λυδία ταυτίζεται με κάποια από τα πρόσωπα.</a:t>
          </a:r>
          <a:endParaRPr lang="en-US" sz="1700" kern="1200" dirty="0"/>
        </a:p>
      </dsp:txBody>
      <dsp:txXfrm>
        <a:off x="0" y="4057307"/>
        <a:ext cx="5586447" cy="13524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86D9B-ABA5-44E6-9F27-8E26C686733B}">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DC30EB-6CC5-43DB-9F30-19C3AE47B782}">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kern="1200" dirty="0"/>
            <a:t>Πώς </a:t>
          </a:r>
          <a:r>
            <a:rPr lang="el-GR" sz="2800" kern="1200" dirty="0" err="1"/>
            <a:t>αποκρυπτο+Γραφούμε</a:t>
          </a:r>
          <a:r>
            <a:rPr lang="el-GR" sz="2800" kern="1200" dirty="0"/>
            <a:t> τα μηνύματα του Λουκά προς κάθε </a:t>
          </a:r>
          <a:r>
            <a:rPr lang="el-GR" sz="2800" kern="1200" dirty="0" err="1"/>
            <a:t>ΘεόΦιλο</a:t>
          </a:r>
          <a:r>
            <a:rPr lang="el-GR" sz="2800" kern="1200" dirty="0"/>
            <a:t> </a:t>
          </a:r>
        </a:p>
        <a:p>
          <a:pPr marL="0" lvl="0" indent="0" algn="ctr" defTabSz="1244600">
            <a:lnSpc>
              <a:spcPct val="90000"/>
            </a:lnSpc>
            <a:spcBef>
              <a:spcPct val="0"/>
            </a:spcBef>
            <a:spcAft>
              <a:spcPct val="35000"/>
            </a:spcAft>
            <a:buNone/>
          </a:pPr>
          <a:r>
            <a:rPr lang="el-GR" sz="2800" kern="1200" dirty="0"/>
            <a:t>και την Πορεία – την «Οδό» (το μέλλον του Χριστιανισμού;)</a:t>
          </a:r>
          <a:endParaRPr lang="en-US" sz="2800" kern="1200" dirty="0"/>
        </a:p>
      </dsp:txBody>
      <dsp:txXfrm>
        <a:off x="608661" y="692298"/>
        <a:ext cx="4508047" cy="2799040"/>
      </dsp:txXfrm>
    </dsp:sp>
    <dsp:sp modelId="{6BD98536-026E-46A8-84CE-930E81954DC6}">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E5EF83-4655-45C5-93CD-0E5A5595604C}">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l-GR" sz="2800" kern="1200" dirty="0"/>
            <a:t>Αντί της όποιας «Κριτικής», ακολουθώ τα </a:t>
          </a:r>
          <a:r>
            <a:rPr lang="el-GR" sz="2800" b="1" kern="1200" dirty="0"/>
            <a:t>βήματα των Γραμματικών του 1</a:t>
          </a:r>
          <a:r>
            <a:rPr lang="el-GR" sz="2800" b="1" kern="1200" baseline="30000" dirty="0"/>
            <a:t>ου</a:t>
          </a:r>
          <a:r>
            <a:rPr lang="el-GR" sz="2800" b="1" kern="1200" dirty="0"/>
            <a:t> αιώνα </a:t>
          </a:r>
          <a:r>
            <a:rPr lang="el-GR" sz="2800" kern="1200" dirty="0"/>
            <a:t>κατά τον οποίο </a:t>
          </a:r>
          <a:r>
            <a:rPr lang="el-GR" sz="2800" kern="1200" dirty="0" err="1"/>
            <a:t>συγΓράφηκε</a:t>
          </a:r>
          <a:r>
            <a:rPr lang="el-GR" sz="2800" kern="1200" dirty="0"/>
            <a:t> το Κείμενο</a:t>
          </a:r>
          <a:endParaRPr lang="en-US" sz="2800" kern="1200" dirty="0"/>
        </a:p>
      </dsp:txBody>
      <dsp:txXfrm>
        <a:off x="6331365" y="692298"/>
        <a:ext cx="4508047" cy="27990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35BAA-0363-4C93-A87A-A86380113E98}">
      <dsp:nvSpPr>
        <dsp:cNvPr id="0" name=""/>
        <dsp:cNvSpPr/>
      </dsp:nvSpPr>
      <dsp:spPr>
        <a:xfrm>
          <a:off x="0"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E19BF0-13A4-47A6-8136-5F9C02A779F9}">
      <dsp:nvSpPr>
        <dsp:cNvPr id="0" name=""/>
        <dsp:cNvSpPr/>
      </dsp:nvSpPr>
      <dsp:spPr>
        <a:xfrm>
          <a:off x="338137"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Ιστορία  («Πως δει Ιστορίαν συγγράφειν»)</a:t>
          </a:r>
          <a:endParaRPr lang="en-US" sz="2300" kern="1200"/>
        </a:p>
      </dsp:txBody>
      <dsp:txXfrm>
        <a:off x="394737" y="1117886"/>
        <a:ext cx="2930037" cy="1819255"/>
      </dsp:txXfrm>
    </dsp:sp>
    <dsp:sp modelId="{8A6507AD-286A-4C34-A9DF-79C0B313BA93}">
      <dsp:nvSpPr>
        <dsp:cNvPr id="0" name=""/>
        <dsp:cNvSpPr/>
      </dsp:nvSpPr>
      <dsp:spPr>
        <a:xfrm>
          <a:off x="3719512"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5B6E8C-CAFF-491D-B556-1A38D80BA657}">
      <dsp:nvSpPr>
        <dsp:cNvPr id="0" name=""/>
        <dsp:cNvSpPr/>
      </dsp:nvSpPr>
      <dsp:spPr>
        <a:xfrm>
          <a:off x="4057650"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Έντονα στοιχεία Βιογραφίας («ΣύγΚριση Δύο Αποστόλων και Κυρίου Ιησού) </a:t>
          </a:r>
          <a:endParaRPr lang="en-US" sz="2300" kern="1200"/>
        </a:p>
      </dsp:txBody>
      <dsp:txXfrm>
        <a:off x="4114250" y="1117886"/>
        <a:ext cx="2930037" cy="1819255"/>
      </dsp:txXfrm>
    </dsp:sp>
    <dsp:sp modelId="{DD83A931-C8FD-48BA-BDC2-E4A9B77C9756}">
      <dsp:nvSpPr>
        <dsp:cNvPr id="0" name=""/>
        <dsp:cNvSpPr/>
      </dsp:nvSpPr>
      <dsp:spPr>
        <a:xfrm>
          <a:off x="7439025"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CF77E3-4274-412A-BA9B-AAFD1B911D04}">
      <dsp:nvSpPr>
        <dsp:cNvPr id="0" name=""/>
        <dsp:cNvSpPr/>
      </dsp:nvSpPr>
      <dsp:spPr>
        <a:xfrm>
          <a:off x="7777162"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Αφήγημα – </a:t>
          </a:r>
          <a:r>
            <a:rPr lang="en-US" sz="2300" kern="1200" dirty="0"/>
            <a:t>Recital of stories</a:t>
          </a:r>
          <a:r>
            <a:rPr lang="el-GR" sz="2300" kern="1200" dirty="0"/>
            <a:t>  με Διάλογο</a:t>
          </a:r>
          <a:endParaRPr lang="en-US" sz="2300" kern="1200" dirty="0"/>
        </a:p>
      </dsp:txBody>
      <dsp:txXfrm>
        <a:off x="7833762" y="1117886"/>
        <a:ext cx="2930037" cy="18192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0521E9-AAFA-44EF-9041-C65A1E480F26}">
      <dsp:nvSpPr>
        <dsp:cNvPr id="0" name=""/>
        <dsp:cNvSpPr/>
      </dsp:nvSpPr>
      <dsp:spPr>
        <a:xfrm>
          <a:off x="819983" y="2124"/>
          <a:ext cx="2868885" cy="172133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Εύρεσις / </a:t>
          </a:r>
          <a:r>
            <a:rPr lang="en-US" sz="2200" b="1" kern="1200"/>
            <a:t>inventio</a:t>
          </a:r>
          <a:r>
            <a:rPr lang="el-GR" sz="2200" kern="1200"/>
            <a:t> (στάσις &amp; μέσα πειθούς)</a:t>
          </a:r>
          <a:endParaRPr lang="en-US" sz="2200" kern="1200"/>
        </a:p>
      </dsp:txBody>
      <dsp:txXfrm>
        <a:off x="819983" y="2124"/>
        <a:ext cx="2868885" cy="1721331"/>
      </dsp:txXfrm>
    </dsp:sp>
    <dsp:sp modelId="{040FB194-4B9E-4B5A-929B-45BBEDF84996}">
      <dsp:nvSpPr>
        <dsp:cNvPr id="0" name=""/>
        <dsp:cNvSpPr/>
      </dsp:nvSpPr>
      <dsp:spPr>
        <a:xfrm>
          <a:off x="3975757" y="2124"/>
          <a:ext cx="2868885" cy="1721331"/>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Τάξις / </a:t>
          </a:r>
          <a:r>
            <a:rPr lang="en-US" sz="2200" b="1" kern="1200"/>
            <a:t>dispositio</a:t>
          </a:r>
          <a:r>
            <a:rPr lang="en-US" sz="2200" kern="1200"/>
            <a:t> </a:t>
          </a:r>
        </a:p>
      </dsp:txBody>
      <dsp:txXfrm>
        <a:off x="3975757" y="2124"/>
        <a:ext cx="2868885" cy="1721331"/>
      </dsp:txXfrm>
    </dsp:sp>
    <dsp:sp modelId="{E4CF01F9-4423-42BD-B230-E862A92667C7}">
      <dsp:nvSpPr>
        <dsp:cNvPr id="0" name=""/>
        <dsp:cNvSpPr/>
      </dsp:nvSpPr>
      <dsp:spPr>
        <a:xfrm>
          <a:off x="7131531" y="2124"/>
          <a:ext cx="2868885" cy="1721331"/>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Λέξις / </a:t>
          </a:r>
          <a:r>
            <a:rPr lang="en-US" sz="2200" b="1" kern="1200"/>
            <a:t>elocutio</a:t>
          </a:r>
          <a:r>
            <a:rPr lang="en-US" sz="2200" kern="1200"/>
            <a:t> </a:t>
          </a:r>
          <a:r>
            <a:rPr lang="el-GR" sz="2200" kern="1200"/>
            <a:t>ύφος (ορθότητα, καθαρότητα, διακόσμηση, ευπρέπεια) </a:t>
          </a:r>
          <a:endParaRPr lang="en-US" sz="2200" kern="1200"/>
        </a:p>
      </dsp:txBody>
      <dsp:txXfrm>
        <a:off x="7131531" y="2124"/>
        <a:ext cx="2868885" cy="1721331"/>
      </dsp:txXfrm>
    </dsp:sp>
    <dsp:sp modelId="{9F407DE2-0FEB-4EB9-96B0-0BFDFA229217}">
      <dsp:nvSpPr>
        <dsp:cNvPr id="0" name=""/>
        <dsp:cNvSpPr/>
      </dsp:nvSpPr>
      <dsp:spPr>
        <a:xfrm>
          <a:off x="2397870" y="2010343"/>
          <a:ext cx="2868885" cy="1721331"/>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Μνημοτεχνική / </a:t>
          </a:r>
          <a:r>
            <a:rPr lang="en-US" sz="2200" b="1" kern="1200"/>
            <a:t>memoria </a:t>
          </a:r>
          <a:endParaRPr lang="en-US" sz="2200" kern="1200"/>
        </a:p>
      </dsp:txBody>
      <dsp:txXfrm>
        <a:off x="2397870" y="2010343"/>
        <a:ext cx="2868885" cy="1721331"/>
      </dsp:txXfrm>
    </dsp:sp>
    <dsp:sp modelId="{3F270DCE-3F93-4B44-88D8-44F0EB164A8E}">
      <dsp:nvSpPr>
        <dsp:cNvPr id="0" name=""/>
        <dsp:cNvSpPr/>
      </dsp:nvSpPr>
      <dsp:spPr>
        <a:xfrm>
          <a:off x="5553644" y="2010343"/>
          <a:ext cx="2868885" cy="1721331"/>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Υπόκρισις </a:t>
          </a:r>
          <a:r>
            <a:rPr lang="en-US" sz="2200" kern="1200"/>
            <a:t>/ </a:t>
          </a:r>
          <a:r>
            <a:rPr lang="en-US" sz="2200" b="1" kern="1200"/>
            <a:t>pronuntiatio-actio</a:t>
          </a:r>
          <a:r>
            <a:rPr lang="en-US" sz="2200" kern="1200"/>
            <a:t> (Quint. </a:t>
          </a:r>
          <a:r>
            <a:rPr lang="en-US" sz="2200" i="1" kern="1200"/>
            <a:t>Inst. Orat</a:t>
          </a:r>
          <a:r>
            <a:rPr lang="en-US" sz="2200" kern="1200"/>
            <a:t>. XI)</a:t>
          </a:r>
        </a:p>
      </dsp:txBody>
      <dsp:txXfrm>
        <a:off x="5553644" y="2010343"/>
        <a:ext cx="2868885" cy="17213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1882E0-11EA-46E0-A575-69E545DD4310}">
      <dsp:nvSpPr>
        <dsp:cNvPr id="0" name=""/>
        <dsp:cNvSpPr/>
      </dsp:nvSpPr>
      <dsp:spPr>
        <a:xfrm>
          <a:off x="1175" y="837861"/>
          <a:ext cx="2751641" cy="1375820"/>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l-GR" sz="2900" kern="1200"/>
            <a:t>Αφήγημα</a:t>
          </a:r>
          <a:endParaRPr lang="en-US" sz="2900" kern="1200"/>
        </a:p>
      </dsp:txBody>
      <dsp:txXfrm>
        <a:off x="41471" y="878157"/>
        <a:ext cx="2671049" cy="1295228"/>
      </dsp:txXfrm>
    </dsp:sp>
    <dsp:sp modelId="{B20385C3-9F41-4BC4-8411-476B69A3F50C}">
      <dsp:nvSpPr>
        <dsp:cNvPr id="0" name=""/>
        <dsp:cNvSpPr/>
      </dsp:nvSpPr>
      <dsp:spPr>
        <a:xfrm>
          <a:off x="3440728" y="837861"/>
          <a:ext cx="2751641" cy="1375820"/>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l-GR" sz="2900" kern="1200"/>
            <a:t>Ιστορία </a:t>
          </a:r>
          <a:r>
            <a:rPr lang="en-US" sz="2900" kern="1200"/>
            <a:t>(History /  Herstory)</a:t>
          </a:r>
        </a:p>
      </dsp:txBody>
      <dsp:txXfrm>
        <a:off x="3481024" y="878157"/>
        <a:ext cx="2671049" cy="1295228"/>
      </dsp:txXfrm>
    </dsp:sp>
    <dsp:sp modelId="{6F4B2320-9A8F-4C49-93BA-BF2280892262}">
      <dsp:nvSpPr>
        <dsp:cNvPr id="0" name=""/>
        <dsp:cNvSpPr/>
      </dsp:nvSpPr>
      <dsp:spPr>
        <a:xfrm>
          <a:off x="6880280" y="837861"/>
          <a:ext cx="2751641" cy="1375820"/>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l-GR" sz="2900" kern="1200"/>
            <a:t>Θεολογία </a:t>
          </a:r>
          <a:endParaRPr lang="en-US" sz="2900" kern="1200"/>
        </a:p>
      </dsp:txBody>
      <dsp:txXfrm>
        <a:off x="6920576" y="878157"/>
        <a:ext cx="2671049" cy="12952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00C0F5-589D-4089-B054-6F1F0A825CC7}">
      <dsp:nvSpPr>
        <dsp:cNvPr id="0" name=""/>
        <dsp:cNvSpPr/>
      </dsp:nvSpPr>
      <dsp:spPr>
        <a:xfrm>
          <a:off x="0" y="2402"/>
          <a:ext cx="545883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DFCA94A-4401-4942-BD0A-6D08F331D9AD}">
      <dsp:nvSpPr>
        <dsp:cNvPr id="0" name=""/>
        <dsp:cNvSpPr/>
      </dsp:nvSpPr>
      <dsp:spPr>
        <a:xfrm>
          <a:off x="0" y="2402"/>
          <a:ext cx="5458837" cy="153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el-GR" sz="1800" kern="1200" dirty="0"/>
            <a:t>Ταυτόχρονα </a:t>
          </a:r>
          <a:r>
            <a:rPr lang="el-GR" sz="1800" kern="1200" dirty="0" err="1"/>
            <a:t>επλανάτο</a:t>
          </a:r>
          <a:r>
            <a:rPr lang="el-GR" sz="1800" kern="1200" dirty="0"/>
            <a:t> το ερώτημα 1</a:t>
          </a:r>
          <a:r>
            <a:rPr lang="el-GR" sz="1800" kern="1200" baseline="30000" dirty="0"/>
            <a:t>ο</a:t>
          </a:r>
          <a:r>
            <a:rPr lang="el-GR" sz="1800" kern="1200" dirty="0"/>
            <a:t> αι. αναφορικά </a:t>
          </a:r>
          <a:r>
            <a:rPr lang="el-GR" sz="1800" b="1" kern="1200" dirty="0"/>
            <a:t>με τον θάνατο κάποιων θεών αλλά και την παρακμή του μαντείου των Δελφών, του Ομφαλού της Γης.</a:t>
          </a:r>
        </a:p>
        <a:p>
          <a:pPr marL="0" lvl="0" indent="0" algn="ctr" defTabSz="800100">
            <a:lnSpc>
              <a:spcPct val="90000"/>
            </a:lnSpc>
            <a:spcBef>
              <a:spcPct val="0"/>
            </a:spcBef>
            <a:spcAft>
              <a:spcPct val="35000"/>
            </a:spcAft>
            <a:buNone/>
          </a:pPr>
          <a:r>
            <a:rPr lang="el-GR" sz="1800" b="1" kern="1200" dirty="0"/>
            <a:t>ΔΙΑΣ – ΥΨΙΣΤΟΣ ΘΕΟΣ - ΠΥΘΩΝ</a:t>
          </a:r>
          <a:endParaRPr lang="en-US" sz="1800" kern="1200" dirty="0"/>
        </a:p>
      </dsp:txBody>
      <dsp:txXfrm>
        <a:off x="0" y="2402"/>
        <a:ext cx="5458837" cy="1535248"/>
      </dsp:txXfrm>
    </dsp:sp>
    <dsp:sp modelId="{F911EC85-7A6E-4130-AF07-BDA193BF85D5}">
      <dsp:nvSpPr>
        <dsp:cNvPr id="0" name=""/>
        <dsp:cNvSpPr/>
      </dsp:nvSpPr>
      <dsp:spPr>
        <a:xfrm>
          <a:off x="0" y="1537651"/>
          <a:ext cx="545883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FE76D81-EFAE-462E-B1EC-9A70161CC4A4}">
      <dsp:nvSpPr>
        <dsp:cNvPr id="0" name=""/>
        <dsp:cNvSpPr/>
      </dsp:nvSpPr>
      <dsp:spPr>
        <a:xfrm>
          <a:off x="0" y="1537651"/>
          <a:ext cx="5458837" cy="3842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marR="0" lvl="0" indent="0" algn="just" defTabSz="914400" eaLnBrk="1" fontAlgn="auto" latinLnBrk="0" hangingPunct="1">
            <a:lnSpc>
              <a:spcPct val="90000"/>
            </a:lnSpc>
            <a:spcBef>
              <a:spcPct val="0"/>
            </a:spcBef>
            <a:spcAft>
              <a:spcPts val="0"/>
            </a:spcAft>
            <a:buClrTx/>
            <a:buSzTx/>
            <a:buFontTx/>
            <a:buNone/>
            <a:tabLst/>
            <a:defRPr/>
          </a:pPr>
          <a:r>
            <a:rPr lang="el-GR" sz="1800" kern="1200" dirty="0"/>
            <a:t>Ήδη με τη βασιλεία των </a:t>
          </a:r>
          <a:r>
            <a:rPr lang="el-GR" sz="1800" kern="1200" dirty="0" err="1"/>
            <a:t>Καλλιγούλα</a:t>
          </a:r>
          <a:r>
            <a:rPr lang="el-GR" sz="1800" kern="1200" dirty="0"/>
            <a:t>, Κλαυδίου και Νέρωνα το ρωμαϊκό </a:t>
          </a:r>
          <a:r>
            <a:rPr lang="el-GR" sz="1800" kern="1200" dirty="0" err="1"/>
            <a:t>Ιμπέριουμ</a:t>
          </a:r>
          <a:r>
            <a:rPr lang="el-GR" sz="1800" kern="1200" dirty="0"/>
            <a:t> και το </a:t>
          </a:r>
          <a:r>
            <a:rPr lang="en-US" sz="1800" kern="1200" dirty="0"/>
            <a:t>image </a:t>
          </a:r>
          <a:r>
            <a:rPr lang="el-GR" sz="1800" kern="1200" dirty="0"/>
            <a:t>κλονίζεται. </a:t>
          </a:r>
        </a:p>
        <a:p>
          <a:pPr marL="0" marR="0" lvl="0" indent="0" algn="just" defTabSz="914400" eaLnBrk="1" fontAlgn="auto" latinLnBrk="0" hangingPunct="1">
            <a:lnSpc>
              <a:spcPct val="90000"/>
            </a:lnSpc>
            <a:spcBef>
              <a:spcPct val="0"/>
            </a:spcBef>
            <a:spcAft>
              <a:spcPts val="0"/>
            </a:spcAft>
            <a:buClrTx/>
            <a:buSzTx/>
            <a:buFontTx/>
            <a:buNone/>
            <a:tabLst/>
            <a:defRPr/>
          </a:pPr>
          <a:endParaRPr lang="el-GR" sz="1800" kern="1200" dirty="0"/>
        </a:p>
        <a:p>
          <a:pPr marL="0" marR="0" lvl="0" indent="0" algn="just" defTabSz="914400" eaLnBrk="1" fontAlgn="auto" latinLnBrk="0" hangingPunct="1">
            <a:lnSpc>
              <a:spcPct val="90000"/>
            </a:lnSpc>
            <a:spcBef>
              <a:spcPct val="0"/>
            </a:spcBef>
            <a:spcAft>
              <a:spcPts val="0"/>
            </a:spcAft>
            <a:buClrTx/>
            <a:buSzTx/>
            <a:buFontTx/>
            <a:buNone/>
            <a:tabLst/>
            <a:defRPr/>
          </a:pPr>
          <a:endParaRPr lang="el-GR" sz="1800" b="1" kern="1200" dirty="0"/>
        </a:p>
        <a:p>
          <a:pPr marL="0" marR="0" lvl="0" indent="0" algn="just" defTabSz="914400" eaLnBrk="1" fontAlgn="auto" latinLnBrk="0" hangingPunct="1">
            <a:lnSpc>
              <a:spcPct val="90000"/>
            </a:lnSpc>
            <a:spcBef>
              <a:spcPct val="0"/>
            </a:spcBef>
            <a:spcAft>
              <a:spcPts val="0"/>
            </a:spcAft>
            <a:buClrTx/>
            <a:buSzTx/>
            <a:buFontTx/>
            <a:buNone/>
            <a:tabLst/>
            <a:defRPr/>
          </a:pPr>
          <a:r>
            <a:rPr lang="el-GR" sz="1800" b="1" kern="1200" dirty="0"/>
            <a:t>Κατασκευές νέας θρησκείας </a:t>
          </a:r>
          <a:r>
            <a:rPr lang="el-GR" sz="1800" kern="1200" dirty="0"/>
            <a:t>Λουκιανός, </a:t>
          </a:r>
          <a:r>
            <a:rPr lang="el-GR" sz="1800" i="1" kern="1200" dirty="0"/>
            <a:t>Αλέξανδρος – </a:t>
          </a:r>
          <a:r>
            <a:rPr lang="el-GR" sz="1800" i="1" kern="1200" dirty="0" err="1"/>
            <a:t>Ψευδομάντις</a:t>
          </a:r>
          <a:r>
            <a:rPr lang="el-GR" sz="1800" kern="1200" dirty="0"/>
            <a:t>)  =  Γλύκων (&lt; Ασκληπιός) = Μαντεία, Ίαση, εξιλέωση. </a:t>
          </a:r>
        </a:p>
        <a:p>
          <a:pPr marL="0" marR="0" lvl="0" indent="0" algn="just" defTabSz="914400" eaLnBrk="1" fontAlgn="auto" latinLnBrk="0" hangingPunct="1">
            <a:lnSpc>
              <a:spcPct val="90000"/>
            </a:lnSpc>
            <a:spcBef>
              <a:spcPct val="0"/>
            </a:spcBef>
            <a:spcAft>
              <a:spcPts val="0"/>
            </a:spcAft>
            <a:buClrTx/>
            <a:buSzTx/>
            <a:buFontTx/>
            <a:buNone/>
            <a:tabLst/>
            <a:defRPr/>
          </a:pPr>
          <a:endParaRPr lang="el-GR" sz="1800" kern="1200" dirty="0"/>
        </a:p>
        <a:p>
          <a:pPr marL="0" marR="0" lvl="0" indent="0" algn="just" defTabSz="914400" eaLnBrk="1" fontAlgn="auto" latinLnBrk="0" hangingPunct="1">
            <a:lnSpc>
              <a:spcPct val="90000"/>
            </a:lnSpc>
            <a:spcBef>
              <a:spcPct val="0"/>
            </a:spcBef>
            <a:spcAft>
              <a:spcPts val="0"/>
            </a:spcAft>
            <a:buClrTx/>
            <a:buSzTx/>
            <a:buFontTx/>
            <a:buNone/>
            <a:tabLst/>
            <a:defRPr/>
          </a:pPr>
          <a:endParaRPr lang="el-GR" sz="1800" kern="1200" dirty="0"/>
        </a:p>
        <a:p>
          <a:pPr marL="0" marR="0" lvl="0" indent="0" algn="just" defTabSz="914400" eaLnBrk="1" fontAlgn="auto" latinLnBrk="0" hangingPunct="1">
            <a:lnSpc>
              <a:spcPct val="90000"/>
            </a:lnSpc>
            <a:spcBef>
              <a:spcPct val="0"/>
            </a:spcBef>
            <a:spcAft>
              <a:spcPts val="0"/>
            </a:spcAft>
            <a:buClrTx/>
            <a:buSzTx/>
            <a:buFontTx/>
            <a:buNone/>
            <a:tabLst/>
            <a:defRPr/>
          </a:pPr>
          <a:r>
            <a:rPr lang="el-GR" sz="1800" kern="1200" dirty="0"/>
            <a:t>Απολλώνιος </a:t>
          </a:r>
          <a:r>
            <a:rPr lang="el-GR" sz="1800" kern="1200" dirty="0" err="1"/>
            <a:t>Τυανεύς</a:t>
          </a:r>
          <a:r>
            <a:rPr lang="el-GR" sz="1800" kern="1200" dirty="0"/>
            <a:t> (</a:t>
          </a:r>
          <a:r>
            <a:rPr lang="el-GR" sz="1800" kern="1200" dirty="0" err="1"/>
            <a:t>Νεοπυθαγόρειοι</a:t>
          </a:r>
          <a:r>
            <a:rPr lang="el-GR" sz="1800" kern="1200" dirty="0"/>
            <a:t>) και </a:t>
          </a:r>
          <a:r>
            <a:rPr lang="el-GR" sz="1800" kern="1200" dirty="0" err="1"/>
            <a:t>Μεσοπλατωνικοί</a:t>
          </a:r>
          <a:r>
            <a:rPr lang="el-GR" sz="1800" kern="1200" dirty="0"/>
            <a:t>: </a:t>
          </a:r>
        </a:p>
        <a:p>
          <a:pPr marL="0" lvl="0" algn="l" defTabSz="1155700">
            <a:lnSpc>
              <a:spcPct val="90000"/>
            </a:lnSpc>
            <a:spcBef>
              <a:spcPct val="0"/>
            </a:spcBef>
            <a:spcAft>
              <a:spcPct val="35000"/>
            </a:spcAft>
            <a:buNone/>
          </a:pPr>
          <a:endParaRPr lang="el-GR" sz="1800" kern="1200" dirty="0"/>
        </a:p>
      </dsp:txBody>
      <dsp:txXfrm>
        <a:off x="0" y="1537651"/>
        <a:ext cx="5458837" cy="384225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6E3EA2-9EDF-304B-3203-E47DBF344F2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B600111-05CB-2014-C9B6-FF09CE7BF6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23603C5-F376-BD60-C3C4-80D41D3918E4}"/>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910477B8-E398-B874-02C4-CF70587FA6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507A447-7EE4-6AC8-8DA5-01CFA1E138B3}"/>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4232994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10FB40-AF2D-0681-4601-BBB02E85E4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8398BE7-94F4-4B25-A7EE-3A5D605AA6E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13EB21B-CA89-FCA0-2946-48A56846B4B8}"/>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1AD29EC9-E1BB-1892-37E3-AA64C348FC9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D32EC12-FD0B-620B-D08D-00F67CB1F38E}"/>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283147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3F832E8-2B4D-4319-71D6-ACBDCA02081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755F043-3E52-8934-7CD8-EA24D5DE982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36E23CC-737C-7298-0CAA-E5CA02E03050}"/>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19CD0EBC-7E1E-B88F-BD5B-9A8A3C320AF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68832A-9407-2A4B-5819-55C134DDC09D}"/>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3984870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5E885D-32F5-D9AE-0966-99553066CC7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4AFAD2D-8907-80F3-5ADE-7EA1ED19CB0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F25900D-DDD9-F443-1745-9268E81DFF01}"/>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BA17B76C-16B3-433A-AEE1-10989761A9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863AB60-4836-48C6-A7AD-1A4422BE56DD}"/>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107885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56C30A-10DA-EAB3-CEE5-D79ADF81803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6E00C27-F87F-9932-D278-B76EEEC35B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C7E607A-6FB4-6758-DF17-4D957B3A7CE6}"/>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DD556D05-762B-2830-8204-0F4C2DF528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B04C65-F852-4D13-39C6-C5B4E162FC67}"/>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3917873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3AA009-A136-AD3F-70E4-B0C630997EA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FE46E8F-538C-8143-84DA-76DAECED262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8A17319-49BA-1C77-CF6F-444184CAD22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9EB7DBC-5698-8962-A675-B4FC25745490}"/>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6" name="Θέση υποσέλιδου 5">
            <a:extLst>
              <a:ext uri="{FF2B5EF4-FFF2-40B4-BE49-F238E27FC236}">
                <a16:creationId xmlns:a16="http://schemas.microsoft.com/office/drawing/2014/main" id="{8EC611D3-16A2-57DE-3DCA-8FA549E6EBA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481F0FF-8189-143B-6D55-9FA24482792A}"/>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3705478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3DBC62-5A35-4193-AE49-D3DC3626D95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ECEBC4B-CDCC-4CAB-E2BD-2C77A4D3AF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5E36B72-AEA3-E80E-9FE4-BDD9633BB06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5DBF33C-2902-6BE7-E48C-D134C5B56B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5DEF5EB-A103-5E75-984A-E0A8288A8C8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6B704ED-F1CC-67F4-989E-49B09DB0E86B}"/>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8" name="Θέση υποσέλιδου 7">
            <a:extLst>
              <a:ext uri="{FF2B5EF4-FFF2-40B4-BE49-F238E27FC236}">
                <a16:creationId xmlns:a16="http://schemas.microsoft.com/office/drawing/2014/main" id="{75A5D1C2-80BE-9AD0-D396-5F977F7FF7C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E76C1A3-76EB-EB55-2D36-67958E947426}"/>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1287150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33275A-6122-9603-883F-57DA7B9F7B6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A485D0E-8DF8-4487-2845-296CDFCB2AA9}"/>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4" name="Θέση υποσέλιδου 3">
            <a:extLst>
              <a:ext uri="{FF2B5EF4-FFF2-40B4-BE49-F238E27FC236}">
                <a16:creationId xmlns:a16="http://schemas.microsoft.com/office/drawing/2014/main" id="{2342B68C-A0FB-9787-6A2C-C98538460BB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C559A16-32EB-C063-314C-F38C5A339847}"/>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723270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7E747DF-8075-CA00-C085-D80AF1AEE30F}"/>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3" name="Θέση υποσέλιδου 2">
            <a:extLst>
              <a:ext uri="{FF2B5EF4-FFF2-40B4-BE49-F238E27FC236}">
                <a16:creationId xmlns:a16="http://schemas.microsoft.com/office/drawing/2014/main" id="{93BFF80B-BA58-852B-28E1-F26BD776062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AA31310-BF05-403B-A693-89399405A493}"/>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1253612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B92DFA-2AE0-CEB5-66AD-40C2CEE8C32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14AA55-F742-D305-4B64-A5C2A61732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504DBDB-21C5-1494-75B5-764C33A98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39F42F1-1521-87D8-C0FE-43D52AD21D2A}"/>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6" name="Θέση υποσέλιδου 5">
            <a:extLst>
              <a:ext uri="{FF2B5EF4-FFF2-40B4-BE49-F238E27FC236}">
                <a16:creationId xmlns:a16="http://schemas.microsoft.com/office/drawing/2014/main" id="{7E1EC8F6-F7EB-5E8F-B040-3C41A083F3D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0716FA3-58C5-BB32-5270-4D06C0D02138}"/>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1583015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DCD94C-FA45-5765-C3C2-E47D2584217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53716D6-406D-FE61-8DA5-62E1834D85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0A44924-09F8-EFAD-E956-11F3B56916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2109ECC-5F38-B78D-1299-96713302A411}"/>
              </a:ext>
            </a:extLst>
          </p:cNvPr>
          <p:cNvSpPr>
            <a:spLocks noGrp="1"/>
          </p:cNvSpPr>
          <p:nvPr>
            <p:ph type="dt" sz="half" idx="10"/>
          </p:nvPr>
        </p:nvSpPr>
        <p:spPr/>
        <p:txBody>
          <a:bodyPr/>
          <a:lstStyle/>
          <a:p>
            <a:fld id="{7CF86076-5FE5-473B-87CC-46925920518D}" type="datetimeFigureOut">
              <a:rPr lang="el-GR" smtClean="0"/>
              <a:t>27/9/2024</a:t>
            </a:fld>
            <a:endParaRPr lang="el-GR"/>
          </a:p>
        </p:txBody>
      </p:sp>
      <p:sp>
        <p:nvSpPr>
          <p:cNvPr id="6" name="Θέση υποσέλιδου 5">
            <a:extLst>
              <a:ext uri="{FF2B5EF4-FFF2-40B4-BE49-F238E27FC236}">
                <a16:creationId xmlns:a16="http://schemas.microsoft.com/office/drawing/2014/main" id="{86E242CC-C2AE-07F4-B35F-6545C847ED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A78C2B-2DA6-154E-3FFD-C567948BB691}"/>
              </a:ext>
            </a:extLst>
          </p:cNvPr>
          <p:cNvSpPr>
            <a:spLocks noGrp="1"/>
          </p:cNvSpPr>
          <p:nvPr>
            <p:ph type="sldNum" sz="quarter" idx="12"/>
          </p:nvPr>
        </p:nvSpPr>
        <p:spPr/>
        <p:txBody>
          <a:bodyPr/>
          <a:lstStyle/>
          <a:p>
            <a:fld id="{2E4E1E4C-77B8-4C55-81BE-A1F84A55F9EB}" type="slidenum">
              <a:rPr lang="el-GR" smtClean="0"/>
              <a:t>‹#›</a:t>
            </a:fld>
            <a:endParaRPr lang="el-GR"/>
          </a:p>
        </p:txBody>
      </p:sp>
    </p:spTree>
    <p:extLst>
      <p:ext uri="{BB962C8B-B14F-4D97-AF65-F5344CB8AC3E}">
        <p14:creationId xmlns:p14="http://schemas.microsoft.com/office/powerpoint/2010/main" val="1487391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97D633E-3DC0-893C-1874-F6D342B074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A689732-833C-2209-2C71-19C9DE0763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1D2523-AC7F-C7DF-3427-3BF5737636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CF86076-5FE5-473B-87CC-46925920518D}" type="datetimeFigureOut">
              <a:rPr lang="el-GR" smtClean="0"/>
              <a:t>27/9/2024</a:t>
            </a:fld>
            <a:endParaRPr lang="el-GR"/>
          </a:p>
        </p:txBody>
      </p:sp>
      <p:sp>
        <p:nvSpPr>
          <p:cNvPr id="5" name="Θέση υποσέλιδου 4">
            <a:extLst>
              <a:ext uri="{FF2B5EF4-FFF2-40B4-BE49-F238E27FC236}">
                <a16:creationId xmlns:a16="http://schemas.microsoft.com/office/drawing/2014/main" id="{DDFD4702-A382-544B-1419-615B79AD5A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E06003A-828C-3756-21C7-5171D94549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4E1E4C-77B8-4C55-81BE-A1F84A55F9EB}" type="slidenum">
              <a:rPr lang="el-GR" smtClean="0"/>
              <a:t>‹#›</a:t>
            </a:fld>
            <a:endParaRPr lang="el-GR"/>
          </a:p>
        </p:txBody>
      </p:sp>
    </p:spTree>
    <p:extLst>
      <p:ext uri="{BB962C8B-B14F-4D97-AF65-F5344CB8AC3E}">
        <p14:creationId xmlns:p14="http://schemas.microsoft.com/office/powerpoint/2010/main" val="2690662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CCD0D5A-819F-56C0-E02D-0DDCA9848B65}"/>
              </a:ext>
            </a:extLst>
          </p:cNvPr>
          <p:cNvSpPr>
            <a:spLocks noGrp="1"/>
          </p:cNvSpPr>
          <p:nvPr>
            <p:ph type="ctrTitle"/>
          </p:nvPr>
        </p:nvSpPr>
        <p:spPr>
          <a:xfrm>
            <a:off x="1285241" y="1008993"/>
            <a:ext cx="9231410" cy="3542045"/>
          </a:xfrm>
        </p:spPr>
        <p:txBody>
          <a:bodyPr anchor="b">
            <a:normAutofit/>
          </a:bodyPr>
          <a:lstStyle/>
          <a:p>
            <a:pPr algn="just"/>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Ἡ </a:t>
            </a:r>
            <a:r>
              <a:rPr lang="el-GR" sz="4600" b="1" dirty="0" err="1">
                <a:effectLst/>
                <a:latin typeface="Palatino Linotype" panose="02040502050505030304" pitchFamily="18" charset="0"/>
                <a:ea typeface="Times New Roman" panose="02020603050405020304" pitchFamily="18" charset="0"/>
                <a:cs typeface="Arial" panose="020B0604020202020204" pitchFamily="34" charset="0"/>
              </a:rPr>
              <a:t>ἔλευση</a:t>
            </a:r>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 </a:t>
            </a:r>
            <a:r>
              <a:rPr lang="el-GR" sz="4600" b="1" dirty="0" err="1">
                <a:effectLst/>
                <a:latin typeface="Palatino Linotype" panose="02040502050505030304" pitchFamily="18" charset="0"/>
                <a:ea typeface="Times New Roman" panose="02020603050405020304" pitchFamily="18" charset="0"/>
                <a:cs typeface="Arial" panose="020B0604020202020204" pitchFamily="34" charset="0"/>
              </a:rPr>
              <a:t>καὶ</a:t>
            </a:r>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 ἡ παρουσία </a:t>
            </a:r>
            <a:r>
              <a:rPr lang="el-GR" sz="4600" b="1" dirty="0" err="1">
                <a:effectLst/>
                <a:latin typeface="Palatino Linotype" panose="02040502050505030304" pitchFamily="18" charset="0"/>
                <a:ea typeface="Times New Roman" panose="02020603050405020304" pitchFamily="18" charset="0"/>
                <a:cs typeface="Arial" panose="020B0604020202020204" pitchFamily="34" charset="0"/>
              </a:rPr>
              <a:t>τοῦ</a:t>
            </a:r>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 Παύλου στ</a:t>
            </a:r>
            <a:r>
              <a:rPr lang="el-GR" sz="4600" b="1" dirty="0">
                <a:latin typeface="Palatino Linotype" panose="02040502050505030304" pitchFamily="18" charset="0"/>
                <a:ea typeface="Times New Roman" panose="02020603050405020304" pitchFamily="18" charset="0"/>
                <a:cs typeface="Arial" panose="020B0604020202020204" pitchFamily="34" charset="0"/>
              </a:rPr>
              <a:t>η «</a:t>
            </a:r>
            <a:r>
              <a:rPr lang="el-GR" sz="4600" b="1" i="1" dirty="0">
                <a:latin typeface="Palatino Linotype" panose="02040502050505030304" pitchFamily="18" charset="0"/>
                <a:ea typeface="Times New Roman" panose="02020603050405020304" pitchFamily="18" charset="0"/>
                <a:cs typeface="Arial" panose="020B0604020202020204" pitchFamily="34" charset="0"/>
              </a:rPr>
              <a:t>μικρή Ρώμη</a:t>
            </a:r>
            <a:r>
              <a:rPr lang="el-GR" sz="4600" b="1" dirty="0">
                <a:latin typeface="Palatino Linotype" panose="02040502050505030304" pitchFamily="18" charset="0"/>
                <a:ea typeface="Times New Roman" panose="02020603050405020304" pitchFamily="18" charset="0"/>
                <a:cs typeface="Arial" panose="020B0604020202020204" pitchFamily="34" charset="0"/>
              </a:rPr>
              <a:t>», την </a:t>
            </a:r>
            <a:r>
              <a:rPr lang="el-GR" sz="4600" b="1" i="1" dirty="0">
                <a:latin typeface="Palatino Linotype" panose="02040502050505030304" pitchFamily="18" charset="0"/>
                <a:ea typeface="Times New Roman" panose="02020603050405020304" pitchFamily="18" charset="0"/>
                <a:cs typeface="Arial" panose="020B0604020202020204" pitchFamily="34" charset="0"/>
              </a:rPr>
              <a:t>Κολωνία</a:t>
            </a:r>
            <a:r>
              <a:rPr lang="el-GR" sz="4600" b="1" dirty="0">
                <a:latin typeface="Palatino Linotype" panose="02040502050505030304" pitchFamily="18" charset="0"/>
                <a:ea typeface="Times New Roman" panose="02020603050405020304" pitchFamily="18" charset="0"/>
                <a:cs typeface="Arial" panose="020B0604020202020204" pitchFamily="34" charset="0"/>
              </a:rPr>
              <a:t> των</a:t>
            </a:r>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 Φιλίππων στην καρδιά των (</a:t>
            </a:r>
            <a:r>
              <a:rPr lang="el-GR" sz="4600" b="1" dirty="0" err="1">
                <a:effectLst/>
                <a:latin typeface="Palatino Linotype" panose="02040502050505030304" pitchFamily="18" charset="0"/>
                <a:ea typeface="Times New Roman" panose="02020603050405020304" pitchFamily="18" charset="0"/>
                <a:cs typeface="Arial" panose="020B0604020202020204" pitchFamily="34" charset="0"/>
              </a:rPr>
              <a:t>επονομαζομένων</a:t>
            </a:r>
            <a:r>
              <a:rPr lang="el-GR" sz="4600" b="1" dirty="0">
                <a:effectLst/>
                <a:latin typeface="Palatino Linotype" panose="02040502050505030304" pitchFamily="18" charset="0"/>
                <a:ea typeface="Times New Roman" panose="02020603050405020304" pitchFamily="18" charset="0"/>
                <a:cs typeface="Arial" panose="020B0604020202020204" pitchFamily="34" charset="0"/>
              </a:rPr>
              <a:t>) </a:t>
            </a:r>
            <a:r>
              <a:rPr lang="el-GR" sz="4600" b="1" i="1" dirty="0">
                <a:effectLst/>
                <a:latin typeface="Palatino Linotype" panose="02040502050505030304" pitchFamily="18" charset="0"/>
                <a:ea typeface="Times New Roman" panose="02020603050405020304" pitchFamily="18" charset="0"/>
                <a:cs typeface="Arial" panose="020B0604020202020204" pitchFamily="34" charset="0"/>
              </a:rPr>
              <a:t>Πράξεων</a:t>
            </a:r>
            <a:endParaRPr lang="el-GR" sz="4600" dirty="0"/>
          </a:p>
        </p:txBody>
      </p:sp>
      <p:sp>
        <p:nvSpPr>
          <p:cNvPr id="3" name="Υπότιτλος 2">
            <a:extLst>
              <a:ext uri="{FF2B5EF4-FFF2-40B4-BE49-F238E27FC236}">
                <a16:creationId xmlns:a16="http://schemas.microsoft.com/office/drawing/2014/main" id="{42FF74FB-65B6-89D5-4650-810682DD224E}"/>
              </a:ext>
            </a:extLst>
          </p:cNvPr>
          <p:cNvSpPr>
            <a:spLocks noGrp="1"/>
          </p:cNvSpPr>
          <p:nvPr>
            <p:ph type="subTitle" idx="1"/>
          </p:nvPr>
        </p:nvSpPr>
        <p:spPr>
          <a:xfrm>
            <a:off x="1285241" y="4582814"/>
            <a:ext cx="8085262" cy="1312657"/>
          </a:xfrm>
        </p:spPr>
        <p:txBody>
          <a:bodyPr anchor="t">
            <a:normAutofit/>
          </a:bodyPr>
          <a:lstStyle/>
          <a:p>
            <a:pPr algn="l"/>
            <a:endParaRPr lang="el-GR" dirty="0"/>
          </a:p>
          <a:p>
            <a:pPr algn="r"/>
            <a:r>
              <a:rPr lang="el-GR" dirty="0"/>
              <a:t>Σ. Δεσπότης</a:t>
            </a:r>
          </a:p>
        </p:txBody>
      </p:sp>
    </p:spTree>
    <p:extLst>
      <p:ext uri="{BB962C8B-B14F-4D97-AF65-F5344CB8AC3E}">
        <p14:creationId xmlns:p14="http://schemas.microsoft.com/office/powerpoint/2010/main" val="477355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63038BC-9FCB-466B-8EE5-7B0DC8F25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58F4797-C77D-4821-B8FF-057D7524C6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90CB3DB-B42E-47BF-A595-527CB329A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5" y="685800"/>
            <a:ext cx="10800971"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E20F961-B843-3223-EE31-84EACE0C29A7}"/>
              </a:ext>
            </a:extLst>
          </p:cNvPr>
          <p:cNvSpPr>
            <a:spLocks noGrp="1"/>
          </p:cNvSpPr>
          <p:nvPr>
            <p:ph type="title"/>
          </p:nvPr>
        </p:nvSpPr>
        <p:spPr>
          <a:xfrm>
            <a:off x="1449572" y="1036674"/>
            <a:ext cx="9292856" cy="1371600"/>
          </a:xfrm>
        </p:spPr>
        <p:txBody>
          <a:bodyPr>
            <a:normAutofit/>
          </a:bodyPr>
          <a:lstStyle/>
          <a:p>
            <a:pPr algn="ctr"/>
            <a:r>
              <a:rPr lang="el-GR" sz="3200" dirty="0">
                <a:solidFill>
                  <a:schemeClr val="tx1">
                    <a:lumMod val="65000"/>
                    <a:lumOff val="35000"/>
                  </a:schemeClr>
                </a:solidFill>
              </a:rPr>
              <a:t> ΙΙ.Η ΠΕΡΙΚΟΠΗ ΤΩΝ ΦΙΛΙΠΠΩΝ</a:t>
            </a:r>
          </a:p>
        </p:txBody>
      </p:sp>
      <p:graphicFrame>
        <p:nvGraphicFramePr>
          <p:cNvPr id="5" name="Θέση περιεχομένου 2">
            <a:extLst>
              <a:ext uri="{FF2B5EF4-FFF2-40B4-BE49-F238E27FC236}">
                <a16:creationId xmlns:a16="http://schemas.microsoft.com/office/drawing/2014/main" id="{B6874FFA-E23A-8BD3-4044-D269A6BFED5D}"/>
              </a:ext>
            </a:extLst>
          </p:cNvPr>
          <p:cNvGraphicFramePr>
            <a:graphicFrameLocks noGrp="1"/>
          </p:cNvGraphicFramePr>
          <p:nvPr>
            <p:ph idx="1"/>
            <p:extLst>
              <p:ext uri="{D42A27DB-BD31-4B8C-83A1-F6EECF244321}">
                <p14:modId xmlns:p14="http://schemas.microsoft.com/office/powerpoint/2010/main" val="787286875"/>
              </p:ext>
            </p:extLst>
          </p:nvPr>
        </p:nvGraphicFramePr>
        <p:xfrm>
          <a:off x="1279451" y="2716620"/>
          <a:ext cx="9633098" cy="3051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0188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Τίτλος 1">
            <a:extLst>
              <a:ext uri="{FF2B5EF4-FFF2-40B4-BE49-F238E27FC236}">
                <a16:creationId xmlns:a16="http://schemas.microsoft.com/office/drawing/2014/main" id="{C814D279-1748-3969-028C-C722BB464441}"/>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Αφήγημα - Βιογραφία</a:t>
            </a:r>
          </a:p>
        </p:txBody>
      </p:sp>
      <p:pic>
        <p:nvPicPr>
          <p:cNvPr id="4" name="Θέση περιεχομένου 3">
            <a:extLst>
              <a:ext uri="{FF2B5EF4-FFF2-40B4-BE49-F238E27FC236}">
                <a16:creationId xmlns:a16="http://schemas.microsoft.com/office/drawing/2014/main" id="{7FFEBBB6-4ED2-D1FE-5407-B65FDAD71F0A}"/>
              </a:ext>
            </a:extLst>
          </p:cNvPr>
          <p:cNvPicPr>
            <a:picLocks noGrp="1" noChangeAspect="1"/>
          </p:cNvPicPr>
          <p:nvPr>
            <p:ph idx="1"/>
          </p:nvPr>
        </p:nvPicPr>
        <p:blipFill>
          <a:blip r:embed="rId2" cstate="print"/>
          <a:stretch>
            <a:fillRect/>
          </a:stretch>
        </p:blipFill>
        <p:spPr bwMode="auto">
          <a:xfrm>
            <a:off x="4502428" y="1026439"/>
            <a:ext cx="7225748" cy="4805122"/>
          </a:xfrm>
          <a:prstGeom prst="rect">
            <a:avLst/>
          </a:prstGeom>
          <a:noFill/>
        </p:spPr>
      </p:pic>
    </p:spTree>
    <p:extLst>
      <p:ext uri="{BB962C8B-B14F-4D97-AF65-F5344CB8AC3E}">
        <p14:creationId xmlns:p14="http://schemas.microsoft.com/office/powerpoint/2010/main" val="3388261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7BC3E1C-92CA-295D-D3C1-84AE5E250978}"/>
              </a:ext>
            </a:extLst>
          </p:cNvPr>
          <p:cNvSpPr>
            <a:spLocks noGrp="1"/>
          </p:cNvSpPr>
          <p:nvPr>
            <p:ph type="title"/>
          </p:nvPr>
        </p:nvSpPr>
        <p:spPr>
          <a:xfrm>
            <a:off x="838200" y="365125"/>
            <a:ext cx="5558489" cy="1325563"/>
          </a:xfrm>
        </p:spPr>
        <p:txBody>
          <a:bodyPr>
            <a:normAutofit/>
          </a:bodyPr>
          <a:lstStyle/>
          <a:p>
            <a:r>
              <a:rPr lang="el-GR">
                <a:effectLst/>
                <a:latin typeface="Arial" panose="020B0604020202020204" pitchFamily="34" charset="0"/>
                <a:ea typeface="Times New Roman" panose="02020603050405020304" pitchFamily="18" charset="0"/>
                <a:cs typeface="Times New Roman" panose="02020603050405020304" pitchFamily="18" charset="0"/>
              </a:rPr>
              <a:t>Η «Πλοκή» της Περικοπής</a:t>
            </a:r>
            <a:endParaRPr lang="el-GR" dirty="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a16="http://schemas.microsoft.com/office/drawing/2014/main" id="{F9B58760-7CA5-9473-ABA9-BBA16AAF84C5}"/>
              </a:ext>
            </a:extLst>
          </p:cNvPr>
          <p:cNvSpPr>
            <a:spLocks noGrp="1"/>
          </p:cNvSpPr>
          <p:nvPr>
            <p:ph idx="1"/>
          </p:nvPr>
        </p:nvSpPr>
        <p:spPr>
          <a:xfrm>
            <a:off x="838200" y="1825625"/>
            <a:ext cx="5558489" cy="4351338"/>
          </a:xfrm>
        </p:spPr>
        <p:txBody>
          <a:bodyPr>
            <a:normAutofit/>
          </a:bodyPr>
          <a:lstStyle/>
          <a:p>
            <a:r>
              <a:rPr lang="el-GR" sz="1800" b="1" i="1" dirty="0">
                <a:effectLst/>
                <a:latin typeface="Times New Roman" panose="02020603050405020304" pitchFamily="18" charset="0"/>
                <a:ea typeface="Times New Roman" panose="02020603050405020304" pitchFamily="18" charset="0"/>
                <a:cs typeface="Times New Roman" panose="02020603050405020304" pitchFamily="18" charset="0"/>
              </a:rPr>
              <a:t>ΕΙΣΑΓΩΓΗ:  </a:t>
            </a:r>
            <a:r>
              <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rPr>
              <a:t> Η Διάβαση από την Ασία στην Ευρώπη κατόπιν Οράματος Πρόσκλησης στην Τρωάδα</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Ι. </a:t>
            </a:r>
            <a:r>
              <a:rPr lang="el-GR" sz="1800" b="1" i="1" dirty="0">
                <a:effectLst/>
                <a:latin typeface="Times New Roman" panose="02020603050405020304" pitchFamily="18" charset="0"/>
                <a:ea typeface="Times New Roman" panose="02020603050405020304" pitchFamily="18" charset="0"/>
                <a:cs typeface="Times New Roman" panose="02020603050405020304" pitchFamily="18" charset="0"/>
              </a:rPr>
              <a:t>Λυδία</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indent="457200"/>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ΙΙ. Η Ανώνυμη «Παιδίσκη» και ο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Πύθων</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914400" indent="457200"/>
            <a:r>
              <a:rPr lang="de-DE" sz="1800" b="1" u="sng" dirty="0">
                <a:effectLst/>
                <a:latin typeface="Times New Roman" panose="02020603050405020304" pitchFamily="18" charset="0"/>
                <a:ea typeface="Times New Roman" panose="02020603050405020304" pitchFamily="18" charset="0"/>
                <a:cs typeface="Times New Roman" panose="02020603050405020304" pitchFamily="18" charset="0"/>
              </a:rPr>
              <a:t>III</a:t>
            </a:r>
            <a:r>
              <a:rPr lang="el-GR" sz="1800" b="1" u="sng" dirty="0">
                <a:effectLst/>
                <a:latin typeface="Times New Roman" panose="02020603050405020304" pitchFamily="18" charset="0"/>
                <a:ea typeface="Times New Roman" panose="02020603050405020304" pitchFamily="18" charset="0"/>
                <a:cs typeface="Times New Roman" panose="02020603050405020304" pitchFamily="18" charset="0"/>
              </a:rPr>
              <a:t>. ΚΟΡΥΦΩΣΗ:  </a:t>
            </a:r>
            <a:r>
              <a:rPr lang="el-GR" sz="1800" b="1" u="sng" dirty="0" err="1">
                <a:effectLst/>
                <a:latin typeface="Times New Roman" panose="02020603050405020304" pitchFamily="18" charset="0"/>
                <a:ea typeface="Times New Roman" panose="02020603050405020304" pitchFamily="18" charset="0"/>
                <a:cs typeface="Times New Roman" panose="02020603050405020304" pitchFamily="18" charset="0"/>
              </a:rPr>
              <a:t>Δια+Συρμός</a:t>
            </a:r>
            <a:r>
              <a:rPr lang="el-GR" sz="1800" b="1" u="sng" dirty="0">
                <a:effectLst/>
                <a:latin typeface="Times New Roman" panose="02020603050405020304" pitchFamily="18" charset="0"/>
                <a:ea typeface="Times New Roman" panose="02020603050405020304" pitchFamily="18" charset="0"/>
                <a:cs typeface="Times New Roman" panose="02020603050405020304" pitchFamily="18" charset="0"/>
              </a:rPr>
              <a:t> και Φυλάκιση στον «Άδη» (</a:t>
            </a:r>
            <a:r>
              <a:rPr lang="el-GR"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Περιπέτεια και Παράδοξο</a:t>
            </a:r>
            <a:r>
              <a:rPr lang="el-GR" sz="1800" b="1" u="sng"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l-GR" sz="1800" u="sng"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indent="457200"/>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I</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Ι. Λύση – Λύτρωση από τα δεσμά </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Ι. </a:t>
            </a:r>
            <a:r>
              <a:rPr lang="el-GR"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Δεσμοφύλαξ</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el-GR" sz="1800" b="1" i="1" dirty="0">
                <a:effectLst/>
                <a:latin typeface="Times New Roman" panose="02020603050405020304" pitchFamily="18" charset="0"/>
                <a:ea typeface="Times New Roman" panose="02020603050405020304" pitchFamily="18" charset="0"/>
                <a:cs typeface="Times New Roman" panose="02020603050405020304" pitchFamily="18" charset="0"/>
              </a:rPr>
              <a:t>ΕΠΙΛΟΓΟΣ: </a:t>
            </a:r>
            <a:r>
              <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rPr>
              <a:t>Η «θριαμβευτική Έξοδος» των Αποστόλων από τους Φιλίππους μέσω Εγνατίας για Θεσσαλονίκη</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sz="18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3555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8178051-6CC4-BD92-9DAA-BC77BB62A034}"/>
              </a:ext>
            </a:extLst>
          </p:cNvPr>
          <p:cNvSpPr>
            <a:spLocks noGrp="1"/>
          </p:cNvSpPr>
          <p:nvPr>
            <p:ph type="title"/>
          </p:nvPr>
        </p:nvSpPr>
        <p:spPr>
          <a:xfrm>
            <a:off x="1156851" y="637762"/>
            <a:ext cx="9888496" cy="900131"/>
          </a:xfrm>
        </p:spPr>
        <p:txBody>
          <a:bodyPr anchor="t">
            <a:normAutofit/>
          </a:bodyPr>
          <a:lstStyle/>
          <a:p>
            <a:r>
              <a:rPr lang="en-US" sz="2800">
                <a:solidFill>
                  <a:schemeClr val="bg1"/>
                </a:solidFill>
              </a:rPr>
              <a:t> </a:t>
            </a:r>
            <a:r>
              <a:rPr lang="el-GR" sz="2800">
                <a:solidFill>
                  <a:schemeClr val="bg1"/>
                </a:solidFill>
              </a:rPr>
              <a:t>«Μίμηση» και «Σύγκριση: </a:t>
            </a:r>
            <a:br>
              <a:rPr lang="el-GR" sz="2800">
                <a:solidFill>
                  <a:schemeClr val="bg1"/>
                </a:solidFill>
              </a:rPr>
            </a:br>
            <a:r>
              <a:rPr lang="el-GR" sz="2800">
                <a:solidFill>
                  <a:schemeClr val="bg1"/>
                </a:solidFill>
              </a:rPr>
              <a:t>Διακειμενικότητα και ΕνδοΚειμενικότητα</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E4F28484-0611-7EB8-A7C9-C7723C5282C5}"/>
              </a:ext>
            </a:extLst>
          </p:cNvPr>
          <p:cNvSpPr>
            <a:spLocks noGrp="1"/>
          </p:cNvSpPr>
          <p:nvPr>
            <p:ph idx="1"/>
          </p:nvPr>
        </p:nvSpPr>
        <p:spPr>
          <a:xfrm>
            <a:off x="0" y="2010759"/>
            <a:ext cx="11036441" cy="4166204"/>
          </a:xfrm>
        </p:spPr>
        <p:txBody>
          <a:bodyPr>
            <a:normAutofit lnSpcReduction="10000"/>
          </a:bodyPr>
          <a:lstStyle/>
          <a:p>
            <a:pPr algn="just"/>
            <a:endParaRPr lang="el-GR" sz="2000" dirty="0"/>
          </a:p>
          <a:p>
            <a:pPr algn="just"/>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Εν προκειμένω, όμως, ο σ. μάς καλεί να συγκρίνουμε το συγκεκριμένο γεγονός με άλλες δύο φυλακίσεις αποστόλων στο Κείμενό του και ιδίως αυτή του Πέτρου.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Σημειωτέον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ότι στην μεγάλη Ρώμη, όπως σημειώνει και ο Επίλογος των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Πρ</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το Ευαγγέλιο κηρύττεται </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ακωλύτως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εφόσον ο Π. έχει φυλακιστεί επί διετίας στην Καισάρεια και πλέον είναι σε οίκο «υπό επιτήρηση». </a:t>
            </a:r>
          </a:p>
          <a:p>
            <a:pPr algn="just"/>
            <a:endParaRPr lang="el-GR"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John Weaver. </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Plots of Epiphany: Prison-escape in Acts of the Apostles</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Walter de Gruyter 2004</a:t>
            </a:r>
            <a:r>
              <a:rPr lang="en-US" sz="2000" b="1"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θαυματουργή απόδραση από τη φυλακή ήταν ένα συμβατικό χαρακτηριστικό στις παραδοσιακές ιστορίες θεμελίωσης λατρείας, όπως στις ΒΑΚΧΕΣ (σελ. 281) Οι αποδράσεις από τη φυλακή ήταν μια χαρακτηριστική κατηγορία θείων επιφανειών «στην οποία η θεία δύναμη και παρουσία εκδηλώνονταν μέσω της απελευθέρωσης των απεσταλμένων του θεού». </a:t>
            </a:r>
            <a:endParaRPr lang="el-G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Μέσω της Σύγκρισης</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η μακροσκελής Περικοπή  περιέχει τα εξής Παράδοξα τα οποία εκπέμπουν σημαντική πληροφορία για την Πορεία του Χριστιανισμού σε σχέση με τη στάση και την εξάπλωση της «Αιώνιας Πόλης»: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sz="1500" dirty="0"/>
          </a:p>
        </p:txBody>
      </p:sp>
    </p:spTree>
    <p:extLst>
      <p:ext uri="{BB962C8B-B14F-4D97-AF65-F5344CB8AC3E}">
        <p14:creationId xmlns:p14="http://schemas.microsoft.com/office/powerpoint/2010/main" val="1997800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82C41941-FD01-998A-CC37-CCF2727AD7FE}"/>
              </a:ext>
            </a:extLst>
          </p:cNvPr>
          <p:cNvSpPr>
            <a:spLocks noGrp="1"/>
          </p:cNvSpPr>
          <p:nvPr>
            <p:ph type="title"/>
          </p:nvPr>
        </p:nvSpPr>
        <p:spPr>
          <a:xfrm>
            <a:off x="838200" y="365125"/>
            <a:ext cx="10515600" cy="1325563"/>
          </a:xfrm>
        </p:spPr>
        <p:txBody>
          <a:bodyPr>
            <a:normAutofit/>
          </a:bodyPr>
          <a:lstStyle/>
          <a:p>
            <a:r>
              <a:rPr lang="el-GR" b="1">
                <a:latin typeface="Arial" panose="020B0604020202020204" pitchFamily="34" charset="0"/>
                <a:ea typeface="Times New Roman" panose="02020603050405020304" pitchFamily="18" charset="0"/>
                <a:cs typeface="Times New Roman" panose="02020603050405020304" pitchFamily="18" charset="0"/>
              </a:rPr>
              <a:t>Παράδοξα 1</a:t>
            </a:r>
            <a:br>
              <a:rPr lang="el-GR" b="1">
                <a:latin typeface="Arial" panose="020B0604020202020204" pitchFamily="34" charset="0"/>
                <a:ea typeface="Times New Roman" panose="02020603050405020304" pitchFamily="18" charset="0"/>
                <a:cs typeface="Times New Roman" panose="02020603050405020304" pitchFamily="18" charset="0"/>
              </a:rPr>
            </a:br>
            <a:endParaRPr lang="el-GR"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65F74987-7254-D80D-1124-EDC6975669D2}"/>
              </a:ext>
            </a:extLst>
          </p:cNvPr>
          <p:cNvSpPr>
            <a:spLocks noGrp="1"/>
          </p:cNvSpPr>
          <p:nvPr>
            <p:ph idx="1"/>
          </p:nvPr>
        </p:nvSpPr>
        <p:spPr>
          <a:xfrm>
            <a:off x="838200" y="1825625"/>
            <a:ext cx="10515600" cy="4351338"/>
          </a:xfrm>
        </p:spPr>
        <p:txBody>
          <a:bodyPr>
            <a:normAutofit/>
          </a:bodyPr>
          <a:lstStyle/>
          <a:p>
            <a:pPr marL="342900" lvl="0" indent="-342900">
              <a:buFont typeface="+mj-lt"/>
              <a:buAutoNum type="arabicPeriod"/>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Ο Π. ευρισκόμενος τοπικά στον Άδη προσηλωμένος, όπως ο διδάσκαλός του, στο ξύλο, αλλά και χρονικά διάγοντας το έρεβος του μεσονυκτίου, παρά την βία / ασέλγεια που τού έχει ασκηθεί, δεν αναπέμπει ούτε Ψαλμό Διαμαρτυρίας ούτε Ψαλμό Ικεσίας.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Αινεί μαζί με τον Σίλα τον Κύριο</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για το γεγονός του μαρτυρίου – τής μίμησης των εκούσιων Παθών Του. Ας μην λησμονείται ότι στις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Πρ</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αφορμή για τη μεταστροφή του Π. ήταν ο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λιθοβολισμός του Στεφάνου</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Ο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ΣΕΙΣΜΟΣ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σε μια εξαιρετικά σεισμογενή περιοχή επιβεβαιώνει ειρωνικά τον ισχυρισμό των διωκτών ότι «αυτοί </a:t>
            </a:r>
            <a:r>
              <a:rPr lang="el-GR"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εκταράσσουσιν</a:t>
            </a:r>
            <a:r>
              <a:rPr lang="el-GR"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την Πόλιν». Ουσιαστικά ο πρώτος «σεισμός» προκαλείται από τους εκμεταλλευτές της παιδίσκης στο ΦΟΡΟΥΜ των Φιλίππων.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Ο σεισμός λειτουργεί «αποκαλυπτικά» κατεξοχήν στο </a:t>
            </a:r>
            <a:r>
              <a:rPr lang="el-GR" sz="2000" b="1" i="1" dirty="0">
                <a:effectLst/>
                <a:latin typeface="Times New Roman" panose="02020603050405020304" pitchFamily="18" charset="0"/>
                <a:ea typeface="Times New Roman" panose="02020603050405020304" pitchFamily="18" charset="0"/>
                <a:cs typeface="Times New Roman" panose="02020603050405020304" pitchFamily="18" charset="0"/>
              </a:rPr>
              <a:t>Κατά </a:t>
            </a:r>
            <a:r>
              <a:rPr lang="el-GR"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Ματθαίον</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l-GR"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Δεν απαλλάσσεται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ΜΟΝΟΝ</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 ο πρωταγωνιστής της αφήγησης από τα δεσμά</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όπως συμβαίνει στην περίπτωση του Πέτρου και άλλων παράλληλων αφηγήσεων από την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ελληνορρωμαϊκή</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Γραμματεία. Λυτρώνονται από τα δεσμά όλοι οι «κατάδικοι της Ρώμης».</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ΔΕΝ ΔΙΑΦΕΥΓΟΥΝ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εκτός της φυλακής για να χαθούν στο σκοτάδι, αλλά παραμένουν άπαντες </a:t>
            </a:r>
            <a:r>
              <a:rPr lang="el-GR" sz="2000" b="1" dirty="0" err="1">
                <a:effectLst/>
                <a:latin typeface="Times New Roman" panose="02020603050405020304" pitchFamily="18" charset="0"/>
                <a:ea typeface="Times New Roman" panose="02020603050405020304" pitchFamily="18" charset="0"/>
                <a:cs typeface="Times New Roman" panose="02020603050405020304" pitchFamily="18" charset="0"/>
              </a:rPr>
              <a:t>προς+ηλωμένοι</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μιμούμενοι τον απόστολο των Εθνών.</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sz="2000" dirty="0"/>
          </a:p>
        </p:txBody>
      </p:sp>
    </p:spTree>
    <p:extLst>
      <p:ext uri="{BB962C8B-B14F-4D97-AF65-F5344CB8AC3E}">
        <p14:creationId xmlns:p14="http://schemas.microsoft.com/office/powerpoint/2010/main" val="2876597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50187A8-0D64-B028-EE99-141CEE517B63}"/>
              </a:ext>
            </a:extLst>
          </p:cNvPr>
          <p:cNvSpPr>
            <a:spLocks noGrp="1"/>
          </p:cNvSpPr>
          <p:nvPr>
            <p:ph type="title"/>
          </p:nvPr>
        </p:nvSpPr>
        <p:spPr>
          <a:xfrm>
            <a:off x="956826" y="1112969"/>
            <a:ext cx="3937298" cy="4166010"/>
          </a:xfrm>
        </p:spPr>
        <p:txBody>
          <a:bodyPr>
            <a:normAutofit/>
          </a:bodyPr>
          <a:lstStyle/>
          <a:p>
            <a:r>
              <a:rPr lang="el-GR" b="1">
                <a:solidFill>
                  <a:srgbClr val="FFFFFF"/>
                </a:solidFill>
                <a:latin typeface="Arial" panose="020B0604020202020204" pitchFamily="34" charset="0"/>
                <a:ea typeface="Times New Roman" panose="02020603050405020304" pitchFamily="18" charset="0"/>
                <a:cs typeface="Times New Roman" panose="02020603050405020304" pitchFamily="18" charset="0"/>
              </a:rPr>
              <a:t>Παράδοξα 2</a:t>
            </a:r>
            <a:endParaRPr lang="el-GR">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a16="http://schemas.microsoft.com/office/drawing/2014/main" id="{818D02DD-84E0-6A3C-76B4-6AE025AC6D37}"/>
              </a:ext>
            </a:extLst>
          </p:cNvPr>
          <p:cNvSpPr>
            <a:spLocks noGrp="1"/>
          </p:cNvSpPr>
          <p:nvPr>
            <p:ph idx="1"/>
          </p:nvPr>
        </p:nvSpPr>
        <p:spPr>
          <a:xfrm>
            <a:off x="6096000" y="820880"/>
            <a:ext cx="5257799" cy="4889350"/>
          </a:xfrm>
        </p:spPr>
        <p:txBody>
          <a:bodyPr anchor="t">
            <a:normAutofit fontScale="92500"/>
          </a:bodyPr>
          <a:lstStyle/>
          <a:p>
            <a:pPr marL="342900" lvl="0" indent="-342900" algn="just">
              <a:buFont typeface="+mj-lt"/>
              <a:buAutoNum type="arabicPeriod"/>
            </a:pP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Ο </a:t>
            </a:r>
            <a:r>
              <a:rPr lang="el-GR" sz="2400" b="1" dirty="0" err="1">
                <a:effectLst/>
                <a:latin typeface="Times New Roman" panose="02020603050405020304" pitchFamily="18" charset="0"/>
                <a:ea typeface="Times New Roman" panose="02020603050405020304" pitchFamily="18" charset="0"/>
                <a:cs typeface="Times New Roman" panose="02020603050405020304" pitchFamily="18" charset="0"/>
              </a:rPr>
              <a:t>δεσμοφύλαξ</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ο οποίος κατεβαίνει στον Άδη, τελικά λυτρώνεται και αυτός από τα ΔΕΣΜΑ του θανάτου, στον οποίο τον έχει καταδικάσει η Ειρήνη, εάν ΔΕΝ υπηρετεί τα συμφέροντά της. Αυτός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πλένει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τις πληγές των αποστόλων και οι απόστολοι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βαπτίζουν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εκείνον και τον Οίκο τους.</a:t>
            </a:r>
            <a:endParaRPr lang="el-GR"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Το όνομα </a:t>
            </a:r>
            <a:r>
              <a:rPr lang="en-GB" sz="2400" b="1" dirty="0">
                <a:effectLst/>
                <a:latin typeface="Times New Roman" panose="02020603050405020304" pitchFamily="18" charset="0"/>
                <a:ea typeface="Times New Roman" panose="02020603050405020304" pitchFamily="18" charset="0"/>
                <a:cs typeface="Times New Roman" panose="02020603050405020304" pitchFamily="18" charset="0"/>
              </a:rPr>
              <a:t>Paulus</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παραπέμπει στον </a:t>
            </a:r>
            <a:r>
              <a:rPr lang="el-GR" sz="2400" b="1" i="1" dirty="0">
                <a:effectLst/>
                <a:latin typeface="Times New Roman" panose="02020603050405020304" pitchFamily="18" charset="0"/>
                <a:ea typeface="Times New Roman" panose="02020603050405020304" pitchFamily="18" charset="0"/>
                <a:cs typeface="Times New Roman" panose="02020603050405020304" pitchFamily="18" charset="0"/>
              </a:rPr>
              <a:t>κατακτητή των Μακεδόνων</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 Αιμίλιο. Ο συγκεκριμένος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Παύλος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«επικρατεί» με τον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Αίνο του </a:t>
            </a:r>
            <a:r>
              <a:rPr lang="el-GR" sz="2400" dirty="0">
                <a:effectLst/>
                <a:latin typeface="Times New Roman" panose="02020603050405020304" pitchFamily="18" charset="0"/>
                <a:ea typeface="Times New Roman" panose="02020603050405020304" pitchFamily="18" charset="0"/>
                <a:cs typeface="Times New Roman" panose="02020603050405020304" pitchFamily="18" charset="0"/>
              </a:rPr>
              <a:t>προς τον αληθινά Ύψιστο Θεό και Κύριο, ο οποίος είναι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Εσταυρωμένος και τη ΜΙΜΗΣΗ Εκείνου.</a:t>
            </a:r>
            <a:endParaRPr lang="el-GR" sz="2400" b="1"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sz="2400"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443025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 name="Rectangle 2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4DEAB98-F367-1B95-11FE-E3D70C110A44}"/>
              </a:ext>
            </a:extLst>
          </p:cNvPr>
          <p:cNvSpPr>
            <a:spLocks noGrp="1"/>
          </p:cNvSpPr>
          <p:nvPr>
            <p:ph type="title"/>
          </p:nvPr>
        </p:nvSpPr>
        <p:spPr>
          <a:xfrm>
            <a:off x="466722" y="586855"/>
            <a:ext cx="3201366" cy="3387497"/>
          </a:xfrm>
        </p:spPr>
        <p:txBody>
          <a:bodyPr anchor="b">
            <a:normAutofit/>
          </a:bodyPr>
          <a:lstStyle/>
          <a:p>
            <a:pPr algn="r"/>
            <a:r>
              <a:rPr lang="el-GR" sz="4000" b="1">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Κ</a:t>
            </a:r>
            <a:r>
              <a:rPr lang="el-GR" sz="4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λιμάκωση άλλων θαυμαστών</a:t>
            </a:r>
            <a:r>
              <a:rPr lang="el-GR" sz="400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στην Αφήγηση:</a:t>
            </a:r>
            <a:br>
              <a:rPr lang="el-GR" sz="40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br>
            <a:endParaRPr lang="el-GR" sz="4000">
              <a:solidFill>
                <a:srgbClr val="FFFFFF"/>
              </a:solidFill>
            </a:endParaRPr>
          </a:p>
        </p:txBody>
      </p:sp>
      <p:sp>
        <p:nvSpPr>
          <p:cNvPr id="3" name="Θέση περιεχομένου 2">
            <a:extLst>
              <a:ext uri="{FF2B5EF4-FFF2-40B4-BE49-F238E27FC236}">
                <a16:creationId xmlns:a16="http://schemas.microsoft.com/office/drawing/2014/main" id="{AAB46ACF-FA9A-E9E4-EA49-2EAD83A8C750}"/>
              </a:ext>
            </a:extLst>
          </p:cNvPr>
          <p:cNvSpPr>
            <a:spLocks noGrp="1"/>
          </p:cNvSpPr>
          <p:nvPr>
            <p:ph idx="1"/>
          </p:nvPr>
        </p:nvSpPr>
        <p:spPr>
          <a:xfrm>
            <a:off x="4810259" y="649480"/>
            <a:ext cx="6555347" cy="5546047"/>
          </a:xfrm>
        </p:spPr>
        <p:txBody>
          <a:bodyPr anchor="ctr">
            <a:normAutofit/>
          </a:bodyPr>
          <a:lstStyle/>
          <a:p>
            <a:pPr marL="0" indent="0">
              <a:buNone/>
            </a:pPr>
            <a:endParaRPr lang="el-GR" sz="17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Ενώ είναι άνδρας εκείνος που προσκαλεί τον Π. να μεταβεί στην άλλη όχθη, ο Π. εκπέμπει το μήνυμά του σε </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κάποιες γυναίκες</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και μάλιστα </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εκτός της πόλης</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7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1700" dirty="0" err="1">
                <a:effectLst/>
                <a:latin typeface="Times New Roman" panose="02020603050405020304" pitchFamily="18" charset="0"/>
                <a:ea typeface="Times New Roman" panose="02020603050405020304" pitchFamily="18" charset="0"/>
                <a:cs typeface="Times New Roman" panose="02020603050405020304" pitchFamily="18" charset="0"/>
              </a:rPr>
              <a:t>Εθνοτικά</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αυτή που αποδέχεται τον ευαγγελισμό </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δεν είναι καν </a:t>
            </a:r>
            <a:r>
              <a:rPr lang="el-GR" sz="1700" b="1" dirty="0" err="1">
                <a:effectLst/>
                <a:latin typeface="Times New Roman" panose="02020603050405020304" pitchFamily="18" charset="0"/>
                <a:ea typeface="Times New Roman" panose="02020603050405020304" pitchFamily="18" charset="0"/>
                <a:cs typeface="Times New Roman" panose="02020603050405020304" pitchFamily="18" charset="0"/>
              </a:rPr>
              <a:t>Μακεδόνισσα</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Το όνομά της, όπως ρητά αναφέρει ο σ., παραπέμπει στην καταγωγή της από τα Θυάτειρα της Λυδίας, γνωστή και για την «</a:t>
            </a:r>
            <a:r>
              <a:rPr lang="el-GR" sz="1700" dirty="0" err="1">
                <a:effectLst/>
                <a:latin typeface="Times New Roman" panose="02020603050405020304" pitchFamily="18" charset="0"/>
                <a:ea typeface="Times New Roman" panose="02020603050405020304" pitchFamily="18" charset="0"/>
                <a:cs typeface="Times New Roman" panose="02020603050405020304" pitchFamily="18" charset="0"/>
              </a:rPr>
              <a:t>Ιεζάβελ</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της.</a:t>
            </a:r>
            <a:endParaRPr lang="el-GR" sz="17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Ο Π., παρότι έχουν προηγηθεί πολλές ημέρες σιωπής και το Πνεύμα του Ιησού δύο φορές τον έχει αποτρέψει από τα κηρύξει σε δύο κέντρα της Μικράς Ασίας, στους Φιλίππους </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δεν παρουσιάζεται καθόλου να </a:t>
            </a:r>
            <a:r>
              <a:rPr lang="el-GR" sz="1700" b="1" dirty="0">
                <a:latin typeface="Times New Roman" panose="02020603050405020304" pitchFamily="18" charset="0"/>
                <a:ea typeface="Times New Roman" panose="02020603050405020304" pitchFamily="18" charset="0"/>
                <a:cs typeface="Times New Roman" panose="02020603050405020304" pitchFamily="18" charset="0"/>
              </a:rPr>
              <a:t>ΚΗΡΥΤΤΕΙ</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 λεκτικά «</a:t>
            </a:r>
            <a:r>
              <a:rPr lang="el-GR" sz="1700" b="1" dirty="0" err="1">
                <a:effectLst/>
                <a:latin typeface="Times New Roman" panose="02020603050405020304" pitchFamily="18" charset="0"/>
                <a:ea typeface="Times New Roman" panose="02020603050405020304" pitchFamily="18" charset="0"/>
                <a:cs typeface="Times New Roman" panose="02020603050405020304" pitchFamily="18" charset="0"/>
              </a:rPr>
              <a:t>Χριστόν</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 εσταυρωμένο» και μάλιστα στο Φόρουμ. </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Επίσης </a:t>
            </a:r>
            <a:r>
              <a:rPr lang="el-GR" sz="1700" b="1" dirty="0">
                <a:latin typeface="Times New Roman" panose="02020603050405020304" pitchFamily="18" charset="0"/>
                <a:ea typeface="Times New Roman" panose="02020603050405020304" pitchFamily="18" charset="0"/>
                <a:cs typeface="Times New Roman" panose="02020603050405020304" pitchFamily="18" charset="0"/>
              </a:rPr>
              <a:t>ΔΕΝ</a:t>
            </a:r>
            <a:r>
              <a:rPr lang="el-GR" sz="1700" b="1" dirty="0">
                <a:effectLst/>
                <a:latin typeface="Times New Roman" panose="02020603050405020304" pitchFamily="18" charset="0"/>
                <a:ea typeface="Times New Roman" panose="02020603050405020304" pitchFamily="18" charset="0"/>
                <a:cs typeface="Times New Roman" panose="02020603050405020304" pitchFamily="18" charset="0"/>
              </a:rPr>
              <a:t> επιτελεί θαύματα</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για να «βοηθήσει» τους Μακεδόνες.</a:t>
            </a:r>
            <a:endParaRPr lang="el-GR" sz="17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Ενώ έχει αποτινάξει τη σκόνη, και πάλι, όπως τονίζει ο Χρυσόστομος στο </a:t>
            </a:r>
            <a:r>
              <a:rPr lang="el-GR" sz="1700" dirty="0" err="1">
                <a:effectLst/>
                <a:latin typeface="Times New Roman" panose="02020603050405020304" pitchFamily="18" charset="0"/>
                <a:ea typeface="Times New Roman" panose="02020603050405020304" pitchFamily="18" charset="0"/>
                <a:cs typeface="Times New Roman" panose="02020603050405020304" pitchFamily="18" charset="0"/>
              </a:rPr>
              <a:t>υμπόμνημά</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του στο υπό εξέτασιν χωρίο, «</a:t>
            </a:r>
            <a:r>
              <a:rPr lang="el-GR" sz="1700" dirty="0" err="1">
                <a:effectLst/>
                <a:latin typeface="Times New Roman" panose="02020603050405020304" pitchFamily="18" charset="0"/>
                <a:ea typeface="Times New Roman" panose="02020603050405020304" pitchFamily="18" charset="0"/>
                <a:cs typeface="Times New Roman" panose="02020603050405020304" pitchFamily="18" charset="0"/>
              </a:rPr>
              <a:t>ιουδαΐζει</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Εν προκειμένω έχουμε το δύσκολο ρήμα «</a:t>
            </a:r>
            <a:r>
              <a:rPr lang="el-GR" sz="1700" dirty="0" err="1">
                <a:effectLst/>
                <a:latin typeface="Times New Roman" panose="02020603050405020304" pitchFamily="18" charset="0"/>
                <a:ea typeface="Times New Roman" panose="02020603050405020304" pitchFamily="18" charset="0"/>
                <a:cs typeface="Times New Roman" panose="02020603050405020304" pitchFamily="18" charset="0"/>
              </a:rPr>
              <a:t>ενομίζομεν</a:t>
            </a:r>
            <a:r>
              <a:rPr lang="el-GR" sz="1700" dirty="0">
                <a:effectLst/>
                <a:latin typeface="Times New Roman" panose="02020603050405020304" pitchFamily="18" charset="0"/>
                <a:ea typeface="Times New Roman" panose="02020603050405020304" pitchFamily="18" charset="0"/>
                <a:cs typeface="Times New Roman" panose="02020603050405020304" pitchFamily="18" charset="0"/>
              </a:rPr>
              <a:t>», όπως και ο όρος «Προσευχή» για τη Συναγωγή. </a:t>
            </a:r>
            <a:endParaRPr lang="el-GR" sz="17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sz="1700" dirty="0"/>
          </a:p>
        </p:txBody>
      </p:sp>
    </p:spTree>
    <p:extLst>
      <p:ext uri="{BB962C8B-B14F-4D97-AF65-F5344CB8AC3E}">
        <p14:creationId xmlns:p14="http://schemas.microsoft.com/office/powerpoint/2010/main" val="1195148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Τίτλος 1">
            <a:extLst>
              <a:ext uri="{FF2B5EF4-FFF2-40B4-BE49-F238E27FC236}">
                <a16:creationId xmlns:a16="http://schemas.microsoft.com/office/drawing/2014/main" id="{567FF0F8-2A43-F977-8C12-27881E2D89B8}"/>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dirty="0">
                <a:solidFill>
                  <a:srgbClr val="FFFFFF"/>
                </a:solidFill>
                <a:latin typeface="+mj-lt"/>
                <a:ea typeface="+mj-ea"/>
                <a:cs typeface="+mj-cs"/>
              </a:rPr>
              <a:t> «Χαρα</a:t>
            </a:r>
            <a:r>
              <a:rPr lang="en-US" sz="4800" kern="1200" dirty="0" err="1">
                <a:solidFill>
                  <a:srgbClr val="FFFFFF"/>
                </a:solidFill>
                <a:latin typeface="+mj-lt"/>
                <a:ea typeface="+mj-ea"/>
                <a:cs typeface="+mj-cs"/>
              </a:rPr>
              <a:t>κτήρες</a:t>
            </a:r>
            <a:r>
              <a:rPr lang="en-US" sz="4800" kern="1200" dirty="0">
                <a:solidFill>
                  <a:srgbClr val="FFFFFF"/>
                </a:solidFill>
                <a:latin typeface="+mj-lt"/>
                <a:ea typeface="+mj-ea"/>
                <a:cs typeface="+mj-cs"/>
              </a:rPr>
              <a:t>» </a:t>
            </a:r>
            <a:r>
              <a:rPr lang="en-US" sz="4800" kern="1200" dirty="0" err="1">
                <a:solidFill>
                  <a:srgbClr val="FFFFFF"/>
                </a:solidFill>
                <a:latin typeface="+mj-lt"/>
                <a:ea typeface="+mj-ea"/>
                <a:cs typeface="+mj-cs"/>
              </a:rPr>
              <a:t>Αφήγησης</a:t>
            </a:r>
            <a:r>
              <a:rPr lang="en-US" sz="4800" kern="1200" dirty="0">
                <a:solidFill>
                  <a:srgbClr val="FFFFFF"/>
                </a:solidFill>
                <a:latin typeface="+mj-lt"/>
                <a:ea typeface="+mj-ea"/>
                <a:cs typeface="+mj-cs"/>
              </a:rPr>
              <a:t> και «</a:t>
            </a:r>
            <a:r>
              <a:rPr lang="en-US" sz="4800" kern="1200" dirty="0" err="1">
                <a:solidFill>
                  <a:srgbClr val="FFFFFF"/>
                </a:solidFill>
                <a:latin typeface="+mj-lt"/>
                <a:ea typeface="+mj-ea"/>
                <a:cs typeface="+mj-cs"/>
              </a:rPr>
              <a:t>Ήθος</a:t>
            </a:r>
            <a:r>
              <a:rPr lang="en-US" sz="4800" kern="1200" dirty="0">
                <a:solidFill>
                  <a:srgbClr val="FFFFFF"/>
                </a:solidFill>
                <a:latin typeface="+mj-lt"/>
                <a:ea typeface="+mj-ea"/>
                <a:cs typeface="+mj-cs"/>
              </a:rPr>
              <a:t>»</a:t>
            </a:r>
          </a:p>
        </p:txBody>
      </p:sp>
    </p:spTree>
    <p:extLst>
      <p:ext uri="{BB962C8B-B14F-4D97-AF65-F5344CB8AC3E}">
        <p14:creationId xmlns:p14="http://schemas.microsoft.com/office/powerpoint/2010/main" val="3889974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2A9B03D-D74C-EB1A-BCBA-666E7F264B73}"/>
              </a:ext>
            </a:extLst>
          </p:cNvPr>
          <p:cNvSpPr>
            <a:spLocks noGrp="1"/>
          </p:cNvSpPr>
          <p:nvPr>
            <p:ph type="title"/>
          </p:nvPr>
        </p:nvSpPr>
        <p:spPr>
          <a:xfrm>
            <a:off x="1008184" y="174032"/>
            <a:ext cx="10175631" cy="1111843"/>
          </a:xfrm>
        </p:spPr>
        <p:txBody>
          <a:bodyPr vert="horz" lIns="91440" tIns="45720" rIns="91440" bIns="45720" rtlCol="0" anchor="ctr">
            <a:normAutofit fontScale="90000"/>
          </a:bodyPr>
          <a:lstStyle/>
          <a:p>
            <a:pPr marL="0" marR="0" lvl="0" indent="-228600" eaLnBrk="1" fontAlgn="base" hangingPunct="1">
              <a:lnSpc>
                <a:spcPct val="90000"/>
              </a:lnSpc>
              <a:spcBef>
                <a:spcPct val="0"/>
              </a:spcBef>
              <a:spcAft>
                <a:spcPts val="600"/>
              </a:spcAft>
              <a:tabLst/>
            </a:pPr>
            <a:br>
              <a:rPr kumimoji="0" lang="en-US" altLang="el-GR" sz="4000" b="0" i="0" u="none" strike="noStrike" cap="none" normalizeH="0" baseline="0" dirty="0">
                <a:ln>
                  <a:noFill/>
                </a:ln>
                <a:effectLst/>
                <a:latin typeface="+mn-lt"/>
              </a:rPr>
            </a:br>
            <a:br>
              <a:rPr kumimoji="0" lang="en-US" altLang="el-GR" sz="4000" b="0" i="0" u="none" strike="noStrike" cap="none" normalizeH="0" baseline="0" dirty="0">
                <a:ln>
                  <a:noFill/>
                </a:ln>
                <a:effectLst/>
                <a:latin typeface="+mn-lt"/>
              </a:rPr>
            </a:br>
            <a:r>
              <a:rPr kumimoji="0" lang="en-US" altLang="el-GR" sz="4000" b="1" i="0" u="none" strike="noStrike" cap="none" normalizeH="0" baseline="0" dirty="0">
                <a:ln>
                  <a:noFill/>
                </a:ln>
                <a:effectLst/>
                <a:latin typeface="+mn-lt"/>
              </a:rPr>
              <a:t>ΠΙΝΑΚΑΣ 1: Σύγκριση Λυδίας και παιδίσκης</a:t>
            </a:r>
            <a:br>
              <a:rPr kumimoji="0" lang="en-US" altLang="el-GR" sz="4000" b="0" i="0" u="none" strike="noStrike" cap="none" normalizeH="0" baseline="0" dirty="0">
                <a:ln>
                  <a:noFill/>
                </a:ln>
                <a:effectLst/>
                <a:latin typeface="+mn-lt"/>
              </a:rPr>
            </a:br>
            <a:endParaRPr lang="en-US" sz="4000" kern="1200" dirty="0">
              <a:solidFill>
                <a:schemeClr val="tx1"/>
              </a:solidFill>
              <a:latin typeface="+mj-lt"/>
              <a:ea typeface="+mj-ea"/>
              <a:cs typeface="+mj-cs"/>
            </a:endParaRPr>
          </a:p>
        </p:txBody>
      </p:sp>
      <p:sp>
        <p:nvSpPr>
          <p:cNvPr id="5" name="Rectangle 1">
            <a:extLst>
              <a:ext uri="{FF2B5EF4-FFF2-40B4-BE49-F238E27FC236}">
                <a16:creationId xmlns:a16="http://schemas.microsoft.com/office/drawing/2014/main" id="{F8940C92-9FD3-80E5-7033-EF5FC89DAC56}"/>
              </a:ext>
            </a:extLst>
          </p:cNvPr>
          <p:cNvSpPr>
            <a:spLocks noChangeArrowheads="1"/>
          </p:cNvSpPr>
          <p:nvPr/>
        </p:nvSpPr>
        <p:spPr bwMode="auto">
          <a:xfrm>
            <a:off x="1008184" y="1459907"/>
            <a:ext cx="10175630" cy="76790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algn="ctr" eaLnBrk="1" fontAlgn="base" hangingPunct="1">
              <a:lnSpc>
                <a:spcPct val="90000"/>
              </a:lnSpc>
              <a:spcBef>
                <a:spcPct val="0"/>
              </a:spcBef>
              <a:spcAft>
                <a:spcPts val="600"/>
              </a:spcAft>
              <a:buClrTx/>
              <a:buSzTx/>
              <a:buFont typeface="Arial" panose="020B0604020202020204" pitchFamily="34" charset="0"/>
              <a:buChar char="•"/>
              <a:tabLst/>
            </a:pPr>
            <a:r>
              <a:rPr kumimoji="0" lang="en-US" altLang="el-GR" sz="800" b="0" i="0" u="none" strike="noStrike" cap="none" normalizeH="0" baseline="0" dirty="0">
                <a:ln>
                  <a:noFill/>
                </a:ln>
                <a:effectLst/>
                <a:latin typeface="+mn-lt"/>
              </a:rPr>
              <a:t> </a:t>
            </a:r>
          </a:p>
        </p:txBody>
      </p:sp>
      <p:graphicFrame>
        <p:nvGraphicFramePr>
          <p:cNvPr id="4" name="Θέση περιεχομένου 3">
            <a:extLst>
              <a:ext uri="{FF2B5EF4-FFF2-40B4-BE49-F238E27FC236}">
                <a16:creationId xmlns:a16="http://schemas.microsoft.com/office/drawing/2014/main" id="{9B1C5921-17CB-AC88-6440-57488B544144}"/>
              </a:ext>
            </a:extLst>
          </p:cNvPr>
          <p:cNvGraphicFramePr>
            <a:graphicFrameLocks noGrp="1"/>
          </p:cNvGraphicFramePr>
          <p:nvPr>
            <p:ph idx="1"/>
            <p:extLst>
              <p:ext uri="{D42A27DB-BD31-4B8C-83A1-F6EECF244321}">
                <p14:modId xmlns:p14="http://schemas.microsoft.com/office/powerpoint/2010/main" val="3195805481"/>
              </p:ext>
            </p:extLst>
          </p:nvPr>
        </p:nvGraphicFramePr>
        <p:xfrm>
          <a:off x="315686" y="1459907"/>
          <a:ext cx="10998324" cy="4844638"/>
        </p:xfrm>
        <a:graphic>
          <a:graphicData uri="http://schemas.openxmlformats.org/drawingml/2006/table">
            <a:tbl>
              <a:tblPr firstRow="1" firstCol="1" bandRow="1">
                <a:tableStyleId>{5C22544A-7EE6-4342-B048-85BDC9FD1C3A}</a:tableStyleId>
              </a:tblPr>
              <a:tblGrid>
                <a:gridCol w="5517706">
                  <a:extLst>
                    <a:ext uri="{9D8B030D-6E8A-4147-A177-3AD203B41FA5}">
                      <a16:colId xmlns:a16="http://schemas.microsoft.com/office/drawing/2014/main" val="4256581208"/>
                    </a:ext>
                  </a:extLst>
                </a:gridCol>
                <a:gridCol w="5480618">
                  <a:extLst>
                    <a:ext uri="{9D8B030D-6E8A-4147-A177-3AD203B41FA5}">
                      <a16:colId xmlns:a16="http://schemas.microsoft.com/office/drawing/2014/main" val="315466085"/>
                    </a:ext>
                  </a:extLst>
                </a:gridCol>
              </a:tblGrid>
              <a:tr h="694046">
                <a:tc>
                  <a:txBody>
                    <a:bodyPr/>
                    <a:lstStyle/>
                    <a:p>
                      <a:pPr algn="just">
                        <a:lnSpc>
                          <a:spcPct val="150000"/>
                        </a:lnSpc>
                      </a:pPr>
                      <a:r>
                        <a:rPr lang="el-GR" sz="2400" dirty="0">
                          <a:effectLst/>
                        </a:rPr>
                        <a:t>ΛΥΔΙΑ</a:t>
                      </a:r>
                      <a:endParaRPr lang="el-GR"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tc>
                  <a:txBody>
                    <a:bodyPr/>
                    <a:lstStyle/>
                    <a:p>
                      <a:pPr algn="just">
                        <a:lnSpc>
                          <a:spcPct val="150000"/>
                        </a:lnSpc>
                      </a:pPr>
                      <a:r>
                        <a:rPr lang="el-GR" sz="2400">
                          <a:effectLst/>
                        </a:rPr>
                        <a:t>ΠΑΙΔΙΣΚΗ</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extLst>
                  <a:ext uri="{0D108BD9-81ED-4DB2-BD59-A6C34878D82A}">
                    <a16:rowId xmlns:a16="http://schemas.microsoft.com/office/drawing/2014/main" val="669260983"/>
                  </a:ext>
                </a:extLst>
              </a:tr>
              <a:tr h="694046">
                <a:tc>
                  <a:txBody>
                    <a:bodyPr/>
                    <a:lstStyle/>
                    <a:p>
                      <a:pPr algn="just">
                        <a:lnSpc>
                          <a:spcPct val="150000"/>
                        </a:lnSpc>
                      </a:pPr>
                      <a:r>
                        <a:rPr lang="el-GR" sz="2400">
                          <a:effectLst/>
                        </a:rPr>
                        <a:t>επώνυμη</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tc>
                  <a:txBody>
                    <a:bodyPr/>
                    <a:lstStyle/>
                    <a:p>
                      <a:pPr algn="just">
                        <a:lnSpc>
                          <a:spcPct val="150000"/>
                        </a:lnSpc>
                      </a:pPr>
                      <a:r>
                        <a:rPr lang="el-GR" sz="2400">
                          <a:effectLst/>
                        </a:rPr>
                        <a:t>Ανώνυμη (υποκοριστικό)</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extLst>
                  <a:ext uri="{0D108BD9-81ED-4DB2-BD59-A6C34878D82A}">
                    <a16:rowId xmlns:a16="http://schemas.microsoft.com/office/drawing/2014/main" val="3024885214"/>
                  </a:ext>
                </a:extLst>
              </a:tr>
              <a:tr h="1381250">
                <a:tc>
                  <a:txBody>
                    <a:bodyPr/>
                    <a:lstStyle/>
                    <a:p>
                      <a:pPr algn="just">
                        <a:lnSpc>
                          <a:spcPct val="150000"/>
                        </a:lnSpc>
                      </a:pPr>
                      <a:r>
                        <a:rPr lang="el-GR" sz="2400">
                          <a:effectLst/>
                        </a:rPr>
                        <a:t>πορφυροπώλις</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tc>
                  <a:txBody>
                    <a:bodyPr/>
                    <a:lstStyle/>
                    <a:p>
                      <a:pPr algn="just">
                        <a:lnSpc>
                          <a:spcPct val="150000"/>
                        </a:lnSpc>
                      </a:pPr>
                      <a:r>
                        <a:rPr lang="el-GR" sz="2400" dirty="0">
                          <a:effectLst/>
                        </a:rPr>
                        <a:t>Αντικείμενο εκμετάλλευσης εμπόρων</a:t>
                      </a:r>
                      <a:endParaRPr lang="el-GR"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extLst>
                  <a:ext uri="{0D108BD9-81ED-4DB2-BD59-A6C34878D82A}">
                    <a16:rowId xmlns:a16="http://schemas.microsoft.com/office/drawing/2014/main" val="2025814841"/>
                  </a:ext>
                </a:extLst>
              </a:tr>
              <a:tr h="694046">
                <a:tc>
                  <a:txBody>
                    <a:bodyPr/>
                    <a:lstStyle/>
                    <a:p>
                      <a:pPr algn="just">
                        <a:lnSpc>
                          <a:spcPct val="150000"/>
                        </a:lnSpc>
                      </a:pPr>
                      <a:r>
                        <a:rPr lang="el-GR" sz="2400">
                          <a:effectLst/>
                        </a:rPr>
                        <a:t>Σεβομένη τον Θεό</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tc>
                  <a:txBody>
                    <a:bodyPr/>
                    <a:lstStyle/>
                    <a:p>
                      <a:pPr algn="just">
                        <a:lnSpc>
                          <a:spcPct val="150000"/>
                        </a:lnSpc>
                      </a:pPr>
                      <a:r>
                        <a:rPr lang="el-GR" sz="2400">
                          <a:effectLst/>
                        </a:rPr>
                        <a:t>Υπό την κατοχή του Πύθωνα</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extLst>
                  <a:ext uri="{0D108BD9-81ED-4DB2-BD59-A6C34878D82A}">
                    <a16:rowId xmlns:a16="http://schemas.microsoft.com/office/drawing/2014/main" val="2264030321"/>
                  </a:ext>
                </a:extLst>
              </a:tr>
              <a:tr h="1381250">
                <a:tc>
                  <a:txBody>
                    <a:bodyPr/>
                    <a:lstStyle/>
                    <a:p>
                      <a:pPr algn="just">
                        <a:lnSpc>
                          <a:spcPct val="150000"/>
                        </a:lnSpc>
                      </a:pPr>
                      <a:r>
                        <a:rPr lang="el-GR" sz="2400">
                          <a:effectLst/>
                        </a:rPr>
                        <a:t>Πλαισιώνει αυτή και ο Οίκος της την περικοπή</a:t>
                      </a:r>
                      <a:endParaRPr lang="el-GR" sz="240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tc>
                  <a:txBody>
                    <a:bodyPr/>
                    <a:lstStyle/>
                    <a:p>
                      <a:pPr algn="just">
                        <a:lnSpc>
                          <a:spcPct val="150000"/>
                        </a:lnSpc>
                      </a:pPr>
                      <a:r>
                        <a:rPr lang="el-GR" sz="2400" dirty="0">
                          <a:effectLst/>
                        </a:rPr>
                        <a:t>Χάνεται από το αφηγηματικό προσκήνιο</a:t>
                      </a:r>
                      <a:endParaRPr lang="el-GR"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38281" marR="138281" marT="0" marB="0"/>
                </a:tc>
                <a:extLst>
                  <a:ext uri="{0D108BD9-81ED-4DB2-BD59-A6C34878D82A}">
                    <a16:rowId xmlns:a16="http://schemas.microsoft.com/office/drawing/2014/main" val="3553258279"/>
                  </a:ext>
                </a:extLst>
              </a:tr>
            </a:tbl>
          </a:graphicData>
        </a:graphic>
      </p:graphicFrame>
    </p:spTree>
    <p:extLst>
      <p:ext uri="{BB962C8B-B14F-4D97-AF65-F5344CB8AC3E}">
        <p14:creationId xmlns:p14="http://schemas.microsoft.com/office/powerpoint/2010/main" val="3634743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F3396A8-A3FA-FCAC-209A-6EB14FA00DBF}"/>
              </a:ext>
            </a:extLst>
          </p:cNvPr>
          <p:cNvSpPr>
            <a:spLocks noGrp="1"/>
          </p:cNvSpPr>
          <p:nvPr>
            <p:ph type="title"/>
          </p:nvPr>
        </p:nvSpPr>
        <p:spPr>
          <a:xfrm>
            <a:off x="1008184" y="174032"/>
            <a:ext cx="10175631" cy="1111843"/>
          </a:xfrm>
        </p:spPr>
        <p:txBody>
          <a:bodyPr anchor="ctr">
            <a:normAutofit/>
          </a:bodyPr>
          <a:lstStyle/>
          <a:p>
            <a:pPr marL="0" marR="0" lvl="0" indent="0" algn="ctr" defTabSz="914400" rtl="0" eaLnBrk="0" fontAlgn="base" latinLnBrk="0" hangingPunct="0">
              <a:spcBef>
                <a:spcPct val="0"/>
              </a:spcBef>
              <a:spcAft>
                <a:spcPct val="0"/>
              </a:spcAft>
              <a:buClrTx/>
              <a:buSzTx/>
              <a:buFontTx/>
              <a:buNone/>
              <a:tabLst/>
            </a:pPr>
            <a:r>
              <a:rPr kumimoji="0" lang="el-GR" altLang="el-GR" sz="3700" b="1" i="0" u="none" strike="noStrike" cap="none" normalizeH="0" baseline="0">
                <a:ln>
                  <a:noFill/>
                </a:ln>
                <a:effectLst/>
                <a:latin typeface="Times New Roman" panose="02020603050405020304" pitchFamily="18" charset="0"/>
                <a:ea typeface="Times New Roman" panose="02020603050405020304" pitchFamily="18" charset="0"/>
                <a:cs typeface="Times New Roman" panose="02020603050405020304" pitchFamily="18" charset="0"/>
              </a:rPr>
              <a:t>ΠΙΝΑΚΑΣ 2: Σύγκριση Πύθωνα και «Εμπόρων»</a:t>
            </a:r>
            <a:endParaRPr kumimoji="0" lang="el-GR" altLang="el-GR" sz="3700" b="0" i="0" u="none" strike="noStrike" cap="none" normalizeH="0" baseline="0">
              <a:ln>
                <a:noFill/>
              </a:ln>
              <a:effectLst/>
            </a:endParaRPr>
          </a:p>
          <a:p>
            <a:pPr marL="0" marR="0" lvl="0" indent="0" algn="ctr" defTabSz="914400" rtl="0" eaLnBrk="0" fontAlgn="base" latinLnBrk="0" hangingPunct="0">
              <a:spcBef>
                <a:spcPct val="0"/>
              </a:spcBef>
              <a:spcAft>
                <a:spcPct val="0"/>
              </a:spcAft>
              <a:buClrTx/>
              <a:buSzTx/>
              <a:buFontTx/>
              <a:buNone/>
              <a:tabLst/>
            </a:pPr>
            <a:endParaRPr kumimoji="0" lang="el-GR" altLang="el-GR" sz="3700" b="0" i="0" u="none" strike="noStrike" cap="none" normalizeH="0" baseline="0">
              <a:ln>
                <a:noFill/>
              </a:ln>
              <a:effectLst/>
              <a:latin typeface="Arial" panose="020B0604020202020204" pitchFamily="34" charset="0"/>
            </a:endParaRPr>
          </a:p>
        </p:txBody>
      </p:sp>
      <p:graphicFrame>
        <p:nvGraphicFramePr>
          <p:cNvPr id="8" name="Θέση περιεχομένου 3">
            <a:extLst>
              <a:ext uri="{FF2B5EF4-FFF2-40B4-BE49-F238E27FC236}">
                <a16:creationId xmlns:a16="http://schemas.microsoft.com/office/drawing/2014/main" id="{51110A78-736F-35A5-2559-B07AF8D24ADB}"/>
              </a:ext>
            </a:extLst>
          </p:cNvPr>
          <p:cNvGraphicFramePr>
            <a:graphicFrameLocks/>
          </p:cNvGraphicFramePr>
          <p:nvPr>
            <p:extLst>
              <p:ext uri="{D42A27DB-BD31-4B8C-83A1-F6EECF244321}">
                <p14:modId xmlns:p14="http://schemas.microsoft.com/office/powerpoint/2010/main" val="3992827609"/>
              </p:ext>
            </p:extLst>
          </p:nvPr>
        </p:nvGraphicFramePr>
        <p:xfrm>
          <a:off x="772885" y="1045029"/>
          <a:ext cx="10994572" cy="5259514"/>
        </p:xfrm>
        <a:graphic>
          <a:graphicData uri="http://schemas.openxmlformats.org/drawingml/2006/table">
            <a:tbl>
              <a:tblPr firstRow="1" firstCol="1" bandRow="1">
                <a:tableStyleId>{5C22544A-7EE6-4342-B048-85BDC9FD1C3A}</a:tableStyleId>
              </a:tblPr>
              <a:tblGrid>
                <a:gridCol w="2748643">
                  <a:extLst>
                    <a:ext uri="{9D8B030D-6E8A-4147-A177-3AD203B41FA5}">
                      <a16:colId xmlns:a16="http://schemas.microsoft.com/office/drawing/2014/main" val="4097485512"/>
                    </a:ext>
                  </a:extLst>
                </a:gridCol>
                <a:gridCol w="2748643">
                  <a:extLst>
                    <a:ext uri="{9D8B030D-6E8A-4147-A177-3AD203B41FA5}">
                      <a16:colId xmlns:a16="http://schemas.microsoft.com/office/drawing/2014/main" val="766120035"/>
                    </a:ext>
                  </a:extLst>
                </a:gridCol>
                <a:gridCol w="2748643">
                  <a:extLst>
                    <a:ext uri="{9D8B030D-6E8A-4147-A177-3AD203B41FA5}">
                      <a16:colId xmlns:a16="http://schemas.microsoft.com/office/drawing/2014/main" val="1705889555"/>
                    </a:ext>
                  </a:extLst>
                </a:gridCol>
                <a:gridCol w="2748643">
                  <a:extLst>
                    <a:ext uri="{9D8B030D-6E8A-4147-A177-3AD203B41FA5}">
                      <a16:colId xmlns:a16="http://schemas.microsoft.com/office/drawing/2014/main" val="2332527604"/>
                    </a:ext>
                  </a:extLst>
                </a:gridCol>
              </a:tblGrid>
              <a:tr h="755215">
                <a:tc>
                  <a:txBody>
                    <a:bodyPr/>
                    <a:lstStyle/>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Παιδίσκη και «Πύθων» (&gt; Πυθία + Απόλλων)</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p>
                    <a:p>
                      <a:pPr algn="just">
                        <a:lnSpc>
                          <a:spcPct val="150000"/>
                        </a:lnSpc>
                      </a:pPr>
                      <a:r>
                        <a:rPr lang="el-GR" sz="1200">
                          <a:effectLst/>
                        </a:rPr>
                        <a:t>«Έμποροι Εθνών»</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extLst>
                  <a:ext uri="{0D108BD9-81ED-4DB2-BD59-A6C34878D82A}">
                    <a16:rowId xmlns:a16="http://schemas.microsoft.com/office/drawing/2014/main" val="1091919171"/>
                  </a:ext>
                </a:extLst>
              </a:tr>
              <a:tr h="1496934">
                <a:tc>
                  <a:txBody>
                    <a:bodyPr/>
                    <a:lstStyle/>
                    <a:p>
                      <a:pPr algn="just">
                        <a:lnSpc>
                          <a:spcPct val="150000"/>
                        </a:lnSpc>
                      </a:pPr>
                      <a:r>
                        <a:rPr lang="el-GR" sz="1200" dirty="0">
                          <a:effectLst/>
                        </a:rPr>
                        <a:t> </a:t>
                      </a:r>
                    </a:p>
                    <a:p>
                      <a:pPr algn="just">
                        <a:lnSpc>
                          <a:spcPct val="150000"/>
                        </a:lnSpc>
                      </a:pPr>
                      <a:r>
                        <a:rPr lang="el-GR" sz="1200" dirty="0" err="1">
                          <a:effectLst/>
                        </a:rPr>
                        <a:t>Αποδομούνται</a:t>
                      </a:r>
                      <a:r>
                        <a:rPr lang="el-GR" sz="1200" dirty="0">
                          <a:effectLst/>
                        </a:rPr>
                        <a:t> δύο βασικά νεύρα της </a:t>
                      </a:r>
                      <a:r>
                        <a:rPr lang="el-GR" sz="1200" dirty="0" err="1">
                          <a:effectLst/>
                        </a:rPr>
                        <a:t>Παξ</a:t>
                      </a:r>
                      <a:r>
                        <a:rPr lang="el-GR" sz="1200" dirty="0">
                          <a:effectLst/>
                        </a:rPr>
                        <a:t> </a:t>
                      </a:r>
                      <a:r>
                        <a:rPr lang="el-GR" sz="1200" dirty="0" err="1">
                          <a:effectLst/>
                        </a:rPr>
                        <a:t>Ρομάνα</a:t>
                      </a:r>
                      <a:r>
                        <a:rPr lang="el-GR" sz="1200" dirty="0">
                          <a:effectLst/>
                        </a:rPr>
                        <a:t>: Μαντεία και Ασφάλεια</a:t>
                      </a:r>
                      <a:endParaRPr lang="el-G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p>
                    <a:p>
                      <a:pPr algn="just">
                        <a:lnSpc>
                          <a:spcPct val="150000"/>
                        </a:lnSpc>
                      </a:pPr>
                      <a:r>
                        <a:rPr lang="el-GR" sz="1200">
                          <a:effectLst/>
                        </a:rPr>
                        <a:t>«κατακολουθεί»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p>
                    <a:p>
                      <a:pPr algn="just">
                        <a:lnSpc>
                          <a:spcPct val="150000"/>
                        </a:lnSpc>
                      </a:pPr>
                      <a:r>
                        <a:rPr lang="el-GR" sz="1200">
                          <a:effectLst/>
                        </a:rPr>
                        <a:t>Δια+σύρουν Π. και Σίλα (όχι τους άλλους) στο Φόρουμ</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p>
                    <a:p>
                      <a:pPr algn="just">
                        <a:lnSpc>
                          <a:spcPct val="150000"/>
                        </a:lnSpc>
                      </a:pPr>
                      <a:r>
                        <a:rPr lang="el-GR" sz="1200">
                          <a:effectLst/>
                        </a:rPr>
                        <a:t>«Καθοσίωση» (όπως και ο Κύριος στο Λκ)</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extLst>
                  <a:ext uri="{0D108BD9-81ED-4DB2-BD59-A6C34878D82A}">
                    <a16:rowId xmlns:a16="http://schemas.microsoft.com/office/drawing/2014/main" val="2615664465"/>
                  </a:ext>
                </a:extLst>
              </a:tr>
              <a:tr h="755215">
                <a:tc>
                  <a:txBody>
                    <a:bodyPr/>
                    <a:lstStyle/>
                    <a:p>
                      <a:pPr algn="just">
                        <a:lnSpc>
                          <a:spcPct val="150000"/>
                        </a:lnSpc>
                      </a:pPr>
                      <a:r>
                        <a:rPr lang="el-GR" sz="1200">
                          <a:effectLst/>
                        </a:rPr>
                        <a:t> </a:t>
                      </a:r>
                    </a:p>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«Διαφημίζει»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«Συκοφαντούν»</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extLst>
                  <a:ext uri="{0D108BD9-81ED-4DB2-BD59-A6C34878D82A}">
                    <a16:rowId xmlns:a16="http://schemas.microsoft.com/office/drawing/2014/main" val="3580535277"/>
                  </a:ext>
                </a:extLst>
              </a:tr>
              <a:tr h="1126075">
                <a:tc>
                  <a:txBody>
                    <a:bodyPr/>
                    <a:lstStyle/>
                    <a:p>
                      <a:pPr algn="just">
                        <a:lnSpc>
                          <a:spcPct val="150000"/>
                        </a:lnSpc>
                      </a:pPr>
                      <a:r>
                        <a:rPr lang="el-GR" sz="1200">
                          <a:effectLst/>
                        </a:rPr>
                        <a:t> </a:t>
                      </a:r>
                    </a:p>
                    <a:p>
                      <a:pPr algn="just">
                        <a:lnSpc>
                          <a:spcPct val="150000"/>
                        </a:lnSpc>
                      </a:pPr>
                      <a:r>
                        <a:rPr lang="el-GR" sz="1200">
                          <a:effectLst/>
                        </a:rPr>
                        <a:t>Ο Π. δεν επικαλείται την «ρωμαϊκή του ταυτότητα»!</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dirty="0">
                          <a:effectLst/>
                        </a:rPr>
                        <a:t> </a:t>
                      </a:r>
                    </a:p>
                    <a:p>
                      <a:pPr algn="just">
                        <a:lnSpc>
                          <a:spcPct val="150000"/>
                        </a:lnSpc>
                      </a:pPr>
                      <a:r>
                        <a:rPr lang="el-GR" sz="1200" dirty="0">
                          <a:effectLst/>
                        </a:rPr>
                        <a:t> Δεν αγγίζει</a:t>
                      </a:r>
                      <a:endParaRPr lang="el-G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Ταπεινωτική Μαστίγωση και «Προσήλωση» στον Άδη</a:t>
                      </a:r>
                    </a:p>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p>
                    <a:p>
                      <a:pPr algn="just">
                        <a:lnSpc>
                          <a:spcPct val="150000"/>
                        </a:lnSpc>
                      </a:pPr>
                      <a:r>
                        <a:rPr lang="el-GR" sz="1200">
                          <a:effectLst/>
                        </a:rPr>
                        <a:t>Παραλληλότητα με Σταύρωση</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extLst>
                  <a:ext uri="{0D108BD9-81ED-4DB2-BD59-A6C34878D82A}">
                    <a16:rowId xmlns:a16="http://schemas.microsoft.com/office/drawing/2014/main" val="2510045293"/>
                  </a:ext>
                </a:extLst>
              </a:tr>
              <a:tr h="1126075">
                <a:tc>
                  <a:txBody>
                    <a:bodyPr/>
                    <a:lstStyle/>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n-US" sz="1200">
                          <a:effectLst/>
                        </a:rPr>
                        <a:t> </a:t>
                      </a:r>
                      <a:endParaRPr lang="el-GR" sz="1200">
                        <a:effectLst/>
                      </a:endParaRPr>
                    </a:p>
                    <a:p>
                      <a:pPr algn="just">
                        <a:lnSpc>
                          <a:spcPct val="150000"/>
                        </a:lnSpc>
                      </a:pPr>
                      <a:r>
                        <a:rPr lang="el-GR" sz="1200">
                          <a:effectLst/>
                        </a:rPr>
                        <a:t>Μωρότεροι</a:t>
                      </a:r>
                    </a:p>
                    <a:p>
                      <a:pPr algn="just">
                        <a:lnSpc>
                          <a:spcPct val="150000"/>
                        </a:lnSpc>
                      </a:pPr>
                      <a:r>
                        <a:rPr lang="en-US" sz="1200">
                          <a:effectLst/>
                        </a:rPr>
                        <a:t> </a:t>
                      </a:r>
                      <a:endParaRPr lang="el-GR"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tc>
                  <a:txBody>
                    <a:bodyPr/>
                    <a:lstStyle/>
                    <a:p>
                      <a:pPr algn="just">
                        <a:lnSpc>
                          <a:spcPct val="150000"/>
                        </a:lnSpc>
                      </a:pPr>
                      <a:r>
                        <a:rPr lang="el-GR" sz="1200" dirty="0">
                          <a:effectLst/>
                        </a:rPr>
                        <a:t> </a:t>
                      </a:r>
                      <a:endParaRPr lang="el-G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121" marR="71121" marT="0" marB="0"/>
                </a:tc>
                <a:extLst>
                  <a:ext uri="{0D108BD9-81ED-4DB2-BD59-A6C34878D82A}">
                    <a16:rowId xmlns:a16="http://schemas.microsoft.com/office/drawing/2014/main" val="2485566376"/>
                  </a:ext>
                </a:extLst>
              </a:tr>
            </a:tbl>
          </a:graphicData>
        </a:graphic>
      </p:graphicFrame>
    </p:spTree>
    <p:extLst>
      <p:ext uri="{BB962C8B-B14F-4D97-AF65-F5344CB8AC3E}">
        <p14:creationId xmlns:p14="http://schemas.microsoft.com/office/powerpoint/2010/main" val="3895888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5FD571-C0E2-73BF-D770-1E7B88090833}"/>
              </a:ext>
            </a:extLst>
          </p:cNvPr>
          <p:cNvPicPr>
            <a:picLocks noChangeAspect="1"/>
          </p:cNvPicPr>
          <p:nvPr/>
        </p:nvPicPr>
        <p:blipFill>
          <a:blip r:embed="rId2">
            <a:duotone>
              <a:schemeClr val="bg2">
                <a:shade val="45000"/>
                <a:satMod val="135000"/>
              </a:schemeClr>
              <a:prstClr val="white"/>
            </a:duotone>
          </a:blip>
          <a:srcRect t="15537" b="2046"/>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53A0B46-BBF3-FAFD-8D6B-01A7A9B3EBC8}"/>
              </a:ext>
            </a:extLst>
          </p:cNvPr>
          <p:cNvSpPr>
            <a:spLocks noGrp="1"/>
          </p:cNvSpPr>
          <p:nvPr>
            <p:ph type="title"/>
          </p:nvPr>
        </p:nvSpPr>
        <p:spPr>
          <a:xfrm>
            <a:off x="838200" y="365125"/>
            <a:ext cx="10515600" cy="1325563"/>
          </a:xfrm>
        </p:spPr>
        <p:txBody>
          <a:bodyPr>
            <a:normAutofit/>
          </a:bodyPr>
          <a:lstStyle/>
          <a:p>
            <a:pPr algn="ctr"/>
            <a:r>
              <a:rPr lang="el-GR" dirty="0" err="1"/>
              <a:t>Συν+Αρπαστική</a:t>
            </a:r>
            <a:r>
              <a:rPr lang="el-GR" dirty="0"/>
              <a:t> Αφήγηση</a:t>
            </a:r>
            <a:r>
              <a:rPr lang="en-US" dirty="0"/>
              <a:t>, </a:t>
            </a:r>
            <a:r>
              <a:rPr lang="el-GR" dirty="0"/>
              <a:t>η οποία τοποθετείται</a:t>
            </a:r>
          </a:p>
        </p:txBody>
      </p:sp>
      <p:graphicFrame>
        <p:nvGraphicFramePr>
          <p:cNvPr id="5" name="Θέση περιεχομένου 2">
            <a:extLst>
              <a:ext uri="{FF2B5EF4-FFF2-40B4-BE49-F238E27FC236}">
                <a16:creationId xmlns:a16="http://schemas.microsoft.com/office/drawing/2014/main" id="{539DC768-0C56-679A-D418-3F65F36699EC}"/>
              </a:ext>
            </a:extLst>
          </p:cNvPr>
          <p:cNvGraphicFramePr>
            <a:graphicFrameLocks noGrp="1"/>
          </p:cNvGraphicFramePr>
          <p:nvPr>
            <p:ph idx="1"/>
            <p:extLst>
              <p:ext uri="{D42A27DB-BD31-4B8C-83A1-F6EECF244321}">
                <p14:modId xmlns:p14="http://schemas.microsoft.com/office/powerpoint/2010/main" val="41646665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94051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E6EA3A-6EBC-D0C4-12CC-C17A40126341}"/>
              </a:ext>
            </a:extLst>
          </p:cNvPr>
          <p:cNvSpPr>
            <a:spLocks noGrp="1"/>
          </p:cNvSpPr>
          <p:nvPr>
            <p:ph type="title"/>
          </p:nvPr>
        </p:nvSpPr>
        <p:spPr/>
        <p:txBody>
          <a:bodyPr/>
          <a:lstStyle/>
          <a:p>
            <a:pPr algn="ctr"/>
            <a:r>
              <a:rPr lang="el-GR" dirty="0"/>
              <a:t> «Παύλος»</a:t>
            </a:r>
          </a:p>
        </p:txBody>
      </p:sp>
      <p:sp>
        <p:nvSpPr>
          <p:cNvPr id="3" name="Θέση περιεχομένου 2">
            <a:extLst>
              <a:ext uri="{FF2B5EF4-FFF2-40B4-BE49-F238E27FC236}">
                <a16:creationId xmlns:a16="http://schemas.microsoft.com/office/drawing/2014/main" id="{222D8168-AD28-45C4-A31B-370FE9B3F837}"/>
              </a:ext>
            </a:extLst>
          </p:cNvPr>
          <p:cNvSpPr>
            <a:spLocks noGrp="1"/>
          </p:cNvSpPr>
          <p:nvPr>
            <p:ph idx="1"/>
          </p:nvPr>
        </p:nvSpPr>
        <p:spPr/>
        <p:txBody>
          <a:bodyPr/>
          <a:lstStyle/>
          <a:p>
            <a:endParaRPr lang="el-GR" dirty="0"/>
          </a:p>
          <a:p>
            <a:r>
              <a:rPr lang="en-US" dirty="0"/>
              <a:t>Cursus </a:t>
            </a:r>
            <a:r>
              <a:rPr lang="en-US" dirty="0" err="1"/>
              <a:t>humiliorum</a:t>
            </a:r>
            <a:r>
              <a:rPr lang="en-US" dirty="0"/>
              <a:t> (</a:t>
            </a:r>
            <a:r>
              <a:rPr lang="el-GR" dirty="0"/>
              <a:t>συνεχείς Καταβάσεις – Κενώσεις)</a:t>
            </a:r>
          </a:p>
          <a:p>
            <a:r>
              <a:rPr lang="el-GR" dirty="0"/>
              <a:t>Παρρησία</a:t>
            </a:r>
          </a:p>
          <a:p>
            <a:r>
              <a:rPr lang="el-GR" dirty="0"/>
              <a:t>Φιλία</a:t>
            </a:r>
          </a:p>
          <a:p>
            <a:r>
              <a:rPr lang="el-GR" dirty="0"/>
              <a:t>…….</a:t>
            </a:r>
          </a:p>
        </p:txBody>
      </p:sp>
    </p:spTree>
    <p:extLst>
      <p:ext uri="{BB962C8B-B14F-4D97-AF65-F5344CB8AC3E}">
        <p14:creationId xmlns:p14="http://schemas.microsoft.com/office/powerpoint/2010/main" val="732714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49E8F32-8BCF-8D0C-8C6C-EC92C95E99CD}"/>
              </a:ext>
            </a:extLst>
          </p:cNvPr>
          <p:cNvSpPr>
            <a:spLocks noGrp="1"/>
          </p:cNvSpPr>
          <p:nvPr>
            <p:ph type="title"/>
          </p:nvPr>
        </p:nvSpPr>
        <p:spPr>
          <a:xfrm>
            <a:off x="645065" y="1463040"/>
            <a:ext cx="3796306" cy="2690949"/>
          </a:xfrm>
        </p:spPr>
        <p:txBody>
          <a:bodyPr anchor="t">
            <a:normAutofit/>
          </a:bodyPr>
          <a:lstStyle/>
          <a:p>
            <a:r>
              <a:rPr lang="el-GR" b="1">
                <a:latin typeface="Aptos Display" panose="020B0004020202020204" pitchFamily="34" charset="0"/>
                <a:ea typeface="Times New Roman" panose="02020603050405020304" pitchFamily="18" charset="0"/>
                <a:cs typeface="Times New Roman" panose="02020603050405020304" pitchFamily="18" charset="0"/>
              </a:rPr>
              <a:t>Συμπεράσματα</a:t>
            </a:r>
            <a:r>
              <a:rPr lang="en-GB" b="1">
                <a:latin typeface="Aptos Display" panose="020B0004020202020204" pitchFamily="34" charset="0"/>
                <a:ea typeface="Times New Roman" panose="02020603050405020304" pitchFamily="18" charset="0"/>
                <a:cs typeface="Times New Roman" panose="02020603050405020304" pitchFamily="18" charset="0"/>
              </a:rPr>
              <a:t> 1</a:t>
            </a:r>
            <a:br>
              <a:rPr lang="el-GR" b="1">
                <a:latin typeface="Aptos Display" panose="020B0004020202020204" pitchFamily="34" charset="0"/>
                <a:ea typeface="Times New Roman" panose="02020603050405020304" pitchFamily="18" charset="0"/>
                <a:cs typeface="Times New Roman" panose="02020603050405020304" pitchFamily="18" charset="0"/>
              </a:rPr>
            </a:br>
            <a:endParaRPr lang="el-GR" dirty="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FF3B98FA-A40B-2CB1-6766-A09142E1C87B}"/>
              </a:ext>
            </a:extLst>
          </p:cNvPr>
          <p:cNvSpPr>
            <a:spLocks noGrp="1"/>
          </p:cNvSpPr>
          <p:nvPr>
            <p:ph idx="1"/>
          </p:nvPr>
        </p:nvSpPr>
        <p:spPr>
          <a:xfrm>
            <a:off x="5086436" y="233505"/>
            <a:ext cx="6112169" cy="5529981"/>
          </a:xfrm>
        </p:spPr>
        <p:txBody>
          <a:bodyPr anchor="t">
            <a:normAutofit/>
          </a:bodyPr>
          <a:lstStyle/>
          <a:p>
            <a:pPr marL="161925" indent="-198120" algn="just"/>
            <a:r>
              <a:rPr lang="el-GR" sz="1900" dirty="0">
                <a:effectLst/>
                <a:latin typeface="Times New Roman" panose="02020603050405020304" pitchFamily="18" charset="0"/>
                <a:ea typeface="Times New Roman" panose="02020603050405020304" pitchFamily="18" charset="0"/>
                <a:cs typeface="Arial" panose="020B0604020202020204" pitchFamily="34" charset="0"/>
              </a:rPr>
              <a:t>Ο </a:t>
            </a:r>
            <a:r>
              <a:rPr lang="el-GR" sz="1900" dirty="0" err="1">
                <a:effectLst/>
                <a:latin typeface="Times New Roman" panose="02020603050405020304" pitchFamily="18" charset="0"/>
                <a:ea typeface="Times New Roman" panose="02020603050405020304" pitchFamily="18" charset="0"/>
                <a:cs typeface="Arial" panose="020B0604020202020204" pitchFamily="34" charset="0"/>
              </a:rPr>
              <a:t>ρωμαιόφρων</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 </a:t>
            </a:r>
            <a:r>
              <a:rPr lang="el-GR" sz="1900" dirty="0" err="1">
                <a:effectLst/>
                <a:latin typeface="Times New Roman" panose="02020603050405020304" pitchFamily="18" charset="0"/>
                <a:ea typeface="Times New Roman" panose="02020603050405020304" pitchFamily="18" charset="0"/>
                <a:cs typeface="Arial" panose="020B0604020202020204" pitchFamily="34" charset="0"/>
              </a:rPr>
              <a:t>φιλορωμαίος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Πολύβιος ο </a:t>
            </a:r>
            <a:r>
              <a:rPr lang="el-GR" sz="1900" b="1" i="1" dirty="0" err="1">
                <a:effectLst/>
                <a:latin typeface="Times New Roman" panose="02020603050405020304" pitchFamily="18" charset="0"/>
                <a:ea typeface="Times New Roman" panose="02020603050405020304" pitchFamily="18" charset="0"/>
                <a:cs typeface="Arial" panose="020B0604020202020204" pitchFamily="34" charset="0"/>
              </a:rPr>
              <a:t>Μεγαλοπολίτης</a:t>
            </a:r>
            <a:r>
              <a:rPr lang="el-GR" sz="1900" b="1" i="1" dirty="0">
                <a:effectLst/>
                <a:latin typeface="Times New Roman" panose="02020603050405020304" pitchFamily="18" charset="0"/>
                <a:ea typeface="Times New Roman" panose="02020603050405020304" pitchFamily="18" charset="0"/>
                <a:cs typeface="Arial" panose="020B0604020202020204" pitchFamily="34" charset="0"/>
              </a:rPr>
              <a:t> </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με θητεία στη Ρώμη (στην αυλή του Σκιπίωνα τού Αφρικανού) παρουσίασε τους Ρωμαίους ως </a:t>
            </a:r>
            <a:r>
              <a:rPr lang="el-GR" sz="1900" b="1" dirty="0">
                <a:effectLst/>
                <a:latin typeface="Times New Roman" panose="02020603050405020304" pitchFamily="18" charset="0"/>
                <a:ea typeface="Times New Roman" panose="02020603050405020304" pitchFamily="18" charset="0"/>
                <a:cs typeface="Arial" panose="020B0604020202020204" pitchFamily="34" charset="0"/>
              </a:rPr>
              <a:t>θαύμα της Ιστορίας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που αναδείχθηκε σε 53 χρόνια σε κοσμοκράτειρα – οικουμενική δύναμη σωτήρες των Ελλήνων αποθηριώσεως, οι οποίοι σπαράσσονταν από τους εμφύλιους και είχαν καταντήσει </a:t>
            </a:r>
            <a:r>
              <a:rPr lang="el-GR" sz="1900" b="1" i="1" dirty="0">
                <a:effectLst/>
                <a:latin typeface="Times New Roman" panose="02020603050405020304" pitchFamily="18" charset="0"/>
                <a:ea typeface="Times New Roman" panose="02020603050405020304" pitchFamily="18" charset="0"/>
                <a:cs typeface="Arial" panose="020B0604020202020204" pitchFamily="34" charset="0"/>
              </a:rPr>
              <a:t>θηρι</a:t>
            </a:r>
            <a:r>
              <a:rPr lang="el-GR" sz="1900" b="1" i="1" dirty="0">
                <a:latin typeface="Times New Roman" panose="02020603050405020304" pitchFamily="18" charset="0"/>
                <a:ea typeface="Times New Roman" panose="02020603050405020304" pitchFamily="18" charset="0"/>
                <a:cs typeface="Arial" panose="020B0604020202020204" pitchFamily="34" charset="0"/>
              </a:rPr>
              <a:t>ώ</a:t>
            </a:r>
            <a:r>
              <a:rPr lang="el-GR" sz="1900" b="1" i="1" dirty="0">
                <a:effectLst/>
                <a:latin typeface="Times New Roman" panose="02020603050405020304" pitchFamily="18" charset="0"/>
                <a:ea typeface="Times New Roman" panose="02020603050405020304" pitchFamily="18" charset="0"/>
                <a:cs typeface="Arial" panose="020B0604020202020204" pitchFamily="34" charset="0"/>
              </a:rPr>
              <a:t>δεις,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γι’ αυτό και κατέληγαν στην αυτοκτονία από απελπισία (είχαν παραφρονήσει – πρωτόγονης </a:t>
            </a:r>
            <a:r>
              <a:rPr lang="el-GR" sz="1900" dirty="0" err="1">
                <a:effectLst/>
                <a:latin typeface="Times New Roman" panose="02020603050405020304" pitchFamily="18" charset="0"/>
                <a:ea typeface="Times New Roman" panose="02020603050405020304" pitchFamily="18" charset="0"/>
                <a:cs typeface="Arial" panose="020B0604020202020204" pitchFamily="34" charset="0"/>
              </a:rPr>
              <a:t>αλληλοφαγίας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 ανθρωποφαγίας). Πολιτική </a:t>
            </a:r>
            <a:r>
              <a:rPr lang="el-GR" sz="1900" dirty="0" err="1">
                <a:effectLst/>
                <a:latin typeface="Times New Roman" panose="02020603050405020304" pitchFamily="18" charset="0"/>
                <a:ea typeface="Times New Roman" panose="02020603050405020304" pitchFamily="18" charset="0"/>
                <a:cs typeface="Arial" panose="020B0604020202020204" pitchFamily="34" charset="0"/>
              </a:rPr>
              <a:t>προαίρεσις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των Ρωμαίων (δύναμη πολιτεύματος) και φυσική αναγκαιότητα, </a:t>
            </a:r>
            <a:r>
              <a:rPr lang="el-GR" sz="1900" b="1" dirty="0">
                <a:effectLst/>
                <a:latin typeface="Times New Roman" panose="02020603050405020304" pitchFamily="18" charset="0"/>
                <a:ea typeface="Times New Roman" panose="02020603050405020304" pitchFamily="18" charset="0"/>
                <a:cs typeface="Arial" panose="020B0604020202020204" pitchFamily="34" charset="0"/>
              </a:rPr>
              <a:t>«Ει μη </a:t>
            </a:r>
            <a:r>
              <a:rPr lang="el-GR" sz="1900" b="1" dirty="0" err="1">
                <a:effectLst/>
                <a:latin typeface="Times New Roman" panose="02020603050405020304" pitchFamily="18" charset="0"/>
                <a:ea typeface="Times New Roman" panose="02020603050405020304" pitchFamily="18" charset="0"/>
                <a:cs typeface="Arial" panose="020B0604020202020204" pitchFamily="34" charset="0"/>
              </a:rPr>
              <a:t>ταχεως</a:t>
            </a:r>
            <a:r>
              <a:rPr lang="el-GR" sz="1900" b="1" dirty="0">
                <a:effectLst/>
                <a:latin typeface="Times New Roman" panose="02020603050405020304" pitchFamily="18" charset="0"/>
                <a:ea typeface="Times New Roman" panose="02020603050405020304" pitchFamily="18" charset="0"/>
                <a:cs typeface="Arial" panose="020B0604020202020204" pitchFamily="34" charset="0"/>
              </a:rPr>
              <a:t> </a:t>
            </a:r>
            <a:r>
              <a:rPr lang="el-GR" sz="1900" b="1" dirty="0" err="1">
                <a:effectLst/>
                <a:latin typeface="Times New Roman" panose="02020603050405020304" pitchFamily="18" charset="0"/>
                <a:ea typeface="Times New Roman" panose="02020603050405020304" pitchFamily="18" charset="0"/>
                <a:cs typeface="Arial" panose="020B0604020202020204" pitchFamily="34" charset="0"/>
              </a:rPr>
              <a:t>απολωμεθα</a:t>
            </a:r>
            <a:r>
              <a:rPr lang="el-GR" sz="1900" b="1" dirty="0">
                <a:effectLst/>
                <a:latin typeface="Times New Roman" panose="02020603050405020304" pitchFamily="18" charset="0"/>
                <a:ea typeface="Times New Roman" panose="02020603050405020304" pitchFamily="18" charset="0"/>
                <a:cs typeface="Arial" panose="020B0604020202020204" pitchFamily="34" charset="0"/>
              </a:rPr>
              <a:t> ουκ αν </a:t>
            </a:r>
            <a:r>
              <a:rPr lang="el-GR" sz="1900" b="1" dirty="0" err="1">
                <a:effectLst/>
                <a:latin typeface="Times New Roman" panose="02020603050405020304" pitchFamily="18" charset="0"/>
                <a:ea typeface="Times New Roman" panose="02020603050405020304" pitchFamily="18" charset="0"/>
                <a:cs typeface="Arial" panose="020B0604020202020204" pitchFamily="34" charset="0"/>
              </a:rPr>
              <a:t>εσωθημεν</a:t>
            </a:r>
            <a:r>
              <a:rPr lang="el-GR" sz="1900" b="1" dirty="0">
                <a:effectLst/>
                <a:latin typeface="Times New Roman" panose="02020603050405020304" pitchFamily="18" charset="0"/>
                <a:ea typeface="Times New Roman" panose="02020603050405020304" pitchFamily="18" charset="0"/>
                <a:cs typeface="Arial" panose="020B0604020202020204" pitchFamily="34" charset="0"/>
              </a:rPr>
              <a:t>». </a:t>
            </a:r>
          </a:p>
          <a:p>
            <a:pPr marL="161925" indent="-198120" algn="just"/>
            <a:r>
              <a:rPr lang="el-GR" sz="1900" dirty="0" err="1">
                <a:effectLst/>
                <a:latin typeface="Times New Roman" panose="02020603050405020304" pitchFamily="18" charset="0"/>
                <a:ea typeface="Times New Roman" panose="02020603050405020304" pitchFamily="18" charset="0"/>
                <a:cs typeface="Arial" panose="020B0604020202020204" pitchFamily="34" charset="0"/>
              </a:rPr>
              <a:t>Βεργίλιος</a:t>
            </a:r>
            <a:r>
              <a:rPr lang="el-GR" sz="1900" dirty="0">
                <a:effectLst/>
                <a:latin typeface="Times New Roman" panose="02020603050405020304" pitchFamily="18" charset="0"/>
                <a:ea typeface="Times New Roman" panose="02020603050405020304" pitchFamily="18" charset="0"/>
                <a:cs typeface="Arial" panose="020B0604020202020204" pitchFamily="34" charset="0"/>
              </a:rPr>
              <a:t> (ΑΙΝΕΙΑΔΑ:  Ο ευλαβής Αινείας στον επίλογο της σκοτώνει τον αντίπαλο). </a:t>
            </a:r>
            <a:endParaRPr lang="el-GR" sz="1900" dirty="0">
              <a:latin typeface="Times New Roman" panose="02020603050405020304" pitchFamily="18" charset="0"/>
              <a:ea typeface="Times New Roman" panose="02020603050405020304" pitchFamily="18" charset="0"/>
              <a:cs typeface="Arial" panose="020B0604020202020204" pitchFamily="34" charset="0"/>
            </a:endParaRPr>
          </a:p>
          <a:p>
            <a:pPr marL="161925" indent="-198120" algn="just"/>
            <a:r>
              <a:rPr lang="el-GR" sz="2000" dirty="0">
                <a:effectLst/>
                <a:latin typeface="Times New Roman" panose="02020603050405020304" pitchFamily="18" charset="0"/>
                <a:ea typeface="Times New Roman" panose="02020603050405020304" pitchFamily="18" charset="0"/>
                <a:cs typeface="Arial" panose="020B0604020202020204" pitchFamily="34" charset="0"/>
              </a:rPr>
              <a:t>Ο ίδιος ο Αύγουστος έχει χαράξει σε πέτρα τις δικές του </a:t>
            </a:r>
            <a:r>
              <a:rPr lang="el-GR" sz="2000" b="1" i="1" dirty="0">
                <a:effectLst/>
                <a:latin typeface="Times New Roman" panose="02020603050405020304" pitchFamily="18" charset="0"/>
                <a:ea typeface="Times New Roman" panose="02020603050405020304" pitchFamily="18" charset="0"/>
                <a:cs typeface="Arial" panose="020B0604020202020204" pitchFamily="34" charset="0"/>
              </a:rPr>
              <a:t>Πράξεις</a:t>
            </a:r>
            <a:r>
              <a:rPr lang="el-GR" sz="2000" b="1" dirty="0">
                <a:effectLst/>
                <a:latin typeface="Times New Roman" panose="02020603050405020304" pitchFamily="18" charset="0"/>
                <a:ea typeface="Times New Roman" panose="02020603050405020304" pitchFamily="18" charset="0"/>
                <a:cs typeface="Arial" panose="020B0604020202020204" pitchFamily="34" charset="0"/>
              </a:rPr>
              <a:t>, </a:t>
            </a:r>
            <a:r>
              <a:rPr lang="el-GR" sz="2000" dirty="0">
                <a:effectLst/>
                <a:latin typeface="Times New Roman" panose="02020603050405020304" pitchFamily="18" charset="0"/>
                <a:ea typeface="Times New Roman" panose="02020603050405020304" pitchFamily="18" charset="0"/>
                <a:cs typeface="Arial" panose="020B0604020202020204" pitchFamily="34" charset="0"/>
              </a:rPr>
              <a:t>ώστε οι κάτοικοι της Οικουμένης να εμπεδώσουν την νέα πραγματικότητα που κομίζει σε αυτούς η </a:t>
            </a:r>
            <a:r>
              <a:rPr lang="el-GR" sz="2000" dirty="0" err="1">
                <a:effectLst/>
                <a:latin typeface="Times New Roman" panose="02020603050405020304" pitchFamily="18" charset="0"/>
                <a:ea typeface="Times New Roman" panose="02020603050405020304" pitchFamily="18" charset="0"/>
                <a:cs typeface="Arial" panose="020B0604020202020204" pitchFamily="34" charset="0"/>
              </a:rPr>
              <a:t>Παξ</a:t>
            </a:r>
            <a:r>
              <a:rPr lang="el-GR" sz="2000" dirty="0">
                <a:effectLst/>
                <a:latin typeface="Times New Roman" panose="02020603050405020304" pitchFamily="18" charset="0"/>
                <a:ea typeface="Times New Roman" panose="02020603050405020304" pitchFamily="18" charset="0"/>
                <a:cs typeface="Arial" panose="020B0604020202020204" pitchFamily="34" charset="0"/>
              </a:rPr>
              <a:t> </a:t>
            </a:r>
            <a:r>
              <a:rPr lang="el-GR" sz="2000" dirty="0" err="1">
                <a:effectLst/>
                <a:latin typeface="Times New Roman" panose="02020603050405020304" pitchFamily="18" charset="0"/>
                <a:ea typeface="Times New Roman" panose="02020603050405020304" pitchFamily="18" charset="0"/>
                <a:cs typeface="Arial" panose="020B0604020202020204" pitchFamily="34" charset="0"/>
              </a:rPr>
              <a:t>Αυγούστα</a:t>
            </a:r>
            <a:r>
              <a:rPr lang="el-GR" sz="2000" dirty="0">
                <a:effectLst/>
                <a:latin typeface="Times New Roman" panose="02020603050405020304" pitchFamily="18" charset="0"/>
                <a:ea typeface="Times New Roman" panose="02020603050405020304" pitchFamily="18" charset="0"/>
                <a:cs typeface="Arial" panose="020B0604020202020204" pitchFamily="34" charset="0"/>
              </a:rPr>
              <a:t>.</a:t>
            </a:r>
            <a:endParaRPr lang="el-GR" sz="1900" dirty="0">
              <a:effectLst/>
              <a:latin typeface="Arial" panose="020B0604020202020204" pitchFamily="34" charset="0"/>
              <a:ea typeface="Times New Roman" panose="02020603050405020304" pitchFamily="18" charset="0"/>
            </a:endParaRPr>
          </a:p>
          <a:p>
            <a:endParaRPr lang="el-GR" sz="1900" dirty="0"/>
          </a:p>
        </p:txBody>
      </p:sp>
    </p:spTree>
    <p:extLst>
      <p:ext uri="{BB962C8B-B14F-4D97-AF65-F5344CB8AC3E}">
        <p14:creationId xmlns:p14="http://schemas.microsoft.com/office/powerpoint/2010/main" val="3769937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Arc 16">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5">
            <a:extLst>
              <a:ext uri="{FF2B5EF4-FFF2-40B4-BE49-F238E27FC236}">
                <a16:creationId xmlns:a16="http://schemas.microsoft.com/office/drawing/2014/main" id="{BFF43B55-BECC-EB41-900F-271F26C8B74C}"/>
              </a:ext>
            </a:extLst>
          </p:cNvPr>
          <p:cNvPicPr>
            <a:picLocks noChangeAspect="1"/>
          </p:cNvPicPr>
          <p:nvPr/>
        </p:nvPicPr>
        <p:blipFill>
          <a:blip r:embed="rId2"/>
          <a:srcRect l="25716" r="33592"/>
          <a:stretch/>
        </p:blipFill>
        <p:spPr>
          <a:xfrm>
            <a:off x="1358433" y="511293"/>
            <a:ext cx="3466878" cy="566567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graphicFrame>
        <p:nvGraphicFramePr>
          <p:cNvPr id="5" name="Θέση περιεχομένου 2">
            <a:extLst>
              <a:ext uri="{FF2B5EF4-FFF2-40B4-BE49-F238E27FC236}">
                <a16:creationId xmlns:a16="http://schemas.microsoft.com/office/drawing/2014/main" id="{38EE7AAF-46DB-E603-75BB-BDA1C96042CE}"/>
              </a:ext>
            </a:extLst>
          </p:cNvPr>
          <p:cNvGraphicFramePr>
            <a:graphicFrameLocks noGrp="1"/>
          </p:cNvGraphicFramePr>
          <p:nvPr>
            <p:ph idx="1"/>
            <p:extLst>
              <p:ext uri="{D42A27DB-BD31-4B8C-83A1-F6EECF244321}">
                <p14:modId xmlns:p14="http://schemas.microsoft.com/office/powerpoint/2010/main" val="950851827"/>
              </p:ext>
            </p:extLst>
          </p:nvPr>
        </p:nvGraphicFramePr>
        <p:xfrm>
          <a:off x="5894962" y="794657"/>
          <a:ext cx="5458838" cy="53823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0495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A284CE0-BC13-CEDE-0DE0-CE4A455A7975}"/>
              </a:ext>
            </a:extLst>
          </p:cNvPr>
          <p:cNvSpPr>
            <a:spLocks noGrp="1"/>
          </p:cNvSpPr>
          <p:nvPr>
            <p:ph type="title"/>
          </p:nvPr>
        </p:nvSpPr>
        <p:spPr>
          <a:xfrm>
            <a:off x="1043631" y="809898"/>
            <a:ext cx="9942716" cy="1554480"/>
          </a:xfrm>
        </p:spPr>
        <p:txBody>
          <a:bodyPr anchor="ctr">
            <a:normAutofit/>
          </a:bodyPr>
          <a:lstStyle/>
          <a:p>
            <a:r>
              <a:rPr lang="el-GR" sz="4800" b="1" dirty="0">
                <a:latin typeface="Aptos Display" panose="020B0004020202020204" pitchFamily="34" charset="0"/>
                <a:ea typeface="Times New Roman" panose="02020603050405020304" pitchFamily="18" charset="0"/>
                <a:cs typeface="Times New Roman" panose="02020603050405020304" pitchFamily="18" charset="0"/>
              </a:rPr>
              <a:t>Συμπεράσματα</a:t>
            </a:r>
            <a:r>
              <a:rPr lang="en-GB" sz="4800" b="1" dirty="0">
                <a:latin typeface="Aptos Display" panose="020B0004020202020204" pitchFamily="34" charset="0"/>
                <a:ea typeface="Times New Roman" panose="02020603050405020304" pitchFamily="18" charset="0"/>
                <a:cs typeface="Times New Roman" panose="02020603050405020304" pitchFamily="18" charset="0"/>
              </a:rPr>
              <a:t> </a:t>
            </a:r>
            <a:r>
              <a:rPr lang="el-GR" sz="4800" b="1" dirty="0">
                <a:latin typeface="Aptos Display" panose="020B0004020202020204" pitchFamily="34" charset="0"/>
                <a:ea typeface="Times New Roman" panose="02020603050405020304" pitchFamily="18" charset="0"/>
                <a:cs typeface="Times New Roman" panose="02020603050405020304" pitchFamily="18" charset="0"/>
              </a:rPr>
              <a:t>2</a:t>
            </a:r>
            <a:endParaRPr lang="el-GR" sz="4800" dirty="0"/>
          </a:p>
        </p:txBody>
      </p:sp>
      <p:sp>
        <p:nvSpPr>
          <p:cNvPr id="3" name="Θέση περιεχομένου 2">
            <a:extLst>
              <a:ext uri="{FF2B5EF4-FFF2-40B4-BE49-F238E27FC236}">
                <a16:creationId xmlns:a16="http://schemas.microsoft.com/office/drawing/2014/main" id="{8866329C-1B58-69FC-68B3-935A4EA36022}"/>
              </a:ext>
            </a:extLst>
          </p:cNvPr>
          <p:cNvSpPr>
            <a:spLocks noGrp="1"/>
          </p:cNvSpPr>
          <p:nvPr>
            <p:ph idx="1"/>
          </p:nvPr>
        </p:nvSpPr>
        <p:spPr>
          <a:xfrm>
            <a:off x="640080" y="2704014"/>
            <a:ext cx="10346268" cy="3438166"/>
          </a:xfrm>
        </p:spPr>
        <p:txBody>
          <a:bodyPr anchor="ctr">
            <a:normAutofit/>
          </a:bodyPr>
          <a:lstStyle/>
          <a:p>
            <a:pPr algn="just"/>
            <a:r>
              <a:rPr lang="el-GR" sz="2200" dirty="0">
                <a:effectLst/>
                <a:latin typeface="Times New Roman" panose="02020603050405020304" pitchFamily="18" charset="0"/>
                <a:ea typeface="Times New Roman" panose="02020603050405020304" pitchFamily="18" charset="0"/>
                <a:cs typeface="Arial" panose="020B0604020202020204" pitchFamily="34" charset="0"/>
              </a:rPr>
              <a:t>Ο Λουκάς,</a:t>
            </a:r>
            <a:r>
              <a:rPr lang="en-US" sz="2200" dirty="0">
                <a:effectLst/>
                <a:latin typeface="Times New Roman" panose="02020603050405020304" pitchFamily="18" charset="0"/>
                <a:ea typeface="Times New Roman" panose="02020603050405020304" pitchFamily="18" charset="0"/>
                <a:cs typeface="Arial" panose="020B0604020202020204" pitchFamily="34" charset="0"/>
              </a:rPr>
              <a:t> </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πως απέδειξε πρόσφατα ο </a:t>
            </a:r>
            <a:r>
              <a:rPr lang="en-GB" sz="2200" b="1" dirty="0">
                <a:effectLst/>
                <a:latin typeface="Times New Roman" panose="02020603050405020304" pitchFamily="18" charset="0"/>
                <a:ea typeface="Times New Roman" panose="02020603050405020304" pitchFamily="18" charset="0"/>
                <a:cs typeface="Arial" panose="020B0604020202020204" pitchFamily="34" charset="0"/>
              </a:rPr>
              <a:t>M</a:t>
            </a:r>
            <a:r>
              <a:rPr lang="el-GR" sz="2200" b="1" dirty="0">
                <a:effectLst/>
                <a:latin typeface="Times New Roman" panose="02020603050405020304" pitchFamily="18" charset="0"/>
                <a:ea typeface="Times New Roman" panose="02020603050405020304" pitchFamily="18" charset="0"/>
                <a:cs typeface="Arial" panose="020B0604020202020204" pitchFamily="34" charset="0"/>
              </a:rPr>
              <a:t>. </a:t>
            </a:r>
            <a:r>
              <a:rPr lang="en-GB" sz="2200" b="1" dirty="0" err="1">
                <a:effectLst/>
                <a:latin typeface="Times New Roman" panose="02020603050405020304" pitchFamily="18" charset="0"/>
                <a:ea typeface="Times New Roman" panose="02020603050405020304" pitchFamily="18" charset="0"/>
                <a:cs typeface="Arial" panose="020B0604020202020204" pitchFamily="34" charset="0"/>
              </a:rPr>
              <a:t>Giacobbe</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 αλλά είναι εμφανές και με την υιοθέτηση ήδη από την αρχή του έργου τής γλώσσας των Ο΄, </a:t>
            </a:r>
            <a:r>
              <a:rPr lang="en-GB" sz="2200" dirty="0">
                <a:effectLst/>
                <a:latin typeface="Times New Roman" panose="02020603050405020304" pitchFamily="18" charset="0"/>
                <a:ea typeface="Times New Roman" panose="02020603050405020304" pitchFamily="18" charset="0"/>
                <a:cs typeface="Arial" panose="020B0604020202020204" pitchFamily="34" charset="0"/>
              </a:rPr>
              <a:t>o</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 σ. μιμείται (</a:t>
            </a:r>
            <a:r>
              <a:rPr lang="en-GB" sz="2200" dirty="0" err="1">
                <a:effectLst/>
                <a:latin typeface="Times New Roman" panose="02020603050405020304" pitchFamily="18" charset="0"/>
                <a:ea typeface="Times New Roman" panose="02020603050405020304" pitchFamily="18" charset="0"/>
                <a:cs typeface="Arial" panose="020B0604020202020204" pitchFamily="34" charset="0"/>
              </a:rPr>
              <a:t>imitatio</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 τα βιβλία των </a:t>
            </a:r>
            <a:r>
              <a:rPr lang="el-GR" sz="2200" i="1" dirty="0">
                <a:effectLst/>
                <a:latin typeface="Times New Roman" panose="02020603050405020304" pitchFamily="18" charset="0"/>
                <a:ea typeface="Times New Roman" panose="02020603050405020304" pitchFamily="18" charset="0"/>
                <a:cs typeface="Arial" panose="020B0604020202020204" pitchFamily="34" charset="0"/>
              </a:rPr>
              <a:t>Βασιλειών και των Χρονικών, </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χρησιμοποιώντας</a:t>
            </a:r>
            <a:r>
              <a:rPr lang="el-GR" sz="2200" i="1" dirty="0">
                <a:effectLst/>
                <a:latin typeface="Times New Roman" panose="02020603050405020304" pitchFamily="18" charset="0"/>
                <a:ea typeface="Times New Roman" panose="02020603050405020304" pitchFamily="18" charset="0"/>
                <a:cs typeface="Arial" panose="020B0604020202020204" pitchFamily="34" charset="0"/>
              </a:rPr>
              <a:t> ως </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βασικό σύμβολο του εκτεταμένου έργου του την Οδό (= πορεία). </a:t>
            </a:r>
            <a:endParaRPr lang="en-US" sz="2200" dirty="0">
              <a:effectLst/>
              <a:latin typeface="Times New Roman" panose="02020603050405020304" pitchFamily="18" charset="0"/>
              <a:ea typeface="Times New Roman" panose="02020603050405020304" pitchFamily="18" charset="0"/>
              <a:cs typeface="Arial" panose="020B0604020202020204" pitchFamily="34" charset="0"/>
            </a:endParaRPr>
          </a:p>
          <a:p>
            <a:pPr algn="just"/>
            <a:r>
              <a:rPr lang="el-GR" sz="2200" dirty="0">
                <a:effectLst/>
                <a:latin typeface="Times New Roman" panose="02020603050405020304" pitchFamily="18" charset="0"/>
                <a:ea typeface="Times New Roman" panose="02020603050405020304" pitchFamily="18" charset="0"/>
                <a:cs typeface="Arial" panose="020B0604020202020204" pitchFamily="34" charset="0"/>
              </a:rPr>
              <a:t>Σε αυτό το πλαίσιο, ο Λουκάς </a:t>
            </a:r>
            <a:r>
              <a:rPr lang="el-GR" sz="2200" b="1" dirty="0">
                <a:effectLst/>
                <a:latin typeface="Times New Roman" panose="02020603050405020304" pitchFamily="18" charset="0"/>
                <a:ea typeface="Times New Roman" panose="02020603050405020304" pitchFamily="18" charset="0"/>
                <a:cs typeface="Arial" panose="020B0604020202020204" pitchFamily="34" charset="0"/>
              </a:rPr>
              <a:t>παραδίδει στην τρίτη γενιά των Χριστιανών την δική τους δίτομη «Ιστορία»</a:t>
            </a:r>
            <a:r>
              <a:rPr lang="el-GR" sz="2200" dirty="0">
                <a:effectLst/>
                <a:latin typeface="Times New Roman" panose="02020603050405020304" pitchFamily="18" charset="0"/>
                <a:ea typeface="Times New Roman" panose="02020603050405020304" pitchFamily="18" charset="0"/>
                <a:cs typeface="Arial" panose="020B0604020202020204" pitchFamily="34" charset="0"/>
              </a:rPr>
              <a:t> </a:t>
            </a:r>
            <a:endParaRPr lang="el-GR" sz="2200" dirty="0">
              <a:effectLst/>
              <a:latin typeface="Arial" panose="020B0604020202020204" pitchFamily="34" charset="0"/>
              <a:ea typeface="Times New Roman" panose="02020603050405020304" pitchFamily="18" charset="0"/>
            </a:endParaRPr>
          </a:p>
          <a:p>
            <a:endParaRPr lang="el-GR" sz="22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30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Τίτλος 1">
            <a:extLst>
              <a:ext uri="{FF2B5EF4-FFF2-40B4-BE49-F238E27FC236}">
                <a16:creationId xmlns:a16="http://schemas.microsoft.com/office/drawing/2014/main" id="{544AE31E-C7DA-B4CA-2D91-3C8AB66C2DBF}"/>
              </a:ext>
            </a:extLst>
          </p:cNvPr>
          <p:cNvSpPr>
            <a:spLocks noGrp="1"/>
          </p:cNvSpPr>
          <p:nvPr>
            <p:ph type="title"/>
          </p:nvPr>
        </p:nvSpPr>
        <p:spPr>
          <a:xfrm>
            <a:off x="640080" y="1243013"/>
            <a:ext cx="3855720" cy="4371974"/>
          </a:xfrm>
        </p:spPr>
        <p:txBody>
          <a:bodyPr>
            <a:normAutofit/>
          </a:bodyPr>
          <a:lstStyle/>
          <a:p>
            <a:r>
              <a:rPr lang="el-GR" sz="3600" b="1" dirty="0">
                <a:solidFill>
                  <a:schemeClr val="tx2"/>
                </a:solidFill>
                <a:latin typeface="Aptos Display" panose="020B0004020202020204" pitchFamily="34" charset="0"/>
                <a:ea typeface="Times New Roman" panose="02020603050405020304" pitchFamily="18" charset="0"/>
                <a:cs typeface="Times New Roman" panose="02020603050405020304" pitchFamily="18" charset="0"/>
              </a:rPr>
              <a:t>Συμπεράσματα</a:t>
            </a:r>
            <a:r>
              <a:rPr lang="en-GB" sz="3600" b="1" dirty="0">
                <a:solidFill>
                  <a:schemeClr val="tx2"/>
                </a:solidFill>
                <a:latin typeface="Aptos Display" panose="020B0004020202020204" pitchFamily="34" charset="0"/>
                <a:ea typeface="Times New Roman" panose="02020603050405020304" pitchFamily="18" charset="0"/>
                <a:cs typeface="Times New Roman" panose="02020603050405020304" pitchFamily="18" charset="0"/>
              </a:rPr>
              <a:t> </a:t>
            </a:r>
            <a:r>
              <a:rPr lang="el-GR" sz="3600" b="1" dirty="0">
                <a:solidFill>
                  <a:schemeClr val="tx2"/>
                </a:solidFill>
                <a:latin typeface="Aptos Display" panose="020B0004020202020204" pitchFamily="34" charset="0"/>
                <a:ea typeface="Times New Roman" panose="02020603050405020304" pitchFamily="18" charset="0"/>
                <a:cs typeface="Times New Roman" panose="02020603050405020304" pitchFamily="18" charset="0"/>
              </a:rPr>
              <a:t>3: Ντοκουμέντο </a:t>
            </a:r>
            <a:r>
              <a:rPr lang="el-GR" sz="3600" b="1" i="1" dirty="0">
                <a:solidFill>
                  <a:schemeClr val="tx2"/>
                </a:solidFill>
                <a:latin typeface="Aptos Display" panose="020B0004020202020204" pitchFamily="34" charset="0"/>
                <a:ea typeface="Times New Roman" panose="02020603050405020304" pitchFamily="18" charset="0"/>
                <a:cs typeface="Times New Roman" panose="02020603050405020304" pitchFamily="18" charset="0"/>
              </a:rPr>
              <a:t>Συλλογικής </a:t>
            </a:r>
            <a:r>
              <a:rPr lang="el-GR" sz="3600" b="1" dirty="0">
                <a:solidFill>
                  <a:schemeClr val="tx2"/>
                </a:solidFill>
                <a:latin typeface="Aptos Display" panose="020B0004020202020204" pitchFamily="34" charset="0"/>
                <a:ea typeface="Times New Roman" panose="02020603050405020304" pitchFamily="18" charset="0"/>
                <a:cs typeface="Times New Roman" panose="02020603050405020304" pitchFamily="18" charset="0"/>
              </a:rPr>
              <a:t>Μνήμης και «Φύλλα Πορείας»</a:t>
            </a:r>
            <a:endParaRPr lang="el-GR" sz="3600" dirty="0">
              <a:solidFill>
                <a:schemeClr val="tx2"/>
              </a:solidFill>
            </a:endParaRPr>
          </a:p>
        </p:txBody>
      </p:sp>
      <p:sp>
        <p:nvSpPr>
          <p:cNvPr id="3" name="Θέση περιεχομένου 2">
            <a:extLst>
              <a:ext uri="{FF2B5EF4-FFF2-40B4-BE49-F238E27FC236}">
                <a16:creationId xmlns:a16="http://schemas.microsoft.com/office/drawing/2014/main" id="{D28FE462-FC62-27EC-B117-F62C2F8B587F}"/>
              </a:ext>
            </a:extLst>
          </p:cNvPr>
          <p:cNvSpPr>
            <a:spLocks noGrp="1"/>
          </p:cNvSpPr>
          <p:nvPr>
            <p:ph idx="1"/>
          </p:nvPr>
        </p:nvSpPr>
        <p:spPr>
          <a:xfrm>
            <a:off x="5215811" y="195518"/>
            <a:ext cx="6177613" cy="5839522"/>
          </a:xfrm>
        </p:spPr>
        <p:txBody>
          <a:bodyPr anchor="ctr">
            <a:normAutofit lnSpcReduction="10000"/>
          </a:bodyPr>
          <a:lstStyle/>
          <a:p>
            <a:pPr algn="just"/>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Ολόκληρο το βιβλίο, με το ανοικτό Τέλος και την «γεωγραφική αρχιτεκτονική»  (Ιερουσαλήμ – Σαμάρεια – </a:t>
            </a:r>
            <a:r>
              <a:rPr lang="el-GR" sz="1600" dirty="0">
                <a:solidFill>
                  <a:schemeClr val="tx2"/>
                </a:solidFill>
                <a:latin typeface="Times New Roman" panose="02020603050405020304" pitchFamily="18" charset="0"/>
                <a:ea typeface="Times New Roman" panose="02020603050405020304" pitchFamily="18" charset="0"/>
                <a:cs typeface="Arial" panose="020B0604020202020204" pitchFamily="34" charset="0"/>
              </a:rPr>
              <a:t>Έ</a:t>
            </a:r>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σχατα της Γης)  («Έξοδο» η οποία </a:t>
            </a:r>
            <a:r>
              <a:rPr lang="el-GR" sz="1600" dirty="0" err="1">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προφητεύεται</a:t>
            </a:r>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 ήδη από τη Μεταμόρφωση) αποσκοπεί κατά την άποψή μου στο να χαρίσει στην τρίτη γενιά των χριστιανών ένα </a:t>
            </a:r>
            <a:r>
              <a:rPr lang="el-GR" sz="1600" b="1"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ντοκουμέντο συλλογικής Μνήμης </a:t>
            </a:r>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(όπως επιχείρησε και ο </a:t>
            </a:r>
            <a:r>
              <a:rPr lang="el-GR" sz="1600" dirty="0" err="1">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Βεργίλιος</a:t>
            </a:r>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 με την </a:t>
            </a:r>
            <a:r>
              <a:rPr lang="el-GR" sz="1600" dirty="0" err="1">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Αινειάδα</a:t>
            </a:r>
            <a:r>
              <a:rPr lang="el-GR" sz="1600" dirty="0">
                <a:solidFill>
                  <a:schemeClr val="tx2"/>
                </a:solidFill>
                <a:effectLst/>
                <a:latin typeface="Times New Roman" panose="02020603050405020304" pitchFamily="18" charset="0"/>
                <a:ea typeface="Times New Roman" panose="02020603050405020304" pitchFamily="18" charset="0"/>
                <a:cs typeface="Arial" panose="020B0604020202020204" pitchFamily="34" charset="0"/>
              </a:rPr>
              <a:t>). </a:t>
            </a:r>
          </a:p>
          <a:p>
            <a:pPr lvl="8"/>
            <a:r>
              <a:rPr lang="el-GR" sz="3200" b="1" dirty="0">
                <a:solidFill>
                  <a:schemeClr val="tx2"/>
                </a:solidFill>
              </a:rPr>
              <a:t>Φως από την Ανατολή </a:t>
            </a:r>
            <a:r>
              <a:rPr lang="el-GR" sz="1900" b="1" dirty="0">
                <a:solidFill>
                  <a:schemeClr val="tx2"/>
                </a:solidFill>
              </a:rPr>
              <a:t>(</a:t>
            </a:r>
            <a:r>
              <a:rPr lang="el-GR" sz="1900" b="1" dirty="0" err="1">
                <a:solidFill>
                  <a:schemeClr val="tx2"/>
                </a:solidFill>
              </a:rPr>
              <a:t>Παξ</a:t>
            </a:r>
            <a:r>
              <a:rPr lang="el-GR" sz="1900" b="1" dirty="0">
                <a:solidFill>
                  <a:schemeClr val="tx2"/>
                </a:solidFill>
              </a:rPr>
              <a:t> </a:t>
            </a:r>
            <a:r>
              <a:rPr lang="el-GR" sz="1900" b="1" dirty="0" err="1">
                <a:solidFill>
                  <a:schemeClr val="tx2"/>
                </a:solidFill>
              </a:rPr>
              <a:t>Ντεόρουμ</a:t>
            </a:r>
            <a:r>
              <a:rPr lang="el-GR" sz="1900" b="1" dirty="0">
                <a:solidFill>
                  <a:schemeClr val="tx2"/>
                </a:solidFill>
              </a:rPr>
              <a:t> ?)</a:t>
            </a:r>
            <a:endParaRPr lang="en-US" sz="1900" b="1" dirty="0">
              <a:solidFill>
                <a:schemeClr val="tx2"/>
              </a:solidFill>
            </a:endParaRPr>
          </a:p>
          <a:p>
            <a:pPr marL="0" indent="0">
              <a:buNone/>
            </a:pPr>
            <a:endParaRPr lang="el-GR" sz="1600" dirty="0">
              <a:solidFill>
                <a:schemeClr val="tx2"/>
              </a:solidFill>
              <a:effectLst/>
              <a:latin typeface="Arial" panose="020B0604020202020204" pitchFamily="34" charset="0"/>
              <a:ea typeface="Times New Roman" panose="02020603050405020304" pitchFamily="18" charset="0"/>
            </a:endParaRPr>
          </a:p>
          <a:p>
            <a:r>
              <a:rPr lang="el-GR" sz="1600" dirty="0">
                <a:solidFill>
                  <a:schemeClr val="tx2"/>
                </a:solidFill>
                <a:effectLst/>
                <a:latin typeface="Times New Roman" panose="02020603050405020304" pitchFamily="18" charset="0"/>
                <a:ea typeface="Times New Roman" panose="02020603050405020304" pitchFamily="18" charset="0"/>
              </a:rPr>
              <a:t>Σε μια εποχή κατά την οποία ο Όμηρος ήταν η Π.Δ. και ο Πλάτων η Κ.Δ. του μεσογειακού Κόσμου, ο σ. μέσω της περικοπής των Φιλίππων, </a:t>
            </a:r>
            <a:r>
              <a:rPr lang="el-GR" sz="1600" b="1" dirty="0" err="1">
                <a:solidFill>
                  <a:schemeClr val="tx2"/>
                </a:solidFill>
                <a:effectLst/>
                <a:latin typeface="Times New Roman" panose="02020603050405020304" pitchFamily="18" charset="0"/>
                <a:ea typeface="Times New Roman" panose="02020603050405020304" pitchFamily="18" charset="0"/>
              </a:rPr>
              <a:t>αποδομεί</a:t>
            </a:r>
            <a:r>
              <a:rPr lang="el-GR" sz="1600" b="1" dirty="0">
                <a:solidFill>
                  <a:schemeClr val="tx2"/>
                </a:solidFill>
                <a:effectLst/>
                <a:latin typeface="Times New Roman" panose="02020603050405020304" pitchFamily="18" charset="0"/>
                <a:ea typeface="Times New Roman" panose="02020603050405020304" pitchFamily="18" charset="0"/>
              </a:rPr>
              <a:t> τα βασικά δομικά στοιχεία του </a:t>
            </a:r>
            <a:r>
              <a:rPr lang="el-GR" sz="1600" b="1" dirty="0" err="1">
                <a:solidFill>
                  <a:schemeClr val="tx2"/>
                </a:solidFill>
                <a:effectLst/>
                <a:latin typeface="Times New Roman" panose="02020603050405020304" pitchFamily="18" charset="0"/>
                <a:ea typeface="Times New Roman" panose="02020603050405020304" pitchFamily="18" charset="0"/>
              </a:rPr>
              <a:t>ελληνορρωμαϊκού</a:t>
            </a:r>
            <a:r>
              <a:rPr lang="el-GR" sz="1600" b="1" dirty="0">
                <a:solidFill>
                  <a:schemeClr val="tx2"/>
                </a:solidFill>
                <a:effectLst/>
                <a:latin typeface="Times New Roman" panose="02020603050405020304" pitchFamily="18" charset="0"/>
                <a:ea typeface="Times New Roman" panose="02020603050405020304" pitchFamily="18" charset="0"/>
              </a:rPr>
              <a:t> Πολιτισμού:</a:t>
            </a:r>
            <a:r>
              <a:rPr lang="el-GR" sz="1600" dirty="0">
                <a:solidFill>
                  <a:schemeClr val="tx2"/>
                </a:solidFill>
                <a:effectLst/>
                <a:latin typeface="Times New Roman" panose="02020603050405020304" pitchFamily="18" charset="0"/>
                <a:ea typeface="Times New Roman" panose="02020603050405020304" pitchFamily="18" charset="0"/>
              </a:rPr>
              <a:t> την «Ειρήνη και Ασφάλεια» και όλους τους συμβολισμούς που συνδέονταν με τον Πύθιο Απόλλωνα και την Πυθία. </a:t>
            </a:r>
          </a:p>
          <a:p>
            <a:pPr lvl="1"/>
            <a:r>
              <a:rPr lang="el-GR" sz="1600" dirty="0">
                <a:solidFill>
                  <a:schemeClr val="tx2"/>
                </a:solidFill>
                <a:effectLst/>
                <a:latin typeface="Times New Roman" panose="02020603050405020304" pitchFamily="18" charset="0"/>
                <a:ea typeface="Times New Roman" panose="02020603050405020304" pitchFamily="18" charset="0"/>
              </a:rPr>
              <a:t>Η «πόλις του Φιλίππου» «μικρή Ρώμη» «άγεται και φέρεται» </a:t>
            </a:r>
            <a:r>
              <a:rPr lang="el-GR" sz="1600" b="1" dirty="0">
                <a:solidFill>
                  <a:schemeClr val="tx2"/>
                </a:solidFill>
                <a:effectLst/>
                <a:latin typeface="Times New Roman" panose="02020603050405020304" pitchFamily="18" charset="0"/>
                <a:ea typeface="Times New Roman" panose="02020603050405020304" pitchFamily="18" charset="0"/>
              </a:rPr>
              <a:t>από την </a:t>
            </a:r>
            <a:r>
              <a:rPr lang="el-GR" sz="1600" b="1" i="1" dirty="0">
                <a:solidFill>
                  <a:schemeClr val="tx2"/>
                </a:solidFill>
                <a:effectLst/>
                <a:latin typeface="Times New Roman" panose="02020603050405020304" pitchFamily="18" charset="0"/>
                <a:ea typeface="Times New Roman" panose="02020603050405020304" pitchFamily="18" charset="0"/>
              </a:rPr>
              <a:t>πλεονεξία (= ελπίδα της εργασίας) </a:t>
            </a:r>
            <a:r>
              <a:rPr lang="el-GR" sz="1600" b="1" dirty="0">
                <a:solidFill>
                  <a:schemeClr val="tx2"/>
                </a:solidFill>
                <a:effectLst/>
                <a:latin typeface="Times New Roman" panose="02020603050405020304" pitchFamily="18" charset="0"/>
                <a:ea typeface="Times New Roman" panose="02020603050405020304" pitchFamily="18" charset="0"/>
              </a:rPr>
              <a:t>των «ιερέων της λατρείας»,</a:t>
            </a:r>
            <a:r>
              <a:rPr lang="el-GR" sz="1600" dirty="0">
                <a:solidFill>
                  <a:schemeClr val="tx2"/>
                </a:solidFill>
                <a:effectLst/>
                <a:latin typeface="Times New Roman" panose="02020603050405020304" pitchFamily="18" charset="0"/>
                <a:ea typeface="Times New Roman" panose="02020603050405020304" pitchFamily="18" charset="0"/>
              </a:rPr>
              <a:t> οι οποίοι κινητοποιούν την πλέμπα και ασκούν </a:t>
            </a:r>
            <a:r>
              <a:rPr lang="el-GR" sz="1600" i="1" dirty="0">
                <a:solidFill>
                  <a:schemeClr val="tx2"/>
                </a:solidFill>
                <a:effectLst/>
                <a:latin typeface="Times New Roman" panose="02020603050405020304" pitchFamily="18" charset="0"/>
                <a:ea typeface="Times New Roman" panose="02020603050405020304" pitchFamily="18" charset="0"/>
              </a:rPr>
              <a:t>βία χωρίς δίκη</a:t>
            </a:r>
            <a:r>
              <a:rPr lang="el-GR" sz="1600" dirty="0">
                <a:solidFill>
                  <a:schemeClr val="tx2"/>
                </a:solidFill>
                <a:effectLst/>
                <a:latin typeface="Times New Roman" panose="02020603050405020304" pitchFamily="18" charset="0"/>
                <a:ea typeface="Times New Roman" panose="02020603050405020304" pitchFamily="18" charset="0"/>
              </a:rPr>
              <a:t> σε Ρωμαίους. </a:t>
            </a:r>
          </a:p>
          <a:p>
            <a:pPr lvl="1"/>
            <a:r>
              <a:rPr lang="el-GR" sz="1600" dirty="0">
                <a:solidFill>
                  <a:schemeClr val="tx2"/>
                </a:solidFill>
                <a:effectLst/>
                <a:latin typeface="Times New Roman" panose="02020603050405020304" pitchFamily="18" charset="0"/>
                <a:ea typeface="Times New Roman" panose="02020603050405020304" pitchFamily="18" charset="0"/>
              </a:rPr>
              <a:t>Και ο </a:t>
            </a:r>
            <a:r>
              <a:rPr lang="el-GR" sz="1600" dirty="0" err="1">
                <a:solidFill>
                  <a:schemeClr val="tx2"/>
                </a:solidFill>
                <a:effectLst/>
                <a:latin typeface="Times New Roman" panose="02020603050405020304" pitchFamily="18" charset="0"/>
                <a:ea typeface="Times New Roman" panose="02020603050405020304" pitchFamily="18" charset="0"/>
              </a:rPr>
              <a:t>Πύθων</a:t>
            </a:r>
            <a:r>
              <a:rPr lang="el-GR" sz="1600" dirty="0">
                <a:solidFill>
                  <a:schemeClr val="tx2"/>
                </a:solidFill>
                <a:effectLst/>
                <a:latin typeface="Times New Roman" panose="02020603050405020304" pitchFamily="18" charset="0"/>
                <a:ea typeface="Times New Roman" panose="02020603050405020304" pitchFamily="18" charset="0"/>
              </a:rPr>
              <a:t>, ο Απόλλων (ή </a:t>
            </a:r>
            <a:r>
              <a:rPr lang="el-GR" sz="1600" dirty="0" err="1">
                <a:solidFill>
                  <a:schemeClr val="tx2"/>
                </a:solidFill>
                <a:effectLst/>
                <a:latin typeface="Times New Roman" panose="02020603050405020304" pitchFamily="18" charset="0"/>
                <a:ea typeface="Times New Roman" panose="02020603050405020304" pitchFamily="18" charset="0"/>
              </a:rPr>
              <a:t>Απολλύων</a:t>
            </a:r>
            <a:r>
              <a:rPr lang="el-GR" sz="1600" dirty="0">
                <a:solidFill>
                  <a:schemeClr val="tx2"/>
                </a:solidFill>
                <a:effectLst/>
                <a:latin typeface="Times New Roman" panose="02020603050405020304" pitchFamily="18" charset="0"/>
                <a:ea typeface="Times New Roman" panose="02020603050405020304" pitchFamily="18" charset="0"/>
              </a:rPr>
              <a:t> κατά την Αποκάλυψη) συνδεόταν με τα θεμέλια του </a:t>
            </a:r>
            <a:r>
              <a:rPr lang="el-GR" sz="1600" dirty="0" err="1">
                <a:solidFill>
                  <a:schemeClr val="tx2"/>
                </a:solidFill>
                <a:effectLst/>
                <a:latin typeface="Times New Roman" panose="02020603050405020304" pitchFamily="18" charset="0"/>
                <a:ea typeface="Times New Roman" panose="02020603050405020304" pitchFamily="18" charset="0"/>
              </a:rPr>
              <a:t>ελληνορρωμαϊκού</a:t>
            </a:r>
            <a:r>
              <a:rPr lang="el-GR" sz="1600" dirty="0">
                <a:solidFill>
                  <a:schemeClr val="tx2"/>
                </a:solidFill>
                <a:effectLst/>
                <a:latin typeface="Times New Roman" panose="02020603050405020304" pitchFamily="18" charset="0"/>
                <a:ea typeface="Times New Roman" panose="02020603050405020304" pitchFamily="18" charset="0"/>
              </a:rPr>
              <a:t> πολιτισμού. </a:t>
            </a:r>
            <a:endParaRPr lang="el-GR" sz="1600" dirty="0">
              <a:solidFill>
                <a:schemeClr val="tx2"/>
              </a:solidFill>
            </a:endParaRPr>
          </a:p>
        </p:txBody>
      </p:sp>
    </p:spTree>
    <p:extLst>
      <p:ext uri="{BB962C8B-B14F-4D97-AF65-F5344CB8AC3E}">
        <p14:creationId xmlns:p14="http://schemas.microsoft.com/office/powerpoint/2010/main" val="3259078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F715DD4-407F-8E3D-8D9B-7C27B92B8837}"/>
              </a:ext>
            </a:extLst>
          </p:cNvPr>
          <p:cNvSpPr>
            <a:spLocks noGrp="1"/>
          </p:cNvSpPr>
          <p:nvPr>
            <p:ph type="title"/>
          </p:nvPr>
        </p:nvSpPr>
        <p:spPr>
          <a:xfrm>
            <a:off x="1006900" y="1188637"/>
            <a:ext cx="3141430" cy="4480726"/>
          </a:xfrm>
        </p:spPr>
        <p:txBody>
          <a:bodyPr>
            <a:normAutofit/>
          </a:bodyPr>
          <a:lstStyle/>
          <a:p>
            <a:pPr algn="r"/>
            <a:r>
              <a:rPr lang="el-GR" sz="3600" dirty="0"/>
              <a:t> «Φίλιπποι» και </a:t>
            </a:r>
            <a:r>
              <a:rPr lang="en-US" sz="3600" dirty="0"/>
              <a:t>Pax Christi</a:t>
            </a:r>
            <a:br>
              <a:rPr lang="el-GR" sz="3600" dirty="0"/>
            </a:br>
            <a:r>
              <a:rPr lang="el-GR" sz="3600" dirty="0"/>
              <a:t>Η περικοπή </a:t>
            </a:r>
            <a:r>
              <a:rPr lang="el-GR" sz="3600" dirty="0" err="1"/>
              <a:t>Πρό</a:t>
            </a:r>
            <a:r>
              <a:rPr lang="el-GR" sz="3600" dirty="0"/>
              <a:t>(σ)</a:t>
            </a:r>
            <a:r>
              <a:rPr lang="el-GR" sz="3600" dirty="0" err="1"/>
              <a:t>Κληση</a:t>
            </a:r>
            <a:r>
              <a:rPr lang="el-GR" sz="3600" dirty="0"/>
              <a:t> για μετάβαση από το </a:t>
            </a:r>
            <a:r>
              <a:rPr lang="el-GR" sz="3600" b="1" i="1" dirty="0"/>
              <a:t>μετά </a:t>
            </a:r>
            <a:r>
              <a:rPr lang="el-GR" sz="3600" b="1" i="1" dirty="0" err="1"/>
              <a:t>Χριστόν</a:t>
            </a:r>
            <a:r>
              <a:rPr lang="el-GR" sz="3600" dirty="0"/>
              <a:t> στο </a:t>
            </a:r>
            <a:r>
              <a:rPr lang="el-GR" sz="3600" b="1" i="1" dirty="0"/>
              <a:t>μετά ΧΡΙΣΤΟΥ</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D705BC30-A2A2-BE15-7C32-10473F03A678}"/>
              </a:ext>
            </a:extLst>
          </p:cNvPr>
          <p:cNvSpPr>
            <a:spLocks noGrp="1"/>
          </p:cNvSpPr>
          <p:nvPr>
            <p:ph idx="1"/>
          </p:nvPr>
        </p:nvSpPr>
        <p:spPr>
          <a:xfrm>
            <a:off x="5138928" y="1338729"/>
            <a:ext cx="4795584" cy="4180542"/>
          </a:xfrm>
        </p:spPr>
        <p:txBody>
          <a:bodyPr anchor="ctr">
            <a:normAutofit/>
          </a:bodyPr>
          <a:lstStyle/>
          <a:p>
            <a:endParaRPr lang="en-US" sz="2400" dirty="0"/>
          </a:p>
          <a:p>
            <a:r>
              <a:rPr lang="el-GR" sz="2400" dirty="0"/>
              <a:t>Ευχαριστώ για </a:t>
            </a:r>
            <a:r>
              <a:rPr lang="el-GR" sz="2400"/>
              <a:t>την Ακρόαση</a:t>
            </a:r>
          </a:p>
        </p:txBody>
      </p:sp>
    </p:spTree>
    <p:extLst>
      <p:ext uri="{BB962C8B-B14F-4D97-AF65-F5344CB8AC3E}">
        <p14:creationId xmlns:p14="http://schemas.microsoft.com/office/powerpoint/2010/main" val="27647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40E93D9-F13F-4097-A159-E0A6CEBA8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Τίτλος 1">
            <a:extLst>
              <a:ext uri="{FF2B5EF4-FFF2-40B4-BE49-F238E27FC236}">
                <a16:creationId xmlns:a16="http://schemas.microsoft.com/office/drawing/2014/main" id="{868D8846-0759-B5C0-B2C2-04231DA4BAB3}"/>
              </a:ext>
            </a:extLst>
          </p:cNvPr>
          <p:cNvSpPr>
            <a:spLocks noGrp="1"/>
          </p:cNvSpPr>
          <p:nvPr>
            <p:ph type="title"/>
          </p:nvPr>
        </p:nvSpPr>
        <p:spPr>
          <a:xfrm>
            <a:off x="389916" y="444464"/>
            <a:ext cx="3420305" cy="1906317"/>
          </a:xfrm>
        </p:spPr>
        <p:txBody>
          <a:bodyPr>
            <a:normAutofit/>
          </a:bodyPr>
          <a:lstStyle/>
          <a:p>
            <a:pPr algn="ctr"/>
            <a:r>
              <a:rPr lang="el-GR" sz="2800" dirty="0"/>
              <a:t>Υποτίμηση των </a:t>
            </a:r>
            <a:r>
              <a:rPr lang="el-GR" sz="2800" i="1" dirty="0"/>
              <a:t>Πράξεων</a:t>
            </a:r>
          </a:p>
        </p:txBody>
      </p:sp>
      <p:pic>
        <p:nvPicPr>
          <p:cNvPr id="6" name="Picture 5">
            <a:extLst>
              <a:ext uri="{FF2B5EF4-FFF2-40B4-BE49-F238E27FC236}">
                <a16:creationId xmlns:a16="http://schemas.microsoft.com/office/drawing/2014/main" id="{50705432-61D5-1C0E-3CF5-9875EA915452}"/>
              </a:ext>
            </a:extLst>
          </p:cNvPr>
          <p:cNvPicPr>
            <a:picLocks noChangeAspect="1"/>
          </p:cNvPicPr>
          <p:nvPr/>
        </p:nvPicPr>
        <p:blipFill>
          <a:blip r:embed="rId2"/>
          <a:srcRect l="11366" r="20107" b="1"/>
          <a:stretch/>
        </p:blipFill>
        <p:spPr>
          <a:xfrm>
            <a:off x="20" y="2768743"/>
            <a:ext cx="4278264" cy="4089258"/>
          </a:xfrm>
          <a:prstGeom prst="rect">
            <a:avLst/>
          </a:prstGeom>
        </p:spPr>
      </p:pic>
      <p:sp>
        <p:nvSpPr>
          <p:cNvPr id="12" name="Rectangle 11">
            <a:extLst>
              <a:ext uri="{FF2B5EF4-FFF2-40B4-BE49-F238E27FC236}">
                <a16:creationId xmlns:a16="http://schemas.microsoft.com/office/drawing/2014/main" id="{BA3D150B-ADB5-401D-8304-C7845A1095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768743"/>
            <a:ext cx="4310288"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14" name="Rectangle 13">
            <a:extLst>
              <a:ext uri="{FF2B5EF4-FFF2-40B4-BE49-F238E27FC236}">
                <a16:creationId xmlns:a16="http://schemas.microsoft.com/office/drawing/2014/main" id="{ACD3AB31-A71C-4414-BA05-CF667CBA3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5909" y="3396995"/>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graphicFrame>
        <p:nvGraphicFramePr>
          <p:cNvPr id="5" name="Θέση περιεχομένου 2">
            <a:extLst>
              <a:ext uri="{FF2B5EF4-FFF2-40B4-BE49-F238E27FC236}">
                <a16:creationId xmlns:a16="http://schemas.microsoft.com/office/drawing/2014/main" id="{6404014A-9642-B46E-7666-2B66D3300492}"/>
              </a:ext>
            </a:extLst>
          </p:cNvPr>
          <p:cNvGraphicFramePr>
            <a:graphicFrameLocks noGrp="1"/>
          </p:cNvGraphicFramePr>
          <p:nvPr>
            <p:ph idx="1"/>
            <p:extLst>
              <p:ext uri="{D42A27DB-BD31-4B8C-83A1-F6EECF244321}">
                <p14:modId xmlns:p14="http://schemas.microsoft.com/office/powerpoint/2010/main" val="945814922"/>
              </p:ext>
            </p:extLst>
          </p:nvPr>
        </p:nvGraphicFramePr>
        <p:xfrm>
          <a:off x="5431646" y="678955"/>
          <a:ext cx="5586448" cy="5409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4969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1551DF2B-674D-A7C7-DC5F-F6A077A9D55C}"/>
              </a:ext>
            </a:extLst>
          </p:cNvPr>
          <p:cNvSpPr>
            <a:spLocks noGrp="1"/>
          </p:cNvSpPr>
          <p:nvPr>
            <p:ph type="title"/>
          </p:nvPr>
        </p:nvSpPr>
        <p:spPr>
          <a:xfrm>
            <a:off x="1383564" y="348865"/>
            <a:ext cx="9718111" cy="1576446"/>
          </a:xfrm>
        </p:spPr>
        <p:txBody>
          <a:bodyPr anchor="ctr">
            <a:normAutofit/>
          </a:bodyPr>
          <a:lstStyle/>
          <a:p>
            <a:r>
              <a:rPr lang="el-GR" sz="4000">
                <a:solidFill>
                  <a:srgbClr val="FFFFFF"/>
                </a:solidFill>
              </a:rPr>
              <a:t>«Πληρο+Φορία»</a:t>
            </a:r>
          </a:p>
        </p:txBody>
      </p:sp>
      <p:graphicFrame>
        <p:nvGraphicFramePr>
          <p:cNvPr id="5" name="Θέση περιεχομένου 2">
            <a:extLst>
              <a:ext uri="{FF2B5EF4-FFF2-40B4-BE49-F238E27FC236}">
                <a16:creationId xmlns:a16="http://schemas.microsoft.com/office/drawing/2014/main" id="{FAA10205-35EF-FFF8-1893-AC40E03630D9}"/>
              </a:ext>
            </a:extLst>
          </p:cNvPr>
          <p:cNvGraphicFramePr>
            <a:graphicFrameLocks noGrp="1"/>
          </p:cNvGraphicFramePr>
          <p:nvPr>
            <p:ph idx="1"/>
            <p:extLst>
              <p:ext uri="{D42A27DB-BD31-4B8C-83A1-F6EECF244321}">
                <p14:modId xmlns:p14="http://schemas.microsoft.com/office/powerpoint/2010/main" val="367814468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217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Τίτλος 1">
            <a:extLst>
              <a:ext uri="{FF2B5EF4-FFF2-40B4-BE49-F238E27FC236}">
                <a16:creationId xmlns:a16="http://schemas.microsoft.com/office/drawing/2014/main" id="{10BC515F-EC5B-08F3-8C18-DE153FEC05EE}"/>
              </a:ext>
            </a:extLst>
          </p:cNvPr>
          <p:cNvSpPr>
            <a:spLocks noGrp="1"/>
          </p:cNvSpPr>
          <p:nvPr>
            <p:ph type="title"/>
          </p:nvPr>
        </p:nvSpPr>
        <p:spPr>
          <a:xfrm>
            <a:off x="3880430" y="583345"/>
            <a:ext cx="7160357" cy="4164820"/>
          </a:xfrm>
        </p:spPr>
        <p:txBody>
          <a:bodyPr vert="horz" lIns="91440" tIns="45720" rIns="91440" bIns="45720" rtlCol="0" anchor="t">
            <a:normAutofit/>
          </a:bodyPr>
          <a:lstStyle/>
          <a:p>
            <a:pPr algn="r"/>
            <a:r>
              <a:rPr lang="en-US" sz="8000" kern="1200">
                <a:solidFill>
                  <a:srgbClr val="FFFFFF"/>
                </a:solidFill>
                <a:latin typeface="+mj-lt"/>
                <a:ea typeface="+mj-ea"/>
                <a:cs typeface="+mj-cs"/>
              </a:rPr>
              <a:t> Ι. Τέχνη της Ερμηνείας</a:t>
            </a: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40592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5438908-E91B-9FB3-55A4-6A827C9716BF}"/>
              </a:ext>
            </a:extLst>
          </p:cNvPr>
          <p:cNvSpPr>
            <a:spLocks noGrp="1"/>
          </p:cNvSpPr>
          <p:nvPr>
            <p:ph type="title"/>
          </p:nvPr>
        </p:nvSpPr>
        <p:spPr>
          <a:xfrm>
            <a:off x="466722" y="586855"/>
            <a:ext cx="3201366" cy="3387497"/>
          </a:xfrm>
        </p:spPr>
        <p:txBody>
          <a:bodyPr anchor="b">
            <a:normAutofit/>
          </a:bodyPr>
          <a:lstStyle/>
          <a:p>
            <a:pPr algn="r"/>
            <a:r>
              <a:rPr lang="el-GR" sz="4000" dirty="0">
                <a:solidFill>
                  <a:srgbClr val="FFFFFF"/>
                </a:solidFill>
              </a:rPr>
              <a:t>Διονύσιος </a:t>
            </a:r>
            <a:r>
              <a:rPr lang="el-GR" sz="4000" dirty="0" err="1">
                <a:solidFill>
                  <a:srgbClr val="FFFFFF"/>
                </a:solidFill>
              </a:rPr>
              <a:t>Θραξ</a:t>
            </a:r>
            <a:br>
              <a:rPr lang="el-GR" sz="4000" dirty="0">
                <a:solidFill>
                  <a:srgbClr val="FFFFFF"/>
                </a:solidFill>
              </a:rPr>
            </a:br>
            <a:r>
              <a:rPr lang="el-GR" sz="4000" dirty="0">
                <a:solidFill>
                  <a:srgbClr val="FFFFFF"/>
                </a:solidFill>
              </a:rPr>
              <a:t>(1</a:t>
            </a:r>
            <a:r>
              <a:rPr lang="el-GR" sz="4000" baseline="30000" dirty="0">
                <a:solidFill>
                  <a:srgbClr val="FFFFFF"/>
                </a:solidFill>
              </a:rPr>
              <a:t>ος</a:t>
            </a:r>
            <a:r>
              <a:rPr lang="el-GR" sz="4000" dirty="0">
                <a:solidFill>
                  <a:srgbClr val="FFFFFF"/>
                </a:solidFill>
              </a:rPr>
              <a:t> αι. π.Χ.)</a:t>
            </a:r>
          </a:p>
        </p:txBody>
      </p:sp>
      <p:sp>
        <p:nvSpPr>
          <p:cNvPr id="3" name="Θέση περιεχομένου 2">
            <a:extLst>
              <a:ext uri="{FF2B5EF4-FFF2-40B4-BE49-F238E27FC236}">
                <a16:creationId xmlns:a16="http://schemas.microsoft.com/office/drawing/2014/main" id="{D94EB6C5-5C81-3CCD-F171-809D4815664D}"/>
              </a:ext>
            </a:extLst>
          </p:cNvPr>
          <p:cNvSpPr>
            <a:spLocks noGrp="1"/>
          </p:cNvSpPr>
          <p:nvPr>
            <p:ph idx="1"/>
          </p:nvPr>
        </p:nvSpPr>
        <p:spPr>
          <a:xfrm>
            <a:off x="4810259" y="649480"/>
            <a:ext cx="6555347" cy="5546047"/>
          </a:xfrm>
        </p:spPr>
        <p:txBody>
          <a:bodyPr anchor="ctr">
            <a:normAutofit/>
          </a:bodyPr>
          <a:lstStyle/>
          <a:p>
            <a:pPr>
              <a:spcAft>
                <a:spcPts val="1000"/>
              </a:spcAft>
            </a:pP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Τέχνη Γραμματική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ανάλυση φιλολογική – γλωσσική κειμένων κλασικών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ἐστιν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err="1">
                <a:effectLst/>
                <a:latin typeface="Times New Roman" panose="02020603050405020304" pitchFamily="18" charset="0"/>
                <a:ea typeface="Times New Roman" panose="02020603050405020304" pitchFamily="18" charset="0"/>
                <a:cs typeface="Times New Roman" panose="02020603050405020304" pitchFamily="18" charset="0"/>
              </a:rPr>
              <a:t>ἐμπειρία</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 ενασχόληση εμπειρική)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τῶν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παρὰ</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ποιηταῖς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τε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καὶ</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συγγραφεῦσιν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ὡς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ἐπὶ</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τὸ</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πολὺ</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λεγομένων.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Aft>
                <a:spcPts val="1000"/>
              </a:spcAft>
              <a:buFont typeface="Arial" panose="020B0604020202020204" pitchFamily="34" charset="0"/>
              <a:buChar char="•"/>
              <a:tabLst>
                <a:tab pos="457200" algn="l"/>
              </a:tabLst>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Μέρη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δὲ</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αὐτῆς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ἐστιν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ἕξ</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spcAft>
                <a:spcPts val="1000"/>
              </a:spcAft>
              <a:buFont typeface="Arial" panose="020B0604020202020204" pitchFamily="34" charset="0"/>
              <a:buChar char="•"/>
              <a:tabLst>
                <a:tab pos="914400" algn="l"/>
              </a:tabLst>
            </a:pP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πρῶτον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ἀνάγνωσις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err="1">
                <a:effectLst/>
                <a:latin typeface="Times New Roman" panose="02020603050405020304" pitchFamily="18" charset="0"/>
                <a:ea typeface="Times New Roman" panose="02020603050405020304" pitchFamily="18" charset="0"/>
                <a:cs typeface="Times New Roman" panose="02020603050405020304" pitchFamily="18" charset="0"/>
              </a:rPr>
              <a:t>ἐν+τριβὴς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κατὰ</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προσῳδίαν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spcAft>
                <a:spcPts val="1000"/>
              </a:spcAft>
              <a:buFont typeface="Arial" panose="020B0604020202020204" pitchFamily="34" charset="0"/>
              <a:buChar char="•"/>
              <a:tabLst>
                <a:tab pos="914400" algn="l"/>
              </a:tabLst>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δεύτερον </a:t>
            </a:r>
            <a:r>
              <a:rPr lang="el-GR" sz="2000" b="1" dirty="0" err="1">
                <a:effectLst/>
                <a:latin typeface="Times New Roman" panose="02020603050405020304" pitchFamily="18" charset="0"/>
                <a:ea typeface="Times New Roman" panose="02020603050405020304" pitchFamily="18" charset="0"/>
                <a:cs typeface="Times New Roman" panose="02020603050405020304" pitchFamily="18" charset="0"/>
              </a:rPr>
              <a:t>ἐξήγησις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κατὰ</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τοὺς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i="1" dirty="0" err="1">
                <a:effectLst/>
                <a:latin typeface="Times New Roman" panose="02020603050405020304" pitchFamily="18" charset="0"/>
                <a:ea typeface="Times New Roman" panose="02020603050405020304" pitchFamily="18" charset="0"/>
                <a:cs typeface="Times New Roman" panose="02020603050405020304" pitchFamily="18" charset="0"/>
              </a:rPr>
              <a:t>ἐνυπάρχοντας</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i="1" dirty="0" err="1">
                <a:effectLst/>
                <a:latin typeface="Times New Roman" panose="02020603050405020304" pitchFamily="18" charset="0"/>
                <a:ea typeface="Times New Roman" panose="02020603050405020304" pitchFamily="18" charset="0"/>
                <a:cs typeface="Times New Roman" panose="02020603050405020304" pitchFamily="18" charset="0"/>
              </a:rPr>
              <a:t>ποιητικοὺς</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 τρόπους͵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spcAft>
                <a:spcPts val="1000"/>
              </a:spcAft>
              <a:buFont typeface="Arial" panose="020B0604020202020204" pitchFamily="34" charset="0"/>
              <a:buChar char="•"/>
              <a:tabLst>
                <a:tab pos="914400" algn="l"/>
              </a:tabLst>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τρίτον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γλωσσῶν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τε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καὶ</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cs typeface="Times New Roman" panose="02020603050405020304" pitchFamily="18" charset="0"/>
              </a:rPr>
              <a:t>ἱστοριῶν</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πρόχειρος </a:t>
            </a:r>
            <a:r>
              <a:rPr lang="el-GR" sz="2000" b="1" dirty="0" err="1">
                <a:effectLst/>
                <a:latin typeface="Times New Roman" panose="02020603050405020304" pitchFamily="18" charset="0"/>
                <a:ea typeface="Times New Roman" panose="02020603050405020304" pitchFamily="18" charset="0"/>
                <a:cs typeface="Times New Roman" panose="02020603050405020304" pitchFamily="18" charset="0"/>
              </a:rPr>
              <a:t>ἀπόδοσις</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4356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Τίτλος 1">
            <a:extLst>
              <a:ext uri="{FF2B5EF4-FFF2-40B4-BE49-F238E27FC236}">
                <a16:creationId xmlns:a16="http://schemas.microsoft.com/office/drawing/2014/main" id="{36AF75E5-FA55-D6E0-330E-4A38B537431D}"/>
              </a:ext>
            </a:extLst>
          </p:cNvPr>
          <p:cNvSpPr>
            <a:spLocks noGrp="1"/>
          </p:cNvSpPr>
          <p:nvPr>
            <p:ph type="title"/>
          </p:nvPr>
        </p:nvSpPr>
        <p:spPr>
          <a:xfrm>
            <a:off x="1143000" y="990599"/>
            <a:ext cx="9906000" cy="685800"/>
          </a:xfrm>
        </p:spPr>
        <p:txBody>
          <a:bodyPr anchor="t">
            <a:normAutofit/>
          </a:bodyPr>
          <a:lstStyle/>
          <a:p>
            <a:r>
              <a:rPr lang="el-GR" sz="4000"/>
              <a:t> «Πράξεις Αποστόλων» </a:t>
            </a:r>
          </a:p>
        </p:txBody>
      </p:sp>
      <p:graphicFrame>
        <p:nvGraphicFramePr>
          <p:cNvPr id="5" name="Θέση περιεχομένου 2">
            <a:extLst>
              <a:ext uri="{FF2B5EF4-FFF2-40B4-BE49-F238E27FC236}">
                <a16:creationId xmlns:a16="http://schemas.microsoft.com/office/drawing/2014/main" id="{551292D1-170A-5637-85D8-FC5B9E1B4FC7}"/>
              </a:ext>
            </a:extLst>
          </p:cNvPr>
          <p:cNvGraphicFramePr>
            <a:graphicFrameLocks noGrp="1"/>
          </p:cNvGraphicFramePr>
          <p:nvPr>
            <p:ph idx="1"/>
            <p:extLst>
              <p:ext uri="{D42A27DB-BD31-4B8C-83A1-F6EECF244321}">
                <p14:modId xmlns:p14="http://schemas.microsoft.com/office/powerpoint/2010/main" val="3012443499"/>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7919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Τίτλος 1">
            <a:extLst>
              <a:ext uri="{FF2B5EF4-FFF2-40B4-BE49-F238E27FC236}">
                <a16:creationId xmlns:a16="http://schemas.microsoft.com/office/drawing/2014/main" id="{A4790EAD-C208-AB11-F203-87DF088A2C8D}"/>
              </a:ext>
            </a:extLst>
          </p:cNvPr>
          <p:cNvSpPr>
            <a:spLocks noGrp="1"/>
          </p:cNvSpPr>
          <p:nvPr>
            <p:ph type="title"/>
          </p:nvPr>
        </p:nvSpPr>
        <p:spPr>
          <a:xfrm>
            <a:off x="1143000" y="990599"/>
            <a:ext cx="9906000" cy="685800"/>
          </a:xfrm>
        </p:spPr>
        <p:txBody>
          <a:bodyPr anchor="t">
            <a:normAutofit/>
          </a:bodyPr>
          <a:lstStyle/>
          <a:p>
            <a:r>
              <a:rPr lang="el-GR" sz="4000"/>
              <a:t>«Στο μυαλό και την καρδιά του Λουκά»</a:t>
            </a:r>
          </a:p>
        </p:txBody>
      </p:sp>
      <p:graphicFrame>
        <p:nvGraphicFramePr>
          <p:cNvPr id="5" name="Θέση περιεχομένου 2">
            <a:extLst>
              <a:ext uri="{FF2B5EF4-FFF2-40B4-BE49-F238E27FC236}">
                <a16:creationId xmlns:a16="http://schemas.microsoft.com/office/drawing/2014/main" id="{8667033C-8FC2-6D6F-D7EF-953813FED0A6}"/>
              </a:ext>
            </a:extLst>
          </p:cNvPr>
          <p:cNvGraphicFramePr>
            <a:graphicFrameLocks noGrp="1"/>
          </p:cNvGraphicFramePr>
          <p:nvPr>
            <p:ph idx="1"/>
            <p:extLst>
              <p:ext uri="{D42A27DB-BD31-4B8C-83A1-F6EECF244321}">
                <p14:modId xmlns:p14="http://schemas.microsoft.com/office/powerpoint/2010/main" val="2822067059"/>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005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45A7446F-5E9B-FD8F-D591-5B8A82B70ECA}"/>
              </a:ext>
            </a:extLst>
          </p:cNvPr>
          <p:cNvSpPr>
            <a:spLocks noGrp="1"/>
          </p:cNvSpPr>
          <p:nvPr>
            <p:ph type="title"/>
          </p:nvPr>
        </p:nvSpPr>
        <p:spPr>
          <a:xfrm>
            <a:off x="838200" y="365125"/>
            <a:ext cx="10515600" cy="1325563"/>
          </a:xfrm>
        </p:spPr>
        <p:txBody>
          <a:bodyPr>
            <a:normAutofit/>
          </a:bodyPr>
          <a:lstStyle/>
          <a:p>
            <a:r>
              <a:rPr lang="el-GR" b="1" dirty="0">
                <a:latin typeface="Times New Roman" panose="02020603050405020304" pitchFamily="18" charset="0"/>
                <a:ea typeface="Times New Roman" panose="02020603050405020304" pitchFamily="18" charset="0"/>
              </a:rPr>
              <a:t>Σιμωνίδης </a:t>
            </a:r>
            <a:r>
              <a:rPr lang="el-GR" b="1" dirty="0" err="1">
                <a:latin typeface="Times New Roman" panose="02020603050405020304" pitchFamily="18" charset="0"/>
                <a:ea typeface="Times New Roman" panose="02020603050405020304" pitchFamily="18" charset="0"/>
              </a:rPr>
              <a:t>Κείος</a:t>
            </a:r>
            <a:r>
              <a:rPr lang="el-GR" b="1" dirty="0">
                <a:latin typeface="Times New Roman" panose="02020603050405020304" pitchFamily="18" charset="0"/>
                <a:ea typeface="Times New Roman" panose="02020603050405020304" pitchFamily="18" charset="0"/>
              </a:rPr>
              <a:t> (556 π.Χ. - 469 π.Χ.)</a:t>
            </a:r>
            <a:endParaRPr lang="el-GR"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8FC4ED4E-615E-F75D-029D-9E70A6B4B6D7}"/>
              </a:ext>
            </a:extLst>
          </p:cNvPr>
          <p:cNvSpPr>
            <a:spLocks noGrp="1"/>
          </p:cNvSpPr>
          <p:nvPr>
            <p:ph idx="1"/>
          </p:nvPr>
        </p:nvSpPr>
        <p:spPr>
          <a:xfrm>
            <a:off x="838200" y="1825625"/>
            <a:ext cx="10515600" cy="4351338"/>
          </a:xfrm>
        </p:spPr>
        <p:txBody>
          <a:bodyPr>
            <a:normAutofit/>
          </a:bodyPr>
          <a:lstStyle/>
          <a:p>
            <a:r>
              <a:rPr lang="el-GR" sz="2600" b="1" dirty="0">
                <a:effectLst/>
                <a:latin typeface="Times New Roman" panose="02020603050405020304" pitchFamily="18" charset="0"/>
                <a:ea typeface="Times New Roman" panose="02020603050405020304" pitchFamily="18" charset="0"/>
              </a:rPr>
              <a:t>Κανόνες της </a:t>
            </a:r>
            <a:r>
              <a:rPr lang="el-GR" sz="2600" b="1" i="1" dirty="0">
                <a:effectLst/>
                <a:latin typeface="Times New Roman" panose="02020603050405020304" pitchFamily="18" charset="0"/>
                <a:ea typeface="Times New Roman" panose="02020603050405020304" pitchFamily="18" charset="0"/>
              </a:rPr>
              <a:t>Μνημοτεχνικής</a:t>
            </a:r>
            <a:r>
              <a:rPr lang="el-GR" sz="2600" dirty="0">
                <a:effectLst/>
                <a:latin typeface="Times New Roman" panose="02020603050405020304" pitchFamily="18" charset="0"/>
                <a:ea typeface="Times New Roman" panose="02020603050405020304" pitchFamily="18" charset="0"/>
              </a:rPr>
              <a:t>, της Τέχνης της Μνημοσύνης (= της μητέρας των Μουσών, δηλ. των επιστημών και των τεχνών). </a:t>
            </a:r>
          </a:p>
          <a:p>
            <a:pPr algn="just"/>
            <a:r>
              <a:rPr lang="el-GR" sz="2600" dirty="0">
                <a:effectLst/>
                <a:latin typeface="Times New Roman" panose="02020603050405020304" pitchFamily="18" charset="0"/>
                <a:ea typeface="Times New Roman" panose="02020603050405020304" pitchFamily="18" charset="0"/>
              </a:rPr>
              <a:t>Όπως αναφέρει ο πρώτος «επιστήμων» της τέχνης, σε συνδυασμό με ένα συγκλονιστικό καταστροφικό γεγονός, η απομνημόνευση κειμένων απαιτεί </a:t>
            </a:r>
            <a:r>
              <a:rPr lang="el-GR" sz="2600" b="1" dirty="0">
                <a:effectLst/>
                <a:latin typeface="Times New Roman" panose="02020603050405020304" pitchFamily="18" charset="0"/>
                <a:ea typeface="Times New Roman" panose="02020603050405020304" pitchFamily="18" charset="0"/>
              </a:rPr>
              <a:t>«θέσεις» και εικόνες</a:t>
            </a:r>
            <a:r>
              <a:rPr lang="el-GR" sz="2600" dirty="0">
                <a:effectLst/>
                <a:latin typeface="Times New Roman" panose="02020603050405020304" pitchFamily="18" charset="0"/>
                <a:ea typeface="Times New Roman" panose="02020603050405020304" pitchFamily="18" charset="0"/>
              </a:rPr>
              <a:t> (</a:t>
            </a:r>
            <a:r>
              <a:rPr lang="en-GB" sz="2600" dirty="0">
                <a:effectLst/>
                <a:latin typeface="Times New Roman" panose="02020603050405020304" pitchFamily="18" charset="0"/>
                <a:ea typeface="Times New Roman" panose="02020603050405020304" pitchFamily="18" charset="0"/>
              </a:rPr>
              <a:t>loci</a:t>
            </a:r>
            <a:r>
              <a:rPr lang="el-GR" sz="2600" dirty="0">
                <a:effectLst/>
                <a:latin typeface="Times New Roman" panose="02020603050405020304" pitchFamily="18" charset="0"/>
                <a:ea typeface="Times New Roman" panose="02020603050405020304" pitchFamily="18" charset="0"/>
              </a:rPr>
              <a:t> &amp; </a:t>
            </a:r>
            <a:r>
              <a:rPr lang="en-GB" sz="2600" dirty="0">
                <a:effectLst/>
                <a:latin typeface="Times New Roman" panose="02020603050405020304" pitchFamily="18" charset="0"/>
                <a:ea typeface="Times New Roman" panose="02020603050405020304" pitchFamily="18" charset="0"/>
              </a:rPr>
              <a:t>imagines</a:t>
            </a:r>
            <a:r>
              <a:rPr lang="el-GR" sz="2600" dirty="0">
                <a:effectLst/>
                <a:latin typeface="Times New Roman" panose="02020603050405020304" pitchFamily="18" charset="0"/>
                <a:ea typeface="Times New Roman" panose="02020603050405020304" pitchFamily="18" charset="0"/>
              </a:rPr>
              <a:t>), όπως είναι μια κέρινη πλάκα και τα γράμματα χαραγμένα πάνω της. Αυτό επιβεβαιώνουν και οι </a:t>
            </a:r>
            <a:r>
              <a:rPr lang="el-GR" sz="2600" dirty="0" err="1">
                <a:effectLst/>
                <a:latin typeface="Times New Roman" panose="02020603050405020304" pitchFamily="18" charset="0"/>
                <a:ea typeface="Times New Roman" panose="02020603050405020304" pitchFamily="18" charset="0"/>
              </a:rPr>
              <a:t>Κικέρωνας</a:t>
            </a:r>
            <a:r>
              <a:rPr lang="el-GR" sz="2600" dirty="0">
                <a:effectLst/>
                <a:latin typeface="Times New Roman" panose="02020603050405020304" pitchFamily="18" charset="0"/>
                <a:ea typeface="Times New Roman" panose="02020603050405020304" pitchFamily="18" charset="0"/>
              </a:rPr>
              <a:t>, </a:t>
            </a:r>
            <a:r>
              <a:rPr lang="el-GR" sz="2600" dirty="0" err="1">
                <a:effectLst/>
                <a:latin typeface="Times New Roman" panose="02020603050405020304" pitchFamily="18" charset="0"/>
                <a:ea typeface="Times New Roman" panose="02020603050405020304" pitchFamily="18" charset="0"/>
              </a:rPr>
              <a:t>Κοϊντιλιανός</a:t>
            </a:r>
            <a:r>
              <a:rPr lang="el-GR" sz="2600" dirty="0">
                <a:effectLst/>
                <a:latin typeface="Times New Roman" panose="02020603050405020304" pitchFamily="18" charset="0"/>
                <a:ea typeface="Times New Roman" panose="02020603050405020304" pitchFamily="18" charset="0"/>
              </a:rPr>
              <a:t> [ ….] </a:t>
            </a:r>
          </a:p>
          <a:p>
            <a:pPr lvl="8" algn="just"/>
            <a:r>
              <a:rPr lang="el-GR" sz="3600" dirty="0">
                <a:latin typeface="Times New Roman" panose="02020603050405020304" pitchFamily="18" charset="0"/>
              </a:rPr>
              <a:t>«</a:t>
            </a:r>
            <a:r>
              <a:rPr lang="el-GR" sz="3600" dirty="0" err="1">
                <a:latin typeface="Times New Roman" panose="02020603050405020304" pitchFamily="18" charset="0"/>
              </a:rPr>
              <a:t>Όψις</a:t>
            </a:r>
            <a:r>
              <a:rPr lang="el-GR" sz="3600" dirty="0">
                <a:latin typeface="Times New Roman" panose="02020603050405020304" pitchFamily="18" charset="0"/>
              </a:rPr>
              <a:t>» – Σκηνικό Φιλίππων!!!</a:t>
            </a:r>
          </a:p>
          <a:p>
            <a:endParaRPr lang="el-GR" sz="2600" dirty="0"/>
          </a:p>
        </p:txBody>
      </p:sp>
    </p:spTree>
    <p:extLst>
      <p:ext uri="{BB962C8B-B14F-4D97-AF65-F5344CB8AC3E}">
        <p14:creationId xmlns:p14="http://schemas.microsoft.com/office/powerpoint/2010/main" val="351949174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133</TotalTime>
  <Words>1972</Words>
  <Application>Microsoft Office PowerPoint</Application>
  <PresentationFormat>Ευρεία οθόνη</PresentationFormat>
  <Paragraphs>148</Paragraphs>
  <Slides>25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25</vt:i4>
      </vt:variant>
    </vt:vector>
  </HeadingPairs>
  <TitlesOfParts>
    <vt:vector size="32" baseType="lpstr">
      <vt:lpstr>Aptos</vt:lpstr>
      <vt:lpstr>Aptos Display</vt:lpstr>
      <vt:lpstr>Arial</vt:lpstr>
      <vt:lpstr>Calibri</vt:lpstr>
      <vt:lpstr>Palatino Linotype</vt:lpstr>
      <vt:lpstr>Times New Roman</vt:lpstr>
      <vt:lpstr>Θέμα του Office</vt:lpstr>
      <vt:lpstr>Ἡ ἔλευση καὶ ἡ παρουσία τοῦ Παύλου στη «μικρή Ρώμη», την Κολωνία των Φιλίππων στην καρδιά των (επονομαζομένων) Πράξεων</vt:lpstr>
      <vt:lpstr>Συν+Αρπαστική Αφήγηση, η οποία τοποθετείται</vt:lpstr>
      <vt:lpstr>Υποτίμηση των Πράξεων</vt:lpstr>
      <vt:lpstr>«Πληρο+Φορία»</vt:lpstr>
      <vt:lpstr> Ι. Τέχνη της Ερμηνείας</vt:lpstr>
      <vt:lpstr>Διονύσιος Θραξ (1ος αι. π.Χ.)</vt:lpstr>
      <vt:lpstr> «Πράξεις Αποστόλων» </vt:lpstr>
      <vt:lpstr>«Στο μυαλό και την καρδιά του Λουκά»</vt:lpstr>
      <vt:lpstr>Σιμωνίδης Κείος (556 π.Χ. - 469 π.Χ.)</vt:lpstr>
      <vt:lpstr> ΙΙ.Η ΠΕΡΙΚΟΠΗ ΤΩΝ ΦΙΛΙΠΠΩΝ</vt:lpstr>
      <vt:lpstr>Αφήγημα - Βιογραφία</vt:lpstr>
      <vt:lpstr>Η «Πλοκή» της Περικοπής</vt:lpstr>
      <vt:lpstr> «Μίμηση» και «Σύγκριση:  Διακειμενικότητα και ΕνδοΚειμενικότητα</vt:lpstr>
      <vt:lpstr>Παράδοξα 1 </vt:lpstr>
      <vt:lpstr>Παράδοξα 2</vt:lpstr>
      <vt:lpstr>Κλιμάκωση άλλων θαυμαστών στην Αφήγηση: </vt:lpstr>
      <vt:lpstr> «Χαρακτήρες» Αφήγησης και «Ήθος»</vt:lpstr>
      <vt:lpstr>  ΠΙΝΑΚΑΣ 1: Σύγκριση Λυδίας και παιδίσκης </vt:lpstr>
      <vt:lpstr>ΠΙΝΑΚΑΣ 2: Σύγκριση Πύθωνα και «Εμπόρων» </vt:lpstr>
      <vt:lpstr> «Παύλος»</vt:lpstr>
      <vt:lpstr>Συμπεράσματα 1 </vt:lpstr>
      <vt:lpstr>Παρουσίαση του PowerPoint</vt:lpstr>
      <vt:lpstr>Συμπεράσματα 2</vt:lpstr>
      <vt:lpstr>Συμπεράσματα 3: Ντοκουμέντο Συλλογικής Μνήμης και «Φύλλα Πορείας»</vt:lpstr>
      <vt:lpstr> «Φίλιπποι» και Pax Christi Η περικοπή Πρό(σ)Κληση για μετάβαση από το μετά Χριστόν στο μετά ΧΡΙΣΤΟΥ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Sotirios Despotis</dc:creator>
  <cp:lastModifiedBy>Sotirios Despotis</cp:lastModifiedBy>
  <cp:revision>3</cp:revision>
  <dcterms:created xsi:type="dcterms:W3CDTF">2024-09-13T06:29:53Z</dcterms:created>
  <dcterms:modified xsi:type="dcterms:W3CDTF">2024-09-27T05:40:14Z</dcterms:modified>
</cp:coreProperties>
</file>