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72" r:id="rId3"/>
    <p:sldId id="259" r:id="rId4"/>
    <p:sldId id="257" r:id="rId5"/>
    <p:sldId id="258" r:id="rId6"/>
    <p:sldId id="262" r:id="rId7"/>
    <p:sldId id="261" r:id="rId8"/>
    <p:sldId id="260" r:id="rId9"/>
    <p:sldId id="263" r:id="rId10"/>
    <p:sldId id="264" r:id="rId11"/>
    <p:sldId id="265" r:id="rId12"/>
    <p:sldId id="267" r:id="rId13"/>
    <p:sldId id="269" r:id="rId14"/>
    <p:sldId id="268" r:id="rId15"/>
    <p:sldId id="266" r:id="rId16"/>
    <p:sldId id="270" r:id="rId17"/>
    <p:sldId id="271" r:id="rId18"/>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34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6AFE1E1-135D-4542-B567-636C0A2887DE}"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CE53E001-69AE-455E-B7FC-9A3D8DA78292}">
      <dgm:prSet/>
      <dgm:spPr/>
      <dgm:t>
        <a:bodyPr/>
        <a:lstStyle/>
        <a:p>
          <a:r>
            <a:rPr lang="el-GR"/>
            <a:t>Οι τρεις κουλτούρες </a:t>
          </a:r>
          <a:endParaRPr lang="en-US"/>
        </a:p>
      </dgm:t>
    </dgm:pt>
    <dgm:pt modelId="{8AF372A9-C7B4-488E-84DE-2270DE6DD433}" type="parTrans" cxnId="{E65EA41E-E189-4687-8E41-6E3F111E8B28}">
      <dgm:prSet/>
      <dgm:spPr/>
      <dgm:t>
        <a:bodyPr/>
        <a:lstStyle/>
        <a:p>
          <a:endParaRPr lang="en-US"/>
        </a:p>
      </dgm:t>
    </dgm:pt>
    <dgm:pt modelId="{35113A74-72DE-4152-BB86-C71F4D9FBC34}" type="sibTrans" cxnId="{E65EA41E-E189-4687-8E41-6E3F111E8B28}">
      <dgm:prSet/>
      <dgm:spPr/>
      <dgm:t>
        <a:bodyPr/>
        <a:lstStyle/>
        <a:p>
          <a:endParaRPr lang="en-US"/>
        </a:p>
      </dgm:t>
    </dgm:pt>
    <dgm:pt modelId="{0473C549-4A3B-4A60-8D60-4BEA94EB332D}">
      <dgm:prSet/>
      <dgm:spPr/>
      <dgm:t>
        <a:bodyPr/>
        <a:lstStyle/>
        <a:p>
          <a:r>
            <a:rPr lang="el-GR"/>
            <a:t>Το πνεύμα μιας εποχής και η βιωμένη αίσθηση</a:t>
          </a:r>
          <a:endParaRPr lang="en-US"/>
        </a:p>
      </dgm:t>
    </dgm:pt>
    <dgm:pt modelId="{8983711F-D962-409E-8C63-163AB8606434}" type="parTrans" cxnId="{4552E716-49B2-4AA3-8E10-FA52195B78AA}">
      <dgm:prSet/>
      <dgm:spPr/>
      <dgm:t>
        <a:bodyPr/>
        <a:lstStyle/>
        <a:p>
          <a:endParaRPr lang="en-US"/>
        </a:p>
      </dgm:t>
    </dgm:pt>
    <dgm:pt modelId="{5DC904B5-0ABC-45CB-9B62-DAC604876C60}" type="sibTrans" cxnId="{4552E716-49B2-4AA3-8E10-FA52195B78AA}">
      <dgm:prSet/>
      <dgm:spPr/>
      <dgm:t>
        <a:bodyPr/>
        <a:lstStyle/>
        <a:p>
          <a:endParaRPr lang="en-US"/>
        </a:p>
      </dgm:t>
    </dgm:pt>
    <dgm:pt modelId="{926260CB-B7DF-4701-BCF1-35FED35796FD}">
      <dgm:prSet/>
      <dgm:spPr/>
      <dgm:t>
        <a:bodyPr/>
        <a:lstStyle/>
        <a:p>
          <a:r>
            <a:rPr lang="el-GR"/>
            <a:t>Η δομή της αίσθησης  </a:t>
          </a:r>
          <a:endParaRPr lang="en-US"/>
        </a:p>
      </dgm:t>
    </dgm:pt>
    <dgm:pt modelId="{11C7D675-B28D-41B5-A575-6001F1C58593}" type="parTrans" cxnId="{63F60279-5914-4884-9C5D-50F46DC9080A}">
      <dgm:prSet/>
      <dgm:spPr/>
      <dgm:t>
        <a:bodyPr/>
        <a:lstStyle/>
        <a:p>
          <a:endParaRPr lang="en-US"/>
        </a:p>
      </dgm:t>
    </dgm:pt>
    <dgm:pt modelId="{51A88A54-F7C2-4144-B1DE-E159449B4CB6}" type="sibTrans" cxnId="{63F60279-5914-4884-9C5D-50F46DC9080A}">
      <dgm:prSet/>
      <dgm:spPr/>
      <dgm:t>
        <a:bodyPr/>
        <a:lstStyle/>
        <a:p>
          <a:endParaRPr lang="en-US"/>
        </a:p>
      </dgm:t>
    </dgm:pt>
    <dgm:pt modelId="{B6D36A25-463B-42C9-B7DE-8D5C153592DD}">
      <dgm:prSet/>
      <dgm:spPr/>
      <dgm:t>
        <a:bodyPr/>
        <a:lstStyle/>
        <a:p>
          <a:r>
            <a:rPr lang="el-GR"/>
            <a:t>Τα τρία επίπεδα της κουλτούρας</a:t>
          </a:r>
          <a:endParaRPr lang="en-US"/>
        </a:p>
      </dgm:t>
    </dgm:pt>
    <dgm:pt modelId="{5408C6DC-AA74-4C99-867D-CD67A102EEE5}" type="parTrans" cxnId="{8797FE68-ABDB-4749-8AA0-C8C71F97D9A5}">
      <dgm:prSet/>
      <dgm:spPr/>
      <dgm:t>
        <a:bodyPr/>
        <a:lstStyle/>
        <a:p>
          <a:endParaRPr lang="en-US"/>
        </a:p>
      </dgm:t>
    </dgm:pt>
    <dgm:pt modelId="{AAB42773-1563-4848-BAAD-8C488B77A6B9}" type="sibTrans" cxnId="{8797FE68-ABDB-4749-8AA0-C8C71F97D9A5}">
      <dgm:prSet/>
      <dgm:spPr/>
      <dgm:t>
        <a:bodyPr/>
        <a:lstStyle/>
        <a:p>
          <a:endParaRPr lang="en-US"/>
        </a:p>
      </dgm:t>
    </dgm:pt>
    <dgm:pt modelId="{9A66F418-80CE-4442-9AEE-7108CD0D2AB1}" type="pres">
      <dgm:prSet presAssocID="{A6AFE1E1-135D-4542-B567-636C0A2887DE}" presName="vert0" presStyleCnt="0">
        <dgm:presLayoutVars>
          <dgm:dir/>
          <dgm:animOne val="branch"/>
          <dgm:animLvl val="lvl"/>
        </dgm:presLayoutVars>
      </dgm:prSet>
      <dgm:spPr/>
    </dgm:pt>
    <dgm:pt modelId="{59A49F4F-E436-48B0-8CF6-1E3BD0A55575}" type="pres">
      <dgm:prSet presAssocID="{CE53E001-69AE-455E-B7FC-9A3D8DA78292}" presName="thickLine" presStyleLbl="alignNode1" presStyleIdx="0" presStyleCnt="4"/>
      <dgm:spPr/>
    </dgm:pt>
    <dgm:pt modelId="{3B86645C-F038-4664-AE31-B8C817443511}" type="pres">
      <dgm:prSet presAssocID="{CE53E001-69AE-455E-B7FC-9A3D8DA78292}" presName="horz1" presStyleCnt="0"/>
      <dgm:spPr/>
    </dgm:pt>
    <dgm:pt modelId="{244A61E2-ED3E-484F-B9E6-416B0DB92B42}" type="pres">
      <dgm:prSet presAssocID="{CE53E001-69AE-455E-B7FC-9A3D8DA78292}" presName="tx1" presStyleLbl="revTx" presStyleIdx="0" presStyleCnt="4"/>
      <dgm:spPr/>
    </dgm:pt>
    <dgm:pt modelId="{D0799711-A855-41DF-B6D5-C715904AEE63}" type="pres">
      <dgm:prSet presAssocID="{CE53E001-69AE-455E-B7FC-9A3D8DA78292}" presName="vert1" presStyleCnt="0"/>
      <dgm:spPr/>
    </dgm:pt>
    <dgm:pt modelId="{1A1AC8CA-999D-4FA2-A361-F41EBEE54B0D}" type="pres">
      <dgm:prSet presAssocID="{0473C549-4A3B-4A60-8D60-4BEA94EB332D}" presName="thickLine" presStyleLbl="alignNode1" presStyleIdx="1" presStyleCnt="4"/>
      <dgm:spPr/>
    </dgm:pt>
    <dgm:pt modelId="{12312192-FA78-4CCB-84F3-D6646DBEDD7D}" type="pres">
      <dgm:prSet presAssocID="{0473C549-4A3B-4A60-8D60-4BEA94EB332D}" presName="horz1" presStyleCnt="0"/>
      <dgm:spPr/>
    </dgm:pt>
    <dgm:pt modelId="{FE930D4E-E10F-4D22-98CC-C38211D7A7D3}" type="pres">
      <dgm:prSet presAssocID="{0473C549-4A3B-4A60-8D60-4BEA94EB332D}" presName="tx1" presStyleLbl="revTx" presStyleIdx="1" presStyleCnt="4"/>
      <dgm:spPr/>
    </dgm:pt>
    <dgm:pt modelId="{2A72063B-DDA3-4B48-982C-62941657EF4B}" type="pres">
      <dgm:prSet presAssocID="{0473C549-4A3B-4A60-8D60-4BEA94EB332D}" presName="vert1" presStyleCnt="0"/>
      <dgm:spPr/>
    </dgm:pt>
    <dgm:pt modelId="{FAB3F558-6A23-4B9F-B004-6822C0F5C1A5}" type="pres">
      <dgm:prSet presAssocID="{926260CB-B7DF-4701-BCF1-35FED35796FD}" presName="thickLine" presStyleLbl="alignNode1" presStyleIdx="2" presStyleCnt="4"/>
      <dgm:spPr/>
    </dgm:pt>
    <dgm:pt modelId="{465F70A4-B4DF-4758-8BE9-6FCBE748A871}" type="pres">
      <dgm:prSet presAssocID="{926260CB-B7DF-4701-BCF1-35FED35796FD}" presName="horz1" presStyleCnt="0"/>
      <dgm:spPr/>
    </dgm:pt>
    <dgm:pt modelId="{03320BA8-47F3-469B-A89E-0770EB7489B5}" type="pres">
      <dgm:prSet presAssocID="{926260CB-B7DF-4701-BCF1-35FED35796FD}" presName="tx1" presStyleLbl="revTx" presStyleIdx="2" presStyleCnt="4"/>
      <dgm:spPr/>
    </dgm:pt>
    <dgm:pt modelId="{7F506CE0-D2BA-45BE-BBFB-F508A05192CD}" type="pres">
      <dgm:prSet presAssocID="{926260CB-B7DF-4701-BCF1-35FED35796FD}" presName="vert1" presStyleCnt="0"/>
      <dgm:spPr/>
    </dgm:pt>
    <dgm:pt modelId="{3FF791FA-642F-40CA-90F9-C2CA33E40C33}" type="pres">
      <dgm:prSet presAssocID="{B6D36A25-463B-42C9-B7DE-8D5C153592DD}" presName="thickLine" presStyleLbl="alignNode1" presStyleIdx="3" presStyleCnt="4"/>
      <dgm:spPr/>
    </dgm:pt>
    <dgm:pt modelId="{DB277F59-5E9D-4A8F-BCA0-E02ADEE95E45}" type="pres">
      <dgm:prSet presAssocID="{B6D36A25-463B-42C9-B7DE-8D5C153592DD}" presName="horz1" presStyleCnt="0"/>
      <dgm:spPr/>
    </dgm:pt>
    <dgm:pt modelId="{AEDA116F-8C78-4898-959C-6AE83240BF62}" type="pres">
      <dgm:prSet presAssocID="{B6D36A25-463B-42C9-B7DE-8D5C153592DD}" presName="tx1" presStyleLbl="revTx" presStyleIdx="3" presStyleCnt="4"/>
      <dgm:spPr/>
    </dgm:pt>
    <dgm:pt modelId="{32602A70-A2DE-4C39-898B-1BB4A0978C3B}" type="pres">
      <dgm:prSet presAssocID="{B6D36A25-463B-42C9-B7DE-8D5C153592DD}" presName="vert1" presStyleCnt="0"/>
      <dgm:spPr/>
    </dgm:pt>
  </dgm:ptLst>
  <dgm:cxnLst>
    <dgm:cxn modelId="{4552E716-49B2-4AA3-8E10-FA52195B78AA}" srcId="{A6AFE1E1-135D-4542-B567-636C0A2887DE}" destId="{0473C549-4A3B-4A60-8D60-4BEA94EB332D}" srcOrd="1" destOrd="0" parTransId="{8983711F-D962-409E-8C63-163AB8606434}" sibTransId="{5DC904B5-0ABC-45CB-9B62-DAC604876C60}"/>
    <dgm:cxn modelId="{E65EA41E-E189-4687-8E41-6E3F111E8B28}" srcId="{A6AFE1E1-135D-4542-B567-636C0A2887DE}" destId="{CE53E001-69AE-455E-B7FC-9A3D8DA78292}" srcOrd="0" destOrd="0" parTransId="{8AF372A9-C7B4-488E-84DE-2270DE6DD433}" sibTransId="{35113A74-72DE-4152-BB86-C71F4D9FBC34}"/>
    <dgm:cxn modelId="{991A4121-A67A-4050-AFD3-245CBD750555}" type="presOf" srcId="{B6D36A25-463B-42C9-B7DE-8D5C153592DD}" destId="{AEDA116F-8C78-4898-959C-6AE83240BF62}" srcOrd="0" destOrd="0" presId="urn:microsoft.com/office/officeart/2008/layout/LinedList"/>
    <dgm:cxn modelId="{A38BBD2E-47D5-4BA3-BDBB-55893D34BAC7}" type="presOf" srcId="{A6AFE1E1-135D-4542-B567-636C0A2887DE}" destId="{9A66F418-80CE-4442-9AEE-7108CD0D2AB1}" srcOrd="0" destOrd="0" presId="urn:microsoft.com/office/officeart/2008/layout/LinedList"/>
    <dgm:cxn modelId="{8797FE68-ABDB-4749-8AA0-C8C71F97D9A5}" srcId="{A6AFE1E1-135D-4542-B567-636C0A2887DE}" destId="{B6D36A25-463B-42C9-B7DE-8D5C153592DD}" srcOrd="3" destOrd="0" parTransId="{5408C6DC-AA74-4C99-867D-CD67A102EEE5}" sibTransId="{AAB42773-1563-4848-BAAD-8C488B77A6B9}"/>
    <dgm:cxn modelId="{08B6AE74-11DC-4A69-8B5D-2C31130FD959}" type="presOf" srcId="{CE53E001-69AE-455E-B7FC-9A3D8DA78292}" destId="{244A61E2-ED3E-484F-B9E6-416B0DB92B42}" srcOrd="0" destOrd="0" presId="urn:microsoft.com/office/officeart/2008/layout/LinedList"/>
    <dgm:cxn modelId="{5E753776-5E4D-4EB6-9141-4B42E2C69906}" type="presOf" srcId="{0473C549-4A3B-4A60-8D60-4BEA94EB332D}" destId="{FE930D4E-E10F-4D22-98CC-C38211D7A7D3}" srcOrd="0" destOrd="0" presId="urn:microsoft.com/office/officeart/2008/layout/LinedList"/>
    <dgm:cxn modelId="{63F60279-5914-4884-9C5D-50F46DC9080A}" srcId="{A6AFE1E1-135D-4542-B567-636C0A2887DE}" destId="{926260CB-B7DF-4701-BCF1-35FED35796FD}" srcOrd="2" destOrd="0" parTransId="{11C7D675-B28D-41B5-A575-6001F1C58593}" sibTransId="{51A88A54-F7C2-4144-B1DE-E159449B4CB6}"/>
    <dgm:cxn modelId="{C53D177A-A8E0-44B0-88F3-E4ADB6E5DAAA}" type="presOf" srcId="{926260CB-B7DF-4701-BCF1-35FED35796FD}" destId="{03320BA8-47F3-469B-A89E-0770EB7489B5}" srcOrd="0" destOrd="0" presId="urn:microsoft.com/office/officeart/2008/layout/LinedList"/>
    <dgm:cxn modelId="{AFFFA0E5-DEEB-4994-AEE8-00877CD2E68E}" type="presParOf" srcId="{9A66F418-80CE-4442-9AEE-7108CD0D2AB1}" destId="{59A49F4F-E436-48B0-8CF6-1E3BD0A55575}" srcOrd="0" destOrd="0" presId="urn:microsoft.com/office/officeart/2008/layout/LinedList"/>
    <dgm:cxn modelId="{182651F6-0495-4957-B9BD-45409AAF6130}" type="presParOf" srcId="{9A66F418-80CE-4442-9AEE-7108CD0D2AB1}" destId="{3B86645C-F038-4664-AE31-B8C817443511}" srcOrd="1" destOrd="0" presId="urn:microsoft.com/office/officeart/2008/layout/LinedList"/>
    <dgm:cxn modelId="{840BDB55-C246-44F9-8EE4-620CD8C34419}" type="presParOf" srcId="{3B86645C-F038-4664-AE31-B8C817443511}" destId="{244A61E2-ED3E-484F-B9E6-416B0DB92B42}" srcOrd="0" destOrd="0" presId="urn:microsoft.com/office/officeart/2008/layout/LinedList"/>
    <dgm:cxn modelId="{45CB4AF3-3277-44D2-852A-562B09E4F1FF}" type="presParOf" srcId="{3B86645C-F038-4664-AE31-B8C817443511}" destId="{D0799711-A855-41DF-B6D5-C715904AEE63}" srcOrd="1" destOrd="0" presId="urn:microsoft.com/office/officeart/2008/layout/LinedList"/>
    <dgm:cxn modelId="{30480296-B755-415A-B8AB-C746F14E6435}" type="presParOf" srcId="{9A66F418-80CE-4442-9AEE-7108CD0D2AB1}" destId="{1A1AC8CA-999D-4FA2-A361-F41EBEE54B0D}" srcOrd="2" destOrd="0" presId="urn:microsoft.com/office/officeart/2008/layout/LinedList"/>
    <dgm:cxn modelId="{0A8EA15C-9E57-42B2-B37B-EDE6F05115A3}" type="presParOf" srcId="{9A66F418-80CE-4442-9AEE-7108CD0D2AB1}" destId="{12312192-FA78-4CCB-84F3-D6646DBEDD7D}" srcOrd="3" destOrd="0" presId="urn:microsoft.com/office/officeart/2008/layout/LinedList"/>
    <dgm:cxn modelId="{110EBE05-B0DE-42DB-8259-F6A7DB814C26}" type="presParOf" srcId="{12312192-FA78-4CCB-84F3-D6646DBEDD7D}" destId="{FE930D4E-E10F-4D22-98CC-C38211D7A7D3}" srcOrd="0" destOrd="0" presId="urn:microsoft.com/office/officeart/2008/layout/LinedList"/>
    <dgm:cxn modelId="{5AD110E3-3F36-414B-A23E-79434A9AF365}" type="presParOf" srcId="{12312192-FA78-4CCB-84F3-D6646DBEDD7D}" destId="{2A72063B-DDA3-4B48-982C-62941657EF4B}" srcOrd="1" destOrd="0" presId="urn:microsoft.com/office/officeart/2008/layout/LinedList"/>
    <dgm:cxn modelId="{CD69D2BC-7834-4757-B68F-924718701955}" type="presParOf" srcId="{9A66F418-80CE-4442-9AEE-7108CD0D2AB1}" destId="{FAB3F558-6A23-4B9F-B004-6822C0F5C1A5}" srcOrd="4" destOrd="0" presId="urn:microsoft.com/office/officeart/2008/layout/LinedList"/>
    <dgm:cxn modelId="{50E16092-0F9A-401C-96C2-07D5B5BCE066}" type="presParOf" srcId="{9A66F418-80CE-4442-9AEE-7108CD0D2AB1}" destId="{465F70A4-B4DF-4758-8BE9-6FCBE748A871}" srcOrd="5" destOrd="0" presId="urn:microsoft.com/office/officeart/2008/layout/LinedList"/>
    <dgm:cxn modelId="{2CAA0B20-4B0F-471C-B3C2-6E039869ACB4}" type="presParOf" srcId="{465F70A4-B4DF-4758-8BE9-6FCBE748A871}" destId="{03320BA8-47F3-469B-A89E-0770EB7489B5}" srcOrd="0" destOrd="0" presId="urn:microsoft.com/office/officeart/2008/layout/LinedList"/>
    <dgm:cxn modelId="{3E425458-6F65-4B03-840B-3F711978880C}" type="presParOf" srcId="{465F70A4-B4DF-4758-8BE9-6FCBE748A871}" destId="{7F506CE0-D2BA-45BE-BBFB-F508A05192CD}" srcOrd="1" destOrd="0" presId="urn:microsoft.com/office/officeart/2008/layout/LinedList"/>
    <dgm:cxn modelId="{1CFE8112-52F5-4CB0-BFB9-2C71456335C3}" type="presParOf" srcId="{9A66F418-80CE-4442-9AEE-7108CD0D2AB1}" destId="{3FF791FA-642F-40CA-90F9-C2CA33E40C33}" srcOrd="6" destOrd="0" presId="urn:microsoft.com/office/officeart/2008/layout/LinedList"/>
    <dgm:cxn modelId="{3CB79547-B5F7-4366-8602-8A75C80B91AF}" type="presParOf" srcId="{9A66F418-80CE-4442-9AEE-7108CD0D2AB1}" destId="{DB277F59-5E9D-4A8F-BCA0-E02ADEE95E45}" srcOrd="7" destOrd="0" presId="urn:microsoft.com/office/officeart/2008/layout/LinedList"/>
    <dgm:cxn modelId="{D5E3263D-3361-4B87-BADE-9160AF75691D}" type="presParOf" srcId="{DB277F59-5E9D-4A8F-BCA0-E02ADEE95E45}" destId="{AEDA116F-8C78-4898-959C-6AE83240BF62}" srcOrd="0" destOrd="0" presId="urn:microsoft.com/office/officeart/2008/layout/LinedList"/>
    <dgm:cxn modelId="{0B935E18-2037-4A80-8B61-3BD813A2C7E6}" type="presParOf" srcId="{DB277F59-5E9D-4A8F-BCA0-E02ADEE95E45}" destId="{32602A70-A2DE-4C39-898B-1BB4A0978C3B}"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D02465A-2F25-4A2D-91AC-D4F3D86BE95A}"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BDD9179C-34F1-4F70-AF26-550E4A44FE6E}">
      <dgm:prSet/>
      <dgm:spPr/>
      <dgm:t>
        <a:bodyPr/>
        <a:lstStyle/>
        <a:p>
          <a:r>
            <a:rPr lang="el-GR" dirty="0"/>
            <a:t>Ο Raymond Williams διακρίνει την κουλτούρα σε τρεις γενικές κατηγορίες: </a:t>
          </a:r>
          <a:endParaRPr lang="en-US" dirty="0"/>
        </a:p>
      </dgm:t>
    </dgm:pt>
    <dgm:pt modelId="{4B2DE6CC-7A78-4FF3-B8A6-1BE5C98B4295}" type="parTrans" cxnId="{7F482CAA-9283-4F09-9B9A-1B4BED22BC77}">
      <dgm:prSet/>
      <dgm:spPr/>
      <dgm:t>
        <a:bodyPr/>
        <a:lstStyle/>
        <a:p>
          <a:endParaRPr lang="en-US"/>
        </a:p>
      </dgm:t>
    </dgm:pt>
    <dgm:pt modelId="{F4FB2104-5319-4A2C-A917-EE5B56ECE65C}" type="sibTrans" cxnId="{7F482CAA-9283-4F09-9B9A-1B4BED22BC77}">
      <dgm:prSet/>
      <dgm:spPr/>
      <dgm:t>
        <a:bodyPr/>
        <a:lstStyle/>
        <a:p>
          <a:endParaRPr lang="en-US"/>
        </a:p>
      </dgm:t>
    </dgm:pt>
    <dgm:pt modelId="{762B12FE-0244-4F3A-8AAD-B5572CE4C68A}">
      <dgm:prSet/>
      <dgm:spPr/>
      <dgm:t>
        <a:bodyPr/>
        <a:lstStyle/>
        <a:p>
          <a:r>
            <a:rPr lang="el-GR" dirty="0"/>
            <a:t> εξιδανικευτική</a:t>
          </a:r>
          <a:endParaRPr lang="en-US" dirty="0"/>
        </a:p>
      </dgm:t>
    </dgm:pt>
    <dgm:pt modelId="{40306675-4C84-42F6-923E-094F538CA62F}" type="parTrans" cxnId="{1FD73A29-E630-4746-90D6-0000A7FACB83}">
      <dgm:prSet/>
      <dgm:spPr/>
      <dgm:t>
        <a:bodyPr/>
        <a:lstStyle/>
        <a:p>
          <a:endParaRPr lang="en-US"/>
        </a:p>
      </dgm:t>
    </dgm:pt>
    <dgm:pt modelId="{499C532B-D166-4CEF-8814-1C18BB7BD9F9}" type="sibTrans" cxnId="{1FD73A29-E630-4746-90D6-0000A7FACB83}">
      <dgm:prSet/>
      <dgm:spPr/>
      <dgm:t>
        <a:bodyPr/>
        <a:lstStyle/>
        <a:p>
          <a:endParaRPr lang="en-US"/>
        </a:p>
      </dgm:t>
    </dgm:pt>
    <dgm:pt modelId="{3FED7106-466C-487D-8596-D6D79D4D8535}">
      <dgm:prSet/>
      <dgm:spPr/>
      <dgm:t>
        <a:bodyPr/>
        <a:lstStyle/>
        <a:p>
          <a:r>
            <a:rPr lang="el-GR" dirty="0"/>
            <a:t>περιγραφική  </a:t>
          </a:r>
          <a:endParaRPr lang="en-US" dirty="0"/>
        </a:p>
      </dgm:t>
    </dgm:pt>
    <dgm:pt modelId="{F7FD71BF-A625-4D89-802B-2A61AD4C52D3}" type="parTrans" cxnId="{B1E6D725-6298-4896-9F12-55FA37CA6CD2}">
      <dgm:prSet/>
      <dgm:spPr/>
      <dgm:t>
        <a:bodyPr/>
        <a:lstStyle/>
        <a:p>
          <a:endParaRPr lang="en-US"/>
        </a:p>
      </dgm:t>
    </dgm:pt>
    <dgm:pt modelId="{6909775B-CCB3-41D1-AFB2-D3AB308E7819}" type="sibTrans" cxnId="{B1E6D725-6298-4896-9F12-55FA37CA6CD2}">
      <dgm:prSet/>
      <dgm:spPr/>
      <dgm:t>
        <a:bodyPr/>
        <a:lstStyle/>
        <a:p>
          <a:endParaRPr lang="en-US"/>
        </a:p>
      </dgm:t>
    </dgm:pt>
    <dgm:pt modelId="{91B6B4CF-B066-4FD5-BB26-D66448038948}">
      <dgm:prSet/>
      <dgm:spPr/>
      <dgm:t>
        <a:bodyPr/>
        <a:lstStyle/>
        <a:p>
          <a:r>
            <a:rPr lang="el-GR" dirty="0"/>
            <a:t>κοινωνικού </a:t>
          </a:r>
          <a:endParaRPr lang="en-US" dirty="0"/>
        </a:p>
        <a:p>
          <a:r>
            <a:rPr lang="el-GR" dirty="0"/>
            <a:t>ορισμού </a:t>
          </a:r>
          <a:endParaRPr lang="en-US" dirty="0"/>
        </a:p>
      </dgm:t>
    </dgm:pt>
    <dgm:pt modelId="{64CFC703-057F-421B-8238-88B0F625E2D4}" type="parTrans" cxnId="{0E5064B5-6B4E-4040-B8CE-1BE7F645F75A}">
      <dgm:prSet/>
      <dgm:spPr/>
      <dgm:t>
        <a:bodyPr/>
        <a:lstStyle/>
        <a:p>
          <a:endParaRPr lang="en-US"/>
        </a:p>
      </dgm:t>
    </dgm:pt>
    <dgm:pt modelId="{FAB6A5C2-8789-46EE-88E3-A6F57E2B87B4}" type="sibTrans" cxnId="{0E5064B5-6B4E-4040-B8CE-1BE7F645F75A}">
      <dgm:prSet/>
      <dgm:spPr/>
      <dgm:t>
        <a:bodyPr/>
        <a:lstStyle/>
        <a:p>
          <a:endParaRPr lang="en-US"/>
        </a:p>
      </dgm:t>
    </dgm:pt>
    <dgm:pt modelId="{35A2C7E1-A649-49D5-BB76-C0822E2126B3}">
      <dgm:prSet/>
      <dgm:spPr/>
      <dgm:t>
        <a:bodyPr/>
        <a:lstStyle/>
        <a:p>
          <a:r>
            <a:rPr lang="el-GR"/>
            <a:t>ή για να το διατυπώσουμε καλύτερα: </a:t>
          </a:r>
          <a:endParaRPr lang="en-US"/>
        </a:p>
      </dgm:t>
    </dgm:pt>
    <dgm:pt modelId="{272069BA-25A4-417E-AE2A-31C4B6FCF456}" type="parTrans" cxnId="{2EC912AD-9FD0-4A73-BDD5-28EF0EFC27EB}">
      <dgm:prSet/>
      <dgm:spPr/>
      <dgm:t>
        <a:bodyPr/>
        <a:lstStyle/>
        <a:p>
          <a:endParaRPr lang="en-US"/>
        </a:p>
      </dgm:t>
    </dgm:pt>
    <dgm:pt modelId="{DB06331A-1456-468A-9C44-AEB6DA15980B}" type="sibTrans" cxnId="{2EC912AD-9FD0-4A73-BDD5-28EF0EFC27EB}">
      <dgm:prSet/>
      <dgm:spPr/>
      <dgm:t>
        <a:bodyPr/>
        <a:lstStyle/>
        <a:p>
          <a:endParaRPr lang="en-US"/>
        </a:p>
      </dgm:t>
    </dgm:pt>
    <dgm:pt modelId="{ED2991BB-29F1-448D-B5C6-4733C24DC9AB}">
      <dgm:prSet/>
      <dgm:spPr/>
      <dgm:t>
        <a:bodyPr/>
        <a:lstStyle/>
        <a:p>
          <a:r>
            <a:rPr lang="el-GR" dirty="0"/>
            <a:t> ιδεατή </a:t>
          </a:r>
          <a:endParaRPr lang="en-US" dirty="0"/>
        </a:p>
      </dgm:t>
    </dgm:pt>
    <dgm:pt modelId="{E266FDE4-CF78-4B2B-95BE-F74EA0B32C6B}" type="parTrans" cxnId="{F1B1E3D6-C145-416B-A02B-37FE7A2B7E0B}">
      <dgm:prSet/>
      <dgm:spPr/>
      <dgm:t>
        <a:bodyPr/>
        <a:lstStyle/>
        <a:p>
          <a:endParaRPr lang="en-US"/>
        </a:p>
      </dgm:t>
    </dgm:pt>
    <dgm:pt modelId="{64CE986D-9944-46DC-AFCE-87553893CED0}" type="sibTrans" cxnId="{F1B1E3D6-C145-416B-A02B-37FE7A2B7E0B}">
      <dgm:prSet/>
      <dgm:spPr/>
      <dgm:t>
        <a:bodyPr/>
        <a:lstStyle/>
        <a:p>
          <a:endParaRPr lang="en-US"/>
        </a:p>
      </dgm:t>
    </dgm:pt>
    <dgm:pt modelId="{65EE03EC-5ECA-4B9D-8141-D81080ECFABD}">
      <dgm:prSet/>
      <dgm:spPr/>
      <dgm:t>
        <a:bodyPr/>
        <a:lstStyle/>
        <a:p>
          <a:r>
            <a:rPr lang="el-GR" dirty="0"/>
            <a:t>τεκμηριωμένη  </a:t>
          </a:r>
          <a:endParaRPr lang="en-US" dirty="0"/>
        </a:p>
      </dgm:t>
    </dgm:pt>
    <dgm:pt modelId="{1C960759-FE0C-466A-AEC8-8D8B26CD868F}" type="parTrans" cxnId="{8221FE48-CD09-4196-A824-3EBA33FCBA5F}">
      <dgm:prSet/>
      <dgm:spPr/>
      <dgm:t>
        <a:bodyPr/>
        <a:lstStyle/>
        <a:p>
          <a:endParaRPr lang="en-US"/>
        </a:p>
      </dgm:t>
    </dgm:pt>
    <dgm:pt modelId="{5A412C63-9DED-43BD-925A-C8FC2106BB9B}" type="sibTrans" cxnId="{8221FE48-CD09-4196-A824-3EBA33FCBA5F}">
      <dgm:prSet/>
      <dgm:spPr/>
      <dgm:t>
        <a:bodyPr/>
        <a:lstStyle/>
        <a:p>
          <a:endParaRPr lang="en-US"/>
        </a:p>
      </dgm:t>
    </dgm:pt>
    <dgm:pt modelId="{E8259868-43D7-499E-890D-BA7F03A2424E}">
      <dgm:prSet/>
      <dgm:spPr/>
      <dgm:t>
        <a:bodyPr/>
        <a:lstStyle/>
        <a:p>
          <a:r>
            <a:rPr lang="el-GR" dirty="0"/>
            <a:t>κοινωνιολογική </a:t>
          </a:r>
          <a:endParaRPr lang="en-US" dirty="0"/>
        </a:p>
      </dgm:t>
    </dgm:pt>
    <dgm:pt modelId="{2CA78B6C-C432-4CCF-B225-A033B66CD286}" type="parTrans" cxnId="{4756A7AE-3244-4FBA-8AB4-57D2047C599F}">
      <dgm:prSet/>
      <dgm:spPr/>
      <dgm:t>
        <a:bodyPr/>
        <a:lstStyle/>
        <a:p>
          <a:endParaRPr lang="en-US"/>
        </a:p>
      </dgm:t>
    </dgm:pt>
    <dgm:pt modelId="{2A11829C-A71F-4987-A9D4-DBB68751E501}" type="sibTrans" cxnId="{4756A7AE-3244-4FBA-8AB4-57D2047C599F}">
      <dgm:prSet/>
      <dgm:spPr/>
      <dgm:t>
        <a:bodyPr/>
        <a:lstStyle/>
        <a:p>
          <a:endParaRPr lang="en-US"/>
        </a:p>
      </dgm:t>
    </dgm:pt>
    <dgm:pt modelId="{F71ACD2D-E8B5-4F02-9971-580A83CE53D3}" type="pres">
      <dgm:prSet presAssocID="{DD02465A-2F25-4A2D-91AC-D4F3D86BE95A}" presName="diagram" presStyleCnt="0">
        <dgm:presLayoutVars>
          <dgm:dir/>
          <dgm:resizeHandles val="exact"/>
        </dgm:presLayoutVars>
      </dgm:prSet>
      <dgm:spPr/>
    </dgm:pt>
    <dgm:pt modelId="{B380EFD0-2AB7-47C0-B7E6-B53AE6DFDE76}" type="pres">
      <dgm:prSet presAssocID="{BDD9179C-34F1-4F70-AF26-550E4A44FE6E}" presName="node" presStyleLbl="node1" presStyleIdx="0" presStyleCnt="8">
        <dgm:presLayoutVars>
          <dgm:bulletEnabled val="1"/>
        </dgm:presLayoutVars>
      </dgm:prSet>
      <dgm:spPr/>
    </dgm:pt>
    <dgm:pt modelId="{CCB7C993-58A2-4AFC-B4E8-FC0B19A94443}" type="pres">
      <dgm:prSet presAssocID="{F4FB2104-5319-4A2C-A917-EE5B56ECE65C}" presName="sibTrans" presStyleCnt="0"/>
      <dgm:spPr/>
    </dgm:pt>
    <dgm:pt modelId="{5F34B49C-A1B6-477D-8D12-31001E4AB971}" type="pres">
      <dgm:prSet presAssocID="{762B12FE-0244-4F3A-8AAD-B5572CE4C68A}" presName="node" presStyleLbl="node1" presStyleIdx="1" presStyleCnt="8">
        <dgm:presLayoutVars>
          <dgm:bulletEnabled val="1"/>
        </dgm:presLayoutVars>
      </dgm:prSet>
      <dgm:spPr/>
    </dgm:pt>
    <dgm:pt modelId="{FA86BE19-0324-4C9B-A46D-CF3584B57720}" type="pres">
      <dgm:prSet presAssocID="{499C532B-D166-4CEF-8814-1C18BB7BD9F9}" presName="sibTrans" presStyleCnt="0"/>
      <dgm:spPr/>
    </dgm:pt>
    <dgm:pt modelId="{288BB1FE-219B-4F8C-A0D3-5609824B2932}" type="pres">
      <dgm:prSet presAssocID="{3FED7106-466C-487D-8596-D6D79D4D8535}" presName="node" presStyleLbl="node1" presStyleIdx="2" presStyleCnt="8">
        <dgm:presLayoutVars>
          <dgm:bulletEnabled val="1"/>
        </dgm:presLayoutVars>
      </dgm:prSet>
      <dgm:spPr/>
    </dgm:pt>
    <dgm:pt modelId="{3F86129F-AD5F-4DC9-9A35-089157E8B8D8}" type="pres">
      <dgm:prSet presAssocID="{6909775B-CCB3-41D1-AFB2-D3AB308E7819}" presName="sibTrans" presStyleCnt="0"/>
      <dgm:spPr/>
    </dgm:pt>
    <dgm:pt modelId="{69330E69-D8DD-4074-A20C-841DAB647B4F}" type="pres">
      <dgm:prSet presAssocID="{91B6B4CF-B066-4FD5-BB26-D66448038948}" presName="node" presStyleLbl="node1" presStyleIdx="3" presStyleCnt="8">
        <dgm:presLayoutVars>
          <dgm:bulletEnabled val="1"/>
        </dgm:presLayoutVars>
      </dgm:prSet>
      <dgm:spPr/>
    </dgm:pt>
    <dgm:pt modelId="{4300D7A6-96C6-4099-A981-F52D5ED77F9E}" type="pres">
      <dgm:prSet presAssocID="{FAB6A5C2-8789-46EE-88E3-A6F57E2B87B4}" presName="sibTrans" presStyleCnt="0"/>
      <dgm:spPr/>
    </dgm:pt>
    <dgm:pt modelId="{C878EB92-5812-4EBD-8BC4-E8B98E172C71}" type="pres">
      <dgm:prSet presAssocID="{35A2C7E1-A649-49D5-BB76-C0822E2126B3}" presName="node" presStyleLbl="node1" presStyleIdx="4" presStyleCnt="8">
        <dgm:presLayoutVars>
          <dgm:bulletEnabled val="1"/>
        </dgm:presLayoutVars>
      </dgm:prSet>
      <dgm:spPr/>
    </dgm:pt>
    <dgm:pt modelId="{435263B7-3073-46B7-8922-2027F55C647D}" type="pres">
      <dgm:prSet presAssocID="{DB06331A-1456-468A-9C44-AEB6DA15980B}" presName="sibTrans" presStyleCnt="0"/>
      <dgm:spPr/>
    </dgm:pt>
    <dgm:pt modelId="{91B5192B-575E-48DE-98EE-08FA9AA5BC91}" type="pres">
      <dgm:prSet presAssocID="{ED2991BB-29F1-448D-B5C6-4733C24DC9AB}" presName="node" presStyleLbl="node1" presStyleIdx="5" presStyleCnt="8">
        <dgm:presLayoutVars>
          <dgm:bulletEnabled val="1"/>
        </dgm:presLayoutVars>
      </dgm:prSet>
      <dgm:spPr/>
    </dgm:pt>
    <dgm:pt modelId="{FEBBE852-80CF-4816-9587-4C780F74ADE6}" type="pres">
      <dgm:prSet presAssocID="{64CE986D-9944-46DC-AFCE-87553893CED0}" presName="sibTrans" presStyleCnt="0"/>
      <dgm:spPr/>
    </dgm:pt>
    <dgm:pt modelId="{8E33E409-E1FC-439F-9D83-B17B05DD52E4}" type="pres">
      <dgm:prSet presAssocID="{65EE03EC-5ECA-4B9D-8141-D81080ECFABD}" presName="node" presStyleLbl="node1" presStyleIdx="6" presStyleCnt="8">
        <dgm:presLayoutVars>
          <dgm:bulletEnabled val="1"/>
        </dgm:presLayoutVars>
      </dgm:prSet>
      <dgm:spPr/>
    </dgm:pt>
    <dgm:pt modelId="{BDC3D167-B84C-4F06-BA92-F564DE3B3D3F}" type="pres">
      <dgm:prSet presAssocID="{5A412C63-9DED-43BD-925A-C8FC2106BB9B}" presName="sibTrans" presStyleCnt="0"/>
      <dgm:spPr/>
    </dgm:pt>
    <dgm:pt modelId="{AFD58DE6-B7DC-4285-804F-06923E42A139}" type="pres">
      <dgm:prSet presAssocID="{E8259868-43D7-499E-890D-BA7F03A2424E}" presName="node" presStyleLbl="node1" presStyleIdx="7" presStyleCnt="8">
        <dgm:presLayoutVars>
          <dgm:bulletEnabled val="1"/>
        </dgm:presLayoutVars>
      </dgm:prSet>
      <dgm:spPr/>
    </dgm:pt>
  </dgm:ptLst>
  <dgm:cxnLst>
    <dgm:cxn modelId="{F2321805-DAE9-4554-9858-345BE359D2CE}" type="presOf" srcId="{3FED7106-466C-487D-8596-D6D79D4D8535}" destId="{288BB1FE-219B-4F8C-A0D3-5609824B2932}" srcOrd="0" destOrd="0" presId="urn:microsoft.com/office/officeart/2005/8/layout/default"/>
    <dgm:cxn modelId="{B1E6D725-6298-4896-9F12-55FA37CA6CD2}" srcId="{DD02465A-2F25-4A2D-91AC-D4F3D86BE95A}" destId="{3FED7106-466C-487D-8596-D6D79D4D8535}" srcOrd="2" destOrd="0" parTransId="{F7FD71BF-A625-4D89-802B-2A61AD4C52D3}" sibTransId="{6909775B-CCB3-41D1-AFB2-D3AB308E7819}"/>
    <dgm:cxn modelId="{1FD73A29-E630-4746-90D6-0000A7FACB83}" srcId="{DD02465A-2F25-4A2D-91AC-D4F3D86BE95A}" destId="{762B12FE-0244-4F3A-8AAD-B5572CE4C68A}" srcOrd="1" destOrd="0" parTransId="{40306675-4C84-42F6-923E-094F538CA62F}" sibTransId="{499C532B-D166-4CEF-8814-1C18BB7BD9F9}"/>
    <dgm:cxn modelId="{C538FD2F-323C-4789-84F4-109F7E1E0170}" type="presOf" srcId="{35A2C7E1-A649-49D5-BB76-C0822E2126B3}" destId="{C878EB92-5812-4EBD-8BC4-E8B98E172C71}" srcOrd="0" destOrd="0" presId="urn:microsoft.com/office/officeart/2005/8/layout/default"/>
    <dgm:cxn modelId="{40769531-B11E-4D1D-ADD4-03059CDEB1BF}" type="presOf" srcId="{BDD9179C-34F1-4F70-AF26-550E4A44FE6E}" destId="{B380EFD0-2AB7-47C0-B7E6-B53AE6DFDE76}" srcOrd="0" destOrd="0" presId="urn:microsoft.com/office/officeart/2005/8/layout/default"/>
    <dgm:cxn modelId="{8221FE48-CD09-4196-A824-3EBA33FCBA5F}" srcId="{DD02465A-2F25-4A2D-91AC-D4F3D86BE95A}" destId="{65EE03EC-5ECA-4B9D-8141-D81080ECFABD}" srcOrd="6" destOrd="0" parTransId="{1C960759-FE0C-466A-AEC8-8D8B26CD868F}" sibTransId="{5A412C63-9DED-43BD-925A-C8FC2106BB9B}"/>
    <dgm:cxn modelId="{5A8BE07A-A304-4991-B15E-0FD386146ABB}" type="presOf" srcId="{DD02465A-2F25-4A2D-91AC-D4F3D86BE95A}" destId="{F71ACD2D-E8B5-4F02-9971-580A83CE53D3}" srcOrd="0" destOrd="0" presId="urn:microsoft.com/office/officeart/2005/8/layout/default"/>
    <dgm:cxn modelId="{7F482CAA-9283-4F09-9B9A-1B4BED22BC77}" srcId="{DD02465A-2F25-4A2D-91AC-D4F3D86BE95A}" destId="{BDD9179C-34F1-4F70-AF26-550E4A44FE6E}" srcOrd="0" destOrd="0" parTransId="{4B2DE6CC-7A78-4FF3-B8A6-1BE5C98B4295}" sibTransId="{F4FB2104-5319-4A2C-A917-EE5B56ECE65C}"/>
    <dgm:cxn modelId="{2EC912AD-9FD0-4A73-BDD5-28EF0EFC27EB}" srcId="{DD02465A-2F25-4A2D-91AC-D4F3D86BE95A}" destId="{35A2C7E1-A649-49D5-BB76-C0822E2126B3}" srcOrd="4" destOrd="0" parTransId="{272069BA-25A4-417E-AE2A-31C4B6FCF456}" sibTransId="{DB06331A-1456-468A-9C44-AEB6DA15980B}"/>
    <dgm:cxn modelId="{4756A7AE-3244-4FBA-8AB4-57D2047C599F}" srcId="{DD02465A-2F25-4A2D-91AC-D4F3D86BE95A}" destId="{E8259868-43D7-499E-890D-BA7F03A2424E}" srcOrd="7" destOrd="0" parTransId="{2CA78B6C-C432-4CCF-B225-A033B66CD286}" sibTransId="{2A11829C-A71F-4987-A9D4-DBB68751E501}"/>
    <dgm:cxn modelId="{DDD51CAF-9BE3-4571-B0A3-5E3632DE1699}" type="presOf" srcId="{65EE03EC-5ECA-4B9D-8141-D81080ECFABD}" destId="{8E33E409-E1FC-439F-9D83-B17B05DD52E4}" srcOrd="0" destOrd="0" presId="urn:microsoft.com/office/officeart/2005/8/layout/default"/>
    <dgm:cxn modelId="{B64ED8B1-B95B-498E-815A-8AD9E9B92668}" type="presOf" srcId="{E8259868-43D7-499E-890D-BA7F03A2424E}" destId="{AFD58DE6-B7DC-4285-804F-06923E42A139}" srcOrd="0" destOrd="0" presId="urn:microsoft.com/office/officeart/2005/8/layout/default"/>
    <dgm:cxn modelId="{0E5064B5-6B4E-4040-B8CE-1BE7F645F75A}" srcId="{DD02465A-2F25-4A2D-91AC-D4F3D86BE95A}" destId="{91B6B4CF-B066-4FD5-BB26-D66448038948}" srcOrd="3" destOrd="0" parTransId="{64CFC703-057F-421B-8238-88B0F625E2D4}" sibTransId="{FAB6A5C2-8789-46EE-88E3-A6F57E2B87B4}"/>
    <dgm:cxn modelId="{0A3B67CA-DDEB-4646-90E9-858ABD6672A9}" type="presOf" srcId="{ED2991BB-29F1-448D-B5C6-4733C24DC9AB}" destId="{91B5192B-575E-48DE-98EE-08FA9AA5BC91}" srcOrd="0" destOrd="0" presId="urn:microsoft.com/office/officeart/2005/8/layout/default"/>
    <dgm:cxn modelId="{F1B1E3D6-C145-416B-A02B-37FE7A2B7E0B}" srcId="{DD02465A-2F25-4A2D-91AC-D4F3D86BE95A}" destId="{ED2991BB-29F1-448D-B5C6-4733C24DC9AB}" srcOrd="5" destOrd="0" parTransId="{E266FDE4-CF78-4B2B-95BE-F74EA0B32C6B}" sibTransId="{64CE986D-9944-46DC-AFCE-87553893CED0}"/>
    <dgm:cxn modelId="{CFF2A6EF-1918-44F9-B88E-A1A283FC861A}" type="presOf" srcId="{762B12FE-0244-4F3A-8AAD-B5572CE4C68A}" destId="{5F34B49C-A1B6-477D-8D12-31001E4AB971}" srcOrd="0" destOrd="0" presId="urn:microsoft.com/office/officeart/2005/8/layout/default"/>
    <dgm:cxn modelId="{F482FAF9-5D56-4919-B6A1-FA186742AB5F}" type="presOf" srcId="{91B6B4CF-B066-4FD5-BB26-D66448038948}" destId="{69330E69-D8DD-4074-A20C-841DAB647B4F}" srcOrd="0" destOrd="0" presId="urn:microsoft.com/office/officeart/2005/8/layout/default"/>
    <dgm:cxn modelId="{AE54C781-43A7-48A3-B7CD-B4501185231C}" type="presParOf" srcId="{F71ACD2D-E8B5-4F02-9971-580A83CE53D3}" destId="{B380EFD0-2AB7-47C0-B7E6-B53AE6DFDE76}" srcOrd="0" destOrd="0" presId="urn:microsoft.com/office/officeart/2005/8/layout/default"/>
    <dgm:cxn modelId="{04B91E8F-B0E0-4772-A3FA-BB79FE71281C}" type="presParOf" srcId="{F71ACD2D-E8B5-4F02-9971-580A83CE53D3}" destId="{CCB7C993-58A2-4AFC-B4E8-FC0B19A94443}" srcOrd="1" destOrd="0" presId="urn:microsoft.com/office/officeart/2005/8/layout/default"/>
    <dgm:cxn modelId="{FEE52F6B-3DE4-4B31-B9AB-BBB8C2F133FA}" type="presParOf" srcId="{F71ACD2D-E8B5-4F02-9971-580A83CE53D3}" destId="{5F34B49C-A1B6-477D-8D12-31001E4AB971}" srcOrd="2" destOrd="0" presId="urn:microsoft.com/office/officeart/2005/8/layout/default"/>
    <dgm:cxn modelId="{4FB72E2D-F0E5-41AD-B821-C0C859D71AD4}" type="presParOf" srcId="{F71ACD2D-E8B5-4F02-9971-580A83CE53D3}" destId="{FA86BE19-0324-4C9B-A46D-CF3584B57720}" srcOrd="3" destOrd="0" presId="urn:microsoft.com/office/officeart/2005/8/layout/default"/>
    <dgm:cxn modelId="{AFC985DD-ABBD-4D31-944D-D4417CAEC87B}" type="presParOf" srcId="{F71ACD2D-E8B5-4F02-9971-580A83CE53D3}" destId="{288BB1FE-219B-4F8C-A0D3-5609824B2932}" srcOrd="4" destOrd="0" presId="urn:microsoft.com/office/officeart/2005/8/layout/default"/>
    <dgm:cxn modelId="{03B5A57B-42FE-4553-A2FB-EA68A0FB695E}" type="presParOf" srcId="{F71ACD2D-E8B5-4F02-9971-580A83CE53D3}" destId="{3F86129F-AD5F-4DC9-9A35-089157E8B8D8}" srcOrd="5" destOrd="0" presId="urn:microsoft.com/office/officeart/2005/8/layout/default"/>
    <dgm:cxn modelId="{E0FC7DCB-71F5-4005-A104-B98DE370CB6F}" type="presParOf" srcId="{F71ACD2D-E8B5-4F02-9971-580A83CE53D3}" destId="{69330E69-D8DD-4074-A20C-841DAB647B4F}" srcOrd="6" destOrd="0" presId="urn:microsoft.com/office/officeart/2005/8/layout/default"/>
    <dgm:cxn modelId="{E952884F-67A1-42EB-86FF-B215846E44E4}" type="presParOf" srcId="{F71ACD2D-E8B5-4F02-9971-580A83CE53D3}" destId="{4300D7A6-96C6-4099-A981-F52D5ED77F9E}" srcOrd="7" destOrd="0" presId="urn:microsoft.com/office/officeart/2005/8/layout/default"/>
    <dgm:cxn modelId="{1E2955E7-6347-48FD-A0DA-24BF5775C9D8}" type="presParOf" srcId="{F71ACD2D-E8B5-4F02-9971-580A83CE53D3}" destId="{C878EB92-5812-4EBD-8BC4-E8B98E172C71}" srcOrd="8" destOrd="0" presId="urn:microsoft.com/office/officeart/2005/8/layout/default"/>
    <dgm:cxn modelId="{2E504D7E-8D36-40FD-B043-5028366BA31B}" type="presParOf" srcId="{F71ACD2D-E8B5-4F02-9971-580A83CE53D3}" destId="{435263B7-3073-46B7-8922-2027F55C647D}" srcOrd="9" destOrd="0" presId="urn:microsoft.com/office/officeart/2005/8/layout/default"/>
    <dgm:cxn modelId="{F301F660-2745-4821-8EC4-AADA767144A0}" type="presParOf" srcId="{F71ACD2D-E8B5-4F02-9971-580A83CE53D3}" destId="{91B5192B-575E-48DE-98EE-08FA9AA5BC91}" srcOrd="10" destOrd="0" presId="urn:microsoft.com/office/officeart/2005/8/layout/default"/>
    <dgm:cxn modelId="{533CBEC6-ABF7-4586-8DBF-FD59C930F55F}" type="presParOf" srcId="{F71ACD2D-E8B5-4F02-9971-580A83CE53D3}" destId="{FEBBE852-80CF-4816-9587-4C780F74ADE6}" srcOrd="11" destOrd="0" presId="urn:microsoft.com/office/officeart/2005/8/layout/default"/>
    <dgm:cxn modelId="{660EBC26-47C0-40C7-A6C6-4115E5B6ABB9}" type="presParOf" srcId="{F71ACD2D-E8B5-4F02-9971-580A83CE53D3}" destId="{8E33E409-E1FC-439F-9D83-B17B05DD52E4}" srcOrd="12" destOrd="0" presId="urn:microsoft.com/office/officeart/2005/8/layout/default"/>
    <dgm:cxn modelId="{E7B75D2B-603C-40C5-AA4D-C80C59B3A2DE}" type="presParOf" srcId="{F71ACD2D-E8B5-4F02-9971-580A83CE53D3}" destId="{BDC3D167-B84C-4F06-BA92-F564DE3B3D3F}" srcOrd="13" destOrd="0" presId="urn:microsoft.com/office/officeart/2005/8/layout/default"/>
    <dgm:cxn modelId="{9816171E-E521-44A8-9A4B-8B04CEA1364C}" type="presParOf" srcId="{F71ACD2D-E8B5-4F02-9971-580A83CE53D3}" destId="{AFD58DE6-B7DC-4285-804F-06923E42A139}" srcOrd="1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91AA48E-E347-4089-AAA0-8B4C4E3F36EC}"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3894DED0-4886-42A8-A5AE-62CF32778E03}">
      <dgm:prSet/>
      <dgm:spPr/>
      <dgm:t>
        <a:bodyPr/>
        <a:lstStyle/>
        <a:p>
          <a:r>
            <a:rPr lang="el-GR"/>
            <a:t>Ο Williams διακρίνει τρία επίπεδα στην κουλτούρα:</a:t>
          </a:r>
          <a:endParaRPr lang="en-US"/>
        </a:p>
      </dgm:t>
    </dgm:pt>
    <dgm:pt modelId="{8668C483-A0FD-4217-A589-8AB83B1B6F6A}" type="parTrans" cxnId="{889EA390-E200-4910-A397-6112EE2E0662}">
      <dgm:prSet/>
      <dgm:spPr/>
      <dgm:t>
        <a:bodyPr/>
        <a:lstStyle/>
        <a:p>
          <a:endParaRPr lang="en-US"/>
        </a:p>
      </dgm:t>
    </dgm:pt>
    <dgm:pt modelId="{73C3C053-C99C-48F5-A865-8D8FD7CEF81B}" type="sibTrans" cxnId="{889EA390-E200-4910-A397-6112EE2E0662}">
      <dgm:prSet/>
      <dgm:spPr/>
      <dgm:t>
        <a:bodyPr/>
        <a:lstStyle/>
        <a:p>
          <a:endParaRPr lang="en-US"/>
        </a:p>
      </dgm:t>
    </dgm:pt>
    <dgm:pt modelId="{4613C0EB-E773-4554-813D-3EF0594A048C}">
      <dgm:prSet/>
      <dgm:spPr/>
      <dgm:t>
        <a:bodyPr/>
        <a:lstStyle/>
        <a:p>
          <a:r>
            <a:rPr lang="el-GR" dirty="0"/>
            <a:t>βιωμένη </a:t>
          </a:r>
        </a:p>
        <a:p>
          <a:r>
            <a:rPr lang="el-GR" dirty="0"/>
            <a:t>κουλτούρα</a:t>
          </a:r>
          <a:endParaRPr lang="en-US" dirty="0"/>
        </a:p>
      </dgm:t>
    </dgm:pt>
    <dgm:pt modelId="{7A713B48-13D7-4D2F-B987-D2B602DA275D}" type="parTrans" cxnId="{37CC5A89-C108-4668-A487-4884951FDAED}">
      <dgm:prSet/>
      <dgm:spPr/>
      <dgm:t>
        <a:bodyPr/>
        <a:lstStyle/>
        <a:p>
          <a:endParaRPr lang="en-US"/>
        </a:p>
      </dgm:t>
    </dgm:pt>
    <dgm:pt modelId="{80C8A8FA-D950-43A1-B59F-301F2B53E8E0}" type="sibTrans" cxnId="{37CC5A89-C108-4668-A487-4884951FDAED}">
      <dgm:prSet/>
      <dgm:spPr/>
      <dgm:t>
        <a:bodyPr/>
        <a:lstStyle/>
        <a:p>
          <a:endParaRPr lang="en-US"/>
        </a:p>
      </dgm:t>
    </dgm:pt>
    <dgm:pt modelId="{7C089F8A-87D4-4AFC-8D75-5727BD8CD869}">
      <dgm:prSet/>
      <dgm:spPr/>
      <dgm:t>
        <a:bodyPr/>
        <a:lstStyle/>
        <a:p>
          <a:r>
            <a:rPr lang="el-GR" dirty="0"/>
            <a:t>καταγεγραμμένη κουλτούρα  </a:t>
          </a:r>
          <a:endParaRPr lang="en-US" dirty="0"/>
        </a:p>
      </dgm:t>
    </dgm:pt>
    <dgm:pt modelId="{CDC076BB-77F9-456A-B104-28ABFA79F30B}" type="parTrans" cxnId="{6A06F2BB-192E-46DD-8C19-116F6672CC2E}">
      <dgm:prSet/>
      <dgm:spPr/>
      <dgm:t>
        <a:bodyPr/>
        <a:lstStyle/>
        <a:p>
          <a:endParaRPr lang="en-US"/>
        </a:p>
      </dgm:t>
    </dgm:pt>
    <dgm:pt modelId="{79F163D2-AC20-4F2A-98BF-E0945233D2BD}" type="sibTrans" cxnId="{6A06F2BB-192E-46DD-8C19-116F6672CC2E}">
      <dgm:prSet/>
      <dgm:spPr/>
      <dgm:t>
        <a:bodyPr/>
        <a:lstStyle/>
        <a:p>
          <a:endParaRPr lang="en-US"/>
        </a:p>
      </dgm:t>
    </dgm:pt>
    <dgm:pt modelId="{B321ED33-DA91-47CE-BCC0-7F5D7F379584}">
      <dgm:prSet/>
      <dgm:spPr/>
      <dgm:t>
        <a:bodyPr/>
        <a:lstStyle/>
        <a:p>
          <a:r>
            <a:rPr lang="el-GR" dirty="0"/>
            <a:t>κουλτούρα της επιλεκτικής παράδοσης.</a:t>
          </a:r>
          <a:endParaRPr lang="en-US" dirty="0"/>
        </a:p>
      </dgm:t>
    </dgm:pt>
    <dgm:pt modelId="{92DC743E-629C-4C18-9463-29DDBB163336}" type="parTrans" cxnId="{C24797C8-A240-44E8-A895-EAFA7EE0B4B2}">
      <dgm:prSet/>
      <dgm:spPr/>
      <dgm:t>
        <a:bodyPr/>
        <a:lstStyle/>
        <a:p>
          <a:endParaRPr lang="en-US"/>
        </a:p>
      </dgm:t>
    </dgm:pt>
    <dgm:pt modelId="{63A1661A-CEFB-480E-83EE-2F9161E06A6F}" type="sibTrans" cxnId="{C24797C8-A240-44E8-A895-EAFA7EE0B4B2}">
      <dgm:prSet/>
      <dgm:spPr/>
      <dgm:t>
        <a:bodyPr/>
        <a:lstStyle/>
        <a:p>
          <a:endParaRPr lang="en-US"/>
        </a:p>
      </dgm:t>
    </dgm:pt>
    <dgm:pt modelId="{7CA8B0CF-7645-4559-92E5-DE4C318BDF89}" type="pres">
      <dgm:prSet presAssocID="{E91AA48E-E347-4089-AAA0-8B4C4E3F36EC}" presName="hierChild1" presStyleCnt="0">
        <dgm:presLayoutVars>
          <dgm:orgChart val="1"/>
          <dgm:chPref val="1"/>
          <dgm:dir/>
          <dgm:animOne val="branch"/>
          <dgm:animLvl val="lvl"/>
          <dgm:resizeHandles/>
        </dgm:presLayoutVars>
      </dgm:prSet>
      <dgm:spPr/>
    </dgm:pt>
    <dgm:pt modelId="{1DD4E3FE-B561-41C5-8743-C8DADC376473}" type="pres">
      <dgm:prSet presAssocID="{3894DED0-4886-42A8-A5AE-62CF32778E03}" presName="hierRoot1" presStyleCnt="0">
        <dgm:presLayoutVars>
          <dgm:hierBranch val="init"/>
        </dgm:presLayoutVars>
      </dgm:prSet>
      <dgm:spPr/>
    </dgm:pt>
    <dgm:pt modelId="{EC21CBBB-BC07-4A50-9981-AA85242264CD}" type="pres">
      <dgm:prSet presAssocID="{3894DED0-4886-42A8-A5AE-62CF32778E03}" presName="rootComposite1" presStyleCnt="0"/>
      <dgm:spPr/>
    </dgm:pt>
    <dgm:pt modelId="{36E97B3F-0C4E-4016-99D1-690D334324E8}" type="pres">
      <dgm:prSet presAssocID="{3894DED0-4886-42A8-A5AE-62CF32778E03}" presName="rootText1" presStyleLbl="node0" presStyleIdx="0" presStyleCnt="1">
        <dgm:presLayoutVars>
          <dgm:chPref val="3"/>
        </dgm:presLayoutVars>
      </dgm:prSet>
      <dgm:spPr/>
    </dgm:pt>
    <dgm:pt modelId="{3E38653A-1A90-44E0-9416-734EA74EDE82}" type="pres">
      <dgm:prSet presAssocID="{3894DED0-4886-42A8-A5AE-62CF32778E03}" presName="rootConnector1" presStyleLbl="node1" presStyleIdx="0" presStyleCnt="0"/>
      <dgm:spPr/>
    </dgm:pt>
    <dgm:pt modelId="{84F486E0-75F6-45DE-B1D1-B74B77E31A13}" type="pres">
      <dgm:prSet presAssocID="{3894DED0-4886-42A8-A5AE-62CF32778E03}" presName="hierChild2" presStyleCnt="0"/>
      <dgm:spPr/>
    </dgm:pt>
    <dgm:pt modelId="{B8C7BC09-E2AD-4BD0-AAF9-BF2DFCA6F285}" type="pres">
      <dgm:prSet presAssocID="{7A713B48-13D7-4D2F-B987-D2B602DA275D}" presName="Name37" presStyleLbl="parChTrans1D2" presStyleIdx="0" presStyleCnt="3"/>
      <dgm:spPr/>
    </dgm:pt>
    <dgm:pt modelId="{1D0395C8-B7E5-41DE-AAE0-AF5A2ACDF68B}" type="pres">
      <dgm:prSet presAssocID="{4613C0EB-E773-4554-813D-3EF0594A048C}" presName="hierRoot2" presStyleCnt="0">
        <dgm:presLayoutVars>
          <dgm:hierBranch val="init"/>
        </dgm:presLayoutVars>
      </dgm:prSet>
      <dgm:spPr/>
    </dgm:pt>
    <dgm:pt modelId="{BB6F1279-E618-4A89-BCA1-760DBD4AD049}" type="pres">
      <dgm:prSet presAssocID="{4613C0EB-E773-4554-813D-3EF0594A048C}" presName="rootComposite" presStyleCnt="0"/>
      <dgm:spPr/>
    </dgm:pt>
    <dgm:pt modelId="{686DE900-70E0-4C23-8EB1-B0A8738C90C3}" type="pres">
      <dgm:prSet presAssocID="{4613C0EB-E773-4554-813D-3EF0594A048C}" presName="rootText" presStyleLbl="node2" presStyleIdx="0" presStyleCnt="3">
        <dgm:presLayoutVars>
          <dgm:chPref val="3"/>
        </dgm:presLayoutVars>
      </dgm:prSet>
      <dgm:spPr/>
    </dgm:pt>
    <dgm:pt modelId="{F7238073-E095-4E32-988D-286FADC1F213}" type="pres">
      <dgm:prSet presAssocID="{4613C0EB-E773-4554-813D-3EF0594A048C}" presName="rootConnector" presStyleLbl="node2" presStyleIdx="0" presStyleCnt="3"/>
      <dgm:spPr/>
    </dgm:pt>
    <dgm:pt modelId="{7380CAAC-2862-4F79-B8DE-CF804B634BB2}" type="pres">
      <dgm:prSet presAssocID="{4613C0EB-E773-4554-813D-3EF0594A048C}" presName="hierChild4" presStyleCnt="0"/>
      <dgm:spPr/>
    </dgm:pt>
    <dgm:pt modelId="{2448CA91-613F-4F88-A5B1-79FC764F627B}" type="pres">
      <dgm:prSet presAssocID="{4613C0EB-E773-4554-813D-3EF0594A048C}" presName="hierChild5" presStyleCnt="0"/>
      <dgm:spPr/>
    </dgm:pt>
    <dgm:pt modelId="{5E8D751C-1C4E-45D8-BC6F-8544F3BB6D9F}" type="pres">
      <dgm:prSet presAssocID="{CDC076BB-77F9-456A-B104-28ABFA79F30B}" presName="Name37" presStyleLbl="parChTrans1D2" presStyleIdx="1" presStyleCnt="3"/>
      <dgm:spPr/>
    </dgm:pt>
    <dgm:pt modelId="{77D58F2F-E1A2-471F-A4F3-3905FFC12B11}" type="pres">
      <dgm:prSet presAssocID="{7C089F8A-87D4-4AFC-8D75-5727BD8CD869}" presName="hierRoot2" presStyleCnt="0">
        <dgm:presLayoutVars>
          <dgm:hierBranch val="init"/>
        </dgm:presLayoutVars>
      </dgm:prSet>
      <dgm:spPr/>
    </dgm:pt>
    <dgm:pt modelId="{110768E0-F5B6-45F9-9926-ED820538DBC8}" type="pres">
      <dgm:prSet presAssocID="{7C089F8A-87D4-4AFC-8D75-5727BD8CD869}" presName="rootComposite" presStyleCnt="0"/>
      <dgm:spPr/>
    </dgm:pt>
    <dgm:pt modelId="{1F98D033-E5A3-43C0-A566-C434F46FAC78}" type="pres">
      <dgm:prSet presAssocID="{7C089F8A-87D4-4AFC-8D75-5727BD8CD869}" presName="rootText" presStyleLbl="node2" presStyleIdx="1" presStyleCnt="3">
        <dgm:presLayoutVars>
          <dgm:chPref val="3"/>
        </dgm:presLayoutVars>
      </dgm:prSet>
      <dgm:spPr/>
    </dgm:pt>
    <dgm:pt modelId="{A2E67A12-7B2D-4D35-8818-AC9D30DD8D8C}" type="pres">
      <dgm:prSet presAssocID="{7C089F8A-87D4-4AFC-8D75-5727BD8CD869}" presName="rootConnector" presStyleLbl="node2" presStyleIdx="1" presStyleCnt="3"/>
      <dgm:spPr/>
    </dgm:pt>
    <dgm:pt modelId="{90A1A50D-EBE0-4123-BA50-E3AB1853DE9E}" type="pres">
      <dgm:prSet presAssocID="{7C089F8A-87D4-4AFC-8D75-5727BD8CD869}" presName="hierChild4" presStyleCnt="0"/>
      <dgm:spPr/>
    </dgm:pt>
    <dgm:pt modelId="{A4ABDCAC-927D-424B-9C38-17239F6E63CB}" type="pres">
      <dgm:prSet presAssocID="{7C089F8A-87D4-4AFC-8D75-5727BD8CD869}" presName="hierChild5" presStyleCnt="0"/>
      <dgm:spPr/>
    </dgm:pt>
    <dgm:pt modelId="{473359D6-7645-4967-9E1B-A472AE18EC8C}" type="pres">
      <dgm:prSet presAssocID="{92DC743E-629C-4C18-9463-29DDBB163336}" presName="Name37" presStyleLbl="parChTrans1D2" presStyleIdx="2" presStyleCnt="3"/>
      <dgm:spPr/>
    </dgm:pt>
    <dgm:pt modelId="{06AE3E37-AD3F-48A8-8D23-701A5F3F636A}" type="pres">
      <dgm:prSet presAssocID="{B321ED33-DA91-47CE-BCC0-7F5D7F379584}" presName="hierRoot2" presStyleCnt="0">
        <dgm:presLayoutVars>
          <dgm:hierBranch val="init"/>
        </dgm:presLayoutVars>
      </dgm:prSet>
      <dgm:spPr/>
    </dgm:pt>
    <dgm:pt modelId="{3E5F8B9B-604D-415F-8CCE-9FCC42EF042D}" type="pres">
      <dgm:prSet presAssocID="{B321ED33-DA91-47CE-BCC0-7F5D7F379584}" presName="rootComposite" presStyleCnt="0"/>
      <dgm:spPr/>
    </dgm:pt>
    <dgm:pt modelId="{CF591F88-AA89-4BD6-8FAD-C559239D8483}" type="pres">
      <dgm:prSet presAssocID="{B321ED33-DA91-47CE-BCC0-7F5D7F379584}" presName="rootText" presStyleLbl="node2" presStyleIdx="2" presStyleCnt="3">
        <dgm:presLayoutVars>
          <dgm:chPref val="3"/>
        </dgm:presLayoutVars>
      </dgm:prSet>
      <dgm:spPr/>
    </dgm:pt>
    <dgm:pt modelId="{5C90C048-05A8-484B-878E-DDD599D6E6A5}" type="pres">
      <dgm:prSet presAssocID="{B321ED33-DA91-47CE-BCC0-7F5D7F379584}" presName="rootConnector" presStyleLbl="node2" presStyleIdx="2" presStyleCnt="3"/>
      <dgm:spPr/>
    </dgm:pt>
    <dgm:pt modelId="{12022913-A4BE-45F3-84A0-919BBA91B825}" type="pres">
      <dgm:prSet presAssocID="{B321ED33-DA91-47CE-BCC0-7F5D7F379584}" presName="hierChild4" presStyleCnt="0"/>
      <dgm:spPr/>
    </dgm:pt>
    <dgm:pt modelId="{14EE83B5-216B-469D-B170-9BB21CD1A96D}" type="pres">
      <dgm:prSet presAssocID="{B321ED33-DA91-47CE-BCC0-7F5D7F379584}" presName="hierChild5" presStyleCnt="0"/>
      <dgm:spPr/>
    </dgm:pt>
    <dgm:pt modelId="{54C8D145-15FC-4480-9A26-8945B09FF257}" type="pres">
      <dgm:prSet presAssocID="{3894DED0-4886-42A8-A5AE-62CF32778E03}" presName="hierChild3" presStyleCnt="0"/>
      <dgm:spPr/>
    </dgm:pt>
  </dgm:ptLst>
  <dgm:cxnLst>
    <dgm:cxn modelId="{E49E8004-AF6B-4248-ABED-26DA8E357474}" type="presOf" srcId="{3894DED0-4886-42A8-A5AE-62CF32778E03}" destId="{36E97B3F-0C4E-4016-99D1-690D334324E8}" srcOrd="0" destOrd="0" presId="urn:microsoft.com/office/officeart/2005/8/layout/orgChart1"/>
    <dgm:cxn modelId="{C793A217-0161-4A8A-958B-48A5D347B4A3}" type="presOf" srcId="{3894DED0-4886-42A8-A5AE-62CF32778E03}" destId="{3E38653A-1A90-44E0-9416-734EA74EDE82}" srcOrd="1" destOrd="0" presId="urn:microsoft.com/office/officeart/2005/8/layout/orgChart1"/>
    <dgm:cxn modelId="{B6B66A38-9754-4967-9262-F71568AAF9F0}" type="presOf" srcId="{7A713B48-13D7-4D2F-B987-D2B602DA275D}" destId="{B8C7BC09-E2AD-4BD0-AAF9-BF2DFCA6F285}" srcOrd="0" destOrd="0" presId="urn:microsoft.com/office/officeart/2005/8/layout/orgChart1"/>
    <dgm:cxn modelId="{99A2723E-D611-4064-8EE3-5FE994054797}" type="presOf" srcId="{92DC743E-629C-4C18-9463-29DDBB163336}" destId="{473359D6-7645-4967-9E1B-A472AE18EC8C}" srcOrd="0" destOrd="0" presId="urn:microsoft.com/office/officeart/2005/8/layout/orgChart1"/>
    <dgm:cxn modelId="{5CFCC969-8630-43C4-AFFB-7BB2045BF112}" type="presOf" srcId="{4613C0EB-E773-4554-813D-3EF0594A048C}" destId="{F7238073-E095-4E32-988D-286FADC1F213}" srcOrd="1" destOrd="0" presId="urn:microsoft.com/office/officeart/2005/8/layout/orgChart1"/>
    <dgm:cxn modelId="{F600B46B-CDDA-4B11-9069-F0126B736506}" type="presOf" srcId="{7C089F8A-87D4-4AFC-8D75-5727BD8CD869}" destId="{A2E67A12-7B2D-4D35-8818-AC9D30DD8D8C}" srcOrd="1" destOrd="0" presId="urn:microsoft.com/office/officeart/2005/8/layout/orgChart1"/>
    <dgm:cxn modelId="{37CC5A89-C108-4668-A487-4884951FDAED}" srcId="{3894DED0-4886-42A8-A5AE-62CF32778E03}" destId="{4613C0EB-E773-4554-813D-3EF0594A048C}" srcOrd="0" destOrd="0" parTransId="{7A713B48-13D7-4D2F-B987-D2B602DA275D}" sibTransId="{80C8A8FA-D950-43A1-B59F-301F2B53E8E0}"/>
    <dgm:cxn modelId="{88D3468B-1101-4DBE-AAF2-4DB197057274}" type="presOf" srcId="{CDC076BB-77F9-456A-B104-28ABFA79F30B}" destId="{5E8D751C-1C4E-45D8-BC6F-8544F3BB6D9F}" srcOrd="0" destOrd="0" presId="urn:microsoft.com/office/officeart/2005/8/layout/orgChart1"/>
    <dgm:cxn modelId="{889EA390-E200-4910-A397-6112EE2E0662}" srcId="{E91AA48E-E347-4089-AAA0-8B4C4E3F36EC}" destId="{3894DED0-4886-42A8-A5AE-62CF32778E03}" srcOrd="0" destOrd="0" parTransId="{8668C483-A0FD-4217-A589-8AB83B1B6F6A}" sibTransId="{73C3C053-C99C-48F5-A865-8D8FD7CEF81B}"/>
    <dgm:cxn modelId="{6A06F2BB-192E-46DD-8C19-116F6672CC2E}" srcId="{3894DED0-4886-42A8-A5AE-62CF32778E03}" destId="{7C089F8A-87D4-4AFC-8D75-5727BD8CD869}" srcOrd="1" destOrd="0" parTransId="{CDC076BB-77F9-456A-B104-28ABFA79F30B}" sibTransId="{79F163D2-AC20-4F2A-98BF-E0945233D2BD}"/>
    <dgm:cxn modelId="{EA9DB2C1-EB70-4AA5-8C7B-061E06155ABC}" type="presOf" srcId="{B321ED33-DA91-47CE-BCC0-7F5D7F379584}" destId="{5C90C048-05A8-484B-878E-DDD599D6E6A5}" srcOrd="1" destOrd="0" presId="urn:microsoft.com/office/officeart/2005/8/layout/orgChart1"/>
    <dgm:cxn modelId="{C24797C8-A240-44E8-A895-EAFA7EE0B4B2}" srcId="{3894DED0-4886-42A8-A5AE-62CF32778E03}" destId="{B321ED33-DA91-47CE-BCC0-7F5D7F379584}" srcOrd="2" destOrd="0" parTransId="{92DC743E-629C-4C18-9463-29DDBB163336}" sibTransId="{63A1661A-CEFB-480E-83EE-2F9161E06A6F}"/>
    <dgm:cxn modelId="{EB9C15D7-A7D2-4E7E-A7BB-5F69973AF30F}" type="presOf" srcId="{7C089F8A-87D4-4AFC-8D75-5727BD8CD869}" destId="{1F98D033-E5A3-43C0-A566-C434F46FAC78}" srcOrd="0" destOrd="0" presId="urn:microsoft.com/office/officeart/2005/8/layout/orgChart1"/>
    <dgm:cxn modelId="{D2276EEC-1826-4F08-8A53-08F66882A3DC}" type="presOf" srcId="{E91AA48E-E347-4089-AAA0-8B4C4E3F36EC}" destId="{7CA8B0CF-7645-4559-92E5-DE4C318BDF89}" srcOrd="0" destOrd="0" presId="urn:microsoft.com/office/officeart/2005/8/layout/orgChart1"/>
    <dgm:cxn modelId="{6A2F06F7-94EF-4B14-8E23-80499EB906FB}" type="presOf" srcId="{B321ED33-DA91-47CE-BCC0-7F5D7F379584}" destId="{CF591F88-AA89-4BD6-8FAD-C559239D8483}" srcOrd="0" destOrd="0" presId="urn:microsoft.com/office/officeart/2005/8/layout/orgChart1"/>
    <dgm:cxn modelId="{6160BAFA-F3A1-4478-9ADB-7173C4579E35}" type="presOf" srcId="{4613C0EB-E773-4554-813D-3EF0594A048C}" destId="{686DE900-70E0-4C23-8EB1-B0A8738C90C3}" srcOrd="0" destOrd="0" presId="urn:microsoft.com/office/officeart/2005/8/layout/orgChart1"/>
    <dgm:cxn modelId="{1E3ECE7D-4C62-4282-8D05-879A152F9A95}" type="presParOf" srcId="{7CA8B0CF-7645-4559-92E5-DE4C318BDF89}" destId="{1DD4E3FE-B561-41C5-8743-C8DADC376473}" srcOrd="0" destOrd="0" presId="urn:microsoft.com/office/officeart/2005/8/layout/orgChart1"/>
    <dgm:cxn modelId="{9D597E2A-2FEC-4D2D-ACF2-6C79522A487D}" type="presParOf" srcId="{1DD4E3FE-B561-41C5-8743-C8DADC376473}" destId="{EC21CBBB-BC07-4A50-9981-AA85242264CD}" srcOrd="0" destOrd="0" presId="urn:microsoft.com/office/officeart/2005/8/layout/orgChart1"/>
    <dgm:cxn modelId="{C53FCB59-E4D7-459E-9DB6-B5DC23EBD3DA}" type="presParOf" srcId="{EC21CBBB-BC07-4A50-9981-AA85242264CD}" destId="{36E97B3F-0C4E-4016-99D1-690D334324E8}" srcOrd="0" destOrd="0" presId="urn:microsoft.com/office/officeart/2005/8/layout/orgChart1"/>
    <dgm:cxn modelId="{5DC2C98C-B36A-4C23-AE1A-A17E5F46CC92}" type="presParOf" srcId="{EC21CBBB-BC07-4A50-9981-AA85242264CD}" destId="{3E38653A-1A90-44E0-9416-734EA74EDE82}" srcOrd="1" destOrd="0" presId="urn:microsoft.com/office/officeart/2005/8/layout/orgChart1"/>
    <dgm:cxn modelId="{6DF40E51-7F8F-444F-BB74-F6EC484113B5}" type="presParOf" srcId="{1DD4E3FE-B561-41C5-8743-C8DADC376473}" destId="{84F486E0-75F6-45DE-B1D1-B74B77E31A13}" srcOrd="1" destOrd="0" presId="urn:microsoft.com/office/officeart/2005/8/layout/orgChart1"/>
    <dgm:cxn modelId="{BD9BD68D-B962-42A3-8583-922161777391}" type="presParOf" srcId="{84F486E0-75F6-45DE-B1D1-B74B77E31A13}" destId="{B8C7BC09-E2AD-4BD0-AAF9-BF2DFCA6F285}" srcOrd="0" destOrd="0" presId="urn:microsoft.com/office/officeart/2005/8/layout/orgChart1"/>
    <dgm:cxn modelId="{F8F264FE-6570-4E08-B9D4-E297A431305E}" type="presParOf" srcId="{84F486E0-75F6-45DE-B1D1-B74B77E31A13}" destId="{1D0395C8-B7E5-41DE-AAE0-AF5A2ACDF68B}" srcOrd="1" destOrd="0" presId="urn:microsoft.com/office/officeart/2005/8/layout/orgChart1"/>
    <dgm:cxn modelId="{3884C40F-AACC-4A0F-9173-4F8A9EA6D54F}" type="presParOf" srcId="{1D0395C8-B7E5-41DE-AAE0-AF5A2ACDF68B}" destId="{BB6F1279-E618-4A89-BCA1-760DBD4AD049}" srcOrd="0" destOrd="0" presId="urn:microsoft.com/office/officeart/2005/8/layout/orgChart1"/>
    <dgm:cxn modelId="{9E530A4B-76EC-4350-A868-E88F41935301}" type="presParOf" srcId="{BB6F1279-E618-4A89-BCA1-760DBD4AD049}" destId="{686DE900-70E0-4C23-8EB1-B0A8738C90C3}" srcOrd="0" destOrd="0" presId="urn:microsoft.com/office/officeart/2005/8/layout/orgChart1"/>
    <dgm:cxn modelId="{245D019C-6CD9-403A-A7F2-11D21A63AB16}" type="presParOf" srcId="{BB6F1279-E618-4A89-BCA1-760DBD4AD049}" destId="{F7238073-E095-4E32-988D-286FADC1F213}" srcOrd="1" destOrd="0" presId="urn:microsoft.com/office/officeart/2005/8/layout/orgChart1"/>
    <dgm:cxn modelId="{43E9C980-7DBD-4ABF-9112-774BB6DD5079}" type="presParOf" srcId="{1D0395C8-B7E5-41DE-AAE0-AF5A2ACDF68B}" destId="{7380CAAC-2862-4F79-B8DE-CF804B634BB2}" srcOrd="1" destOrd="0" presId="urn:microsoft.com/office/officeart/2005/8/layout/orgChart1"/>
    <dgm:cxn modelId="{1B4AE845-2A77-4362-B1C9-DA37C1994D1F}" type="presParOf" srcId="{1D0395C8-B7E5-41DE-AAE0-AF5A2ACDF68B}" destId="{2448CA91-613F-4F88-A5B1-79FC764F627B}" srcOrd="2" destOrd="0" presId="urn:microsoft.com/office/officeart/2005/8/layout/orgChart1"/>
    <dgm:cxn modelId="{109B41C3-3F8D-455F-AC90-5608BA3FB434}" type="presParOf" srcId="{84F486E0-75F6-45DE-B1D1-B74B77E31A13}" destId="{5E8D751C-1C4E-45D8-BC6F-8544F3BB6D9F}" srcOrd="2" destOrd="0" presId="urn:microsoft.com/office/officeart/2005/8/layout/orgChart1"/>
    <dgm:cxn modelId="{E0CB1ABB-6AA7-4373-BF62-D81525305BDD}" type="presParOf" srcId="{84F486E0-75F6-45DE-B1D1-B74B77E31A13}" destId="{77D58F2F-E1A2-471F-A4F3-3905FFC12B11}" srcOrd="3" destOrd="0" presId="urn:microsoft.com/office/officeart/2005/8/layout/orgChart1"/>
    <dgm:cxn modelId="{2EA16F57-4222-4F82-ABAA-777523946F87}" type="presParOf" srcId="{77D58F2F-E1A2-471F-A4F3-3905FFC12B11}" destId="{110768E0-F5B6-45F9-9926-ED820538DBC8}" srcOrd="0" destOrd="0" presId="urn:microsoft.com/office/officeart/2005/8/layout/orgChart1"/>
    <dgm:cxn modelId="{EB02DC84-30ED-4A94-864B-55136AE11AEB}" type="presParOf" srcId="{110768E0-F5B6-45F9-9926-ED820538DBC8}" destId="{1F98D033-E5A3-43C0-A566-C434F46FAC78}" srcOrd="0" destOrd="0" presId="urn:microsoft.com/office/officeart/2005/8/layout/orgChart1"/>
    <dgm:cxn modelId="{A0E15CEB-7779-4D2E-A909-FBD8C2C22526}" type="presParOf" srcId="{110768E0-F5B6-45F9-9926-ED820538DBC8}" destId="{A2E67A12-7B2D-4D35-8818-AC9D30DD8D8C}" srcOrd="1" destOrd="0" presId="urn:microsoft.com/office/officeart/2005/8/layout/orgChart1"/>
    <dgm:cxn modelId="{C9C49719-0C6E-465A-B195-2B40ADDEC846}" type="presParOf" srcId="{77D58F2F-E1A2-471F-A4F3-3905FFC12B11}" destId="{90A1A50D-EBE0-4123-BA50-E3AB1853DE9E}" srcOrd="1" destOrd="0" presId="urn:microsoft.com/office/officeart/2005/8/layout/orgChart1"/>
    <dgm:cxn modelId="{DB6DBCC1-9588-4673-9153-8D37EFE18ED2}" type="presParOf" srcId="{77D58F2F-E1A2-471F-A4F3-3905FFC12B11}" destId="{A4ABDCAC-927D-424B-9C38-17239F6E63CB}" srcOrd="2" destOrd="0" presId="urn:microsoft.com/office/officeart/2005/8/layout/orgChart1"/>
    <dgm:cxn modelId="{22FBB39E-17FF-4C82-855A-CD5294593622}" type="presParOf" srcId="{84F486E0-75F6-45DE-B1D1-B74B77E31A13}" destId="{473359D6-7645-4967-9E1B-A472AE18EC8C}" srcOrd="4" destOrd="0" presId="urn:microsoft.com/office/officeart/2005/8/layout/orgChart1"/>
    <dgm:cxn modelId="{BA265D85-D9BC-4EA9-92BB-8976E5A451A7}" type="presParOf" srcId="{84F486E0-75F6-45DE-B1D1-B74B77E31A13}" destId="{06AE3E37-AD3F-48A8-8D23-701A5F3F636A}" srcOrd="5" destOrd="0" presId="urn:microsoft.com/office/officeart/2005/8/layout/orgChart1"/>
    <dgm:cxn modelId="{75743F15-AF18-49CE-9E24-1E49053ABF48}" type="presParOf" srcId="{06AE3E37-AD3F-48A8-8D23-701A5F3F636A}" destId="{3E5F8B9B-604D-415F-8CCE-9FCC42EF042D}" srcOrd="0" destOrd="0" presId="urn:microsoft.com/office/officeart/2005/8/layout/orgChart1"/>
    <dgm:cxn modelId="{95FA2D0A-1F48-4ED8-BE50-D11B930D34CE}" type="presParOf" srcId="{3E5F8B9B-604D-415F-8CCE-9FCC42EF042D}" destId="{CF591F88-AA89-4BD6-8FAD-C559239D8483}" srcOrd="0" destOrd="0" presId="urn:microsoft.com/office/officeart/2005/8/layout/orgChart1"/>
    <dgm:cxn modelId="{779405DD-9790-4607-A590-02239E57BF8E}" type="presParOf" srcId="{3E5F8B9B-604D-415F-8CCE-9FCC42EF042D}" destId="{5C90C048-05A8-484B-878E-DDD599D6E6A5}" srcOrd="1" destOrd="0" presId="urn:microsoft.com/office/officeart/2005/8/layout/orgChart1"/>
    <dgm:cxn modelId="{980AE3C1-EAB6-4F25-A1D9-D99073DFB430}" type="presParOf" srcId="{06AE3E37-AD3F-48A8-8D23-701A5F3F636A}" destId="{12022913-A4BE-45F3-84A0-919BBA91B825}" srcOrd="1" destOrd="0" presId="urn:microsoft.com/office/officeart/2005/8/layout/orgChart1"/>
    <dgm:cxn modelId="{D14FDC0B-4DF4-4F6A-97A3-6F2A8BA63D8D}" type="presParOf" srcId="{06AE3E37-AD3F-48A8-8D23-701A5F3F636A}" destId="{14EE83B5-216B-469D-B170-9BB21CD1A96D}" srcOrd="2" destOrd="0" presId="urn:microsoft.com/office/officeart/2005/8/layout/orgChart1"/>
    <dgm:cxn modelId="{A9027834-CF13-4852-A459-38455143739C}" type="presParOf" srcId="{1DD4E3FE-B561-41C5-8743-C8DADC376473}" destId="{54C8D145-15FC-4480-9A26-8945B09FF257}"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CF0E41A-862B-4693-A2E8-3F263FC49C2A}" type="doc">
      <dgm:prSet loTypeId="urn:microsoft.com/office/officeart/2016/7/layout/LinearBlockProcessNumbered" loCatId="process" qsTypeId="urn:microsoft.com/office/officeart/2005/8/quickstyle/simple1" qsCatId="simple" csTypeId="urn:microsoft.com/office/officeart/2005/8/colors/colorful1" csCatId="colorful"/>
      <dgm:spPr/>
      <dgm:t>
        <a:bodyPr/>
        <a:lstStyle/>
        <a:p>
          <a:endParaRPr lang="en-US"/>
        </a:p>
      </dgm:t>
    </dgm:pt>
    <dgm:pt modelId="{81137285-FD37-4A02-BD77-ED9F96FB09D0}">
      <dgm:prSet/>
      <dgm:spPr/>
      <dgm:t>
        <a:bodyPr/>
        <a:lstStyle/>
        <a:p>
          <a:r>
            <a:rPr lang="el-GR"/>
            <a:t>Το πρώτο επίπεδο έχει να κάνει με την κουλτούρα που βιώνουν συγκεκριμένοι άνθρωποι σε συγκεκριμένο τόπο και χρόνο. </a:t>
          </a:r>
          <a:endParaRPr lang="en-US"/>
        </a:p>
      </dgm:t>
    </dgm:pt>
    <dgm:pt modelId="{DDCB367C-7EE2-4032-8055-BA5499C7DACB}" type="parTrans" cxnId="{913EA6A2-7FD4-454D-A6B7-18D7A1D2DA94}">
      <dgm:prSet/>
      <dgm:spPr/>
      <dgm:t>
        <a:bodyPr/>
        <a:lstStyle/>
        <a:p>
          <a:endParaRPr lang="en-US"/>
        </a:p>
      </dgm:t>
    </dgm:pt>
    <dgm:pt modelId="{FFD19400-FA12-491A-B044-8207AA305BB6}" type="sibTrans" cxnId="{913EA6A2-7FD4-454D-A6B7-18D7A1D2DA94}">
      <dgm:prSet phldrT="01"/>
      <dgm:spPr/>
      <dgm:t>
        <a:bodyPr/>
        <a:lstStyle/>
        <a:p>
          <a:r>
            <a:rPr lang="en-US"/>
            <a:t>01</a:t>
          </a:r>
        </a:p>
      </dgm:t>
    </dgm:pt>
    <dgm:pt modelId="{61A86808-8E24-4F36-B7B5-BEAB6BA03EB1}">
      <dgm:prSet/>
      <dgm:spPr/>
      <dgm:t>
        <a:bodyPr/>
        <a:lstStyle/>
        <a:p>
          <a:r>
            <a:rPr lang="el-GR"/>
            <a:t>Το δεύτερο επίπεδο αναφέρεται σε κάθε είδους κουλτούρα που έχει ως αφετηρία γεγονότα της καθημερινότητας και φτάνει μέχρι την τέχνη.</a:t>
          </a:r>
          <a:endParaRPr lang="en-US"/>
        </a:p>
      </dgm:t>
    </dgm:pt>
    <dgm:pt modelId="{04226914-38FA-442B-B0E5-3060E71824D4}" type="parTrans" cxnId="{1CDCE755-4A8D-4213-96C4-9911D34A6EAF}">
      <dgm:prSet/>
      <dgm:spPr/>
      <dgm:t>
        <a:bodyPr/>
        <a:lstStyle/>
        <a:p>
          <a:endParaRPr lang="en-US"/>
        </a:p>
      </dgm:t>
    </dgm:pt>
    <dgm:pt modelId="{F6A7575D-167E-47B0-9AD9-6C3E961C0275}" type="sibTrans" cxnId="{1CDCE755-4A8D-4213-96C4-9911D34A6EAF}">
      <dgm:prSet phldrT="02"/>
      <dgm:spPr/>
      <dgm:t>
        <a:bodyPr/>
        <a:lstStyle/>
        <a:p>
          <a:r>
            <a:rPr lang="en-US"/>
            <a:t>02</a:t>
          </a:r>
        </a:p>
      </dgm:t>
    </dgm:pt>
    <dgm:pt modelId="{87099C52-C4A5-4FDB-83E5-4E4BC2D8BB45}">
      <dgm:prSet/>
      <dgm:spPr/>
      <dgm:t>
        <a:bodyPr/>
        <a:lstStyle/>
        <a:p>
          <a:r>
            <a:rPr lang="el-GR"/>
            <a:t>Το τρίτο επίπεδο είναι τόπος συνάντησης της βιωμένης κουλτούρας με κουλτούρες διαφόρων εποχών. </a:t>
          </a:r>
          <a:endParaRPr lang="en-US"/>
        </a:p>
      </dgm:t>
    </dgm:pt>
    <dgm:pt modelId="{55CD6102-9808-4DF4-B205-997CF8A2F2A4}" type="parTrans" cxnId="{26F6D5FC-A610-4D6F-8F54-176E28E876D5}">
      <dgm:prSet/>
      <dgm:spPr/>
      <dgm:t>
        <a:bodyPr/>
        <a:lstStyle/>
        <a:p>
          <a:endParaRPr lang="en-US"/>
        </a:p>
      </dgm:t>
    </dgm:pt>
    <dgm:pt modelId="{9044A67D-B689-426D-B59A-6AD93412742B}" type="sibTrans" cxnId="{26F6D5FC-A610-4D6F-8F54-176E28E876D5}">
      <dgm:prSet phldrT="03"/>
      <dgm:spPr/>
      <dgm:t>
        <a:bodyPr/>
        <a:lstStyle/>
        <a:p>
          <a:r>
            <a:rPr lang="en-US"/>
            <a:t>03</a:t>
          </a:r>
        </a:p>
      </dgm:t>
    </dgm:pt>
    <dgm:pt modelId="{28A7355B-A2AF-4D10-AA63-A671F8D50C2C}" type="pres">
      <dgm:prSet presAssocID="{BCF0E41A-862B-4693-A2E8-3F263FC49C2A}" presName="Name0" presStyleCnt="0">
        <dgm:presLayoutVars>
          <dgm:animLvl val="lvl"/>
          <dgm:resizeHandles val="exact"/>
        </dgm:presLayoutVars>
      </dgm:prSet>
      <dgm:spPr/>
    </dgm:pt>
    <dgm:pt modelId="{83589CED-D316-42DF-9F8F-2D8BDB518905}" type="pres">
      <dgm:prSet presAssocID="{81137285-FD37-4A02-BD77-ED9F96FB09D0}" presName="compositeNode" presStyleCnt="0">
        <dgm:presLayoutVars>
          <dgm:bulletEnabled val="1"/>
        </dgm:presLayoutVars>
      </dgm:prSet>
      <dgm:spPr/>
    </dgm:pt>
    <dgm:pt modelId="{27EE434F-54D9-46A9-A7E6-5373971D79BC}" type="pres">
      <dgm:prSet presAssocID="{81137285-FD37-4A02-BD77-ED9F96FB09D0}" presName="bgRect" presStyleLbl="alignNode1" presStyleIdx="0" presStyleCnt="3"/>
      <dgm:spPr/>
    </dgm:pt>
    <dgm:pt modelId="{70F18114-B081-44AC-97AC-9AC9A67A1C02}" type="pres">
      <dgm:prSet presAssocID="{FFD19400-FA12-491A-B044-8207AA305BB6}" presName="sibTransNodeRect" presStyleLbl="alignNode1" presStyleIdx="0" presStyleCnt="3">
        <dgm:presLayoutVars>
          <dgm:chMax val="0"/>
          <dgm:bulletEnabled val="1"/>
        </dgm:presLayoutVars>
      </dgm:prSet>
      <dgm:spPr/>
    </dgm:pt>
    <dgm:pt modelId="{47A85F6C-2544-4C3A-BB51-DEC8CBA1EE7B}" type="pres">
      <dgm:prSet presAssocID="{81137285-FD37-4A02-BD77-ED9F96FB09D0}" presName="nodeRect" presStyleLbl="alignNode1" presStyleIdx="0" presStyleCnt="3">
        <dgm:presLayoutVars>
          <dgm:bulletEnabled val="1"/>
        </dgm:presLayoutVars>
      </dgm:prSet>
      <dgm:spPr/>
    </dgm:pt>
    <dgm:pt modelId="{8C6D2011-26EF-4140-B510-329DCD3D5205}" type="pres">
      <dgm:prSet presAssocID="{FFD19400-FA12-491A-B044-8207AA305BB6}" presName="sibTrans" presStyleCnt="0"/>
      <dgm:spPr/>
    </dgm:pt>
    <dgm:pt modelId="{8BA2CBC1-976B-4058-B226-F5B8B400D0BA}" type="pres">
      <dgm:prSet presAssocID="{61A86808-8E24-4F36-B7B5-BEAB6BA03EB1}" presName="compositeNode" presStyleCnt="0">
        <dgm:presLayoutVars>
          <dgm:bulletEnabled val="1"/>
        </dgm:presLayoutVars>
      </dgm:prSet>
      <dgm:spPr/>
    </dgm:pt>
    <dgm:pt modelId="{214BB015-F5CC-4296-9993-0B13E000E862}" type="pres">
      <dgm:prSet presAssocID="{61A86808-8E24-4F36-B7B5-BEAB6BA03EB1}" presName="bgRect" presStyleLbl="alignNode1" presStyleIdx="1" presStyleCnt="3"/>
      <dgm:spPr/>
    </dgm:pt>
    <dgm:pt modelId="{9671506E-F065-487A-ABD3-004DA877DCF1}" type="pres">
      <dgm:prSet presAssocID="{F6A7575D-167E-47B0-9AD9-6C3E961C0275}" presName="sibTransNodeRect" presStyleLbl="alignNode1" presStyleIdx="1" presStyleCnt="3">
        <dgm:presLayoutVars>
          <dgm:chMax val="0"/>
          <dgm:bulletEnabled val="1"/>
        </dgm:presLayoutVars>
      </dgm:prSet>
      <dgm:spPr/>
    </dgm:pt>
    <dgm:pt modelId="{366AC5D4-435E-4FCE-A4DD-209E4EE1B8C0}" type="pres">
      <dgm:prSet presAssocID="{61A86808-8E24-4F36-B7B5-BEAB6BA03EB1}" presName="nodeRect" presStyleLbl="alignNode1" presStyleIdx="1" presStyleCnt="3">
        <dgm:presLayoutVars>
          <dgm:bulletEnabled val="1"/>
        </dgm:presLayoutVars>
      </dgm:prSet>
      <dgm:spPr/>
    </dgm:pt>
    <dgm:pt modelId="{706BBFA6-19D4-4FB2-A757-F9B038719403}" type="pres">
      <dgm:prSet presAssocID="{F6A7575D-167E-47B0-9AD9-6C3E961C0275}" presName="sibTrans" presStyleCnt="0"/>
      <dgm:spPr/>
    </dgm:pt>
    <dgm:pt modelId="{DB1C6195-323A-408E-AC3E-8330579D1EFA}" type="pres">
      <dgm:prSet presAssocID="{87099C52-C4A5-4FDB-83E5-4E4BC2D8BB45}" presName="compositeNode" presStyleCnt="0">
        <dgm:presLayoutVars>
          <dgm:bulletEnabled val="1"/>
        </dgm:presLayoutVars>
      </dgm:prSet>
      <dgm:spPr/>
    </dgm:pt>
    <dgm:pt modelId="{B8756021-4E4B-4AFD-9425-835DFB1FB228}" type="pres">
      <dgm:prSet presAssocID="{87099C52-C4A5-4FDB-83E5-4E4BC2D8BB45}" presName="bgRect" presStyleLbl="alignNode1" presStyleIdx="2" presStyleCnt="3"/>
      <dgm:spPr/>
    </dgm:pt>
    <dgm:pt modelId="{15D21FD3-F5E9-4E84-98C2-B7681C4C6FA6}" type="pres">
      <dgm:prSet presAssocID="{9044A67D-B689-426D-B59A-6AD93412742B}" presName="sibTransNodeRect" presStyleLbl="alignNode1" presStyleIdx="2" presStyleCnt="3">
        <dgm:presLayoutVars>
          <dgm:chMax val="0"/>
          <dgm:bulletEnabled val="1"/>
        </dgm:presLayoutVars>
      </dgm:prSet>
      <dgm:spPr/>
    </dgm:pt>
    <dgm:pt modelId="{83A2186D-F4BA-4D99-BD9E-3A0E4DCC8A63}" type="pres">
      <dgm:prSet presAssocID="{87099C52-C4A5-4FDB-83E5-4E4BC2D8BB45}" presName="nodeRect" presStyleLbl="alignNode1" presStyleIdx="2" presStyleCnt="3">
        <dgm:presLayoutVars>
          <dgm:bulletEnabled val="1"/>
        </dgm:presLayoutVars>
      </dgm:prSet>
      <dgm:spPr/>
    </dgm:pt>
  </dgm:ptLst>
  <dgm:cxnLst>
    <dgm:cxn modelId="{C761F607-1CFC-4341-B6BC-FB71709DBDA8}" type="presOf" srcId="{BCF0E41A-862B-4693-A2E8-3F263FC49C2A}" destId="{28A7355B-A2AF-4D10-AA63-A671F8D50C2C}" srcOrd="0" destOrd="0" presId="urn:microsoft.com/office/officeart/2016/7/layout/LinearBlockProcessNumbered"/>
    <dgm:cxn modelId="{9B003D25-8EED-416A-8B1D-7BF0B8D1A8E0}" type="presOf" srcId="{61A86808-8E24-4F36-B7B5-BEAB6BA03EB1}" destId="{366AC5D4-435E-4FCE-A4DD-209E4EE1B8C0}" srcOrd="1" destOrd="0" presId="urn:microsoft.com/office/officeart/2016/7/layout/LinearBlockProcessNumbered"/>
    <dgm:cxn modelId="{1CDCE755-4A8D-4213-96C4-9911D34A6EAF}" srcId="{BCF0E41A-862B-4693-A2E8-3F263FC49C2A}" destId="{61A86808-8E24-4F36-B7B5-BEAB6BA03EB1}" srcOrd="1" destOrd="0" parTransId="{04226914-38FA-442B-B0E5-3060E71824D4}" sibTransId="{F6A7575D-167E-47B0-9AD9-6C3E961C0275}"/>
    <dgm:cxn modelId="{CFFE6F91-AEB3-469B-9203-95364675E8AC}" type="presOf" srcId="{87099C52-C4A5-4FDB-83E5-4E4BC2D8BB45}" destId="{B8756021-4E4B-4AFD-9425-835DFB1FB228}" srcOrd="0" destOrd="0" presId="urn:microsoft.com/office/officeart/2016/7/layout/LinearBlockProcessNumbered"/>
    <dgm:cxn modelId="{B7BEB697-202C-46FB-A235-EB2E047A735A}" type="presOf" srcId="{81137285-FD37-4A02-BD77-ED9F96FB09D0}" destId="{47A85F6C-2544-4C3A-BB51-DEC8CBA1EE7B}" srcOrd="1" destOrd="0" presId="urn:microsoft.com/office/officeart/2016/7/layout/LinearBlockProcessNumbered"/>
    <dgm:cxn modelId="{913EA6A2-7FD4-454D-A6B7-18D7A1D2DA94}" srcId="{BCF0E41A-862B-4693-A2E8-3F263FC49C2A}" destId="{81137285-FD37-4A02-BD77-ED9F96FB09D0}" srcOrd="0" destOrd="0" parTransId="{DDCB367C-7EE2-4032-8055-BA5499C7DACB}" sibTransId="{FFD19400-FA12-491A-B044-8207AA305BB6}"/>
    <dgm:cxn modelId="{A19883B1-C8C8-4202-8B67-BDE301F2554A}" type="presOf" srcId="{61A86808-8E24-4F36-B7B5-BEAB6BA03EB1}" destId="{214BB015-F5CC-4296-9993-0B13E000E862}" srcOrd="0" destOrd="0" presId="urn:microsoft.com/office/officeart/2016/7/layout/LinearBlockProcessNumbered"/>
    <dgm:cxn modelId="{CC1CF0B6-52EC-4933-BE3C-98C5088913F6}" type="presOf" srcId="{F6A7575D-167E-47B0-9AD9-6C3E961C0275}" destId="{9671506E-F065-487A-ABD3-004DA877DCF1}" srcOrd="0" destOrd="0" presId="urn:microsoft.com/office/officeart/2016/7/layout/LinearBlockProcessNumbered"/>
    <dgm:cxn modelId="{FF5561D2-D531-4B0E-8466-031E25FF2FED}" type="presOf" srcId="{81137285-FD37-4A02-BD77-ED9F96FB09D0}" destId="{27EE434F-54D9-46A9-A7E6-5373971D79BC}" srcOrd="0" destOrd="0" presId="urn:microsoft.com/office/officeart/2016/7/layout/LinearBlockProcessNumbered"/>
    <dgm:cxn modelId="{732D22D8-EA0B-4905-A308-665DB4FC72E1}" type="presOf" srcId="{9044A67D-B689-426D-B59A-6AD93412742B}" destId="{15D21FD3-F5E9-4E84-98C2-B7681C4C6FA6}" srcOrd="0" destOrd="0" presId="urn:microsoft.com/office/officeart/2016/7/layout/LinearBlockProcessNumbered"/>
    <dgm:cxn modelId="{026E68D8-2BDC-4843-A2B4-9AB9877CE5EC}" type="presOf" srcId="{87099C52-C4A5-4FDB-83E5-4E4BC2D8BB45}" destId="{83A2186D-F4BA-4D99-BD9E-3A0E4DCC8A63}" srcOrd="1" destOrd="0" presId="urn:microsoft.com/office/officeart/2016/7/layout/LinearBlockProcessNumbered"/>
    <dgm:cxn modelId="{9732F3F9-37C5-4A73-964B-CEF3BC5816A1}" type="presOf" srcId="{FFD19400-FA12-491A-B044-8207AA305BB6}" destId="{70F18114-B081-44AC-97AC-9AC9A67A1C02}" srcOrd="0" destOrd="0" presId="urn:microsoft.com/office/officeart/2016/7/layout/LinearBlockProcessNumbered"/>
    <dgm:cxn modelId="{26F6D5FC-A610-4D6F-8F54-176E28E876D5}" srcId="{BCF0E41A-862B-4693-A2E8-3F263FC49C2A}" destId="{87099C52-C4A5-4FDB-83E5-4E4BC2D8BB45}" srcOrd="2" destOrd="0" parTransId="{55CD6102-9808-4DF4-B205-997CF8A2F2A4}" sibTransId="{9044A67D-B689-426D-B59A-6AD93412742B}"/>
    <dgm:cxn modelId="{EA345F56-4916-4F5C-95C8-6497978D1517}" type="presParOf" srcId="{28A7355B-A2AF-4D10-AA63-A671F8D50C2C}" destId="{83589CED-D316-42DF-9F8F-2D8BDB518905}" srcOrd="0" destOrd="0" presId="urn:microsoft.com/office/officeart/2016/7/layout/LinearBlockProcessNumbered"/>
    <dgm:cxn modelId="{60166E12-0E2F-4786-B8D6-88C294FE6FD7}" type="presParOf" srcId="{83589CED-D316-42DF-9F8F-2D8BDB518905}" destId="{27EE434F-54D9-46A9-A7E6-5373971D79BC}" srcOrd="0" destOrd="0" presId="urn:microsoft.com/office/officeart/2016/7/layout/LinearBlockProcessNumbered"/>
    <dgm:cxn modelId="{DFA11104-9D52-4BBB-87CD-7D002A5BB165}" type="presParOf" srcId="{83589CED-D316-42DF-9F8F-2D8BDB518905}" destId="{70F18114-B081-44AC-97AC-9AC9A67A1C02}" srcOrd="1" destOrd="0" presId="urn:microsoft.com/office/officeart/2016/7/layout/LinearBlockProcessNumbered"/>
    <dgm:cxn modelId="{BE21F8A6-AA76-4910-B1DA-83A93EDD023D}" type="presParOf" srcId="{83589CED-D316-42DF-9F8F-2D8BDB518905}" destId="{47A85F6C-2544-4C3A-BB51-DEC8CBA1EE7B}" srcOrd="2" destOrd="0" presId="urn:microsoft.com/office/officeart/2016/7/layout/LinearBlockProcessNumbered"/>
    <dgm:cxn modelId="{703C03C1-CDC1-40FD-91DE-6761781EC013}" type="presParOf" srcId="{28A7355B-A2AF-4D10-AA63-A671F8D50C2C}" destId="{8C6D2011-26EF-4140-B510-329DCD3D5205}" srcOrd="1" destOrd="0" presId="urn:microsoft.com/office/officeart/2016/7/layout/LinearBlockProcessNumbered"/>
    <dgm:cxn modelId="{5220C2A9-346C-4480-9235-B3910CB5D6D0}" type="presParOf" srcId="{28A7355B-A2AF-4D10-AA63-A671F8D50C2C}" destId="{8BA2CBC1-976B-4058-B226-F5B8B400D0BA}" srcOrd="2" destOrd="0" presId="urn:microsoft.com/office/officeart/2016/7/layout/LinearBlockProcessNumbered"/>
    <dgm:cxn modelId="{461F891F-36BD-472D-A85A-19355FB2DE0F}" type="presParOf" srcId="{8BA2CBC1-976B-4058-B226-F5B8B400D0BA}" destId="{214BB015-F5CC-4296-9993-0B13E000E862}" srcOrd="0" destOrd="0" presId="urn:microsoft.com/office/officeart/2016/7/layout/LinearBlockProcessNumbered"/>
    <dgm:cxn modelId="{B2813495-DB69-44A8-AFE8-5BADE1C91F86}" type="presParOf" srcId="{8BA2CBC1-976B-4058-B226-F5B8B400D0BA}" destId="{9671506E-F065-487A-ABD3-004DA877DCF1}" srcOrd="1" destOrd="0" presId="urn:microsoft.com/office/officeart/2016/7/layout/LinearBlockProcessNumbered"/>
    <dgm:cxn modelId="{AE6AD6D8-865A-4184-A6DA-3A412D259066}" type="presParOf" srcId="{8BA2CBC1-976B-4058-B226-F5B8B400D0BA}" destId="{366AC5D4-435E-4FCE-A4DD-209E4EE1B8C0}" srcOrd="2" destOrd="0" presId="urn:microsoft.com/office/officeart/2016/7/layout/LinearBlockProcessNumbered"/>
    <dgm:cxn modelId="{87351951-C517-4D59-A614-0E30A6FC9705}" type="presParOf" srcId="{28A7355B-A2AF-4D10-AA63-A671F8D50C2C}" destId="{706BBFA6-19D4-4FB2-A757-F9B038719403}" srcOrd="3" destOrd="0" presId="urn:microsoft.com/office/officeart/2016/7/layout/LinearBlockProcessNumbered"/>
    <dgm:cxn modelId="{25BEC71E-388C-40CB-AB47-FFF1256D153B}" type="presParOf" srcId="{28A7355B-A2AF-4D10-AA63-A671F8D50C2C}" destId="{DB1C6195-323A-408E-AC3E-8330579D1EFA}" srcOrd="4" destOrd="0" presId="urn:microsoft.com/office/officeart/2016/7/layout/LinearBlockProcessNumbered"/>
    <dgm:cxn modelId="{6AB35E25-4E03-4F67-B636-E489F8F95850}" type="presParOf" srcId="{DB1C6195-323A-408E-AC3E-8330579D1EFA}" destId="{B8756021-4E4B-4AFD-9425-835DFB1FB228}" srcOrd="0" destOrd="0" presId="urn:microsoft.com/office/officeart/2016/7/layout/LinearBlockProcessNumbered"/>
    <dgm:cxn modelId="{F4171681-64E6-430D-823F-AC77D962813C}" type="presParOf" srcId="{DB1C6195-323A-408E-AC3E-8330579D1EFA}" destId="{15D21FD3-F5E9-4E84-98C2-B7681C4C6FA6}" srcOrd="1" destOrd="0" presId="urn:microsoft.com/office/officeart/2016/7/layout/LinearBlockProcessNumbered"/>
    <dgm:cxn modelId="{D14F5B3A-F9ED-4298-A51D-0EB0F7AFD8CD}" type="presParOf" srcId="{DB1C6195-323A-408E-AC3E-8330579D1EFA}" destId="{83A2186D-F4BA-4D99-BD9E-3A0E4DCC8A63}"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FE8A1AD-2E62-4831-BC01-F909372E951F}" type="doc">
      <dgm:prSet loTypeId="urn:microsoft.com/office/officeart/2016/7/layout/LinearBlockProcessNumbered" loCatId="process" qsTypeId="urn:microsoft.com/office/officeart/2005/8/quickstyle/simple1" qsCatId="simple" csTypeId="urn:microsoft.com/office/officeart/2005/8/colors/colorful5" csCatId="colorful" phldr="1"/>
      <dgm:spPr/>
      <dgm:t>
        <a:bodyPr/>
        <a:lstStyle/>
        <a:p>
          <a:endParaRPr lang="en-US"/>
        </a:p>
      </dgm:t>
    </dgm:pt>
    <dgm:pt modelId="{1D8A8430-78A6-45F5-B8C2-0C7CB595B5D5}">
      <dgm:prSet/>
      <dgm:spPr/>
      <dgm:t>
        <a:bodyPr/>
        <a:lstStyle/>
        <a:p>
          <a:r>
            <a:rPr lang="el-GR" dirty="0"/>
            <a:t>Όταν μια εποχή φτάσει στο τέλος της τα στοιχεία που τη συγκροτούσαν και τη συγκρατούσαν γίνονται ιστορικά τεκμήρια, τμήμα της ανθρώπινης κουλτούρας και υλικό που θα ερμηνεύεται ξανά και ξανά από την κοινωνία των ανθρώπων. </a:t>
          </a:r>
          <a:endParaRPr lang="en-US" dirty="0"/>
        </a:p>
      </dgm:t>
    </dgm:pt>
    <dgm:pt modelId="{B5287D22-8C6C-4B6F-9AF4-55C5F460BDB9}" type="parTrans" cxnId="{E33F09D0-6129-4082-847A-BABEB2719939}">
      <dgm:prSet/>
      <dgm:spPr/>
      <dgm:t>
        <a:bodyPr/>
        <a:lstStyle/>
        <a:p>
          <a:endParaRPr lang="en-US"/>
        </a:p>
      </dgm:t>
    </dgm:pt>
    <dgm:pt modelId="{35A4495A-5B91-41E7-9219-391FB6FBDC29}" type="sibTrans" cxnId="{E33F09D0-6129-4082-847A-BABEB2719939}">
      <dgm:prSet phldrT="01" phldr="0"/>
      <dgm:spPr/>
      <dgm:t>
        <a:bodyPr/>
        <a:lstStyle/>
        <a:p>
          <a:r>
            <a:rPr lang="en-US"/>
            <a:t>01</a:t>
          </a:r>
        </a:p>
      </dgm:t>
    </dgm:pt>
    <dgm:pt modelId="{D1122A1E-5C31-4A82-ACE3-A20BAC2F41B9}">
      <dgm:prSet/>
      <dgm:spPr/>
      <dgm:t>
        <a:bodyPr/>
        <a:lstStyle/>
        <a:p>
          <a:r>
            <a:rPr lang="el-GR" dirty="0"/>
            <a:t>Ο Williams επισημαίνει ότι η χρήση μιας παλαιότερης εποχής δεν γίνεται με έναν ουδέτερο τρόπο αλλά υποτάσσεται στις κυρίαρχες αντιλήψεις που δεν είναι άλλες από αυτές που έχει η κυρίαρχη τάξη. </a:t>
          </a:r>
          <a:endParaRPr lang="en-US" dirty="0"/>
        </a:p>
      </dgm:t>
    </dgm:pt>
    <dgm:pt modelId="{9DA71ED8-9BDD-4C50-93BF-EF15987E58F4}" type="parTrans" cxnId="{6544458D-6342-4CA0-B63C-D1F0106F4033}">
      <dgm:prSet/>
      <dgm:spPr/>
      <dgm:t>
        <a:bodyPr/>
        <a:lstStyle/>
        <a:p>
          <a:endParaRPr lang="en-US"/>
        </a:p>
      </dgm:t>
    </dgm:pt>
    <dgm:pt modelId="{A5F28168-7F10-43A8-A94E-DE678F1CA27F}" type="sibTrans" cxnId="{6544458D-6342-4CA0-B63C-D1F0106F4033}">
      <dgm:prSet phldrT="02" phldr="0"/>
      <dgm:spPr/>
      <dgm:t>
        <a:bodyPr/>
        <a:lstStyle/>
        <a:p>
          <a:r>
            <a:rPr lang="en-US"/>
            <a:t>02</a:t>
          </a:r>
        </a:p>
      </dgm:t>
    </dgm:pt>
    <dgm:pt modelId="{A5E37626-7DB0-4C70-8E25-0D5F122A2984}">
      <dgm:prSet/>
      <dgm:spPr/>
      <dgm:t>
        <a:bodyPr/>
        <a:lstStyle/>
        <a:p>
          <a:r>
            <a:rPr lang="el-GR" dirty="0"/>
            <a:t>Ο Williams μας καλεί να μελετήσουμε με τρόπο σοβαρό και ουσιαστικό την κουλτούρα ή τις κουλτούρες και να αναγνωρίσουμε τις διαφορετικές εναλλακτικές ερμηνείες που μπορεί να προσφέρει η ιστορία.</a:t>
          </a:r>
          <a:endParaRPr lang="en-US" dirty="0"/>
        </a:p>
      </dgm:t>
    </dgm:pt>
    <dgm:pt modelId="{A31E8A97-A7BE-4FC1-878B-2FDBAEB829D3}" type="parTrans" cxnId="{D43EB2B5-4D1F-4113-BC9C-FBB83B8C0667}">
      <dgm:prSet/>
      <dgm:spPr/>
      <dgm:t>
        <a:bodyPr/>
        <a:lstStyle/>
        <a:p>
          <a:endParaRPr lang="en-US"/>
        </a:p>
      </dgm:t>
    </dgm:pt>
    <dgm:pt modelId="{68B8AAF2-9243-40D8-B3E6-AC4CD8CA76F8}" type="sibTrans" cxnId="{D43EB2B5-4D1F-4113-BC9C-FBB83B8C0667}">
      <dgm:prSet phldrT="03" phldr="0"/>
      <dgm:spPr/>
      <dgm:t>
        <a:bodyPr/>
        <a:lstStyle/>
        <a:p>
          <a:r>
            <a:rPr lang="en-US"/>
            <a:t>03</a:t>
          </a:r>
        </a:p>
      </dgm:t>
    </dgm:pt>
    <dgm:pt modelId="{2BE8D6D9-7857-4C3A-980E-9A153F780A24}" type="pres">
      <dgm:prSet presAssocID="{0FE8A1AD-2E62-4831-BC01-F909372E951F}" presName="Name0" presStyleCnt="0">
        <dgm:presLayoutVars>
          <dgm:animLvl val="lvl"/>
          <dgm:resizeHandles val="exact"/>
        </dgm:presLayoutVars>
      </dgm:prSet>
      <dgm:spPr/>
    </dgm:pt>
    <dgm:pt modelId="{7F0839D9-53E3-4C42-9E18-74D46624523D}" type="pres">
      <dgm:prSet presAssocID="{1D8A8430-78A6-45F5-B8C2-0C7CB595B5D5}" presName="compositeNode" presStyleCnt="0">
        <dgm:presLayoutVars>
          <dgm:bulletEnabled val="1"/>
        </dgm:presLayoutVars>
      </dgm:prSet>
      <dgm:spPr/>
    </dgm:pt>
    <dgm:pt modelId="{4EA27A35-16BB-496D-A0EC-AA2E734ECE65}" type="pres">
      <dgm:prSet presAssocID="{1D8A8430-78A6-45F5-B8C2-0C7CB595B5D5}" presName="bgRect" presStyleLbl="alignNode1" presStyleIdx="0" presStyleCnt="3"/>
      <dgm:spPr/>
    </dgm:pt>
    <dgm:pt modelId="{1EF2192B-1DB8-4534-8E8A-0967D9C53468}" type="pres">
      <dgm:prSet presAssocID="{35A4495A-5B91-41E7-9219-391FB6FBDC29}" presName="sibTransNodeRect" presStyleLbl="alignNode1" presStyleIdx="0" presStyleCnt="3">
        <dgm:presLayoutVars>
          <dgm:chMax val="0"/>
          <dgm:bulletEnabled val="1"/>
        </dgm:presLayoutVars>
      </dgm:prSet>
      <dgm:spPr/>
    </dgm:pt>
    <dgm:pt modelId="{FB21104F-6C3D-4956-96E6-FEC60BAC72B4}" type="pres">
      <dgm:prSet presAssocID="{1D8A8430-78A6-45F5-B8C2-0C7CB595B5D5}" presName="nodeRect" presStyleLbl="alignNode1" presStyleIdx="0" presStyleCnt="3">
        <dgm:presLayoutVars>
          <dgm:bulletEnabled val="1"/>
        </dgm:presLayoutVars>
      </dgm:prSet>
      <dgm:spPr/>
    </dgm:pt>
    <dgm:pt modelId="{C9DB2C7A-E2C7-443B-9B59-80F6EA3AA9F3}" type="pres">
      <dgm:prSet presAssocID="{35A4495A-5B91-41E7-9219-391FB6FBDC29}" presName="sibTrans" presStyleCnt="0"/>
      <dgm:spPr/>
    </dgm:pt>
    <dgm:pt modelId="{85CADF3B-5C16-4E79-B11D-9B687E325843}" type="pres">
      <dgm:prSet presAssocID="{D1122A1E-5C31-4A82-ACE3-A20BAC2F41B9}" presName="compositeNode" presStyleCnt="0">
        <dgm:presLayoutVars>
          <dgm:bulletEnabled val="1"/>
        </dgm:presLayoutVars>
      </dgm:prSet>
      <dgm:spPr/>
    </dgm:pt>
    <dgm:pt modelId="{A081F537-9684-42F0-B6B3-6065CD17DC33}" type="pres">
      <dgm:prSet presAssocID="{D1122A1E-5C31-4A82-ACE3-A20BAC2F41B9}" presName="bgRect" presStyleLbl="alignNode1" presStyleIdx="1" presStyleCnt="3"/>
      <dgm:spPr/>
    </dgm:pt>
    <dgm:pt modelId="{C931F15D-55B7-4963-ABE1-8DCF5E441DEA}" type="pres">
      <dgm:prSet presAssocID="{A5F28168-7F10-43A8-A94E-DE678F1CA27F}" presName="sibTransNodeRect" presStyleLbl="alignNode1" presStyleIdx="1" presStyleCnt="3">
        <dgm:presLayoutVars>
          <dgm:chMax val="0"/>
          <dgm:bulletEnabled val="1"/>
        </dgm:presLayoutVars>
      </dgm:prSet>
      <dgm:spPr/>
    </dgm:pt>
    <dgm:pt modelId="{B597FFF0-7976-40B3-95E0-362B28A0540E}" type="pres">
      <dgm:prSet presAssocID="{D1122A1E-5C31-4A82-ACE3-A20BAC2F41B9}" presName="nodeRect" presStyleLbl="alignNode1" presStyleIdx="1" presStyleCnt="3">
        <dgm:presLayoutVars>
          <dgm:bulletEnabled val="1"/>
        </dgm:presLayoutVars>
      </dgm:prSet>
      <dgm:spPr/>
    </dgm:pt>
    <dgm:pt modelId="{17EEE46E-83C4-4ED6-B9B9-F1474E733B1F}" type="pres">
      <dgm:prSet presAssocID="{A5F28168-7F10-43A8-A94E-DE678F1CA27F}" presName="sibTrans" presStyleCnt="0"/>
      <dgm:spPr/>
    </dgm:pt>
    <dgm:pt modelId="{60A3432D-7E3D-455C-8FDB-C9D28BBC1230}" type="pres">
      <dgm:prSet presAssocID="{A5E37626-7DB0-4C70-8E25-0D5F122A2984}" presName="compositeNode" presStyleCnt="0">
        <dgm:presLayoutVars>
          <dgm:bulletEnabled val="1"/>
        </dgm:presLayoutVars>
      </dgm:prSet>
      <dgm:spPr/>
    </dgm:pt>
    <dgm:pt modelId="{DBFD10F5-F48B-4F2C-A8B1-F923B4A8B77B}" type="pres">
      <dgm:prSet presAssocID="{A5E37626-7DB0-4C70-8E25-0D5F122A2984}" presName="bgRect" presStyleLbl="alignNode1" presStyleIdx="2" presStyleCnt="3"/>
      <dgm:spPr/>
    </dgm:pt>
    <dgm:pt modelId="{842C1E7E-21E0-41D6-A24E-9CC336EAC7DD}" type="pres">
      <dgm:prSet presAssocID="{68B8AAF2-9243-40D8-B3E6-AC4CD8CA76F8}" presName="sibTransNodeRect" presStyleLbl="alignNode1" presStyleIdx="2" presStyleCnt="3">
        <dgm:presLayoutVars>
          <dgm:chMax val="0"/>
          <dgm:bulletEnabled val="1"/>
        </dgm:presLayoutVars>
      </dgm:prSet>
      <dgm:spPr/>
    </dgm:pt>
    <dgm:pt modelId="{BEB98BD0-B36A-4187-BC6C-8E86B9C74D2D}" type="pres">
      <dgm:prSet presAssocID="{A5E37626-7DB0-4C70-8E25-0D5F122A2984}" presName="nodeRect" presStyleLbl="alignNode1" presStyleIdx="2" presStyleCnt="3">
        <dgm:presLayoutVars>
          <dgm:bulletEnabled val="1"/>
        </dgm:presLayoutVars>
      </dgm:prSet>
      <dgm:spPr/>
    </dgm:pt>
  </dgm:ptLst>
  <dgm:cxnLst>
    <dgm:cxn modelId="{7ED5E30E-C65A-4870-8714-8ED2EE5F4C12}" type="presOf" srcId="{68B8AAF2-9243-40D8-B3E6-AC4CD8CA76F8}" destId="{842C1E7E-21E0-41D6-A24E-9CC336EAC7DD}" srcOrd="0" destOrd="0" presId="urn:microsoft.com/office/officeart/2016/7/layout/LinearBlockProcessNumbered"/>
    <dgm:cxn modelId="{DE3BB712-611F-4D7D-BC0D-13669F5FC3E2}" type="presOf" srcId="{D1122A1E-5C31-4A82-ACE3-A20BAC2F41B9}" destId="{A081F537-9684-42F0-B6B3-6065CD17DC33}" srcOrd="0" destOrd="0" presId="urn:microsoft.com/office/officeart/2016/7/layout/LinearBlockProcessNumbered"/>
    <dgm:cxn modelId="{A2373E33-2055-4920-A2F5-DC8FC0D15C4A}" type="presOf" srcId="{A5E37626-7DB0-4C70-8E25-0D5F122A2984}" destId="{BEB98BD0-B36A-4187-BC6C-8E86B9C74D2D}" srcOrd="1" destOrd="0" presId="urn:microsoft.com/office/officeart/2016/7/layout/LinearBlockProcessNumbered"/>
    <dgm:cxn modelId="{25383F6D-D45B-4872-B5C2-3D1F20EF969C}" type="presOf" srcId="{0FE8A1AD-2E62-4831-BC01-F909372E951F}" destId="{2BE8D6D9-7857-4C3A-980E-9A153F780A24}" srcOrd="0" destOrd="0" presId="urn:microsoft.com/office/officeart/2016/7/layout/LinearBlockProcessNumbered"/>
    <dgm:cxn modelId="{53CB8D4E-E74D-47C9-9DE1-5D5267C21066}" type="presOf" srcId="{35A4495A-5B91-41E7-9219-391FB6FBDC29}" destId="{1EF2192B-1DB8-4534-8E8A-0967D9C53468}" srcOrd="0" destOrd="0" presId="urn:microsoft.com/office/officeart/2016/7/layout/LinearBlockProcessNumbered"/>
    <dgm:cxn modelId="{D49D0A8B-C87B-4235-86AB-E70673CE032A}" type="presOf" srcId="{D1122A1E-5C31-4A82-ACE3-A20BAC2F41B9}" destId="{B597FFF0-7976-40B3-95E0-362B28A0540E}" srcOrd="1" destOrd="0" presId="urn:microsoft.com/office/officeart/2016/7/layout/LinearBlockProcessNumbered"/>
    <dgm:cxn modelId="{6544458D-6342-4CA0-B63C-D1F0106F4033}" srcId="{0FE8A1AD-2E62-4831-BC01-F909372E951F}" destId="{D1122A1E-5C31-4A82-ACE3-A20BAC2F41B9}" srcOrd="1" destOrd="0" parTransId="{9DA71ED8-9BDD-4C50-93BF-EF15987E58F4}" sibTransId="{A5F28168-7F10-43A8-A94E-DE678F1CA27F}"/>
    <dgm:cxn modelId="{4D48EA98-2E81-4F7E-910B-1C144C7C3463}" type="presOf" srcId="{1D8A8430-78A6-45F5-B8C2-0C7CB595B5D5}" destId="{4EA27A35-16BB-496D-A0EC-AA2E734ECE65}" srcOrd="0" destOrd="0" presId="urn:microsoft.com/office/officeart/2016/7/layout/LinearBlockProcessNumbered"/>
    <dgm:cxn modelId="{D43EB2B5-4D1F-4113-BC9C-FBB83B8C0667}" srcId="{0FE8A1AD-2E62-4831-BC01-F909372E951F}" destId="{A5E37626-7DB0-4C70-8E25-0D5F122A2984}" srcOrd="2" destOrd="0" parTransId="{A31E8A97-A7BE-4FC1-878B-2FDBAEB829D3}" sibTransId="{68B8AAF2-9243-40D8-B3E6-AC4CD8CA76F8}"/>
    <dgm:cxn modelId="{0776E0C2-1483-4479-90B1-480CB8161862}" type="presOf" srcId="{A5E37626-7DB0-4C70-8E25-0D5F122A2984}" destId="{DBFD10F5-F48B-4F2C-A8B1-F923B4A8B77B}" srcOrd="0" destOrd="0" presId="urn:microsoft.com/office/officeart/2016/7/layout/LinearBlockProcessNumbered"/>
    <dgm:cxn modelId="{E33F09D0-6129-4082-847A-BABEB2719939}" srcId="{0FE8A1AD-2E62-4831-BC01-F909372E951F}" destId="{1D8A8430-78A6-45F5-B8C2-0C7CB595B5D5}" srcOrd="0" destOrd="0" parTransId="{B5287D22-8C6C-4B6F-9AF4-55C5F460BDB9}" sibTransId="{35A4495A-5B91-41E7-9219-391FB6FBDC29}"/>
    <dgm:cxn modelId="{1713B1E9-5A41-488B-961F-4CFEAC70F957}" type="presOf" srcId="{A5F28168-7F10-43A8-A94E-DE678F1CA27F}" destId="{C931F15D-55B7-4963-ABE1-8DCF5E441DEA}" srcOrd="0" destOrd="0" presId="urn:microsoft.com/office/officeart/2016/7/layout/LinearBlockProcessNumbered"/>
    <dgm:cxn modelId="{2343BCFC-C95E-4924-BC88-ED4147E43831}" type="presOf" srcId="{1D8A8430-78A6-45F5-B8C2-0C7CB595B5D5}" destId="{FB21104F-6C3D-4956-96E6-FEC60BAC72B4}" srcOrd="1" destOrd="0" presId="urn:microsoft.com/office/officeart/2016/7/layout/LinearBlockProcessNumbered"/>
    <dgm:cxn modelId="{B83BBBCE-F1F4-4EE5-927E-1E18FADF17FD}" type="presParOf" srcId="{2BE8D6D9-7857-4C3A-980E-9A153F780A24}" destId="{7F0839D9-53E3-4C42-9E18-74D46624523D}" srcOrd="0" destOrd="0" presId="urn:microsoft.com/office/officeart/2016/7/layout/LinearBlockProcessNumbered"/>
    <dgm:cxn modelId="{71D07C92-3433-499C-8C9D-DDB9AE3D0CF6}" type="presParOf" srcId="{7F0839D9-53E3-4C42-9E18-74D46624523D}" destId="{4EA27A35-16BB-496D-A0EC-AA2E734ECE65}" srcOrd="0" destOrd="0" presId="urn:microsoft.com/office/officeart/2016/7/layout/LinearBlockProcessNumbered"/>
    <dgm:cxn modelId="{BE7BA740-2F5F-48E3-BA8C-E24FD5E126DA}" type="presParOf" srcId="{7F0839D9-53E3-4C42-9E18-74D46624523D}" destId="{1EF2192B-1DB8-4534-8E8A-0967D9C53468}" srcOrd="1" destOrd="0" presId="urn:microsoft.com/office/officeart/2016/7/layout/LinearBlockProcessNumbered"/>
    <dgm:cxn modelId="{2CA20E3A-B8C9-4F35-9F01-52660D2B83B1}" type="presParOf" srcId="{7F0839D9-53E3-4C42-9E18-74D46624523D}" destId="{FB21104F-6C3D-4956-96E6-FEC60BAC72B4}" srcOrd="2" destOrd="0" presId="urn:microsoft.com/office/officeart/2016/7/layout/LinearBlockProcessNumbered"/>
    <dgm:cxn modelId="{B512CC11-FC96-4717-AEAD-7F26D9BE5C9C}" type="presParOf" srcId="{2BE8D6D9-7857-4C3A-980E-9A153F780A24}" destId="{C9DB2C7A-E2C7-443B-9B59-80F6EA3AA9F3}" srcOrd="1" destOrd="0" presId="urn:microsoft.com/office/officeart/2016/7/layout/LinearBlockProcessNumbered"/>
    <dgm:cxn modelId="{419D8439-CF07-478F-A324-FA1EAC750A9C}" type="presParOf" srcId="{2BE8D6D9-7857-4C3A-980E-9A153F780A24}" destId="{85CADF3B-5C16-4E79-B11D-9B687E325843}" srcOrd="2" destOrd="0" presId="urn:microsoft.com/office/officeart/2016/7/layout/LinearBlockProcessNumbered"/>
    <dgm:cxn modelId="{0BA7C624-336B-417A-9637-775FCA0D705E}" type="presParOf" srcId="{85CADF3B-5C16-4E79-B11D-9B687E325843}" destId="{A081F537-9684-42F0-B6B3-6065CD17DC33}" srcOrd="0" destOrd="0" presId="urn:microsoft.com/office/officeart/2016/7/layout/LinearBlockProcessNumbered"/>
    <dgm:cxn modelId="{B9F2D6B0-D5B4-4913-81E3-B215EA3121A1}" type="presParOf" srcId="{85CADF3B-5C16-4E79-B11D-9B687E325843}" destId="{C931F15D-55B7-4963-ABE1-8DCF5E441DEA}" srcOrd="1" destOrd="0" presId="urn:microsoft.com/office/officeart/2016/7/layout/LinearBlockProcessNumbered"/>
    <dgm:cxn modelId="{033FDFC2-81B5-43B9-9DEF-061171656A33}" type="presParOf" srcId="{85CADF3B-5C16-4E79-B11D-9B687E325843}" destId="{B597FFF0-7976-40B3-95E0-362B28A0540E}" srcOrd="2" destOrd="0" presId="urn:microsoft.com/office/officeart/2016/7/layout/LinearBlockProcessNumbered"/>
    <dgm:cxn modelId="{7D0C7D08-C9D9-4F8B-BBAF-541ED9F93D93}" type="presParOf" srcId="{2BE8D6D9-7857-4C3A-980E-9A153F780A24}" destId="{17EEE46E-83C4-4ED6-B9B9-F1474E733B1F}" srcOrd="3" destOrd="0" presId="urn:microsoft.com/office/officeart/2016/7/layout/LinearBlockProcessNumbered"/>
    <dgm:cxn modelId="{AE3DE1E6-608C-40B1-9DB5-1CC6BB712437}" type="presParOf" srcId="{2BE8D6D9-7857-4C3A-980E-9A153F780A24}" destId="{60A3432D-7E3D-455C-8FDB-C9D28BBC1230}" srcOrd="4" destOrd="0" presId="urn:microsoft.com/office/officeart/2016/7/layout/LinearBlockProcessNumbered"/>
    <dgm:cxn modelId="{CD26FC9A-B77C-4851-BEE6-AB43F3BF7501}" type="presParOf" srcId="{60A3432D-7E3D-455C-8FDB-C9D28BBC1230}" destId="{DBFD10F5-F48B-4F2C-A8B1-F923B4A8B77B}" srcOrd="0" destOrd="0" presId="urn:microsoft.com/office/officeart/2016/7/layout/LinearBlockProcessNumbered"/>
    <dgm:cxn modelId="{21620751-CE59-412A-AB41-B17065FBABE4}" type="presParOf" srcId="{60A3432D-7E3D-455C-8FDB-C9D28BBC1230}" destId="{842C1E7E-21E0-41D6-A24E-9CC336EAC7DD}" srcOrd="1" destOrd="0" presId="urn:microsoft.com/office/officeart/2016/7/layout/LinearBlockProcessNumbered"/>
    <dgm:cxn modelId="{42B1CD52-872A-4F5C-8AA5-1AB358E5D5B5}" type="presParOf" srcId="{60A3432D-7E3D-455C-8FDB-C9D28BBC1230}" destId="{BEB98BD0-B36A-4187-BC6C-8E86B9C74D2D}"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A49F4F-E436-48B0-8CF6-1E3BD0A55575}">
      <dsp:nvSpPr>
        <dsp:cNvPr id="0" name=""/>
        <dsp:cNvSpPr/>
      </dsp:nvSpPr>
      <dsp:spPr>
        <a:xfrm>
          <a:off x="0" y="0"/>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4A61E2-ED3E-484F-B9E6-416B0DB92B42}">
      <dsp:nvSpPr>
        <dsp:cNvPr id="0" name=""/>
        <dsp:cNvSpPr/>
      </dsp:nvSpPr>
      <dsp:spPr>
        <a:xfrm>
          <a:off x="0" y="0"/>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r>
            <a:rPr lang="el-GR" sz="4000" kern="1200"/>
            <a:t>Οι τρεις κουλτούρες </a:t>
          </a:r>
          <a:endParaRPr lang="en-US" sz="4000" kern="1200"/>
        </a:p>
      </dsp:txBody>
      <dsp:txXfrm>
        <a:off x="0" y="0"/>
        <a:ext cx="10515600" cy="1087834"/>
      </dsp:txXfrm>
    </dsp:sp>
    <dsp:sp modelId="{1A1AC8CA-999D-4FA2-A361-F41EBEE54B0D}">
      <dsp:nvSpPr>
        <dsp:cNvPr id="0" name=""/>
        <dsp:cNvSpPr/>
      </dsp:nvSpPr>
      <dsp:spPr>
        <a:xfrm>
          <a:off x="0" y="1087834"/>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930D4E-E10F-4D22-98CC-C38211D7A7D3}">
      <dsp:nvSpPr>
        <dsp:cNvPr id="0" name=""/>
        <dsp:cNvSpPr/>
      </dsp:nvSpPr>
      <dsp:spPr>
        <a:xfrm>
          <a:off x="0" y="1087834"/>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r>
            <a:rPr lang="el-GR" sz="4000" kern="1200"/>
            <a:t>Το πνεύμα μιας εποχής και η βιωμένη αίσθηση</a:t>
          </a:r>
          <a:endParaRPr lang="en-US" sz="4000" kern="1200"/>
        </a:p>
      </dsp:txBody>
      <dsp:txXfrm>
        <a:off x="0" y="1087834"/>
        <a:ext cx="10515600" cy="1087834"/>
      </dsp:txXfrm>
    </dsp:sp>
    <dsp:sp modelId="{FAB3F558-6A23-4B9F-B004-6822C0F5C1A5}">
      <dsp:nvSpPr>
        <dsp:cNvPr id="0" name=""/>
        <dsp:cNvSpPr/>
      </dsp:nvSpPr>
      <dsp:spPr>
        <a:xfrm>
          <a:off x="0" y="2175669"/>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3320BA8-47F3-469B-A89E-0770EB7489B5}">
      <dsp:nvSpPr>
        <dsp:cNvPr id="0" name=""/>
        <dsp:cNvSpPr/>
      </dsp:nvSpPr>
      <dsp:spPr>
        <a:xfrm>
          <a:off x="0" y="2175669"/>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r>
            <a:rPr lang="el-GR" sz="4000" kern="1200"/>
            <a:t>Η δομή της αίσθησης  </a:t>
          </a:r>
          <a:endParaRPr lang="en-US" sz="4000" kern="1200"/>
        </a:p>
      </dsp:txBody>
      <dsp:txXfrm>
        <a:off x="0" y="2175669"/>
        <a:ext cx="10515600" cy="1087834"/>
      </dsp:txXfrm>
    </dsp:sp>
    <dsp:sp modelId="{3FF791FA-642F-40CA-90F9-C2CA33E40C33}">
      <dsp:nvSpPr>
        <dsp:cNvPr id="0" name=""/>
        <dsp:cNvSpPr/>
      </dsp:nvSpPr>
      <dsp:spPr>
        <a:xfrm>
          <a:off x="0" y="3263503"/>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EDA116F-8C78-4898-959C-6AE83240BF62}">
      <dsp:nvSpPr>
        <dsp:cNvPr id="0" name=""/>
        <dsp:cNvSpPr/>
      </dsp:nvSpPr>
      <dsp:spPr>
        <a:xfrm>
          <a:off x="0" y="3263503"/>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r>
            <a:rPr lang="el-GR" sz="4000" kern="1200"/>
            <a:t>Τα τρία επίπεδα της κουλτούρας</a:t>
          </a:r>
          <a:endParaRPr lang="en-US" sz="4000" kern="1200"/>
        </a:p>
      </dsp:txBody>
      <dsp:txXfrm>
        <a:off x="0" y="3263503"/>
        <a:ext cx="10515600" cy="10878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80EFD0-2AB7-47C0-B7E6-B53AE6DFDE76}">
      <dsp:nvSpPr>
        <dsp:cNvPr id="0" name=""/>
        <dsp:cNvSpPr/>
      </dsp:nvSpPr>
      <dsp:spPr>
        <a:xfrm>
          <a:off x="3080" y="385801"/>
          <a:ext cx="2444055" cy="1466433"/>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l-GR" sz="2000" kern="1200" dirty="0"/>
            <a:t>Ο Raymond Williams διακρίνει την κουλτούρα σε τρεις γενικές κατηγορίες: </a:t>
          </a:r>
          <a:endParaRPr lang="en-US" sz="2000" kern="1200" dirty="0"/>
        </a:p>
      </dsp:txBody>
      <dsp:txXfrm>
        <a:off x="3080" y="385801"/>
        <a:ext cx="2444055" cy="1466433"/>
      </dsp:txXfrm>
    </dsp:sp>
    <dsp:sp modelId="{5F34B49C-A1B6-477D-8D12-31001E4AB971}">
      <dsp:nvSpPr>
        <dsp:cNvPr id="0" name=""/>
        <dsp:cNvSpPr/>
      </dsp:nvSpPr>
      <dsp:spPr>
        <a:xfrm>
          <a:off x="2691541" y="385801"/>
          <a:ext cx="2444055" cy="1466433"/>
        </a:xfrm>
        <a:prstGeom prst="rect">
          <a:avLst/>
        </a:prstGeom>
        <a:solidFill>
          <a:schemeClr val="accent2">
            <a:hueOff val="920516"/>
            <a:satOff val="-2642"/>
            <a:lumOff val="-423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l-GR" sz="2000" kern="1200" dirty="0"/>
            <a:t> εξιδανικευτική</a:t>
          </a:r>
          <a:endParaRPr lang="en-US" sz="2000" kern="1200" dirty="0"/>
        </a:p>
      </dsp:txBody>
      <dsp:txXfrm>
        <a:off x="2691541" y="385801"/>
        <a:ext cx="2444055" cy="1466433"/>
      </dsp:txXfrm>
    </dsp:sp>
    <dsp:sp modelId="{288BB1FE-219B-4F8C-A0D3-5609824B2932}">
      <dsp:nvSpPr>
        <dsp:cNvPr id="0" name=""/>
        <dsp:cNvSpPr/>
      </dsp:nvSpPr>
      <dsp:spPr>
        <a:xfrm>
          <a:off x="5380002" y="385801"/>
          <a:ext cx="2444055" cy="1466433"/>
        </a:xfrm>
        <a:prstGeom prst="rect">
          <a:avLst/>
        </a:prstGeom>
        <a:solidFill>
          <a:schemeClr val="accent2">
            <a:hueOff val="1841033"/>
            <a:satOff val="-5284"/>
            <a:lumOff val="-846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l-GR" sz="2000" kern="1200" dirty="0"/>
            <a:t>περιγραφική  </a:t>
          </a:r>
          <a:endParaRPr lang="en-US" sz="2000" kern="1200" dirty="0"/>
        </a:p>
      </dsp:txBody>
      <dsp:txXfrm>
        <a:off x="5380002" y="385801"/>
        <a:ext cx="2444055" cy="1466433"/>
      </dsp:txXfrm>
    </dsp:sp>
    <dsp:sp modelId="{69330E69-D8DD-4074-A20C-841DAB647B4F}">
      <dsp:nvSpPr>
        <dsp:cNvPr id="0" name=""/>
        <dsp:cNvSpPr/>
      </dsp:nvSpPr>
      <dsp:spPr>
        <a:xfrm>
          <a:off x="8068463" y="385801"/>
          <a:ext cx="2444055" cy="1466433"/>
        </a:xfrm>
        <a:prstGeom prst="rect">
          <a:avLst/>
        </a:prstGeom>
        <a:solidFill>
          <a:schemeClr val="accent2">
            <a:hueOff val="2761549"/>
            <a:satOff val="-7926"/>
            <a:lumOff val="-1269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l-GR" sz="2000" kern="1200" dirty="0"/>
            <a:t>κοινωνικού </a:t>
          </a:r>
          <a:endParaRPr lang="en-US" sz="2000" kern="1200" dirty="0"/>
        </a:p>
        <a:p>
          <a:pPr marL="0" lvl="0" indent="0" algn="ctr" defTabSz="889000">
            <a:lnSpc>
              <a:spcPct val="90000"/>
            </a:lnSpc>
            <a:spcBef>
              <a:spcPct val="0"/>
            </a:spcBef>
            <a:spcAft>
              <a:spcPct val="35000"/>
            </a:spcAft>
            <a:buNone/>
          </a:pPr>
          <a:r>
            <a:rPr lang="el-GR" sz="2000" kern="1200" dirty="0"/>
            <a:t>ορισμού </a:t>
          </a:r>
          <a:endParaRPr lang="en-US" sz="2000" kern="1200" dirty="0"/>
        </a:p>
      </dsp:txBody>
      <dsp:txXfrm>
        <a:off x="8068463" y="385801"/>
        <a:ext cx="2444055" cy="1466433"/>
      </dsp:txXfrm>
    </dsp:sp>
    <dsp:sp modelId="{C878EB92-5812-4EBD-8BC4-E8B98E172C71}">
      <dsp:nvSpPr>
        <dsp:cNvPr id="0" name=""/>
        <dsp:cNvSpPr/>
      </dsp:nvSpPr>
      <dsp:spPr>
        <a:xfrm>
          <a:off x="3080" y="2096640"/>
          <a:ext cx="2444055" cy="1466433"/>
        </a:xfrm>
        <a:prstGeom prst="rect">
          <a:avLst/>
        </a:prstGeom>
        <a:solidFill>
          <a:schemeClr val="accent2">
            <a:hueOff val="3682065"/>
            <a:satOff val="-10567"/>
            <a:lumOff val="-1691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l-GR" sz="2000" kern="1200"/>
            <a:t>ή για να το διατυπώσουμε καλύτερα: </a:t>
          </a:r>
          <a:endParaRPr lang="en-US" sz="2000" kern="1200"/>
        </a:p>
      </dsp:txBody>
      <dsp:txXfrm>
        <a:off x="3080" y="2096640"/>
        <a:ext cx="2444055" cy="1466433"/>
      </dsp:txXfrm>
    </dsp:sp>
    <dsp:sp modelId="{91B5192B-575E-48DE-98EE-08FA9AA5BC91}">
      <dsp:nvSpPr>
        <dsp:cNvPr id="0" name=""/>
        <dsp:cNvSpPr/>
      </dsp:nvSpPr>
      <dsp:spPr>
        <a:xfrm>
          <a:off x="2691541" y="2096640"/>
          <a:ext cx="2444055" cy="1466433"/>
        </a:xfrm>
        <a:prstGeom prst="rect">
          <a:avLst/>
        </a:prstGeom>
        <a:solidFill>
          <a:schemeClr val="accent2">
            <a:hueOff val="4602581"/>
            <a:satOff val="-13209"/>
            <a:lumOff val="-2114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l-GR" sz="2000" kern="1200" dirty="0"/>
            <a:t> ιδεατή </a:t>
          </a:r>
          <a:endParaRPr lang="en-US" sz="2000" kern="1200" dirty="0"/>
        </a:p>
      </dsp:txBody>
      <dsp:txXfrm>
        <a:off x="2691541" y="2096640"/>
        <a:ext cx="2444055" cy="1466433"/>
      </dsp:txXfrm>
    </dsp:sp>
    <dsp:sp modelId="{8E33E409-E1FC-439F-9D83-B17B05DD52E4}">
      <dsp:nvSpPr>
        <dsp:cNvPr id="0" name=""/>
        <dsp:cNvSpPr/>
      </dsp:nvSpPr>
      <dsp:spPr>
        <a:xfrm>
          <a:off x="5380002" y="2096640"/>
          <a:ext cx="2444055" cy="1466433"/>
        </a:xfrm>
        <a:prstGeom prst="rect">
          <a:avLst/>
        </a:prstGeom>
        <a:solidFill>
          <a:schemeClr val="accent2">
            <a:hueOff val="5523098"/>
            <a:satOff val="-15851"/>
            <a:lumOff val="-2537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l-GR" sz="2000" kern="1200" dirty="0"/>
            <a:t>τεκμηριωμένη  </a:t>
          </a:r>
          <a:endParaRPr lang="en-US" sz="2000" kern="1200" dirty="0"/>
        </a:p>
      </dsp:txBody>
      <dsp:txXfrm>
        <a:off x="5380002" y="2096640"/>
        <a:ext cx="2444055" cy="1466433"/>
      </dsp:txXfrm>
    </dsp:sp>
    <dsp:sp modelId="{AFD58DE6-B7DC-4285-804F-06923E42A139}">
      <dsp:nvSpPr>
        <dsp:cNvPr id="0" name=""/>
        <dsp:cNvSpPr/>
      </dsp:nvSpPr>
      <dsp:spPr>
        <a:xfrm>
          <a:off x="8068463" y="2096640"/>
          <a:ext cx="2444055" cy="1466433"/>
        </a:xfrm>
        <a:prstGeom prst="rect">
          <a:avLst/>
        </a:prstGeom>
        <a:solidFill>
          <a:schemeClr val="accent2">
            <a:hueOff val="6443614"/>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l-GR" sz="2000" kern="1200" dirty="0"/>
            <a:t>κοινωνιολογική </a:t>
          </a:r>
          <a:endParaRPr lang="en-US" sz="2000" kern="1200" dirty="0"/>
        </a:p>
      </dsp:txBody>
      <dsp:txXfrm>
        <a:off x="8068463" y="2096640"/>
        <a:ext cx="2444055" cy="146643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3359D6-7645-4967-9E1B-A472AE18EC8C}">
      <dsp:nvSpPr>
        <dsp:cNvPr id="0" name=""/>
        <dsp:cNvSpPr/>
      </dsp:nvSpPr>
      <dsp:spPr>
        <a:xfrm>
          <a:off x="5463914" y="1760944"/>
          <a:ext cx="3865759" cy="670916"/>
        </a:xfrm>
        <a:custGeom>
          <a:avLst/>
          <a:gdLst/>
          <a:ahLst/>
          <a:cxnLst/>
          <a:rect l="0" t="0" r="0" b="0"/>
          <a:pathLst>
            <a:path>
              <a:moveTo>
                <a:pt x="0" y="0"/>
              </a:moveTo>
              <a:lnTo>
                <a:pt x="0" y="335458"/>
              </a:lnTo>
              <a:lnTo>
                <a:pt x="3865759" y="335458"/>
              </a:lnTo>
              <a:lnTo>
                <a:pt x="3865759" y="670916"/>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E8D751C-1C4E-45D8-BC6F-8544F3BB6D9F}">
      <dsp:nvSpPr>
        <dsp:cNvPr id="0" name=""/>
        <dsp:cNvSpPr/>
      </dsp:nvSpPr>
      <dsp:spPr>
        <a:xfrm>
          <a:off x="5418194" y="1760944"/>
          <a:ext cx="91440" cy="670916"/>
        </a:xfrm>
        <a:custGeom>
          <a:avLst/>
          <a:gdLst/>
          <a:ahLst/>
          <a:cxnLst/>
          <a:rect l="0" t="0" r="0" b="0"/>
          <a:pathLst>
            <a:path>
              <a:moveTo>
                <a:pt x="45720" y="0"/>
              </a:moveTo>
              <a:lnTo>
                <a:pt x="45720" y="670916"/>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8C7BC09-E2AD-4BD0-AAF9-BF2DFCA6F285}">
      <dsp:nvSpPr>
        <dsp:cNvPr id="0" name=""/>
        <dsp:cNvSpPr/>
      </dsp:nvSpPr>
      <dsp:spPr>
        <a:xfrm>
          <a:off x="1598154" y="1760944"/>
          <a:ext cx="3865759" cy="670916"/>
        </a:xfrm>
        <a:custGeom>
          <a:avLst/>
          <a:gdLst/>
          <a:ahLst/>
          <a:cxnLst/>
          <a:rect l="0" t="0" r="0" b="0"/>
          <a:pathLst>
            <a:path>
              <a:moveTo>
                <a:pt x="3865759" y="0"/>
              </a:moveTo>
              <a:lnTo>
                <a:pt x="3865759" y="335458"/>
              </a:lnTo>
              <a:lnTo>
                <a:pt x="0" y="335458"/>
              </a:lnTo>
              <a:lnTo>
                <a:pt x="0" y="670916"/>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6E97B3F-0C4E-4016-99D1-690D334324E8}">
      <dsp:nvSpPr>
        <dsp:cNvPr id="0" name=""/>
        <dsp:cNvSpPr/>
      </dsp:nvSpPr>
      <dsp:spPr>
        <a:xfrm>
          <a:off x="3866493" y="163522"/>
          <a:ext cx="3194842" cy="159742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l-GR" sz="2800" kern="1200"/>
            <a:t>Ο Williams διακρίνει τρία επίπεδα στην κουλτούρα:</a:t>
          </a:r>
          <a:endParaRPr lang="en-US" sz="2800" kern="1200"/>
        </a:p>
      </dsp:txBody>
      <dsp:txXfrm>
        <a:off x="3866493" y="163522"/>
        <a:ext cx="3194842" cy="1597421"/>
      </dsp:txXfrm>
    </dsp:sp>
    <dsp:sp modelId="{686DE900-70E0-4C23-8EB1-B0A8738C90C3}">
      <dsp:nvSpPr>
        <dsp:cNvPr id="0" name=""/>
        <dsp:cNvSpPr/>
      </dsp:nvSpPr>
      <dsp:spPr>
        <a:xfrm>
          <a:off x="733" y="2431860"/>
          <a:ext cx="3194842" cy="159742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l-GR" sz="2800" kern="1200" dirty="0"/>
            <a:t>βιωμένη </a:t>
          </a:r>
        </a:p>
        <a:p>
          <a:pPr marL="0" lvl="0" indent="0" algn="ctr" defTabSz="1244600">
            <a:lnSpc>
              <a:spcPct val="90000"/>
            </a:lnSpc>
            <a:spcBef>
              <a:spcPct val="0"/>
            </a:spcBef>
            <a:spcAft>
              <a:spcPct val="35000"/>
            </a:spcAft>
            <a:buNone/>
          </a:pPr>
          <a:r>
            <a:rPr lang="el-GR" sz="2800" kern="1200" dirty="0"/>
            <a:t>κουλτούρα</a:t>
          </a:r>
          <a:endParaRPr lang="en-US" sz="2800" kern="1200" dirty="0"/>
        </a:p>
      </dsp:txBody>
      <dsp:txXfrm>
        <a:off x="733" y="2431860"/>
        <a:ext cx="3194842" cy="1597421"/>
      </dsp:txXfrm>
    </dsp:sp>
    <dsp:sp modelId="{1F98D033-E5A3-43C0-A566-C434F46FAC78}">
      <dsp:nvSpPr>
        <dsp:cNvPr id="0" name=""/>
        <dsp:cNvSpPr/>
      </dsp:nvSpPr>
      <dsp:spPr>
        <a:xfrm>
          <a:off x="3866493" y="2431860"/>
          <a:ext cx="3194842" cy="159742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l-GR" sz="2800" kern="1200" dirty="0"/>
            <a:t>καταγεγραμμένη κουλτούρα  </a:t>
          </a:r>
          <a:endParaRPr lang="en-US" sz="2800" kern="1200" dirty="0"/>
        </a:p>
      </dsp:txBody>
      <dsp:txXfrm>
        <a:off x="3866493" y="2431860"/>
        <a:ext cx="3194842" cy="1597421"/>
      </dsp:txXfrm>
    </dsp:sp>
    <dsp:sp modelId="{CF591F88-AA89-4BD6-8FAD-C559239D8483}">
      <dsp:nvSpPr>
        <dsp:cNvPr id="0" name=""/>
        <dsp:cNvSpPr/>
      </dsp:nvSpPr>
      <dsp:spPr>
        <a:xfrm>
          <a:off x="7732252" y="2431860"/>
          <a:ext cx="3194842" cy="159742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l-GR" sz="2800" kern="1200" dirty="0"/>
            <a:t>κουλτούρα της επιλεκτικής παράδοσης.</a:t>
          </a:r>
          <a:endParaRPr lang="en-US" sz="2800" kern="1200" dirty="0"/>
        </a:p>
      </dsp:txBody>
      <dsp:txXfrm>
        <a:off x="7732252" y="2431860"/>
        <a:ext cx="3194842" cy="159742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EE434F-54D9-46A9-A7E6-5373971D79BC}">
      <dsp:nvSpPr>
        <dsp:cNvPr id="0" name=""/>
        <dsp:cNvSpPr/>
      </dsp:nvSpPr>
      <dsp:spPr>
        <a:xfrm>
          <a:off x="853" y="21822"/>
          <a:ext cx="3457633" cy="4149160"/>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1537" tIns="0" rIns="341537" bIns="330200" numCol="1" spcCol="1270" anchor="t" anchorCtr="0">
          <a:noAutofit/>
        </a:bodyPr>
        <a:lstStyle/>
        <a:p>
          <a:pPr marL="0" lvl="0" indent="0" algn="l" defTabSz="933450">
            <a:lnSpc>
              <a:spcPct val="90000"/>
            </a:lnSpc>
            <a:spcBef>
              <a:spcPct val="0"/>
            </a:spcBef>
            <a:spcAft>
              <a:spcPct val="35000"/>
            </a:spcAft>
            <a:buNone/>
          </a:pPr>
          <a:r>
            <a:rPr lang="el-GR" sz="2100" kern="1200"/>
            <a:t>Το πρώτο επίπεδο έχει να κάνει με την κουλτούρα που βιώνουν συγκεκριμένοι άνθρωποι σε συγκεκριμένο τόπο και χρόνο. </a:t>
          </a:r>
          <a:endParaRPr lang="en-US" sz="2100" kern="1200"/>
        </a:p>
      </dsp:txBody>
      <dsp:txXfrm>
        <a:off x="853" y="1681486"/>
        <a:ext cx="3457633" cy="2489496"/>
      </dsp:txXfrm>
    </dsp:sp>
    <dsp:sp modelId="{70F18114-B081-44AC-97AC-9AC9A67A1C02}">
      <dsp:nvSpPr>
        <dsp:cNvPr id="0" name=""/>
        <dsp:cNvSpPr/>
      </dsp:nvSpPr>
      <dsp:spPr>
        <a:xfrm>
          <a:off x="853" y="21822"/>
          <a:ext cx="3457633" cy="1659664"/>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341537" tIns="165100" rIns="341537" bIns="165100" numCol="1" spcCol="1270" anchor="ctr" anchorCtr="0">
          <a:noAutofit/>
        </a:bodyPr>
        <a:lstStyle/>
        <a:p>
          <a:pPr marL="0" lvl="0" indent="0" algn="l" defTabSz="2933700">
            <a:lnSpc>
              <a:spcPct val="90000"/>
            </a:lnSpc>
            <a:spcBef>
              <a:spcPct val="0"/>
            </a:spcBef>
            <a:spcAft>
              <a:spcPct val="35000"/>
            </a:spcAft>
            <a:buNone/>
          </a:pPr>
          <a:r>
            <a:rPr lang="en-US" sz="6600" kern="1200"/>
            <a:t>01</a:t>
          </a:r>
        </a:p>
      </dsp:txBody>
      <dsp:txXfrm>
        <a:off x="853" y="21822"/>
        <a:ext cx="3457633" cy="1659664"/>
      </dsp:txXfrm>
    </dsp:sp>
    <dsp:sp modelId="{214BB015-F5CC-4296-9993-0B13E000E862}">
      <dsp:nvSpPr>
        <dsp:cNvPr id="0" name=""/>
        <dsp:cNvSpPr/>
      </dsp:nvSpPr>
      <dsp:spPr>
        <a:xfrm>
          <a:off x="3735097" y="21822"/>
          <a:ext cx="3457633" cy="4149160"/>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1537" tIns="0" rIns="341537" bIns="330200" numCol="1" spcCol="1270" anchor="t" anchorCtr="0">
          <a:noAutofit/>
        </a:bodyPr>
        <a:lstStyle/>
        <a:p>
          <a:pPr marL="0" lvl="0" indent="0" algn="l" defTabSz="933450">
            <a:lnSpc>
              <a:spcPct val="90000"/>
            </a:lnSpc>
            <a:spcBef>
              <a:spcPct val="0"/>
            </a:spcBef>
            <a:spcAft>
              <a:spcPct val="35000"/>
            </a:spcAft>
            <a:buNone/>
          </a:pPr>
          <a:r>
            <a:rPr lang="el-GR" sz="2100" kern="1200"/>
            <a:t>Το δεύτερο επίπεδο αναφέρεται σε κάθε είδους κουλτούρα που έχει ως αφετηρία γεγονότα της καθημερινότητας και φτάνει μέχρι την τέχνη.</a:t>
          </a:r>
          <a:endParaRPr lang="en-US" sz="2100" kern="1200"/>
        </a:p>
      </dsp:txBody>
      <dsp:txXfrm>
        <a:off x="3735097" y="1681486"/>
        <a:ext cx="3457633" cy="2489496"/>
      </dsp:txXfrm>
    </dsp:sp>
    <dsp:sp modelId="{9671506E-F065-487A-ABD3-004DA877DCF1}">
      <dsp:nvSpPr>
        <dsp:cNvPr id="0" name=""/>
        <dsp:cNvSpPr/>
      </dsp:nvSpPr>
      <dsp:spPr>
        <a:xfrm>
          <a:off x="3735097" y="21822"/>
          <a:ext cx="3457633" cy="1659664"/>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341537" tIns="165100" rIns="341537" bIns="165100" numCol="1" spcCol="1270" anchor="ctr" anchorCtr="0">
          <a:noAutofit/>
        </a:bodyPr>
        <a:lstStyle/>
        <a:p>
          <a:pPr marL="0" lvl="0" indent="0" algn="l" defTabSz="2933700">
            <a:lnSpc>
              <a:spcPct val="90000"/>
            </a:lnSpc>
            <a:spcBef>
              <a:spcPct val="0"/>
            </a:spcBef>
            <a:spcAft>
              <a:spcPct val="35000"/>
            </a:spcAft>
            <a:buNone/>
          </a:pPr>
          <a:r>
            <a:rPr lang="en-US" sz="6600" kern="1200"/>
            <a:t>02</a:t>
          </a:r>
        </a:p>
      </dsp:txBody>
      <dsp:txXfrm>
        <a:off x="3735097" y="21822"/>
        <a:ext cx="3457633" cy="1659664"/>
      </dsp:txXfrm>
    </dsp:sp>
    <dsp:sp modelId="{B8756021-4E4B-4AFD-9425-835DFB1FB228}">
      <dsp:nvSpPr>
        <dsp:cNvPr id="0" name=""/>
        <dsp:cNvSpPr/>
      </dsp:nvSpPr>
      <dsp:spPr>
        <a:xfrm>
          <a:off x="7469341" y="21822"/>
          <a:ext cx="3457633" cy="4149160"/>
        </a:xfrm>
        <a:prstGeom prst="rect">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1537" tIns="0" rIns="341537" bIns="330200" numCol="1" spcCol="1270" anchor="t" anchorCtr="0">
          <a:noAutofit/>
        </a:bodyPr>
        <a:lstStyle/>
        <a:p>
          <a:pPr marL="0" lvl="0" indent="0" algn="l" defTabSz="933450">
            <a:lnSpc>
              <a:spcPct val="90000"/>
            </a:lnSpc>
            <a:spcBef>
              <a:spcPct val="0"/>
            </a:spcBef>
            <a:spcAft>
              <a:spcPct val="35000"/>
            </a:spcAft>
            <a:buNone/>
          </a:pPr>
          <a:r>
            <a:rPr lang="el-GR" sz="2100" kern="1200"/>
            <a:t>Το τρίτο επίπεδο είναι τόπος συνάντησης της βιωμένης κουλτούρας με κουλτούρες διαφόρων εποχών. </a:t>
          </a:r>
          <a:endParaRPr lang="en-US" sz="2100" kern="1200"/>
        </a:p>
      </dsp:txBody>
      <dsp:txXfrm>
        <a:off x="7469341" y="1681486"/>
        <a:ext cx="3457633" cy="2489496"/>
      </dsp:txXfrm>
    </dsp:sp>
    <dsp:sp modelId="{15D21FD3-F5E9-4E84-98C2-B7681C4C6FA6}">
      <dsp:nvSpPr>
        <dsp:cNvPr id="0" name=""/>
        <dsp:cNvSpPr/>
      </dsp:nvSpPr>
      <dsp:spPr>
        <a:xfrm>
          <a:off x="7469341" y="21822"/>
          <a:ext cx="3457633" cy="1659664"/>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341537" tIns="165100" rIns="341537" bIns="165100" numCol="1" spcCol="1270" anchor="ctr" anchorCtr="0">
          <a:noAutofit/>
        </a:bodyPr>
        <a:lstStyle/>
        <a:p>
          <a:pPr marL="0" lvl="0" indent="0" algn="l" defTabSz="2933700">
            <a:lnSpc>
              <a:spcPct val="90000"/>
            </a:lnSpc>
            <a:spcBef>
              <a:spcPct val="0"/>
            </a:spcBef>
            <a:spcAft>
              <a:spcPct val="35000"/>
            </a:spcAft>
            <a:buNone/>
          </a:pPr>
          <a:r>
            <a:rPr lang="en-US" sz="6600" kern="1200"/>
            <a:t>03</a:t>
          </a:r>
        </a:p>
      </dsp:txBody>
      <dsp:txXfrm>
        <a:off x="7469341" y="21822"/>
        <a:ext cx="3457633" cy="165966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A27A35-16BB-496D-A0EC-AA2E734ECE65}">
      <dsp:nvSpPr>
        <dsp:cNvPr id="0" name=""/>
        <dsp:cNvSpPr/>
      </dsp:nvSpPr>
      <dsp:spPr>
        <a:xfrm>
          <a:off x="821" y="0"/>
          <a:ext cx="3327201" cy="3948876"/>
        </a:xfrm>
        <a:prstGeom prst="rect">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8654" tIns="0" rIns="328654" bIns="330200" numCol="1" spcCol="1270" anchor="t" anchorCtr="0">
          <a:noAutofit/>
        </a:bodyPr>
        <a:lstStyle/>
        <a:p>
          <a:pPr marL="0" lvl="0" indent="0" algn="l" defTabSz="711200">
            <a:lnSpc>
              <a:spcPct val="90000"/>
            </a:lnSpc>
            <a:spcBef>
              <a:spcPct val="0"/>
            </a:spcBef>
            <a:spcAft>
              <a:spcPct val="35000"/>
            </a:spcAft>
            <a:buNone/>
          </a:pPr>
          <a:r>
            <a:rPr lang="el-GR" sz="1600" kern="1200" dirty="0"/>
            <a:t>Όταν μια εποχή φτάσει στο τέλος της τα στοιχεία που τη συγκροτούσαν και τη συγκρατούσαν γίνονται ιστορικά τεκμήρια, τμήμα της ανθρώπινης κουλτούρας και υλικό που θα ερμηνεύεται ξανά και ξανά από την κοινωνία των ανθρώπων. </a:t>
          </a:r>
          <a:endParaRPr lang="en-US" sz="1600" kern="1200" dirty="0"/>
        </a:p>
      </dsp:txBody>
      <dsp:txXfrm>
        <a:off x="821" y="1579550"/>
        <a:ext cx="3327201" cy="2369325"/>
      </dsp:txXfrm>
    </dsp:sp>
    <dsp:sp modelId="{1EF2192B-1DB8-4534-8E8A-0967D9C53468}">
      <dsp:nvSpPr>
        <dsp:cNvPr id="0" name=""/>
        <dsp:cNvSpPr/>
      </dsp:nvSpPr>
      <dsp:spPr>
        <a:xfrm>
          <a:off x="821" y="0"/>
          <a:ext cx="3327201" cy="1579550"/>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328654" tIns="165100" rIns="328654" bIns="165100" numCol="1" spcCol="1270" anchor="ctr" anchorCtr="0">
          <a:noAutofit/>
        </a:bodyPr>
        <a:lstStyle/>
        <a:p>
          <a:pPr marL="0" lvl="0" indent="0" algn="l" defTabSz="2933700">
            <a:lnSpc>
              <a:spcPct val="90000"/>
            </a:lnSpc>
            <a:spcBef>
              <a:spcPct val="0"/>
            </a:spcBef>
            <a:spcAft>
              <a:spcPct val="35000"/>
            </a:spcAft>
            <a:buNone/>
          </a:pPr>
          <a:r>
            <a:rPr lang="en-US" sz="6600" kern="1200"/>
            <a:t>01</a:t>
          </a:r>
        </a:p>
      </dsp:txBody>
      <dsp:txXfrm>
        <a:off x="821" y="0"/>
        <a:ext cx="3327201" cy="1579550"/>
      </dsp:txXfrm>
    </dsp:sp>
    <dsp:sp modelId="{A081F537-9684-42F0-B6B3-6065CD17DC33}">
      <dsp:nvSpPr>
        <dsp:cNvPr id="0" name=""/>
        <dsp:cNvSpPr/>
      </dsp:nvSpPr>
      <dsp:spPr>
        <a:xfrm>
          <a:off x="3594199" y="0"/>
          <a:ext cx="3327201" cy="3948876"/>
        </a:xfrm>
        <a:prstGeom prst="rect">
          <a:avLst/>
        </a:prstGeom>
        <a:solidFill>
          <a:schemeClr val="accent5">
            <a:hueOff val="-6076075"/>
            <a:satOff val="-413"/>
            <a:lumOff val="981"/>
            <a:alphaOff val="0"/>
          </a:schemeClr>
        </a:solidFill>
        <a:ln w="19050" cap="flat" cmpd="sng" algn="ctr">
          <a:solidFill>
            <a:schemeClr val="accent5">
              <a:hueOff val="-6076075"/>
              <a:satOff val="-413"/>
              <a:lumOff val="98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8654" tIns="0" rIns="328654" bIns="330200" numCol="1" spcCol="1270" anchor="t" anchorCtr="0">
          <a:noAutofit/>
        </a:bodyPr>
        <a:lstStyle/>
        <a:p>
          <a:pPr marL="0" lvl="0" indent="0" algn="l" defTabSz="711200">
            <a:lnSpc>
              <a:spcPct val="90000"/>
            </a:lnSpc>
            <a:spcBef>
              <a:spcPct val="0"/>
            </a:spcBef>
            <a:spcAft>
              <a:spcPct val="35000"/>
            </a:spcAft>
            <a:buNone/>
          </a:pPr>
          <a:r>
            <a:rPr lang="el-GR" sz="1600" kern="1200" dirty="0"/>
            <a:t>Ο Williams επισημαίνει ότι η χρήση μιας παλαιότερης εποχής δεν γίνεται με έναν ουδέτερο τρόπο αλλά υποτάσσεται στις κυρίαρχες αντιλήψεις που δεν είναι άλλες από αυτές που έχει η κυρίαρχη τάξη. </a:t>
          </a:r>
          <a:endParaRPr lang="en-US" sz="1600" kern="1200" dirty="0"/>
        </a:p>
      </dsp:txBody>
      <dsp:txXfrm>
        <a:off x="3594199" y="1579550"/>
        <a:ext cx="3327201" cy="2369325"/>
      </dsp:txXfrm>
    </dsp:sp>
    <dsp:sp modelId="{C931F15D-55B7-4963-ABE1-8DCF5E441DEA}">
      <dsp:nvSpPr>
        <dsp:cNvPr id="0" name=""/>
        <dsp:cNvSpPr/>
      </dsp:nvSpPr>
      <dsp:spPr>
        <a:xfrm>
          <a:off x="3594199" y="0"/>
          <a:ext cx="3327201" cy="1579550"/>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328654" tIns="165100" rIns="328654" bIns="165100" numCol="1" spcCol="1270" anchor="ctr" anchorCtr="0">
          <a:noAutofit/>
        </a:bodyPr>
        <a:lstStyle/>
        <a:p>
          <a:pPr marL="0" lvl="0" indent="0" algn="l" defTabSz="2933700">
            <a:lnSpc>
              <a:spcPct val="90000"/>
            </a:lnSpc>
            <a:spcBef>
              <a:spcPct val="0"/>
            </a:spcBef>
            <a:spcAft>
              <a:spcPct val="35000"/>
            </a:spcAft>
            <a:buNone/>
          </a:pPr>
          <a:r>
            <a:rPr lang="en-US" sz="6600" kern="1200"/>
            <a:t>02</a:t>
          </a:r>
        </a:p>
      </dsp:txBody>
      <dsp:txXfrm>
        <a:off x="3594199" y="0"/>
        <a:ext cx="3327201" cy="1579550"/>
      </dsp:txXfrm>
    </dsp:sp>
    <dsp:sp modelId="{DBFD10F5-F48B-4F2C-A8B1-F923B4A8B77B}">
      <dsp:nvSpPr>
        <dsp:cNvPr id="0" name=""/>
        <dsp:cNvSpPr/>
      </dsp:nvSpPr>
      <dsp:spPr>
        <a:xfrm>
          <a:off x="7187576" y="0"/>
          <a:ext cx="3327201" cy="3948876"/>
        </a:xfrm>
        <a:prstGeom prst="rect">
          <a:avLst/>
        </a:prstGeom>
        <a:solidFill>
          <a:schemeClr val="accent5">
            <a:hueOff val="-12152150"/>
            <a:satOff val="-826"/>
            <a:lumOff val="1961"/>
            <a:alphaOff val="0"/>
          </a:schemeClr>
        </a:solidFill>
        <a:ln w="19050" cap="flat" cmpd="sng" algn="ctr">
          <a:solidFill>
            <a:schemeClr val="accent5">
              <a:hueOff val="-12152150"/>
              <a:satOff val="-826"/>
              <a:lumOff val="196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8654" tIns="0" rIns="328654" bIns="330200" numCol="1" spcCol="1270" anchor="t" anchorCtr="0">
          <a:noAutofit/>
        </a:bodyPr>
        <a:lstStyle/>
        <a:p>
          <a:pPr marL="0" lvl="0" indent="0" algn="l" defTabSz="711200">
            <a:lnSpc>
              <a:spcPct val="90000"/>
            </a:lnSpc>
            <a:spcBef>
              <a:spcPct val="0"/>
            </a:spcBef>
            <a:spcAft>
              <a:spcPct val="35000"/>
            </a:spcAft>
            <a:buNone/>
          </a:pPr>
          <a:r>
            <a:rPr lang="el-GR" sz="1600" kern="1200" dirty="0"/>
            <a:t>Ο Williams μας καλεί να μελετήσουμε με τρόπο σοβαρό και ουσιαστικό την κουλτούρα ή τις κουλτούρες και να αναγνωρίσουμε τις διαφορετικές εναλλακτικές ερμηνείες που μπορεί να προσφέρει η ιστορία.</a:t>
          </a:r>
          <a:endParaRPr lang="en-US" sz="1600" kern="1200" dirty="0"/>
        </a:p>
      </dsp:txBody>
      <dsp:txXfrm>
        <a:off x="7187576" y="1579550"/>
        <a:ext cx="3327201" cy="2369325"/>
      </dsp:txXfrm>
    </dsp:sp>
    <dsp:sp modelId="{842C1E7E-21E0-41D6-A24E-9CC336EAC7DD}">
      <dsp:nvSpPr>
        <dsp:cNvPr id="0" name=""/>
        <dsp:cNvSpPr/>
      </dsp:nvSpPr>
      <dsp:spPr>
        <a:xfrm>
          <a:off x="7187576" y="0"/>
          <a:ext cx="3327201" cy="1579550"/>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328654" tIns="165100" rIns="328654" bIns="165100" numCol="1" spcCol="1270" anchor="ctr" anchorCtr="0">
          <a:noAutofit/>
        </a:bodyPr>
        <a:lstStyle/>
        <a:p>
          <a:pPr marL="0" lvl="0" indent="0" algn="l" defTabSz="2933700">
            <a:lnSpc>
              <a:spcPct val="90000"/>
            </a:lnSpc>
            <a:spcBef>
              <a:spcPct val="0"/>
            </a:spcBef>
            <a:spcAft>
              <a:spcPct val="35000"/>
            </a:spcAft>
            <a:buNone/>
          </a:pPr>
          <a:r>
            <a:rPr lang="en-US" sz="6600" kern="1200"/>
            <a:t>03</a:t>
          </a:r>
        </a:p>
      </dsp:txBody>
      <dsp:txXfrm>
        <a:off x="7187576" y="0"/>
        <a:ext cx="3327201" cy="157955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5.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BD4B7F-6D17-4EDD-AC42-DECDCA2FB7EF}" type="datetimeFigureOut">
              <a:rPr lang="el-GR" smtClean="0"/>
              <a:t>3/12/2025</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23AEE0-AD23-489E-8780-47267985F8B3}" type="slidenum">
              <a:rPr lang="el-GR" smtClean="0"/>
              <a:t>‹Nr.›</a:t>
            </a:fld>
            <a:endParaRPr lang="el-GR"/>
          </a:p>
        </p:txBody>
      </p:sp>
    </p:spTree>
    <p:extLst>
      <p:ext uri="{BB962C8B-B14F-4D97-AF65-F5344CB8AC3E}">
        <p14:creationId xmlns:p14="http://schemas.microsoft.com/office/powerpoint/2010/main" val="23772499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2E23AEE0-AD23-489E-8780-47267985F8B3}" type="slidenum">
              <a:rPr lang="el-GR" smtClean="0"/>
              <a:t>12</a:t>
            </a:fld>
            <a:endParaRPr lang="el-GR"/>
          </a:p>
        </p:txBody>
      </p:sp>
    </p:spTree>
    <p:extLst>
      <p:ext uri="{BB962C8B-B14F-4D97-AF65-F5344CB8AC3E}">
        <p14:creationId xmlns:p14="http://schemas.microsoft.com/office/powerpoint/2010/main" val="37289327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6F6D33A-F8EC-9ED1-95CC-3A1ECE130A42}"/>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9A712FF9-9293-D5ED-F041-7AAFBE881D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96E845D6-466F-001B-60D3-FE7E831C0A13}"/>
              </a:ext>
            </a:extLst>
          </p:cNvPr>
          <p:cNvSpPr>
            <a:spLocks noGrp="1"/>
          </p:cNvSpPr>
          <p:nvPr>
            <p:ph type="dt" sz="half" idx="10"/>
          </p:nvPr>
        </p:nvSpPr>
        <p:spPr/>
        <p:txBody>
          <a:bodyPr/>
          <a:lstStyle/>
          <a:p>
            <a:fld id="{CF800ABC-AD0E-4A89-842D-7060C843311F}" type="datetimeFigureOut">
              <a:rPr lang="el-GR" smtClean="0"/>
              <a:t>3/12/2025</a:t>
            </a:fld>
            <a:endParaRPr lang="el-GR"/>
          </a:p>
        </p:txBody>
      </p:sp>
      <p:sp>
        <p:nvSpPr>
          <p:cNvPr id="5" name="Θέση υποσέλιδου 4">
            <a:extLst>
              <a:ext uri="{FF2B5EF4-FFF2-40B4-BE49-F238E27FC236}">
                <a16:creationId xmlns:a16="http://schemas.microsoft.com/office/drawing/2014/main" id="{C99E8996-125A-DFC3-5FEC-990088801F74}"/>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3C50712D-F729-8305-E98C-70837F185AFA}"/>
              </a:ext>
            </a:extLst>
          </p:cNvPr>
          <p:cNvSpPr>
            <a:spLocks noGrp="1"/>
          </p:cNvSpPr>
          <p:nvPr>
            <p:ph type="sldNum" sz="quarter" idx="12"/>
          </p:nvPr>
        </p:nvSpPr>
        <p:spPr/>
        <p:txBody>
          <a:bodyPr/>
          <a:lstStyle/>
          <a:p>
            <a:fld id="{EF331E08-9A14-41B3-A24F-131C52DBE1C5}" type="slidenum">
              <a:rPr lang="el-GR" smtClean="0"/>
              <a:t>‹Nr.›</a:t>
            </a:fld>
            <a:endParaRPr lang="el-GR"/>
          </a:p>
        </p:txBody>
      </p:sp>
    </p:spTree>
    <p:extLst>
      <p:ext uri="{BB962C8B-B14F-4D97-AF65-F5344CB8AC3E}">
        <p14:creationId xmlns:p14="http://schemas.microsoft.com/office/powerpoint/2010/main" val="24563974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BB3585E-81E6-410B-E2B7-E1653FE59880}"/>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555E6351-053B-A46B-A365-C4ADA5A6827A}"/>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4C9B5A9F-7CB9-5188-01DC-747A2A9A2637}"/>
              </a:ext>
            </a:extLst>
          </p:cNvPr>
          <p:cNvSpPr>
            <a:spLocks noGrp="1"/>
          </p:cNvSpPr>
          <p:nvPr>
            <p:ph type="dt" sz="half" idx="10"/>
          </p:nvPr>
        </p:nvSpPr>
        <p:spPr/>
        <p:txBody>
          <a:bodyPr/>
          <a:lstStyle/>
          <a:p>
            <a:fld id="{CF800ABC-AD0E-4A89-842D-7060C843311F}" type="datetimeFigureOut">
              <a:rPr lang="el-GR" smtClean="0"/>
              <a:t>3/12/2025</a:t>
            </a:fld>
            <a:endParaRPr lang="el-GR"/>
          </a:p>
        </p:txBody>
      </p:sp>
      <p:sp>
        <p:nvSpPr>
          <p:cNvPr id="5" name="Θέση υποσέλιδου 4">
            <a:extLst>
              <a:ext uri="{FF2B5EF4-FFF2-40B4-BE49-F238E27FC236}">
                <a16:creationId xmlns:a16="http://schemas.microsoft.com/office/drawing/2014/main" id="{8880A002-58AF-2A3F-4314-3B119284FFD7}"/>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F1C377C7-C834-BEB3-AF17-578A19702960}"/>
              </a:ext>
            </a:extLst>
          </p:cNvPr>
          <p:cNvSpPr>
            <a:spLocks noGrp="1"/>
          </p:cNvSpPr>
          <p:nvPr>
            <p:ph type="sldNum" sz="quarter" idx="12"/>
          </p:nvPr>
        </p:nvSpPr>
        <p:spPr/>
        <p:txBody>
          <a:bodyPr/>
          <a:lstStyle/>
          <a:p>
            <a:fld id="{EF331E08-9A14-41B3-A24F-131C52DBE1C5}" type="slidenum">
              <a:rPr lang="el-GR" smtClean="0"/>
              <a:t>‹Nr.›</a:t>
            </a:fld>
            <a:endParaRPr lang="el-GR"/>
          </a:p>
        </p:txBody>
      </p:sp>
    </p:spTree>
    <p:extLst>
      <p:ext uri="{BB962C8B-B14F-4D97-AF65-F5344CB8AC3E}">
        <p14:creationId xmlns:p14="http://schemas.microsoft.com/office/powerpoint/2010/main" val="18254602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6D90606-0823-0551-C831-DEC3E551A765}"/>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D897650D-1706-8F7D-3943-997A1C0AE6B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346E5192-2AE7-B5EB-54F3-D40030C6BD2D}"/>
              </a:ext>
            </a:extLst>
          </p:cNvPr>
          <p:cNvSpPr>
            <a:spLocks noGrp="1"/>
          </p:cNvSpPr>
          <p:nvPr>
            <p:ph type="dt" sz="half" idx="10"/>
          </p:nvPr>
        </p:nvSpPr>
        <p:spPr/>
        <p:txBody>
          <a:bodyPr/>
          <a:lstStyle/>
          <a:p>
            <a:fld id="{CF800ABC-AD0E-4A89-842D-7060C843311F}" type="datetimeFigureOut">
              <a:rPr lang="el-GR" smtClean="0"/>
              <a:t>3/12/2025</a:t>
            </a:fld>
            <a:endParaRPr lang="el-GR"/>
          </a:p>
        </p:txBody>
      </p:sp>
      <p:sp>
        <p:nvSpPr>
          <p:cNvPr id="5" name="Θέση υποσέλιδου 4">
            <a:extLst>
              <a:ext uri="{FF2B5EF4-FFF2-40B4-BE49-F238E27FC236}">
                <a16:creationId xmlns:a16="http://schemas.microsoft.com/office/drawing/2014/main" id="{34E4246E-A1C1-7B51-EC72-2121797546C3}"/>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DB03E571-AA3D-0134-3CA7-1007BCC15A88}"/>
              </a:ext>
            </a:extLst>
          </p:cNvPr>
          <p:cNvSpPr>
            <a:spLocks noGrp="1"/>
          </p:cNvSpPr>
          <p:nvPr>
            <p:ph type="sldNum" sz="quarter" idx="12"/>
          </p:nvPr>
        </p:nvSpPr>
        <p:spPr/>
        <p:txBody>
          <a:bodyPr/>
          <a:lstStyle/>
          <a:p>
            <a:fld id="{EF331E08-9A14-41B3-A24F-131C52DBE1C5}" type="slidenum">
              <a:rPr lang="el-GR" smtClean="0"/>
              <a:t>‹Nr.›</a:t>
            </a:fld>
            <a:endParaRPr lang="el-GR"/>
          </a:p>
        </p:txBody>
      </p:sp>
    </p:spTree>
    <p:extLst>
      <p:ext uri="{BB962C8B-B14F-4D97-AF65-F5344CB8AC3E}">
        <p14:creationId xmlns:p14="http://schemas.microsoft.com/office/powerpoint/2010/main" val="3558708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49C50C3-D6B6-D067-22A1-1B3F71F62EAD}"/>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4E5D6EF3-1980-A376-212D-B29CECC3C18E}"/>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CFA6721C-1AE7-AF30-3BFE-48AD02C173BA}"/>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5A093EB7-223C-6F33-0916-35870176A088}"/>
              </a:ext>
            </a:extLst>
          </p:cNvPr>
          <p:cNvSpPr>
            <a:spLocks noGrp="1"/>
          </p:cNvSpPr>
          <p:nvPr>
            <p:ph type="dt" sz="half" idx="10"/>
          </p:nvPr>
        </p:nvSpPr>
        <p:spPr/>
        <p:txBody>
          <a:bodyPr/>
          <a:lstStyle/>
          <a:p>
            <a:fld id="{CF800ABC-AD0E-4A89-842D-7060C843311F}" type="datetimeFigureOut">
              <a:rPr lang="el-GR" smtClean="0"/>
              <a:t>3/12/2025</a:t>
            </a:fld>
            <a:endParaRPr lang="el-GR"/>
          </a:p>
        </p:txBody>
      </p:sp>
      <p:sp>
        <p:nvSpPr>
          <p:cNvPr id="6" name="Θέση υποσέλιδου 5">
            <a:extLst>
              <a:ext uri="{FF2B5EF4-FFF2-40B4-BE49-F238E27FC236}">
                <a16:creationId xmlns:a16="http://schemas.microsoft.com/office/drawing/2014/main" id="{92A2B0B6-691F-F513-3FEC-E13BC66E69E0}"/>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E0FA1181-2F30-6452-EC77-A5317ACA7E36}"/>
              </a:ext>
            </a:extLst>
          </p:cNvPr>
          <p:cNvSpPr>
            <a:spLocks noGrp="1"/>
          </p:cNvSpPr>
          <p:nvPr>
            <p:ph type="sldNum" sz="quarter" idx="12"/>
          </p:nvPr>
        </p:nvSpPr>
        <p:spPr/>
        <p:txBody>
          <a:bodyPr/>
          <a:lstStyle/>
          <a:p>
            <a:fld id="{EF331E08-9A14-41B3-A24F-131C52DBE1C5}" type="slidenum">
              <a:rPr lang="el-GR" smtClean="0"/>
              <a:t>‹Nr.›</a:t>
            </a:fld>
            <a:endParaRPr lang="el-GR"/>
          </a:p>
        </p:txBody>
      </p:sp>
    </p:spTree>
    <p:extLst>
      <p:ext uri="{BB962C8B-B14F-4D97-AF65-F5344CB8AC3E}">
        <p14:creationId xmlns:p14="http://schemas.microsoft.com/office/powerpoint/2010/main" val="18702690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30EA86E-7E5C-B794-67BF-5FCC3C41C70F}"/>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BCE58FFC-1A11-98AE-2ED2-A338E3CF0D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FAB045DE-D4EA-72FF-DA36-C2D2F5D35B60}"/>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689A69F8-924A-4A5D-5791-E208580A20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306DF88F-8EEE-A8D8-B6D6-8657A9DB635F}"/>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1029D724-A94B-34E1-7C96-838026F08B84}"/>
              </a:ext>
            </a:extLst>
          </p:cNvPr>
          <p:cNvSpPr>
            <a:spLocks noGrp="1"/>
          </p:cNvSpPr>
          <p:nvPr>
            <p:ph type="dt" sz="half" idx="10"/>
          </p:nvPr>
        </p:nvSpPr>
        <p:spPr/>
        <p:txBody>
          <a:bodyPr/>
          <a:lstStyle/>
          <a:p>
            <a:fld id="{CF800ABC-AD0E-4A89-842D-7060C843311F}" type="datetimeFigureOut">
              <a:rPr lang="el-GR" smtClean="0"/>
              <a:t>3/12/2025</a:t>
            </a:fld>
            <a:endParaRPr lang="el-GR"/>
          </a:p>
        </p:txBody>
      </p:sp>
      <p:sp>
        <p:nvSpPr>
          <p:cNvPr id="8" name="Θέση υποσέλιδου 7">
            <a:extLst>
              <a:ext uri="{FF2B5EF4-FFF2-40B4-BE49-F238E27FC236}">
                <a16:creationId xmlns:a16="http://schemas.microsoft.com/office/drawing/2014/main" id="{66A228BF-6B6D-E637-7EE4-87BE7CEB684F}"/>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781DCFEA-8E11-0C8B-53C5-D190C2067480}"/>
              </a:ext>
            </a:extLst>
          </p:cNvPr>
          <p:cNvSpPr>
            <a:spLocks noGrp="1"/>
          </p:cNvSpPr>
          <p:nvPr>
            <p:ph type="sldNum" sz="quarter" idx="12"/>
          </p:nvPr>
        </p:nvSpPr>
        <p:spPr/>
        <p:txBody>
          <a:bodyPr/>
          <a:lstStyle/>
          <a:p>
            <a:fld id="{EF331E08-9A14-41B3-A24F-131C52DBE1C5}" type="slidenum">
              <a:rPr lang="el-GR" smtClean="0"/>
              <a:t>‹Nr.›</a:t>
            </a:fld>
            <a:endParaRPr lang="el-GR"/>
          </a:p>
        </p:txBody>
      </p:sp>
    </p:spTree>
    <p:extLst>
      <p:ext uri="{BB962C8B-B14F-4D97-AF65-F5344CB8AC3E}">
        <p14:creationId xmlns:p14="http://schemas.microsoft.com/office/powerpoint/2010/main" val="967832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4E7A958-54F3-3F53-F6FB-A2FFF27365C1}"/>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B3FA4B71-8486-EA47-38EB-E3AA95C565F4}"/>
              </a:ext>
            </a:extLst>
          </p:cNvPr>
          <p:cNvSpPr>
            <a:spLocks noGrp="1"/>
          </p:cNvSpPr>
          <p:nvPr>
            <p:ph type="dt" sz="half" idx="10"/>
          </p:nvPr>
        </p:nvSpPr>
        <p:spPr/>
        <p:txBody>
          <a:bodyPr/>
          <a:lstStyle/>
          <a:p>
            <a:fld id="{CF800ABC-AD0E-4A89-842D-7060C843311F}" type="datetimeFigureOut">
              <a:rPr lang="el-GR" smtClean="0"/>
              <a:t>3/12/2025</a:t>
            </a:fld>
            <a:endParaRPr lang="el-GR"/>
          </a:p>
        </p:txBody>
      </p:sp>
      <p:sp>
        <p:nvSpPr>
          <p:cNvPr id="4" name="Θέση υποσέλιδου 3">
            <a:extLst>
              <a:ext uri="{FF2B5EF4-FFF2-40B4-BE49-F238E27FC236}">
                <a16:creationId xmlns:a16="http://schemas.microsoft.com/office/drawing/2014/main" id="{3BB418A3-F132-8CF2-FCC0-8FEC373FCFDA}"/>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CFE2E9AC-E6ED-2E15-C128-9C72CEB48AA2}"/>
              </a:ext>
            </a:extLst>
          </p:cNvPr>
          <p:cNvSpPr>
            <a:spLocks noGrp="1"/>
          </p:cNvSpPr>
          <p:nvPr>
            <p:ph type="sldNum" sz="quarter" idx="12"/>
          </p:nvPr>
        </p:nvSpPr>
        <p:spPr/>
        <p:txBody>
          <a:bodyPr/>
          <a:lstStyle/>
          <a:p>
            <a:fld id="{EF331E08-9A14-41B3-A24F-131C52DBE1C5}" type="slidenum">
              <a:rPr lang="el-GR" smtClean="0"/>
              <a:t>‹Nr.›</a:t>
            </a:fld>
            <a:endParaRPr lang="el-GR"/>
          </a:p>
        </p:txBody>
      </p:sp>
    </p:spTree>
    <p:extLst>
      <p:ext uri="{BB962C8B-B14F-4D97-AF65-F5344CB8AC3E}">
        <p14:creationId xmlns:p14="http://schemas.microsoft.com/office/powerpoint/2010/main" val="32767718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0C310B06-947D-0163-DC00-8718B5DDE7EC}"/>
              </a:ext>
            </a:extLst>
          </p:cNvPr>
          <p:cNvSpPr>
            <a:spLocks noGrp="1"/>
          </p:cNvSpPr>
          <p:nvPr>
            <p:ph type="dt" sz="half" idx="10"/>
          </p:nvPr>
        </p:nvSpPr>
        <p:spPr/>
        <p:txBody>
          <a:bodyPr/>
          <a:lstStyle/>
          <a:p>
            <a:fld id="{CF800ABC-AD0E-4A89-842D-7060C843311F}" type="datetimeFigureOut">
              <a:rPr lang="el-GR" smtClean="0"/>
              <a:t>3/12/2025</a:t>
            </a:fld>
            <a:endParaRPr lang="el-GR"/>
          </a:p>
        </p:txBody>
      </p:sp>
      <p:sp>
        <p:nvSpPr>
          <p:cNvPr id="3" name="Θέση υποσέλιδου 2">
            <a:extLst>
              <a:ext uri="{FF2B5EF4-FFF2-40B4-BE49-F238E27FC236}">
                <a16:creationId xmlns:a16="http://schemas.microsoft.com/office/drawing/2014/main" id="{F9DED020-FCA7-01FD-3D34-7705FDC20656}"/>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E912217C-FFDD-9EDE-AC5F-F9453555373D}"/>
              </a:ext>
            </a:extLst>
          </p:cNvPr>
          <p:cNvSpPr>
            <a:spLocks noGrp="1"/>
          </p:cNvSpPr>
          <p:nvPr>
            <p:ph type="sldNum" sz="quarter" idx="12"/>
          </p:nvPr>
        </p:nvSpPr>
        <p:spPr/>
        <p:txBody>
          <a:bodyPr/>
          <a:lstStyle/>
          <a:p>
            <a:fld id="{EF331E08-9A14-41B3-A24F-131C52DBE1C5}" type="slidenum">
              <a:rPr lang="el-GR" smtClean="0"/>
              <a:t>‹Nr.›</a:t>
            </a:fld>
            <a:endParaRPr lang="el-GR"/>
          </a:p>
        </p:txBody>
      </p:sp>
    </p:spTree>
    <p:extLst>
      <p:ext uri="{BB962C8B-B14F-4D97-AF65-F5344CB8AC3E}">
        <p14:creationId xmlns:p14="http://schemas.microsoft.com/office/powerpoint/2010/main" val="6358823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94329E0-B7D2-51F8-33D0-DC80A56D3CE0}"/>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021D4F52-62E5-B890-6B08-1CF091F0EBD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40118F60-B593-D3CF-E08F-07A95D1942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738076DE-1265-670B-FA5B-EE1E61844438}"/>
              </a:ext>
            </a:extLst>
          </p:cNvPr>
          <p:cNvSpPr>
            <a:spLocks noGrp="1"/>
          </p:cNvSpPr>
          <p:nvPr>
            <p:ph type="dt" sz="half" idx="10"/>
          </p:nvPr>
        </p:nvSpPr>
        <p:spPr/>
        <p:txBody>
          <a:bodyPr/>
          <a:lstStyle/>
          <a:p>
            <a:fld id="{CF800ABC-AD0E-4A89-842D-7060C843311F}" type="datetimeFigureOut">
              <a:rPr lang="el-GR" smtClean="0"/>
              <a:t>3/12/2025</a:t>
            </a:fld>
            <a:endParaRPr lang="el-GR"/>
          </a:p>
        </p:txBody>
      </p:sp>
      <p:sp>
        <p:nvSpPr>
          <p:cNvPr id="6" name="Θέση υποσέλιδου 5">
            <a:extLst>
              <a:ext uri="{FF2B5EF4-FFF2-40B4-BE49-F238E27FC236}">
                <a16:creationId xmlns:a16="http://schemas.microsoft.com/office/drawing/2014/main" id="{B9FA5479-5754-99E5-B70E-E3E312A92786}"/>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81D069B2-A73B-F94D-7164-7D1F1FD7050A}"/>
              </a:ext>
            </a:extLst>
          </p:cNvPr>
          <p:cNvSpPr>
            <a:spLocks noGrp="1"/>
          </p:cNvSpPr>
          <p:nvPr>
            <p:ph type="sldNum" sz="quarter" idx="12"/>
          </p:nvPr>
        </p:nvSpPr>
        <p:spPr/>
        <p:txBody>
          <a:bodyPr/>
          <a:lstStyle/>
          <a:p>
            <a:fld id="{EF331E08-9A14-41B3-A24F-131C52DBE1C5}" type="slidenum">
              <a:rPr lang="el-GR" smtClean="0"/>
              <a:t>‹Nr.›</a:t>
            </a:fld>
            <a:endParaRPr lang="el-GR"/>
          </a:p>
        </p:txBody>
      </p:sp>
    </p:spTree>
    <p:extLst>
      <p:ext uri="{BB962C8B-B14F-4D97-AF65-F5344CB8AC3E}">
        <p14:creationId xmlns:p14="http://schemas.microsoft.com/office/powerpoint/2010/main" val="30550859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E7B6C55-2D10-1062-8937-EF3E47089502}"/>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DAF3C87A-4249-0322-D007-D33B5BB2176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3B10BC55-CBB6-EF41-8ED2-FA9984B998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4F7A068B-4B51-9C9F-5638-5860D638E404}"/>
              </a:ext>
            </a:extLst>
          </p:cNvPr>
          <p:cNvSpPr>
            <a:spLocks noGrp="1"/>
          </p:cNvSpPr>
          <p:nvPr>
            <p:ph type="dt" sz="half" idx="10"/>
          </p:nvPr>
        </p:nvSpPr>
        <p:spPr/>
        <p:txBody>
          <a:bodyPr/>
          <a:lstStyle/>
          <a:p>
            <a:fld id="{CF800ABC-AD0E-4A89-842D-7060C843311F}" type="datetimeFigureOut">
              <a:rPr lang="el-GR" smtClean="0"/>
              <a:t>3/12/2025</a:t>
            </a:fld>
            <a:endParaRPr lang="el-GR"/>
          </a:p>
        </p:txBody>
      </p:sp>
      <p:sp>
        <p:nvSpPr>
          <p:cNvPr id="6" name="Θέση υποσέλιδου 5">
            <a:extLst>
              <a:ext uri="{FF2B5EF4-FFF2-40B4-BE49-F238E27FC236}">
                <a16:creationId xmlns:a16="http://schemas.microsoft.com/office/drawing/2014/main" id="{B5347666-A28B-285F-08DE-382518FD0973}"/>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098662FF-990B-C185-0839-B405CBCC350A}"/>
              </a:ext>
            </a:extLst>
          </p:cNvPr>
          <p:cNvSpPr>
            <a:spLocks noGrp="1"/>
          </p:cNvSpPr>
          <p:nvPr>
            <p:ph type="sldNum" sz="quarter" idx="12"/>
          </p:nvPr>
        </p:nvSpPr>
        <p:spPr/>
        <p:txBody>
          <a:bodyPr/>
          <a:lstStyle/>
          <a:p>
            <a:fld id="{EF331E08-9A14-41B3-A24F-131C52DBE1C5}" type="slidenum">
              <a:rPr lang="el-GR" smtClean="0"/>
              <a:t>‹Nr.›</a:t>
            </a:fld>
            <a:endParaRPr lang="el-GR"/>
          </a:p>
        </p:txBody>
      </p:sp>
    </p:spTree>
    <p:extLst>
      <p:ext uri="{BB962C8B-B14F-4D97-AF65-F5344CB8AC3E}">
        <p14:creationId xmlns:p14="http://schemas.microsoft.com/office/powerpoint/2010/main" val="19845061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7CAFF85-4E10-D2B7-2D5D-78A066CCAAF6}"/>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7095B475-11C2-96B4-AD66-1528A567E968}"/>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26ADBEA9-C323-3487-F47B-D533B7A79068}"/>
              </a:ext>
            </a:extLst>
          </p:cNvPr>
          <p:cNvSpPr>
            <a:spLocks noGrp="1"/>
          </p:cNvSpPr>
          <p:nvPr>
            <p:ph type="dt" sz="half" idx="10"/>
          </p:nvPr>
        </p:nvSpPr>
        <p:spPr/>
        <p:txBody>
          <a:bodyPr/>
          <a:lstStyle/>
          <a:p>
            <a:fld id="{CF800ABC-AD0E-4A89-842D-7060C843311F}" type="datetimeFigureOut">
              <a:rPr lang="el-GR" smtClean="0"/>
              <a:t>3/12/2025</a:t>
            </a:fld>
            <a:endParaRPr lang="el-GR"/>
          </a:p>
        </p:txBody>
      </p:sp>
      <p:sp>
        <p:nvSpPr>
          <p:cNvPr id="5" name="Θέση υποσέλιδου 4">
            <a:extLst>
              <a:ext uri="{FF2B5EF4-FFF2-40B4-BE49-F238E27FC236}">
                <a16:creationId xmlns:a16="http://schemas.microsoft.com/office/drawing/2014/main" id="{17F7FCB0-F842-AD3B-601D-FCE7CA8E2A61}"/>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9BA252B9-8B05-C77F-7152-C5138D395C00}"/>
              </a:ext>
            </a:extLst>
          </p:cNvPr>
          <p:cNvSpPr>
            <a:spLocks noGrp="1"/>
          </p:cNvSpPr>
          <p:nvPr>
            <p:ph type="sldNum" sz="quarter" idx="12"/>
          </p:nvPr>
        </p:nvSpPr>
        <p:spPr/>
        <p:txBody>
          <a:bodyPr/>
          <a:lstStyle/>
          <a:p>
            <a:fld id="{EF331E08-9A14-41B3-A24F-131C52DBE1C5}" type="slidenum">
              <a:rPr lang="el-GR" smtClean="0"/>
              <a:t>‹Nr.›</a:t>
            </a:fld>
            <a:endParaRPr lang="el-GR"/>
          </a:p>
        </p:txBody>
      </p:sp>
    </p:spTree>
    <p:extLst>
      <p:ext uri="{BB962C8B-B14F-4D97-AF65-F5344CB8AC3E}">
        <p14:creationId xmlns:p14="http://schemas.microsoft.com/office/powerpoint/2010/main" val="5793299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AF3DC147-182D-5B9F-189B-97A481CE867F}"/>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40EBD55E-E968-563A-EB9D-1FF342C206C0}"/>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769535F8-9B27-1390-4404-757DB060AE77}"/>
              </a:ext>
            </a:extLst>
          </p:cNvPr>
          <p:cNvSpPr>
            <a:spLocks noGrp="1"/>
          </p:cNvSpPr>
          <p:nvPr>
            <p:ph type="dt" sz="half" idx="10"/>
          </p:nvPr>
        </p:nvSpPr>
        <p:spPr/>
        <p:txBody>
          <a:bodyPr/>
          <a:lstStyle/>
          <a:p>
            <a:fld id="{CF800ABC-AD0E-4A89-842D-7060C843311F}" type="datetimeFigureOut">
              <a:rPr lang="el-GR" smtClean="0"/>
              <a:t>3/12/2025</a:t>
            </a:fld>
            <a:endParaRPr lang="el-GR"/>
          </a:p>
        </p:txBody>
      </p:sp>
      <p:sp>
        <p:nvSpPr>
          <p:cNvPr id="5" name="Θέση υποσέλιδου 4">
            <a:extLst>
              <a:ext uri="{FF2B5EF4-FFF2-40B4-BE49-F238E27FC236}">
                <a16:creationId xmlns:a16="http://schemas.microsoft.com/office/drawing/2014/main" id="{9710621B-B312-DD16-77B9-4DDE89169F98}"/>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D5A91171-E68A-68D0-D59B-2A4C9D7296F3}"/>
              </a:ext>
            </a:extLst>
          </p:cNvPr>
          <p:cNvSpPr>
            <a:spLocks noGrp="1"/>
          </p:cNvSpPr>
          <p:nvPr>
            <p:ph type="sldNum" sz="quarter" idx="12"/>
          </p:nvPr>
        </p:nvSpPr>
        <p:spPr/>
        <p:txBody>
          <a:bodyPr/>
          <a:lstStyle/>
          <a:p>
            <a:fld id="{EF331E08-9A14-41B3-A24F-131C52DBE1C5}" type="slidenum">
              <a:rPr lang="el-GR" smtClean="0"/>
              <a:t>‹Nr.›</a:t>
            </a:fld>
            <a:endParaRPr lang="el-GR"/>
          </a:p>
        </p:txBody>
      </p:sp>
    </p:spTree>
    <p:extLst>
      <p:ext uri="{BB962C8B-B14F-4D97-AF65-F5344CB8AC3E}">
        <p14:creationId xmlns:p14="http://schemas.microsoft.com/office/powerpoint/2010/main" val="39577189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32D55B99-5224-631A-D825-8527C3A8F87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48C33DB5-718A-17F9-7874-91517259C7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37199B9C-E1B5-CB58-4CCE-2B158A3CA4C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F800ABC-AD0E-4A89-842D-7060C843311F}" type="datetimeFigureOut">
              <a:rPr lang="el-GR" smtClean="0"/>
              <a:t>3/12/2025</a:t>
            </a:fld>
            <a:endParaRPr lang="el-GR"/>
          </a:p>
        </p:txBody>
      </p:sp>
      <p:sp>
        <p:nvSpPr>
          <p:cNvPr id="5" name="Θέση υποσέλιδου 4">
            <a:extLst>
              <a:ext uri="{FF2B5EF4-FFF2-40B4-BE49-F238E27FC236}">
                <a16:creationId xmlns:a16="http://schemas.microsoft.com/office/drawing/2014/main" id="{B843A42D-8272-35A2-32A2-1AB31E4F22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729AF8FB-4D3C-00F3-9C61-427E8CFFD8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F331E08-9A14-41B3-A24F-131C52DBE1C5}" type="slidenum">
              <a:rPr lang="el-GR" smtClean="0"/>
              <a:t>‹Nr.›</a:t>
            </a:fld>
            <a:endParaRPr lang="el-GR"/>
          </a:p>
        </p:txBody>
      </p:sp>
    </p:spTree>
    <p:extLst>
      <p:ext uri="{BB962C8B-B14F-4D97-AF65-F5344CB8AC3E}">
        <p14:creationId xmlns:p14="http://schemas.microsoft.com/office/powerpoint/2010/main" val="35514813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diagramLayout" Target="../diagrams/layout2.xml"/><Relationship Id="rId7" Type="http://schemas.openxmlformats.org/officeDocument/2006/relationships/image" Target="../media/image3.png"/><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12.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9FC6AC-4A12-4825-8ABE-0732B8EF4D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Εικόνα 2">
            <a:extLst>
              <a:ext uri="{FF2B5EF4-FFF2-40B4-BE49-F238E27FC236}">
                <a16:creationId xmlns:a16="http://schemas.microsoft.com/office/drawing/2014/main" id="{CA2FEA84-DE94-522A-D183-AD9FDE287D5A}"/>
              </a:ext>
            </a:extLst>
          </p:cNvPr>
          <p:cNvPicPr>
            <a:picLocks noChangeAspect="1"/>
          </p:cNvPicPr>
          <p:nvPr/>
        </p:nvPicPr>
        <p:blipFill>
          <a:blip r:embed="rId2"/>
          <a:srcRect r="1" b="27962"/>
          <a:stretch>
            <a:fillRect/>
          </a:stretch>
        </p:blipFill>
        <p:spPr>
          <a:xfrm>
            <a:off x="1" y="10"/>
            <a:ext cx="11862683" cy="6857990"/>
          </a:xfrm>
          <a:custGeom>
            <a:avLst/>
            <a:gdLst/>
            <a:ahLst/>
            <a:cxnLst/>
            <a:rect l="l" t="t" r="r" b="b"/>
            <a:pathLst>
              <a:path w="11862683" h="6858000">
                <a:moveTo>
                  <a:pt x="0" y="0"/>
                </a:moveTo>
                <a:lnTo>
                  <a:pt x="4038600" y="0"/>
                </a:lnTo>
                <a:lnTo>
                  <a:pt x="4114800" y="0"/>
                </a:lnTo>
                <a:lnTo>
                  <a:pt x="4282294" y="0"/>
                </a:lnTo>
                <a:lnTo>
                  <a:pt x="6139260" y="0"/>
                </a:lnTo>
                <a:lnTo>
                  <a:pt x="6362810" y="0"/>
                </a:lnTo>
                <a:lnTo>
                  <a:pt x="7272221" y="0"/>
                </a:lnTo>
                <a:lnTo>
                  <a:pt x="10815342" y="0"/>
                </a:lnTo>
                <a:cubicBezTo>
                  <a:pt x="10709672" y="35571"/>
                  <a:pt x="10607020" y="78255"/>
                  <a:pt x="10501350" y="110269"/>
                </a:cubicBezTo>
                <a:cubicBezTo>
                  <a:pt x="10516447" y="145839"/>
                  <a:pt x="10531542" y="138725"/>
                  <a:pt x="10546639" y="135168"/>
                </a:cubicBezTo>
                <a:cubicBezTo>
                  <a:pt x="10637212" y="120941"/>
                  <a:pt x="10730806" y="110269"/>
                  <a:pt x="10818360" y="71141"/>
                </a:cubicBezTo>
                <a:cubicBezTo>
                  <a:pt x="10839496" y="64027"/>
                  <a:pt x="10863648" y="64027"/>
                  <a:pt x="10872705" y="88927"/>
                </a:cubicBezTo>
                <a:cubicBezTo>
                  <a:pt x="10887801" y="124497"/>
                  <a:pt x="10866668" y="145839"/>
                  <a:pt x="10845532" y="163625"/>
                </a:cubicBezTo>
                <a:cubicBezTo>
                  <a:pt x="10809304" y="195638"/>
                  <a:pt x="10767036" y="188525"/>
                  <a:pt x="10727787" y="192082"/>
                </a:cubicBezTo>
                <a:cubicBezTo>
                  <a:pt x="10619098" y="209867"/>
                  <a:pt x="10567772" y="259665"/>
                  <a:pt x="10543619" y="373491"/>
                </a:cubicBezTo>
                <a:cubicBezTo>
                  <a:pt x="10637212" y="327250"/>
                  <a:pt x="10730806" y="384162"/>
                  <a:pt x="10821380" y="352148"/>
                </a:cubicBezTo>
                <a:cubicBezTo>
                  <a:pt x="10845532" y="345034"/>
                  <a:pt x="10881763" y="355706"/>
                  <a:pt x="10869686" y="394834"/>
                </a:cubicBezTo>
                <a:cubicBezTo>
                  <a:pt x="10857610" y="430405"/>
                  <a:pt x="10818360" y="458860"/>
                  <a:pt x="10887801" y="451747"/>
                </a:cubicBezTo>
                <a:cubicBezTo>
                  <a:pt x="10939127" y="448189"/>
                  <a:pt x="10954222" y="405504"/>
                  <a:pt x="10969318" y="359262"/>
                </a:cubicBezTo>
                <a:cubicBezTo>
                  <a:pt x="10981394" y="334364"/>
                  <a:pt x="11014605" y="320135"/>
                  <a:pt x="11038758" y="334364"/>
                </a:cubicBezTo>
                <a:cubicBezTo>
                  <a:pt x="11068949" y="348592"/>
                  <a:pt x="11059892" y="387720"/>
                  <a:pt x="11059892" y="416176"/>
                </a:cubicBezTo>
                <a:cubicBezTo>
                  <a:pt x="11062912" y="469532"/>
                  <a:pt x="11038758" y="494431"/>
                  <a:pt x="10996491" y="505101"/>
                </a:cubicBezTo>
                <a:cubicBezTo>
                  <a:pt x="10945164" y="519330"/>
                  <a:pt x="10893840" y="537116"/>
                  <a:pt x="10827418" y="558458"/>
                </a:cubicBezTo>
                <a:cubicBezTo>
                  <a:pt x="10899878" y="594028"/>
                  <a:pt x="10954222" y="586915"/>
                  <a:pt x="11008566" y="558458"/>
                </a:cubicBezTo>
                <a:cubicBezTo>
                  <a:pt x="11074988" y="526444"/>
                  <a:pt x="11162542" y="483759"/>
                  <a:pt x="11216886" y="522887"/>
                </a:cubicBezTo>
                <a:cubicBezTo>
                  <a:pt x="11298403" y="579800"/>
                  <a:pt x="11364824" y="544229"/>
                  <a:pt x="11437284" y="533558"/>
                </a:cubicBezTo>
                <a:cubicBezTo>
                  <a:pt x="11588242" y="512216"/>
                  <a:pt x="11494648" y="480203"/>
                  <a:pt x="11645605" y="462417"/>
                </a:cubicBezTo>
                <a:cubicBezTo>
                  <a:pt x="11705988" y="455303"/>
                  <a:pt x="11769390" y="426847"/>
                  <a:pt x="11856944" y="465975"/>
                </a:cubicBezTo>
                <a:cubicBezTo>
                  <a:pt x="11461437" y="672284"/>
                  <a:pt x="11274250" y="658055"/>
                  <a:pt x="10921012" y="910606"/>
                </a:cubicBezTo>
                <a:cubicBezTo>
                  <a:pt x="10936107" y="935506"/>
                  <a:pt x="10951202" y="924835"/>
                  <a:pt x="10966299" y="921277"/>
                </a:cubicBezTo>
                <a:cubicBezTo>
                  <a:pt x="10990452" y="917720"/>
                  <a:pt x="11020644" y="903491"/>
                  <a:pt x="11026682" y="949734"/>
                </a:cubicBezTo>
                <a:cubicBezTo>
                  <a:pt x="11029702" y="985305"/>
                  <a:pt x="11011585" y="1003089"/>
                  <a:pt x="10981394" y="1006647"/>
                </a:cubicBezTo>
                <a:cubicBezTo>
                  <a:pt x="10893840" y="1020875"/>
                  <a:pt x="10815342" y="1070674"/>
                  <a:pt x="10736844" y="1113358"/>
                </a:cubicBezTo>
                <a:cubicBezTo>
                  <a:pt x="10700615" y="1131144"/>
                  <a:pt x="10661366" y="1156043"/>
                  <a:pt x="10676462" y="1220069"/>
                </a:cubicBezTo>
                <a:cubicBezTo>
                  <a:pt x="10706652" y="1237855"/>
                  <a:pt x="10727787" y="1212955"/>
                  <a:pt x="10751940" y="1209399"/>
                </a:cubicBezTo>
                <a:cubicBezTo>
                  <a:pt x="10776093" y="1205842"/>
                  <a:pt x="10833457" y="1220069"/>
                  <a:pt x="10818360" y="1230741"/>
                </a:cubicBezTo>
                <a:cubicBezTo>
                  <a:pt x="10748920" y="1269868"/>
                  <a:pt x="10875724" y="1365909"/>
                  <a:pt x="10791190" y="1365909"/>
                </a:cubicBezTo>
                <a:cubicBezTo>
                  <a:pt x="10652309" y="1365909"/>
                  <a:pt x="10576830" y="1536647"/>
                  <a:pt x="10443988" y="1540204"/>
                </a:cubicBezTo>
                <a:cubicBezTo>
                  <a:pt x="10422854" y="1540204"/>
                  <a:pt x="10413797" y="1572219"/>
                  <a:pt x="10413797" y="1597117"/>
                </a:cubicBezTo>
                <a:cubicBezTo>
                  <a:pt x="10413797" y="1629132"/>
                  <a:pt x="10434930" y="1632688"/>
                  <a:pt x="10456064" y="1636245"/>
                </a:cubicBezTo>
                <a:cubicBezTo>
                  <a:pt x="10489275" y="1639802"/>
                  <a:pt x="10525504" y="1597117"/>
                  <a:pt x="10567772" y="1657587"/>
                </a:cubicBezTo>
                <a:cubicBezTo>
                  <a:pt x="10489275" y="1693158"/>
                  <a:pt x="10407758" y="1728729"/>
                  <a:pt x="10410777" y="1849668"/>
                </a:cubicBezTo>
                <a:cubicBezTo>
                  <a:pt x="10410777" y="1881683"/>
                  <a:pt x="10377566" y="1895910"/>
                  <a:pt x="10353413" y="1903025"/>
                </a:cubicBezTo>
                <a:cubicBezTo>
                  <a:pt x="10311146" y="1917252"/>
                  <a:pt x="10277935" y="1938595"/>
                  <a:pt x="10253782" y="1984836"/>
                </a:cubicBezTo>
                <a:cubicBezTo>
                  <a:pt x="10253782" y="1995507"/>
                  <a:pt x="10253782" y="2002622"/>
                  <a:pt x="10253782" y="2013292"/>
                </a:cubicBezTo>
                <a:cubicBezTo>
                  <a:pt x="10259820" y="2123562"/>
                  <a:pt x="10320202" y="2120004"/>
                  <a:pt x="10386624" y="2102219"/>
                </a:cubicBezTo>
                <a:cubicBezTo>
                  <a:pt x="10465122" y="2080877"/>
                  <a:pt x="10543619" y="2038192"/>
                  <a:pt x="10628156" y="2077320"/>
                </a:cubicBezTo>
                <a:cubicBezTo>
                  <a:pt x="10510408" y="2130676"/>
                  <a:pt x="10380586" y="2134233"/>
                  <a:pt x="10271896" y="2208931"/>
                </a:cubicBezTo>
                <a:cubicBezTo>
                  <a:pt x="10676462" y="2223159"/>
                  <a:pt x="11032720" y="1984836"/>
                  <a:pt x="11425208" y="1892353"/>
                </a:cubicBezTo>
                <a:cubicBezTo>
                  <a:pt x="11413131" y="1952823"/>
                  <a:pt x="11379920" y="1967051"/>
                  <a:pt x="11352748" y="1974165"/>
                </a:cubicBezTo>
                <a:cubicBezTo>
                  <a:pt x="11207830" y="2020407"/>
                  <a:pt x="11081026" y="2112891"/>
                  <a:pt x="10948184" y="2191146"/>
                </a:cubicBezTo>
                <a:cubicBezTo>
                  <a:pt x="10893840" y="2223159"/>
                  <a:pt x="10854590" y="2258731"/>
                  <a:pt x="10833457" y="2326314"/>
                </a:cubicBezTo>
                <a:cubicBezTo>
                  <a:pt x="10815342" y="2390340"/>
                  <a:pt x="10779112" y="2418796"/>
                  <a:pt x="10712690" y="2401012"/>
                </a:cubicBezTo>
                <a:cubicBezTo>
                  <a:pt x="10658346" y="2386784"/>
                  <a:pt x="10600982" y="2393898"/>
                  <a:pt x="10543619" y="2401012"/>
                </a:cubicBezTo>
                <a:cubicBezTo>
                  <a:pt x="10480218" y="2408126"/>
                  <a:pt x="10407758" y="2479267"/>
                  <a:pt x="10422854" y="2518395"/>
                </a:cubicBezTo>
                <a:cubicBezTo>
                  <a:pt x="10453044" y="2582422"/>
                  <a:pt x="10504370" y="2550408"/>
                  <a:pt x="10546639" y="2543294"/>
                </a:cubicBezTo>
                <a:cubicBezTo>
                  <a:pt x="10597964" y="2536181"/>
                  <a:pt x="10691556" y="2518395"/>
                  <a:pt x="10691556" y="2525509"/>
                </a:cubicBezTo>
                <a:cubicBezTo>
                  <a:pt x="10724768" y="2685576"/>
                  <a:pt x="10800246" y="2564636"/>
                  <a:pt x="10854590" y="2564636"/>
                </a:cubicBezTo>
                <a:cubicBezTo>
                  <a:pt x="10905916" y="2564636"/>
                  <a:pt x="10957241" y="2546851"/>
                  <a:pt x="11005548" y="2532623"/>
                </a:cubicBezTo>
                <a:cubicBezTo>
                  <a:pt x="11068949" y="2514837"/>
                  <a:pt x="11126312" y="2546851"/>
                  <a:pt x="11186696" y="2553965"/>
                </a:cubicBezTo>
                <a:cubicBezTo>
                  <a:pt x="11241040" y="2561080"/>
                  <a:pt x="11210850" y="2653563"/>
                  <a:pt x="11244060" y="2692689"/>
                </a:cubicBezTo>
                <a:cubicBezTo>
                  <a:pt x="11250097" y="2703362"/>
                  <a:pt x="11256136" y="2703362"/>
                  <a:pt x="11262174" y="2703362"/>
                </a:cubicBezTo>
                <a:cubicBezTo>
                  <a:pt x="11280289" y="2980812"/>
                  <a:pt x="11597299" y="2913227"/>
                  <a:pt x="11597299" y="2923898"/>
                </a:cubicBezTo>
                <a:cubicBezTo>
                  <a:pt x="11624471" y="2941684"/>
                  <a:pt x="11657682" y="2899000"/>
                  <a:pt x="11690892" y="2941684"/>
                </a:cubicBezTo>
                <a:cubicBezTo>
                  <a:pt x="11548993" y="3137322"/>
                  <a:pt x="11331614" y="3183563"/>
                  <a:pt x="11138390" y="3329402"/>
                </a:cubicBezTo>
                <a:cubicBezTo>
                  <a:pt x="11298403" y="3379202"/>
                  <a:pt x="11391998" y="3208463"/>
                  <a:pt x="11509744" y="3229805"/>
                </a:cubicBezTo>
                <a:cubicBezTo>
                  <a:pt x="11567107" y="3283162"/>
                  <a:pt x="11395016" y="3368530"/>
                  <a:pt x="11561068" y="3393429"/>
                </a:cubicBezTo>
                <a:cubicBezTo>
                  <a:pt x="11488610" y="3439672"/>
                  <a:pt x="11437284" y="3485914"/>
                  <a:pt x="11385959" y="3539269"/>
                </a:cubicBezTo>
                <a:cubicBezTo>
                  <a:pt x="11298403" y="3635309"/>
                  <a:pt x="11280289" y="3699337"/>
                  <a:pt x="11322556" y="3827390"/>
                </a:cubicBezTo>
                <a:cubicBezTo>
                  <a:pt x="11349730" y="3912759"/>
                  <a:pt x="11388978" y="3991015"/>
                  <a:pt x="11352748" y="4090612"/>
                </a:cubicBezTo>
                <a:cubicBezTo>
                  <a:pt x="11328595" y="4158196"/>
                  <a:pt x="11337653" y="4204438"/>
                  <a:pt x="11428226" y="4172424"/>
                </a:cubicBezTo>
                <a:cubicBezTo>
                  <a:pt x="11524840" y="4140411"/>
                  <a:pt x="11561068" y="4200882"/>
                  <a:pt x="11536915" y="4321821"/>
                </a:cubicBezTo>
                <a:cubicBezTo>
                  <a:pt x="11521821" y="4400076"/>
                  <a:pt x="11536915" y="4424975"/>
                  <a:pt x="11603338" y="4414305"/>
                </a:cubicBezTo>
                <a:cubicBezTo>
                  <a:pt x="11675796" y="4403633"/>
                  <a:pt x="11745236" y="4353835"/>
                  <a:pt x="11835811" y="4378734"/>
                </a:cubicBezTo>
                <a:cubicBezTo>
                  <a:pt x="11763352" y="4521016"/>
                  <a:pt x="11609374" y="4478331"/>
                  <a:pt x="11524840" y="4613499"/>
                </a:cubicBezTo>
                <a:cubicBezTo>
                  <a:pt x="11624471" y="4613499"/>
                  <a:pt x="11702969" y="4613499"/>
                  <a:pt x="11775427" y="4585042"/>
                </a:cubicBezTo>
                <a:cubicBezTo>
                  <a:pt x="11805619" y="4574373"/>
                  <a:pt x="11838830" y="4560144"/>
                  <a:pt x="11856944" y="4602828"/>
                </a:cubicBezTo>
                <a:cubicBezTo>
                  <a:pt x="11878080" y="4652628"/>
                  <a:pt x="11835811" y="4670412"/>
                  <a:pt x="11811658" y="4677526"/>
                </a:cubicBezTo>
                <a:cubicBezTo>
                  <a:pt x="11742216" y="4702425"/>
                  <a:pt x="11687874" y="4759339"/>
                  <a:pt x="11627490" y="4805580"/>
                </a:cubicBezTo>
                <a:cubicBezTo>
                  <a:pt x="11497668" y="4905177"/>
                  <a:pt x="11355767" y="4990547"/>
                  <a:pt x="11247078" y="5154171"/>
                </a:cubicBezTo>
                <a:cubicBezTo>
                  <a:pt x="11382940" y="5111487"/>
                  <a:pt x="11485590" y="5011889"/>
                  <a:pt x="11615414" y="4994104"/>
                </a:cubicBezTo>
                <a:cubicBezTo>
                  <a:pt x="11503704" y="5143500"/>
                  <a:pt x="11361806" y="5243097"/>
                  <a:pt x="11228964" y="5353367"/>
                </a:cubicBezTo>
                <a:cubicBezTo>
                  <a:pt x="11189714" y="5385379"/>
                  <a:pt x="11150466" y="5406721"/>
                  <a:pt x="11144428" y="5474306"/>
                </a:cubicBezTo>
                <a:cubicBezTo>
                  <a:pt x="11126312" y="5605917"/>
                  <a:pt x="11078008" y="5712629"/>
                  <a:pt x="10969318" y="5769542"/>
                </a:cubicBezTo>
                <a:cubicBezTo>
                  <a:pt x="10969318" y="5769542"/>
                  <a:pt x="10975356" y="5790884"/>
                  <a:pt x="10978374" y="5801555"/>
                </a:cubicBezTo>
                <a:cubicBezTo>
                  <a:pt x="11044797" y="5805112"/>
                  <a:pt x="11096122" y="5726858"/>
                  <a:pt x="11177639" y="5755314"/>
                </a:cubicBezTo>
                <a:cubicBezTo>
                  <a:pt x="11096122" y="5862025"/>
                  <a:pt x="11029702" y="5954508"/>
                  <a:pt x="10917992" y="6004307"/>
                </a:cubicBezTo>
                <a:cubicBezTo>
                  <a:pt x="10827418" y="6043434"/>
                  <a:pt x="10715710" y="6068335"/>
                  <a:pt x="10649289" y="6196388"/>
                </a:cubicBezTo>
                <a:cubicBezTo>
                  <a:pt x="10724768" y="6221287"/>
                  <a:pt x="10782132" y="6189274"/>
                  <a:pt x="10839496" y="6167932"/>
                </a:cubicBezTo>
                <a:cubicBezTo>
                  <a:pt x="10927050" y="6132361"/>
                  <a:pt x="11014605" y="6093234"/>
                  <a:pt x="11102160" y="6057663"/>
                </a:cubicBezTo>
                <a:cubicBezTo>
                  <a:pt x="11135372" y="6043434"/>
                  <a:pt x="11171600" y="6036320"/>
                  <a:pt x="11192734" y="6100347"/>
                </a:cubicBezTo>
                <a:cubicBezTo>
                  <a:pt x="11081026" y="6114575"/>
                  <a:pt x="11014605" y="6199945"/>
                  <a:pt x="10945164" y="6281757"/>
                </a:cubicBezTo>
                <a:cubicBezTo>
                  <a:pt x="10905916" y="6327999"/>
                  <a:pt x="10872705" y="6388469"/>
                  <a:pt x="10803265" y="6367127"/>
                </a:cubicBezTo>
                <a:cubicBezTo>
                  <a:pt x="10767036" y="6356456"/>
                  <a:pt x="10742882" y="6388469"/>
                  <a:pt x="10745901" y="6431153"/>
                </a:cubicBezTo>
                <a:cubicBezTo>
                  <a:pt x="10760998" y="6580550"/>
                  <a:pt x="10673442" y="6630349"/>
                  <a:pt x="10582868" y="6658805"/>
                </a:cubicBezTo>
                <a:cubicBezTo>
                  <a:pt x="10450026" y="6701489"/>
                  <a:pt x="10332280" y="6786859"/>
                  <a:pt x="10208496" y="6858000"/>
                </a:cubicBezTo>
                <a:lnTo>
                  <a:pt x="7272221" y="6858000"/>
                </a:lnTo>
                <a:lnTo>
                  <a:pt x="6362810" y="6858000"/>
                </a:lnTo>
                <a:lnTo>
                  <a:pt x="6139260" y="6858000"/>
                </a:lnTo>
                <a:lnTo>
                  <a:pt x="4282294" y="6858000"/>
                </a:lnTo>
                <a:lnTo>
                  <a:pt x="4114800" y="6858000"/>
                </a:lnTo>
                <a:lnTo>
                  <a:pt x="4038600" y="6858000"/>
                </a:lnTo>
                <a:lnTo>
                  <a:pt x="0" y="6858000"/>
                </a:lnTo>
                <a:close/>
              </a:path>
            </a:pathLst>
          </a:custGeom>
        </p:spPr>
      </p:pic>
      <p:sp>
        <p:nvSpPr>
          <p:cNvPr id="4" name="TextBox 3">
            <a:extLst>
              <a:ext uri="{FF2B5EF4-FFF2-40B4-BE49-F238E27FC236}">
                <a16:creationId xmlns:a16="http://schemas.microsoft.com/office/drawing/2014/main" id="{9E7935A8-A044-8E6A-604A-E542FC8C370B}"/>
              </a:ext>
            </a:extLst>
          </p:cNvPr>
          <p:cNvSpPr txBox="1"/>
          <p:nvPr/>
        </p:nvSpPr>
        <p:spPr>
          <a:xfrm>
            <a:off x="558800" y="609600"/>
            <a:ext cx="2712720" cy="1938992"/>
          </a:xfrm>
          <a:prstGeom prst="rect">
            <a:avLst/>
          </a:prstGeom>
          <a:solidFill>
            <a:schemeClr val="accent1"/>
          </a:solidFill>
        </p:spPr>
        <p:txBody>
          <a:bodyPr wrap="square" rtlCol="0">
            <a:spAutoFit/>
          </a:bodyPr>
          <a:lstStyle/>
          <a:p>
            <a:r>
              <a:rPr lang="en-US" sz="2400" dirty="0">
                <a:solidFill>
                  <a:schemeClr val="bg1"/>
                </a:solidFill>
              </a:rPr>
              <a:t>Raymond Williams </a:t>
            </a:r>
          </a:p>
          <a:p>
            <a:endParaRPr lang="en-US" sz="2400" dirty="0">
              <a:solidFill>
                <a:schemeClr val="bg1"/>
              </a:solidFill>
            </a:endParaRPr>
          </a:p>
          <a:p>
            <a:pPr algn="ctr"/>
            <a:r>
              <a:rPr lang="el-GR" sz="2400" dirty="0">
                <a:solidFill>
                  <a:schemeClr val="bg1"/>
                </a:solidFill>
              </a:rPr>
              <a:t>Η ανάλυση της κουλτούρας</a:t>
            </a:r>
            <a:endParaRPr lang="en-US" sz="2400" dirty="0">
              <a:solidFill>
                <a:schemeClr val="bg1"/>
              </a:solidFill>
            </a:endParaRPr>
          </a:p>
          <a:p>
            <a:endParaRPr lang="el-GR" sz="2400" dirty="0">
              <a:solidFill>
                <a:schemeClr val="bg1"/>
              </a:solidFill>
            </a:endParaRPr>
          </a:p>
        </p:txBody>
      </p:sp>
    </p:spTree>
    <p:extLst>
      <p:ext uri="{BB962C8B-B14F-4D97-AF65-F5344CB8AC3E}">
        <p14:creationId xmlns:p14="http://schemas.microsoft.com/office/powerpoint/2010/main" val="17869423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 name="Picture 4" descr="Εικόνα που περιέχει συμμετρία, μοτίβο, γραμμή, κτίριο&#10;&#10;Το περιεχόμενο που δημιουργείται από AI ενδέχεται να είναι εσφαλμένο.">
            <a:extLst>
              <a:ext uri="{FF2B5EF4-FFF2-40B4-BE49-F238E27FC236}">
                <a16:creationId xmlns:a16="http://schemas.microsoft.com/office/drawing/2014/main" id="{92E6F498-2658-2759-BEA7-4E2F583AD6F9}"/>
              </a:ext>
            </a:extLst>
          </p:cNvPr>
          <p:cNvPicPr>
            <a:picLocks noChangeAspect="1"/>
          </p:cNvPicPr>
          <p:nvPr/>
        </p:nvPicPr>
        <p:blipFill>
          <a:blip r:embed="rId2"/>
          <a:srcRect r="9091" b="23103"/>
          <a:stretch>
            <a:fillRect/>
          </a:stretch>
        </p:blipFill>
        <p:spPr>
          <a:xfrm>
            <a:off x="20" y="10"/>
            <a:ext cx="12191980" cy="6857990"/>
          </a:xfrm>
          <a:prstGeom prst="rect">
            <a:avLst/>
          </a:prstGeom>
        </p:spPr>
      </p:pic>
      <p:sp>
        <p:nvSpPr>
          <p:cNvPr id="24" name="Rectangle 23">
            <a:extLst>
              <a:ext uri="{FF2B5EF4-FFF2-40B4-BE49-F238E27FC236}">
                <a16:creationId xmlns:a16="http://schemas.microsoft.com/office/drawing/2014/main" id="{257363FD-7E77-4145-9483-331A807A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6802" cy="6858000"/>
          </a:xfrm>
          <a:prstGeom prst="rect">
            <a:avLst/>
          </a:prstGeom>
          <a:gradFill flip="none" rotWithShape="1">
            <a:gsLst>
              <a:gs pos="28000">
                <a:schemeClr val="bg2">
                  <a:alpha val="84000"/>
                </a:schemeClr>
              </a:gs>
              <a:gs pos="74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4" name="TextBox 1">
            <a:extLst>
              <a:ext uri="{FF2B5EF4-FFF2-40B4-BE49-F238E27FC236}">
                <a16:creationId xmlns:a16="http://schemas.microsoft.com/office/drawing/2014/main" id="{F2FC2476-012D-FF24-6C53-1D5C0505609F}"/>
              </a:ext>
            </a:extLst>
          </p:cNvPr>
          <p:cNvGraphicFramePr/>
          <p:nvPr>
            <p:extLst>
              <p:ext uri="{D42A27DB-BD31-4B8C-83A1-F6EECF244321}">
                <p14:modId xmlns:p14="http://schemas.microsoft.com/office/powerpoint/2010/main" val="89914191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065268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ADB4350-F6F2-679F-0FC0-99697D18AC56}"/>
            </a:ext>
          </a:extLst>
        </p:cNvPr>
        <p:cNvGrpSpPr/>
        <p:nvPr/>
      </p:nvGrpSpPr>
      <p:grpSpPr>
        <a:xfrm>
          <a:off x="0" y="0"/>
          <a:ext cx="0" cy="0"/>
          <a:chOff x="0" y="0"/>
          <a:chExt cx="0" cy="0"/>
        </a:xfrm>
      </p:grpSpPr>
      <p:sp useBgFill="1">
        <p:nvSpPr>
          <p:cNvPr id="17" name="Rectangle 8">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1865313"/>
            <a:ext cx="10424160" cy="18288"/>
          </a:xfrm>
          <a:custGeom>
            <a:avLst/>
            <a:gdLst>
              <a:gd name="connsiteX0" fmla="*/ 0 w 10424160"/>
              <a:gd name="connsiteY0" fmla="*/ 0 h 18288"/>
              <a:gd name="connsiteX1" fmla="*/ 903427 w 10424160"/>
              <a:gd name="connsiteY1" fmla="*/ 0 h 18288"/>
              <a:gd name="connsiteX2" fmla="*/ 1389888 w 10424160"/>
              <a:gd name="connsiteY2" fmla="*/ 0 h 18288"/>
              <a:gd name="connsiteX3" fmla="*/ 2189074 w 10424160"/>
              <a:gd name="connsiteY3" fmla="*/ 0 h 18288"/>
              <a:gd name="connsiteX4" fmla="*/ 2675534 w 10424160"/>
              <a:gd name="connsiteY4" fmla="*/ 0 h 18288"/>
              <a:gd name="connsiteX5" fmla="*/ 3370478 w 10424160"/>
              <a:gd name="connsiteY5" fmla="*/ 0 h 18288"/>
              <a:gd name="connsiteX6" fmla="*/ 4169664 w 10424160"/>
              <a:gd name="connsiteY6" fmla="*/ 0 h 18288"/>
              <a:gd name="connsiteX7" fmla="*/ 4551883 w 10424160"/>
              <a:gd name="connsiteY7" fmla="*/ 0 h 18288"/>
              <a:gd name="connsiteX8" fmla="*/ 4934102 w 10424160"/>
              <a:gd name="connsiteY8" fmla="*/ 0 h 18288"/>
              <a:gd name="connsiteX9" fmla="*/ 5837530 w 10424160"/>
              <a:gd name="connsiteY9" fmla="*/ 0 h 18288"/>
              <a:gd name="connsiteX10" fmla="*/ 6532474 w 10424160"/>
              <a:gd name="connsiteY10" fmla="*/ 0 h 18288"/>
              <a:gd name="connsiteX11" fmla="*/ 6914693 w 10424160"/>
              <a:gd name="connsiteY11" fmla="*/ 0 h 18288"/>
              <a:gd name="connsiteX12" fmla="*/ 7609637 w 10424160"/>
              <a:gd name="connsiteY12" fmla="*/ 0 h 18288"/>
              <a:gd name="connsiteX13" fmla="*/ 8513064 w 10424160"/>
              <a:gd name="connsiteY13" fmla="*/ 0 h 18288"/>
              <a:gd name="connsiteX14" fmla="*/ 9103766 w 10424160"/>
              <a:gd name="connsiteY14" fmla="*/ 0 h 18288"/>
              <a:gd name="connsiteX15" fmla="*/ 9694469 w 10424160"/>
              <a:gd name="connsiteY15" fmla="*/ 0 h 18288"/>
              <a:gd name="connsiteX16" fmla="*/ 10424160 w 10424160"/>
              <a:gd name="connsiteY16" fmla="*/ 0 h 18288"/>
              <a:gd name="connsiteX17" fmla="*/ 10424160 w 10424160"/>
              <a:gd name="connsiteY17" fmla="*/ 18288 h 18288"/>
              <a:gd name="connsiteX18" fmla="*/ 9729216 w 10424160"/>
              <a:gd name="connsiteY18" fmla="*/ 18288 h 18288"/>
              <a:gd name="connsiteX19" fmla="*/ 8930030 w 10424160"/>
              <a:gd name="connsiteY19" fmla="*/ 18288 h 18288"/>
              <a:gd name="connsiteX20" fmla="*/ 8130845 w 10424160"/>
              <a:gd name="connsiteY20" fmla="*/ 18288 h 18288"/>
              <a:gd name="connsiteX21" fmla="*/ 7644384 w 10424160"/>
              <a:gd name="connsiteY21" fmla="*/ 18288 h 18288"/>
              <a:gd name="connsiteX22" fmla="*/ 6740957 w 10424160"/>
              <a:gd name="connsiteY22" fmla="*/ 18288 h 18288"/>
              <a:gd name="connsiteX23" fmla="*/ 6046013 w 10424160"/>
              <a:gd name="connsiteY23" fmla="*/ 18288 h 18288"/>
              <a:gd name="connsiteX24" fmla="*/ 5663794 w 10424160"/>
              <a:gd name="connsiteY24" fmla="*/ 18288 h 18288"/>
              <a:gd name="connsiteX25" fmla="*/ 4968850 w 10424160"/>
              <a:gd name="connsiteY25" fmla="*/ 18288 h 18288"/>
              <a:gd name="connsiteX26" fmla="*/ 4378147 w 10424160"/>
              <a:gd name="connsiteY26" fmla="*/ 18288 h 18288"/>
              <a:gd name="connsiteX27" fmla="*/ 3787445 w 10424160"/>
              <a:gd name="connsiteY27" fmla="*/ 18288 h 18288"/>
              <a:gd name="connsiteX28" fmla="*/ 3196742 w 10424160"/>
              <a:gd name="connsiteY28" fmla="*/ 18288 h 18288"/>
              <a:gd name="connsiteX29" fmla="*/ 2606040 w 10424160"/>
              <a:gd name="connsiteY29" fmla="*/ 18288 h 18288"/>
              <a:gd name="connsiteX30" fmla="*/ 1806854 w 10424160"/>
              <a:gd name="connsiteY30" fmla="*/ 18288 h 18288"/>
              <a:gd name="connsiteX31" fmla="*/ 1111910 w 10424160"/>
              <a:gd name="connsiteY31" fmla="*/ 18288 h 18288"/>
              <a:gd name="connsiteX32" fmla="*/ 729691 w 10424160"/>
              <a:gd name="connsiteY32" fmla="*/ 18288 h 18288"/>
              <a:gd name="connsiteX33" fmla="*/ 0 w 10424160"/>
              <a:gd name="connsiteY33" fmla="*/ 18288 h 18288"/>
              <a:gd name="connsiteX34" fmla="*/ 0 w 10424160"/>
              <a:gd name="connsiteY3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4160" h="18288" fill="none" extrusionOk="0">
                <a:moveTo>
                  <a:pt x="0" y="0"/>
                </a:moveTo>
                <a:cubicBezTo>
                  <a:pt x="251416" y="-3874"/>
                  <a:pt x="479411" y="-20508"/>
                  <a:pt x="903427" y="0"/>
                </a:cubicBezTo>
                <a:cubicBezTo>
                  <a:pt x="1327443" y="20508"/>
                  <a:pt x="1177990" y="-7387"/>
                  <a:pt x="1389888" y="0"/>
                </a:cubicBezTo>
                <a:cubicBezTo>
                  <a:pt x="1601786" y="7387"/>
                  <a:pt x="1928602" y="-6697"/>
                  <a:pt x="2189074" y="0"/>
                </a:cubicBezTo>
                <a:cubicBezTo>
                  <a:pt x="2449546" y="6697"/>
                  <a:pt x="2440085" y="-21144"/>
                  <a:pt x="2675534" y="0"/>
                </a:cubicBezTo>
                <a:cubicBezTo>
                  <a:pt x="2910983" y="21144"/>
                  <a:pt x="3026158" y="-11124"/>
                  <a:pt x="3370478" y="0"/>
                </a:cubicBezTo>
                <a:cubicBezTo>
                  <a:pt x="3714798" y="11124"/>
                  <a:pt x="3864539" y="-10660"/>
                  <a:pt x="4169664" y="0"/>
                </a:cubicBezTo>
                <a:cubicBezTo>
                  <a:pt x="4474789" y="10660"/>
                  <a:pt x="4471218" y="16488"/>
                  <a:pt x="4551883" y="0"/>
                </a:cubicBezTo>
                <a:cubicBezTo>
                  <a:pt x="4632548" y="-16488"/>
                  <a:pt x="4786830" y="7986"/>
                  <a:pt x="4934102" y="0"/>
                </a:cubicBezTo>
                <a:cubicBezTo>
                  <a:pt x="5081374" y="-7986"/>
                  <a:pt x="5575881" y="-33003"/>
                  <a:pt x="5837530" y="0"/>
                </a:cubicBezTo>
                <a:cubicBezTo>
                  <a:pt x="6099179" y="33003"/>
                  <a:pt x="6305895" y="14170"/>
                  <a:pt x="6532474" y="0"/>
                </a:cubicBezTo>
                <a:cubicBezTo>
                  <a:pt x="6759053" y="-14170"/>
                  <a:pt x="6726707" y="16121"/>
                  <a:pt x="6914693" y="0"/>
                </a:cubicBezTo>
                <a:cubicBezTo>
                  <a:pt x="7102679" y="-16121"/>
                  <a:pt x="7397857" y="32594"/>
                  <a:pt x="7609637" y="0"/>
                </a:cubicBezTo>
                <a:cubicBezTo>
                  <a:pt x="7821417" y="-32594"/>
                  <a:pt x="8141235" y="-3745"/>
                  <a:pt x="8513064" y="0"/>
                </a:cubicBezTo>
                <a:cubicBezTo>
                  <a:pt x="8884893" y="3745"/>
                  <a:pt x="8877548" y="3359"/>
                  <a:pt x="9103766" y="0"/>
                </a:cubicBezTo>
                <a:cubicBezTo>
                  <a:pt x="9329984" y="-3359"/>
                  <a:pt x="9545570" y="-17843"/>
                  <a:pt x="9694469" y="0"/>
                </a:cubicBezTo>
                <a:cubicBezTo>
                  <a:pt x="9843368" y="17843"/>
                  <a:pt x="10162477" y="-1217"/>
                  <a:pt x="10424160" y="0"/>
                </a:cubicBezTo>
                <a:cubicBezTo>
                  <a:pt x="10424498" y="7640"/>
                  <a:pt x="10423710" y="11289"/>
                  <a:pt x="10424160" y="18288"/>
                </a:cubicBezTo>
                <a:cubicBezTo>
                  <a:pt x="10184680" y="20716"/>
                  <a:pt x="10034768" y="-9357"/>
                  <a:pt x="9729216" y="18288"/>
                </a:cubicBezTo>
                <a:cubicBezTo>
                  <a:pt x="9423664" y="45933"/>
                  <a:pt x="9309220" y="36372"/>
                  <a:pt x="8930030" y="18288"/>
                </a:cubicBezTo>
                <a:cubicBezTo>
                  <a:pt x="8550840" y="204"/>
                  <a:pt x="8513376" y="34707"/>
                  <a:pt x="8130845" y="18288"/>
                </a:cubicBezTo>
                <a:cubicBezTo>
                  <a:pt x="7748315" y="1869"/>
                  <a:pt x="7864674" y="19659"/>
                  <a:pt x="7644384" y="18288"/>
                </a:cubicBezTo>
                <a:cubicBezTo>
                  <a:pt x="7424094" y="16917"/>
                  <a:pt x="6947001" y="55680"/>
                  <a:pt x="6740957" y="18288"/>
                </a:cubicBezTo>
                <a:cubicBezTo>
                  <a:pt x="6534913" y="-19104"/>
                  <a:pt x="6313809" y="33391"/>
                  <a:pt x="6046013" y="18288"/>
                </a:cubicBezTo>
                <a:cubicBezTo>
                  <a:pt x="5778217" y="3185"/>
                  <a:pt x="5786775" y="1439"/>
                  <a:pt x="5663794" y="18288"/>
                </a:cubicBezTo>
                <a:cubicBezTo>
                  <a:pt x="5540813" y="35137"/>
                  <a:pt x="5204724" y="25434"/>
                  <a:pt x="4968850" y="18288"/>
                </a:cubicBezTo>
                <a:cubicBezTo>
                  <a:pt x="4732976" y="11142"/>
                  <a:pt x="4559928" y="34568"/>
                  <a:pt x="4378147" y="18288"/>
                </a:cubicBezTo>
                <a:cubicBezTo>
                  <a:pt x="4196366" y="2008"/>
                  <a:pt x="3992200" y="35409"/>
                  <a:pt x="3787445" y="18288"/>
                </a:cubicBezTo>
                <a:cubicBezTo>
                  <a:pt x="3582690" y="1167"/>
                  <a:pt x="3488876" y="-7583"/>
                  <a:pt x="3196742" y="18288"/>
                </a:cubicBezTo>
                <a:cubicBezTo>
                  <a:pt x="2904608" y="44159"/>
                  <a:pt x="2729828" y="45906"/>
                  <a:pt x="2606040" y="18288"/>
                </a:cubicBezTo>
                <a:cubicBezTo>
                  <a:pt x="2482252" y="-9330"/>
                  <a:pt x="2000672" y="-5498"/>
                  <a:pt x="1806854" y="18288"/>
                </a:cubicBezTo>
                <a:cubicBezTo>
                  <a:pt x="1613036" y="42074"/>
                  <a:pt x="1310933" y="-4240"/>
                  <a:pt x="1111910" y="18288"/>
                </a:cubicBezTo>
                <a:cubicBezTo>
                  <a:pt x="912887" y="40816"/>
                  <a:pt x="891560" y="1701"/>
                  <a:pt x="729691" y="18288"/>
                </a:cubicBezTo>
                <a:cubicBezTo>
                  <a:pt x="567822" y="34875"/>
                  <a:pt x="203025" y="34462"/>
                  <a:pt x="0" y="18288"/>
                </a:cubicBezTo>
                <a:cubicBezTo>
                  <a:pt x="-82" y="11708"/>
                  <a:pt x="-178" y="8956"/>
                  <a:pt x="0" y="0"/>
                </a:cubicBezTo>
                <a:close/>
              </a:path>
              <a:path w="10424160" h="18288" stroke="0" extrusionOk="0">
                <a:moveTo>
                  <a:pt x="0" y="0"/>
                </a:moveTo>
                <a:cubicBezTo>
                  <a:pt x="119910" y="17195"/>
                  <a:pt x="345032" y="1652"/>
                  <a:pt x="590702" y="0"/>
                </a:cubicBezTo>
                <a:cubicBezTo>
                  <a:pt x="836372" y="-1652"/>
                  <a:pt x="830717" y="-10944"/>
                  <a:pt x="972922" y="0"/>
                </a:cubicBezTo>
                <a:cubicBezTo>
                  <a:pt x="1115127" y="10944"/>
                  <a:pt x="1638708" y="17269"/>
                  <a:pt x="1876349" y="0"/>
                </a:cubicBezTo>
                <a:cubicBezTo>
                  <a:pt x="2113990" y="-17269"/>
                  <a:pt x="2263529" y="27642"/>
                  <a:pt x="2467051" y="0"/>
                </a:cubicBezTo>
                <a:cubicBezTo>
                  <a:pt x="2670573" y="-27642"/>
                  <a:pt x="2867743" y="-1552"/>
                  <a:pt x="3057754" y="0"/>
                </a:cubicBezTo>
                <a:cubicBezTo>
                  <a:pt x="3247765" y="1552"/>
                  <a:pt x="3729099" y="45169"/>
                  <a:pt x="3961181" y="0"/>
                </a:cubicBezTo>
                <a:cubicBezTo>
                  <a:pt x="4193263" y="-45169"/>
                  <a:pt x="4313735" y="4067"/>
                  <a:pt x="4447642" y="0"/>
                </a:cubicBezTo>
                <a:cubicBezTo>
                  <a:pt x="4581549" y="-4067"/>
                  <a:pt x="5123626" y="11867"/>
                  <a:pt x="5351069" y="0"/>
                </a:cubicBezTo>
                <a:cubicBezTo>
                  <a:pt x="5578512" y="-11867"/>
                  <a:pt x="6044105" y="-19983"/>
                  <a:pt x="6254496" y="0"/>
                </a:cubicBezTo>
                <a:cubicBezTo>
                  <a:pt x="6464887" y="19983"/>
                  <a:pt x="6664731" y="4232"/>
                  <a:pt x="6949440" y="0"/>
                </a:cubicBezTo>
                <a:cubicBezTo>
                  <a:pt x="7234149" y="-4232"/>
                  <a:pt x="7497205" y="28731"/>
                  <a:pt x="7852867" y="0"/>
                </a:cubicBezTo>
                <a:cubicBezTo>
                  <a:pt x="8208529" y="-28731"/>
                  <a:pt x="8287556" y="2616"/>
                  <a:pt x="8443570" y="0"/>
                </a:cubicBezTo>
                <a:cubicBezTo>
                  <a:pt x="8599584" y="-2616"/>
                  <a:pt x="8871283" y="-14113"/>
                  <a:pt x="9034272" y="0"/>
                </a:cubicBezTo>
                <a:cubicBezTo>
                  <a:pt x="9197261" y="14113"/>
                  <a:pt x="9604978" y="-35623"/>
                  <a:pt x="9833458" y="0"/>
                </a:cubicBezTo>
                <a:cubicBezTo>
                  <a:pt x="10061938" y="35623"/>
                  <a:pt x="10231944" y="-8194"/>
                  <a:pt x="10424160" y="0"/>
                </a:cubicBezTo>
                <a:cubicBezTo>
                  <a:pt x="10424285" y="4395"/>
                  <a:pt x="10424085" y="9776"/>
                  <a:pt x="10424160" y="18288"/>
                </a:cubicBezTo>
                <a:cubicBezTo>
                  <a:pt x="10058736" y="-5772"/>
                  <a:pt x="9942989" y="-18764"/>
                  <a:pt x="9624974" y="18288"/>
                </a:cubicBezTo>
                <a:cubicBezTo>
                  <a:pt x="9306959" y="55340"/>
                  <a:pt x="9229263" y="24995"/>
                  <a:pt x="8930030" y="18288"/>
                </a:cubicBezTo>
                <a:cubicBezTo>
                  <a:pt x="8630797" y="11581"/>
                  <a:pt x="8647263" y="10931"/>
                  <a:pt x="8547811" y="18288"/>
                </a:cubicBezTo>
                <a:cubicBezTo>
                  <a:pt x="8448359" y="25645"/>
                  <a:pt x="8173221" y="219"/>
                  <a:pt x="8061350" y="18288"/>
                </a:cubicBezTo>
                <a:cubicBezTo>
                  <a:pt x="7949479" y="36357"/>
                  <a:pt x="7437002" y="17516"/>
                  <a:pt x="7157923" y="18288"/>
                </a:cubicBezTo>
                <a:cubicBezTo>
                  <a:pt x="6878844" y="19060"/>
                  <a:pt x="6610241" y="8864"/>
                  <a:pt x="6462979" y="18288"/>
                </a:cubicBezTo>
                <a:cubicBezTo>
                  <a:pt x="6315717" y="27712"/>
                  <a:pt x="6124879" y="4989"/>
                  <a:pt x="5976518" y="18288"/>
                </a:cubicBezTo>
                <a:cubicBezTo>
                  <a:pt x="5828157" y="31587"/>
                  <a:pt x="5566880" y="7112"/>
                  <a:pt x="5281574" y="18288"/>
                </a:cubicBezTo>
                <a:cubicBezTo>
                  <a:pt x="4996268" y="29464"/>
                  <a:pt x="5085614" y="20493"/>
                  <a:pt x="4899355" y="18288"/>
                </a:cubicBezTo>
                <a:cubicBezTo>
                  <a:pt x="4713096" y="16083"/>
                  <a:pt x="4606138" y="34359"/>
                  <a:pt x="4517136" y="18288"/>
                </a:cubicBezTo>
                <a:cubicBezTo>
                  <a:pt x="4428134" y="2217"/>
                  <a:pt x="4125335" y="52414"/>
                  <a:pt x="3822192" y="18288"/>
                </a:cubicBezTo>
                <a:cubicBezTo>
                  <a:pt x="3519049" y="-15838"/>
                  <a:pt x="3453132" y="3859"/>
                  <a:pt x="3335731" y="18288"/>
                </a:cubicBezTo>
                <a:cubicBezTo>
                  <a:pt x="3218330" y="32717"/>
                  <a:pt x="2718749" y="-13936"/>
                  <a:pt x="2536546" y="18288"/>
                </a:cubicBezTo>
                <a:cubicBezTo>
                  <a:pt x="2354343" y="50512"/>
                  <a:pt x="2190669" y="3238"/>
                  <a:pt x="2050085" y="18288"/>
                </a:cubicBezTo>
                <a:cubicBezTo>
                  <a:pt x="1909501" y="33338"/>
                  <a:pt x="1520975" y="3062"/>
                  <a:pt x="1250899" y="18288"/>
                </a:cubicBezTo>
                <a:cubicBezTo>
                  <a:pt x="980823" y="33514"/>
                  <a:pt x="992936" y="28036"/>
                  <a:pt x="868680" y="18288"/>
                </a:cubicBezTo>
                <a:cubicBezTo>
                  <a:pt x="744424" y="8540"/>
                  <a:pt x="230364" y="33365"/>
                  <a:pt x="0" y="18288"/>
                </a:cubicBezTo>
                <a:cubicBezTo>
                  <a:pt x="-504" y="12101"/>
                  <a:pt x="-591" y="7719"/>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9" name="TextBox 2">
            <a:extLst>
              <a:ext uri="{FF2B5EF4-FFF2-40B4-BE49-F238E27FC236}">
                <a16:creationId xmlns:a16="http://schemas.microsoft.com/office/drawing/2014/main" id="{732751B8-C874-4498-8216-9623B5D27708}"/>
              </a:ext>
            </a:extLst>
          </p:cNvPr>
          <p:cNvGraphicFramePr/>
          <p:nvPr>
            <p:extLst>
              <p:ext uri="{D42A27DB-BD31-4B8C-83A1-F6EECF244321}">
                <p14:modId xmlns:p14="http://schemas.microsoft.com/office/powerpoint/2010/main" val="3204843017"/>
              </p:ext>
            </p:extLst>
          </p:nvPr>
        </p:nvGraphicFramePr>
        <p:xfrm>
          <a:off x="838200" y="2228087"/>
          <a:ext cx="10515600" cy="39488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Γραφικό 5" descr="Καλή ιδέα με συμπαγές γέμισμα">
            <a:extLst>
              <a:ext uri="{FF2B5EF4-FFF2-40B4-BE49-F238E27FC236}">
                <a16:creationId xmlns:a16="http://schemas.microsoft.com/office/drawing/2014/main" id="{B27B8D3D-ECD5-FCBE-904A-815F5F2E216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689600" y="767080"/>
            <a:ext cx="914400" cy="914400"/>
          </a:xfrm>
          <a:prstGeom prst="rect">
            <a:avLst/>
          </a:prstGeom>
        </p:spPr>
      </p:pic>
    </p:spTree>
    <p:extLst>
      <p:ext uri="{BB962C8B-B14F-4D97-AF65-F5344CB8AC3E}">
        <p14:creationId xmlns:p14="http://schemas.microsoft.com/office/powerpoint/2010/main" val="20718676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51FA572-6C46-9816-6C6E-7F738A9BB0FB}"/>
              </a:ext>
            </a:extLst>
          </p:cNvPr>
          <p:cNvSpPr txBox="1"/>
          <p:nvPr/>
        </p:nvSpPr>
        <p:spPr>
          <a:xfrm>
            <a:off x="838200" y="1929384"/>
            <a:ext cx="10515600" cy="4251960"/>
          </a:xfrm>
          <a:prstGeom prst="rect">
            <a:avLst/>
          </a:prstGeom>
        </p:spPr>
        <p:txBody>
          <a:bodyPr vert="horz" lIns="91440" tIns="45720" rIns="91440" bIns="45720" rtlCol="0">
            <a:normAutofit fontScale="92500" lnSpcReduction="20000"/>
          </a:bodyPr>
          <a:lstStyle/>
          <a:p>
            <a:pPr indent="-228600" algn="just">
              <a:lnSpc>
                <a:spcPct val="90000"/>
              </a:lnSpc>
              <a:spcAft>
                <a:spcPts val="600"/>
              </a:spcAft>
              <a:buFont typeface="Arial" panose="020B0604020202020204" pitchFamily="34" charset="0"/>
              <a:buChar char="•"/>
            </a:pPr>
            <a:r>
              <a:rPr lang="en-US" sz="3600" dirty="0">
                <a:latin typeface="Times New Roman" panose="02020603050405020304" pitchFamily="18" charset="0"/>
                <a:cs typeface="Times New Roman" panose="02020603050405020304" pitchFamily="18" charset="0"/>
              </a:rPr>
              <a:t>Η π</a:t>
            </a:r>
            <a:r>
              <a:rPr lang="en-US" sz="3600" dirty="0" err="1">
                <a:latin typeface="Times New Roman" panose="02020603050405020304" pitchFamily="18" charset="0"/>
                <a:cs typeface="Times New Roman" panose="02020603050405020304" pitchFamily="18" charset="0"/>
              </a:rPr>
              <a:t>ρώτη</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κουλτούρ</a:t>
            </a:r>
            <a:r>
              <a:rPr lang="en-US" sz="3600" dirty="0">
                <a:latin typeface="Times New Roman" panose="02020603050405020304" pitchFamily="18" charset="0"/>
                <a:cs typeface="Times New Roman" panose="02020603050405020304" pitchFamily="18" charset="0"/>
              </a:rPr>
              <a:t>α νοείται ως μια</a:t>
            </a:r>
            <a:r>
              <a:rPr lang="el-GR"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ιδε</a:t>
            </a:r>
            <a:r>
              <a:rPr lang="en-US" sz="3600" dirty="0">
                <a:latin typeface="Times New Roman" panose="02020603050405020304" pitchFamily="18" charset="0"/>
                <a:cs typeface="Times New Roman" panose="02020603050405020304" pitchFamily="18" charset="0"/>
              </a:rPr>
              <a:t>ατή κατάσταση ή </a:t>
            </a:r>
            <a:r>
              <a:rPr lang="el-GR" sz="3600" dirty="0">
                <a:latin typeface="Times New Roman" panose="02020603050405020304" pitchFamily="18" charset="0"/>
                <a:cs typeface="Times New Roman" panose="02020603050405020304" pitchFamily="18" charset="0"/>
              </a:rPr>
              <a:t>διαδικασία </a:t>
            </a:r>
            <a:r>
              <a:rPr lang="en-US" sz="3600" dirty="0" err="1">
                <a:latin typeface="Times New Roman" panose="02020603050405020304" pitchFamily="18" charset="0"/>
                <a:cs typeface="Times New Roman" panose="02020603050405020304" pitchFamily="18" charset="0"/>
              </a:rPr>
              <a:t>τελειο</a:t>
            </a:r>
            <a:r>
              <a:rPr lang="en-US" sz="3600" dirty="0">
                <a:latin typeface="Times New Roman" panose="02020603050405020304" pitchFamily="18" charset="0"/>
                <a:cs typeface="Times New Roman" panose="02020603050405020304" pitchFamily="18" charset="0"/>
              </a:rPr>
              <a:t>ποίησης προς την οποία τείνουν οι άνθρωποι. </a:t>
            </a:r>
          </a:p>
          <a:p>
            <a:pPr indent="-228600" algn="just">
              <a:lnSpc>
                <a:spcPct val="90000"/>
              </a:lnSpc>
              <a:spcAft>
                <a:spcPts val="600"/>
              </a:spcAft>
              <a:buFont typeface="Arial" panose="020B0604020202020204" pitchFamily="34" charset="0"/>
              <a:buChar char="•"/>
            </a:pPr>
            <a:endParaRPr lang="en-US" sz="3600" dirty="0">
              <a:latin typeface="Times New Roman" panose="02020603050405020304" pitchFamily="18" charset="0"/>
              <a:cs typeface="Times New Roman" panose="02020603050405020304" pitchFamily="18" charset="0"/>
            </a:endParaRPr>
          </a:p>
          <a:p>
            <a:pPr indent="-228600" algn="just">
              <a:lnSpc>
                <a:spcPct val="90000"/>
              </a:lnSpc>
              <a:spcAft>
                <a:spcPts val="600"/>
              </a:spcAft>
              <a:buFont typeface="Arial" panose="020B0604020202020204" pitchFamily="34" charset="0"/>
              <a:buChar char="•"/>
            </a:pPr>
            <a:r>
              <a:rPr lang="en-US" sz="3600" dirty="0">
                <a:latin typeface="Times New Roman" panose="02020603050405020304" pitchFamily="18" charset="0"/>
                <a:cs typeface="Times New Roman" panose="02020603050405020304" pitchFamily="18" charset="0"/>
              </a:rPr>
              <a:t>Απα</a:t>
            </a:r>
            <a:r>
              <a:rPr lang="en-US" sz="3600" dirty="0" err="1">
                <a:latin typeface="Times New Roman" panose="02020603050405020304" pitchFamily="18" charset="0"/>
                <a:cs typeface="Times New Roman" panose="02020603050405020304" pitchFamily="18" charset="0"/>
              </a:rPr>
              <a:t>ιτούμενο</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είν</a:t>
            </a:r>
            <a:r>
              <a:rPr lang="en-US" sz="3600" dirty="0">
                <a:latin typeface="Times New Roman" panose="02020603050405020304" pitchFamily="18" charset="0"/>
                <a:cs typeface="Times New Roman" panose="02020603050405020304" pitchFamily="18" charset="0"/>
              </a:rPr>
              <a:t>αι η αναζήτηση αξιών που έχουν καθολική ισχύ. </a:t>
            </a:r>
          </a:p>
          <a:p>
            <a:pPr algn="just">
              <a:lnSpc>
                <a:spcPct val="90000"/>
              </a:lnSpc>
              <a:spcAft>
                <a:spcPts val="600"/>
              </a:spcAft>
            </a:pPr>
            <a:endParaRPr lang="en-US" sz="3600" dirty="0">
              <a:latin typeface="Times New Roman" panose="02020603050405020304" pitchFamily="18" charset="0"/>
              <a:cs typeface="Times New Roman" panose="02020603050405020304" pitchFamily="18" charset="0"/>
            </a:endParaRPr>
          </a:p>
          <a:p>
            <a:pPr indent="-228600" algn="just">
              <a:lnSpc>
                <a:spcPct val="90000"/>
              </a:lnSpc>
              <a:spcAft>
                <a:spcPts val="600"/>
              </a:spcAft>
              <a:buFont typeface="Arial" panose="020B0604020202020204" pitchFamily="34" charset="0"/>
              <a:buChar char="•"/>
            </a:pPr>
            <a:r>
              <a:rPr lang="en-US" sz="3600" dirty="0" err="1">
                <a:latin typeface="Times New Roman" panose="02020603050405020304" pitchFamily="18" charset="0"/>
                <a:cs typeface="Times New Roman" panose="02020603050405020304" pitchFamily="18" charset="0"/>
              </a:rPr>
              <a:t>Σύμφων</a:t>
            </a:r>
            <a:r>
              <a:rPr lang="en-US" sz="3600" dirty="0">
                <a:latin typeface="Times New Roman" panose="02020603050405020304" pitchFamily="18" charset="0"/>
                <a:cs typeface="Times New Roman" panose="02020603050405020304" pitchFamily="18" charset="0"/>
              </a:rPr>
              <a:t>α λοιπόν με αυτή τη λογική, η κουλτούρα βελτιώνει τη ζωή τόσο των ανθρώπων όσο και της κοινωνίας.</a:t>
            </a:r>
          </a:p>
        </p:txBody>
      </p:sp>
      <p:pic>
        <p:nvPicPr>
          <p:cNvPr id="4" name="Εικόνα 3">
            <a:extLst>
              <a:ext uri="{FF2B5EF4-FFF2-40B4-BE49-F238E27FC236}">
                <a16:creationId xmlns:a16="http://schemas.microsoft.com/office/drawing/2014/main" id="{35AED508-F8EE-B709-9C39-B5727A39A69A}"/>
              </a:ext>
            </a:extLst>
          </p:cNvPr>
          <p:cNvPicPr>
            <a:picLocks noChangeAspect="1"/>
          </p:cNvPicPr>
          <p:nvPr/>
        </p:nvPicPr>
        <p:blipFill>
          <a:blip r:embed="rId2"/>
          <a:stretch>
            <a:fillRect/>
          </a:stretch>
        </p:blipFill>
        <p:spPr>
          <a:xfrm>
            <a:off x="701000" y="675600"/>
            <a:ext cx="914479" cy="914479"/>
          </a:xfrm>
          <a:prstGeom prst="rect">
            <a:avLst/>
          </a:prstGeom>
        </p:spPr>
      </p:pic>
    </p:spTree>
    <p:extLst>
      <p:ext uri="{BB962C8B-B14F-4D97-AF65-F5344CB8AC3E}">
        <p14:creationId xmlns:p14="http://schemas.microsoft.com/office/powerpoint/2010/main" val="21238307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23BEA94-CAD3-764F-90AD-324AFB024F0D}"/>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7C7B0592-682D-46D9-DFDC-53C427246C2B}"/>
              </a:ext>
            </a:extLst>
          </p:cNvPr>
          <p:cNvSpPr txBox="1"/>
          <p:nvPr/>
        </p:nvSpPr>
        <p:spPr>
          <a:xfrm>
            <a:off x="838200" y="1929384"/>
            <a:ext cx="10515600" cy="4251960"/>
          </a:xfrm>
          <a:prstGeom prst="rect">
            <a:avLst/>
          </a:prstGeom>
        </p:spPr>
        <p:txBody>
          <a:bodyPr vert="horz" lIns="91440" tIns="45720" rIns="91440" bIns="45720" rtlCol="0">
            <a:normAutofit/>
          </a:bodyPr>
          <a:lstStyle/>
          <a:p>
            <a:pPr indent="-228600" algn="just">
              <a:lnSpc>
                <a:spcPct val="90000"/>
              </a:lnSpc>
              <a:spcAft>
                <a:spcPts val="600"/>
              </a:spcAft>
              <a:buFont typeface="Arial" panose="020B0604020202020204" pitchFamily="34" charset="0"/>
              <a:buChar char="•"/>
            </a:pPr>
            <a:r>
              <a:rPr lang="en-US" sz="3600" dirty="0">
                <a:latin typeface="Times New Roman" panose="02020603050405020304" pitchFamily="18" charset="0"/>
                <a:cs typeface="Times New Roman" panose="02020603050405020304" pitchFamily="18" charset="0"/>
              </a:rPr>
              <a:t>Η </a:t>
            </a:r>
            <a:r>
              <a:rPr lang="en-US" sz="3600" dirty="0" err="1">
                <a:latin typeface="Times New Roman" panose="02020603050405020304" pitchFamily="18" charset="0"/>
                <a:cs typeface="Times New Roman" panose="02020603050405020304" pitchFamily="18" charset="0"/>
              </a:rPr>
              <a:t>δεύτερη</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κουλτούρ</a:t>
            </a:r>
            <a:r>
              <a:rPr lang="en-US" sz="3600" dirty="0">
                <a:latin typeface="Times New Roman" panose="02020603050405020304" pitchFamily="18" charset="0"/>
                <a:cs typeface="Times New Roman" panose="02020603050405020304" pitchFamily="18" charset="0"/>
              </a:rPr>
              <a:t>α παρακολουθεί τα προϊόντα του πνεύματος και της φαντασίας που καταγράφουν την ανθρώπινη σκέψη και εμπειρία. </a:t>
            </a:r>
          </a:p>
          <a:p>
            <a:pPr>
              <a:lnSpc>
                <a:spcPct val="90000"/>
              </a:lnSpc>
              <a:spcAft>
                <a:spcPts val="600"/>
              </a:spcAft>
            </a:pPr>
            <a:endParaRPr lang="en-US" sz="3600" dirty="0">
              <a:latin typeface="Times New Roman" panose="02020603050405020304" pitchFamily="18" charset="0"/>
              <a:cs typeface="Times New Roman" panose="02020603050405020304" pitchFamily="18" charset="0"/>
            </a:endParaRPr>
          </a:p>
          <a:p>
            <a:pPr indent="-228600" algn="just">
              <a:lnSpc>
                <a:spcPct val="90000"/>
              </a:lnSpc>
              <a:spcAft>
                <a:spcPts val="600"/>
              </a:spcAft>
              <a:buFont typeface="Arial" panose="020B0604020202020204" pitchFamily="34" charset="0"/>
              <a:buChar char="•"/>
            </a:pPr>
            <a:r>
              <a:rPr lang="en-US" sz="3600" dirty="0">
                <a:latin typeface="Times New Roman" panose="02020603050405020304" pitchFamily="18" charset="0"/>
                <a:cs typeface="Times New Roman" panose="02020603050405020304" pitchFamily="18" charset="0"/>
              </a:rPr>
              <a:t>Μπ</a:t>
            </a:r>
            <a:r>
              <a:rPr lang="en-US" sz="3600" dirty="0" err="1">
                <a:latin typeface="Times New Roman" panose="02020603050405020304" pitchFamily="18" charset="0"/>
                <a:cs typeface="Times New Roman" panose="02020603050405020304" pitchFamily="18" charset="0"/>
              </a:rPr>
              <a:t>ορούμε</a:t>
            </a:r>
            <a:r>
              <a:rPr lang="en-US" sz="3600" dirty="0">
                <a:latin typeface="Times New Roman" panose="02020603050405020304" pitchFamily="18" charset="0"/>
                <a:cs typeface="Times New Roman" panose="02020603050405020304" pitchFamily="18" charset="0"/>
              </a:rPr>
              <a:t> να κατα</a:t>
            </a:r>
            <a:r>
              <a:rPr lang="en-US" sz="3600" dirty="0" err="1">
                <a:latin typeface="Times New Roman" panose="02020603050405020304" pitchFamily="18" charset="0"/>
                <a:cs typeface="Times New Roman" panose="02020603050405020304" pitchFamily="18" charset="0"/>
              </a:rPr>
              <a:t>νοήσουμε</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την</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κουλτούρ</a:t>
            </a:r>
            <a:r>
              <a:rPr lang="en-US" sz="3600" dirty="0">
                <a:latin typeface="Times New Roman" panose="02020603050405020304" pitchFamily="18" charset="0"/>
                <a:cs typeface="Times New Roman" panose="02020603050405020304" pitchFamily="18" charset="0"/>
              </a:rPr>
              <a:t>α μιας εποχής μελετώντας τη ζωγραφική, τον κινηματογράφο, τα μέσα επικοινωνίας, την μουσική, τα μυθιστορήματα, κτλ.</a:t>
            </a:r>
          </a:p>
        </p:txBody>
      </p:sp>
      <p:pic>
        <p:nvPicPr>
          <p:cNvPr id="4" name="Εικόνα 3">
            <a:extLst>
              <a:ext uri="{FF2B5EF4-FFF2-40B4-BE49-F238E27FC236}">
                <a16:creationId xmlns:a16="http://schemas.microsoft.com/office/drawing/2014/main" id="{F91FB029-7858-5D77-6849-A4B25369F3FC}"/>
              </a:ext>
            </a:extLst>
          </p:cNvPr>
          <p:cNvPicPr>
            <a:picLocks noChangeAspect="1"/>
          </p:cNvPicPr>
          <p:nvPr/>
        </p:nvPicPr>
        <p:blipFill>
          <a:blip r:embed="rId2"/>
          <a:stretch>
            <a:fillRect/>
          </a:stretch>
        </p:blipFill>
        <p:spPr>
          <a:xfrm>
            <a:off x="5638760" y="706080"/>
            <a:ext cx="914479" cy="914479"/>
          </a:xfrm>
          <a:prstGeom prst="rect">
            <a:avLst/>
          </a:prstGeom>
        </p:spPr>
      </p:pic>
    </p:spTree>
    <p:extLst>
      <p:ext uri="{BB962C8B-B14F-4D97-AF65-F5344CB8AC3E}">
        <p14:creationId xmlns:p14="http://schemas.microsoft.com/office/powerpoint/2010/main" val="33358631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7B3A908-E6D3-0A6B-04DB-4DFC0F1DFDAF}"/>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23B4A21-861D-5974-C6CA-810937DE7C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ketch line">
            <a:extLst>
              <a:ext uri="{FF2B5EF4-FFF2-40B4-BE49-F238E27FC236}">
                <a16:creationId xmlns:a16="http://schemas.microsoft.com/office/drawing/2014/main" id="{22F85DEF-7C6A-3AF1-9D78-C930F577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Εικόνα 1">
            <a:extLst>
              <a:ext uri="{FF2B5EF4-FFF2-40B4-BE49-F238E27FC236}">
                <a16:creationId xmlns:a16="http://schemas.microsoft.com/office/drawing/2014/main" id="{59544C17-9B77-4B05-D057-7F4C3FC8834B}"/>
              </a:ext>
            </a:extLst>
          </p:cNvPr>
          <p:cNvPicPr>
            <a:picLocks noChangeAspect="1"/>
          </p:cNvPicPr>
          <p:nvPr/>
        </p:nvPicPr>
        <p:blipFill>
          <a:blip r:embed="rId2"/>
          <a:stretch>
            <a:fillRect/>
          </a:stretch>
        </p:blipFill>
        <p:spPr>
          <a:xfrm>
            <a:off x="528321" y="1889760"/>
            <a:ext cx="10994644" cy="4521200"/>
          </a:xfrm>
          <a:prstGeom prst="rect">
            <a:avLst/>
          </a:prstGeom>
        </p:spPr>
      </p:pic>
      <p:pic>
        <p:nvPicPr>
          <p:cNvPr id="4" name="Εικόνα 3">
            <a:extLst>
              <a:ext uri="{FF2B5EF4-FFF2-40B4-BE49-F238E27FC236}">
                <a16:creationId xmlns:a16="http://schemas.microsoft.com/office/drawing/2014/main" id="{DF536A64-1911-E03B-5C53-68B3B4FE95FD}"/>
              </a:ext>
            </a:extLst>
          </p:cNvPr>
          <p:cNvPicPr>
            <a:picLocks noChangeAspect="1"/>
          </p:cNvPicPr>
          <p:nvPr/>
        </p:nvPicPr>
        <p:blipFill>
          <a:blip r:embed="rId3"/>
          <a:stretch>
            <a:fillRect/>
          </a:stretch>
        </p:blipFill>
        <p:spPr>
          <a:xfrm>
            <a:off x="10576520" y="685760"/>
            <a:ext cx="914479" cy="914479"/>
          </a:xfrm>
          <a:prstGeom prst="rect">
            <a:avLst/>
          </a:prstGeom>
        </p:spPr>
      </p:pic>
    </p:spTree>
    <p:extLst>
      <p:ext uri="{BB962C8B-B14F-4D97-AF65-F5344CB8AC3E}">
        <p14:creationId xmlns:p14="http://schemas.microsoft.com/office/powerpoint/2010/main" val="33372652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E641066-62C4-1C38-7176-178ED7FDD1EE}"/>
            </a:ext>
          </a:extLst>
        </p:cNvPr>
        <p:cNvGrpSpPr/>
        <p:nvPr/>
      </p:nvGrpSpPr>
      <p:grpSpPr>
        <a:xfrm>
          <a:off x="0" y="0"/>
          <a:ext cx="0" cy="0"/>
          <a:chOff x="0" y="0"/>
          <a:chExt cx="0" cy="0"/>
        </a:xfrm>
      </p:grpSpPr>
      <p:sp useBgFill="1">
        <p:nvSpPr>
          <p:cNvPr id="23"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1217128D-A1FE-A82E-CCA2-E02F15906214}"/>
              </a:ext>
            </a:extLst>
          </p:cNvPr>
          <p:cNvSpPr txBox="1"/>
          <p:nvPr/>
        </p:nvSpPr>
        <p:spPr>
          <a:xfrm>
            <a:off x="4719484" y="3694472"/>
            <a:ext cx="7175131" cy="2372032"/>
          </a:xfrm>
          <a:prstGeom prst="rect">
            <a:avLst/>
          </a:prstGeom>
        </p:spPr>
        <p:txBody>
          <a:bodyPr vert="horz" lIns="91440" tIns="45720" rIns="91440" bIns="45720" rtlCol="0">
            <a:normAutofit/>
          </a:bodyPr>
          <a:lstStyle/>
          <a:p>
            <a:pPr>
              <a:lnSpc>
                <a:spcPct val="90000"/>
              </a:lnSpc>
              <a:spcAft>
                <a:spcPts val="600"/>
              </a:spcAft>
            </a:pPr>
            <a:r>
              <a:rPr lang="en-US" sz="3200" dirty="0">
                <a:latin typeface="Times New Roman" panose="02020603050405020304" pitchFamily="18" charset="0"/>
                <a:cs typeface="Times New Roman" panose="02020603050405020304" pitchFamily="18" charset="0"/>
              </a:rPr>
              <a:t>Θεωρεί ότι και οι τρεις έχουν </a:t>
            </a:r>
            <a:r>
              <a:rPr lang="en-US" sz="3200" dirty="0" err="1">
                <a:latin typeface="Times New Roman" panose="02020603050405020304" pitchFamily="18" charset="0"/>
                <a:cs typeface="Times New Roman" panose="02020603050405020304" pitchFamily="18" charset="0"/>
              </a:rPr>
              <a:t>την</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δική</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τους</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ιδι</a:t>
            </a:r>
            <a:r>
              <a:rPr lang="en-US" sz="3200" dirty="0">
                <a:latin typeface="Times New Roman" panose="02020603050405020304" pitchFamily="18" charset="0"/>
                <a:cs typeface="Times New Roman" panose="02020603050405020304" pitchFamily="18" charset="0"/>
              </a:rPr>
              <a:t>αίτερη αξία, αλλά επισημαίνει τη δυσκολία ή το αδύνατο ταύτισης της διαδικασίας της ανθρώπινης τελειοποίησης με απόλυτες αξίες. </a:t>
            </a:r>
          </a:p>
        </p:txBody>
      </p:sp>
      <p:pic>
        <p:nvPicPr>
          <p:cNvPr id="7" name="Εικόνα 6">
            <a:extLst>
              <a:ext uri="{FF2B5EF4-FFF2-40B4-BE49-F238E27FC236}">
                <a16:creationId xmlns:a16="http://schemas.microsoft.com/office/drawing/2014/main" id="{8E4302CD-0C74-3CE6-EF9B-A2CD55739C27}"/>
              </a:ext>
            </a:extLst>
          </p:cNvPr>
          <p:cNvPicPr>
            <a:picLocks noChangeAspect="1"/>
          </p:cNvPicPr>
          <p:nvPr/>
        </p:nvPicPr>
        <p:blipFill>
          <a:blip r:embed="rId2">
            <a:biLevel thresh="25000"/>
          </a:blip>
          <a:stretch>
            <a:fillRect/>
          </a:stretch>
        </p:blipFill>
        <p:spPr>
          <a:xfrm>
            <a:off x="522600" y="331029"/>
            <a:ext cx="3307432" cy="2651760"/>
          </a:xfrm>
          <a:prstGeom prst="rect">
            <a:avLst/>
          </a:prstGeom>
        </p:spPr>
      </p:pic>
      <p:sp>
        <p:nvSpPr>
          <p:cNvPr id="9" name="TextBox 8">
            <a:extLst>
              <a:ext uri="{FF2B5EF4-FFF2-40B4-BE49-F238E27FC236}">
                <a16:creationId xmlns:a16="http://schemas.microsoft.com/office/drawing/2014/main" id="{7D8B9871-98F7-7D65-48C2-FECF38B40ACA}"/>
              </a:ext>
            </a:extLst>
          </p:cNvPr>
          <p:cNvSpPr txBox="1"/>
          <p:nvPr/>
        </p:nvSpPr>
        <p:spPr>
          <a:xfrm>
            <a:off x="4719484" y="1132005"/>
            <a:ext cx="7243968" cy="1077218"/>
          </a:xfrm>
          <a:prstGeom prst="rect">
            <a:avLst/>
          </a:prstGeom>
          <a:noFill/>
        </p:spPr>
        <p:txBody>
          <a:bodyPr wrap="square">
            <a:spAutoFit/>
          </a:bodyPr>
          <a:lstStyle/>
          <a:p>
            <a:r>
              <a:rPr lang="el-GR" sz="3200" dirty="0">
                <a:latin typeface="Times New Roman" panose="02020603050405020304" pitchFamily="18" charset="0"/>
                <a:cs typeface="Times New Roman" panose="02020603050405020304" pitchFamily="18" charset="0"/>
              </a:rPr>
              <a:t>Ο Raymond Williams δεν προκρίνει καμία από τις τρεις κουλτούρες</a:t>
            </a:r>
          </a:p>
        </p:txBody>
      </p:sp>
      <p:pic>
        <p:nvPicPr>
          <p:cNvPr id="10" name="Εικόνα 9">
            <a:extLst>
              <a:ext uri="{FF2B5EF4-FFF2-40B4-BE49-F238E27FC236}">
                <a16:creationId xmlns:a16="http://schemas.microsoft.com/office/drawing/2014/main" id="{5FF3289E-F1A7-B78F-4B89-12904420E4E8}"/>
              </a:ext>
            </a:extLst>
          </p:cNvPr>
          <p:cNvPicPr>
            <a:picLocks noChangeAspect="1"/>
          </p:cNvPicPr>
          <p:nvPr/>
        </p:nvPicPr>
        <p:blipFill>
          <a:blip r:embed="rId2">
            <a:duotone>
              <a:schemeClr val="accent2">
                <a:shade val="45000"/>
                <a:satMod val="135000"/>
              </a:schemeClr>
              <a:prstClr val="white"/>
            </a:duotone>
          </a:blip>
          <a:stretch>
            <a:fillRect/>
          </a:stretch>
        </p:blipFill>
        <p:spPr>
          <a:xfrm>
            <a:off x="495615" y="3497740"/>
            <a:ext cx="3342383" cy="2679782"/>
          </a:xfrm>
          <a:prstGeom prst="rect">
            <a:avLst/>
          </a:prstGeom>
        </p:spPr>
      </p:pic>
    </p:spTree>
    <p:extLst>
      <p:ext uri="{BB962C8B-B14F-4D97-AF65-F5344CB8AC3E}">
        <p14:creationId xmlns:p14="http://schemas.microsoft.com/office/powerpoint/2010/main" val="33295168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E102B9E-4DFE-15ED-27D8-89BF96F59B2E}"/>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Εικόνα 3">
            <a:extLst>
              <a:ext uri="{FF2B5EF4-FFF2-40B4-BE49-F238E27FC236}">
                <a16:creationId xmlns:a16="http://schemas.microsoft.com/office/drawing/2014/main" id="{52CE3C96-60FA-F1F2-E62C-0B5FDF161AD8}"/>
              </a:ext>
            </a:extLst>
          </p:cNvPr>
          <p:cNvPicPr>
            <a:picLocks noChangeAspect="1"/>
          </p:cNvPicPr>
          <p:nvPr/>
        </p:nvPicPr>
        <p:blipFill>
          <a:blip r:embed="rId2"/>
          <a:srcRect b="11622"/>
          <a:stretch>
            <a:fillRect/>
          </a:stretch>
        </p:blipFill>
        <p:spPr>
          <a:xfrm>
            <a:off x="1"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A296778B-3D6A-6BCB-70B9-344C8C03F328}"/>
              </a:ext>
            </a:extLst>
          </p:cNvPr>
          <p:cNvSpPr txBox="1"/>
          <p:nvPr/>
        </p:nvSpPr>
        <p:spPr>
          <a:xfrm>
            <a:off x="8171690" y="747640"/>
            <a:ext cx="3822189" cy="5033399"/>
          </a:xfrm>
          <a:prstGeom prst="rect">
            <a:avLst/>
          </a:prstGeom>
        </p:spPr>
        <p:txBody>
          <a:bodyPr vert="horz" lIns="91440" tIns="45720" rIns="91440" bIns="45720" rtlCol="0">
            <a:noAutofit/>
          </a:bodyPr>
          <a:lstStyle/>
          <a:p>
            <a:pPr>
              <a:lnSpc>
                <a:spcPct val="90000"/>
              </a:lnSpc>
              <a:spcAft>
                <a:spcPts val="600"/>
              </a:spcAft>
            </a:pPr>
            <a:r>
              <a:rPr lang="en-US" sz="2400" dirty="0">
                <a:latin typeface="Times New Roman" panose="02020603050405020304" pitchFamily="18" charset="0"/>
                <a:cs typeface="Times New Roman" panose="02020603050405020304" pitchFamily="18" charset="0"/>
              </a:rPr>
              <a:t>Ο Raymond Williams β</a:t>
            </a:r>
            <a:r>
              <a:rPr lang="en-US" sz="2400" dirty="0" err="1">
                <a:latin typeface="Times New Roman" panose="02020603050405020304" pitchFamily="18" charset="0"/>
                <a:cs typeface="Times New Roman" panose="02020603050405020304" pitchFamily="18" charset="0"/>
              </a:rPr>
              <a:t>λέ</a:t>
            </a:r>
            <a:r>
              <a:rPr lang="en-US" sz="2400" dirty="0">
                <a:latin typeface="Times New Roman" panose="02020603050405020304" pitchFamily="18" charset="0"/>
                <a:cs typeface="Times New Roman" panose="02020603050405020304" pitchFamily="18" charset="0"/>
              </a:rPr>
              <a:t>πει μ’ ένα ολοκληρωμένο τρόπο την κουλτούρα ή τις κουλτούρες. </a:t>
            </a:r>
            <a:endParaRPr lang="el-GR" sz="2400" dirty="0">
              <a:latin typeface="Times New Roman" panose="02020603050405020304" pitchFamily="18" charset="0"/>
              <a:cs typeface="Times New Roman" panose="02020603050405020304" pitchFamily="18" charset="0"/>
            </a:endParaRPr>
          </a:p>
          <a:p>
            <a:pPr>
              <a:lnSpc>
                <a:spcPct val="90000"/>
              </a:lnSpc>
              <a:spcAft>
                <a:spcPts val="600"/>
              </a:spcAft>
            </a:pPr>
            <a:endParaRPr lang="en-US" sz="2400" dirty="0">
              <a:latin typeface="Times New Roman" panose="02020603050405020304" pitchFamily="18" charset="0"/>
              <a:cs typeface="Times New Roman" panose="02020603050405020304" pitchFamily="18" charset="0"/>
            </a:endParaRPr>
          </a:p>
          <a:p>
            <a:pPr>
              <a:lnSpc>
                <a:spcPct val="90000"/>
              </a:lnSpc>
              <a:spcAft>
                <a:spcPts val="600"/>
              </a:spcAft>
            </a:pPr>
            <a:r>
              <a:rPr lang="en-US" sz="2400" dirty="0">
                <a:latin typeface="Times New Roman" panose="02020603050405020304" pitchFamily="18" charset="0"/>
                <a:cs typeface="Times New Roman" panose="02020603050405020304" pitchFamily="18" charset="0"/>
              </a:rPr>
              <a:t>Η </a:t>
            </a:r>
            <a:r>
              <a:rPr lang="en-US" sz="2400" dirty="0" err="1">
                <a:latin typeface="Times New Roman" panose="02020603050405020304" pitchFamily="18" charset="0"/>
                <a:cs typeface="Times New Roman" panose="02020603050405020304" pitchFamily="18" charset="0"/>
              </a:rPr>
              <a:t>ιστορί</a:t>
            </a:r>
            <a:r>
              <a:rPr lang="en-US" sz="2400" dirty="0">
                <a:latin typeface="Times New Roman" panose="02020603050405020304" pitchFamily="18" charset="0"/>
                <a:cs typeface="Times New Roman" panose="02020603050405020304" pitchFamily="18" charset="0"/>
              </a:rPr>
              <a:t>α της κουλτούρας ξεπερνάει το άθροισμα των ειδικών ιστοριών καθώς εστιάζει την προσοχή της στις σχέσεις ανάμεσα σε συγκεκριμένες μορφές οργάνωσης ή στη μελέτη των σχέσεων που διέπουν ένα τρόπο ζωής. </a:t>
            </a:r>
          </a:p>
        </p:txBody>
      </p:sp>
    </p:spTree>
    <p:extLst>
      <p:ext uri="{BB962C8B-B14F-4D97-AF65-F5344CB8AC3E}">
        <p14:creationId xmlns:p14="http://schemas.microsoft.com/office/powerpoint/2010/main" val="23086821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A1FD065-DE9A-4EF7-015E-A292E6D8BE7E}"/>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85F55C16-BC21-49EF-A4FF-C3155BB93B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0C5F069E-AFE6-4825-8945-46F2918A50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6116569" cy="6858000"/>
          </a:xfrm>
          <a:custGeom>
            <a:avLst/>
            <a:gdLst>
              <a:gd name="connsiteX0" fmla="*/ 0 w 6116569"/>
              <a:gd name="connsiteY0" fmla="*/ 0 h 6879321"/>
              <a:gd name="connsiteX1" fmla="*/ 2935851 w 6116569"/>
              <a:gd name="connsiteY1" fmla="*/ 0 h 6879321"/>
              <a:gd name="connsiteX2" fmla="*/ 3238280 w 6116569"/>
              <a:gd name="connsiteY2" fmla="*/ 31980 h 6879321"/>
              <a:gd name="connsiteX3" fmla="*/ 3660541 w 6116569"/>
              <a:gd name="connsiteY3" fmla="*/ 550772 h 6879321"/>
              <a:gd name="connsiteX4" fmla="*/ 3808902 w 6116569"/>
              <a:gd name="connsiteY4" fmla="*/ 589860 h 6879321"/>
              <a:gd name="connsiteX5" fmla="*/ 4413762 w 6116569"/>
              <a:gd name="connsiteY5" fmla="*/ 625393 h 6879321"/>
              <a:gd name="connsiteX6" fmla="*/ 4567830 w 6116569"/>
              <a:gd name="connsiteY6" fmla="*/ 721333 h 6879321"/>
              <a:gd name="connsiteX7" fmla="*/ 4171247 w 6116569"/>
              <a:gd name="connsiteY7" fmla="*/ 792401 h 6879321"/>
              <a:gd name="connsiteX8" fmla="*/ 4376671 w 6116569"/>
              <a:gd name="connsiteY8" fmla="*/ 842148 h 6879321"/>
              <a:gd name="connsiteX9" fmla="*/ 4527887 w 6116569"/>
              <a:gd name="connsiteY9" fmla="*/ 813722 h 6879321"/>
              <a:gd name="connsiteX10" fmla="*/ 4633452 w 6116569"/>
              <a:gd name="connsiteY10" fmla="*/ 799508 h 6879321"/>
              <a:gd name="connsiteX11" fmla="*/ 4947293 w 6116569"/>
              <a:gd name="connsiteY11" fmla="*/ 870576 h 6879321"/>
              <a:gd name="connsiteX12" fmla="*/ 5263988 w 6116569"/>
              <a:gd name="connsiteY12" fmla="*/ 820828 h 6879321"/>
              <a:gd name="connsiteX13" fmla="*/ 5249723 w 6116569"/>
              <a:gd name="connsiteY13" fmla="*/ 895449 h 6879321"/>
              <a:gd name="connsiteX14" fmla="*/ 4744723 w 6116569"/>
              <a:gd name="connsiteY14" fmla="*/ 1197485 h 6879321"/>
              <a:gd name="connsiteX15" fmla="*/ 4767548 w 6116569"/>
              <a:gd name="connsiteY15" fmla="*/ 1346727 h 6879321"/>
              <a:gd name="connsiteX16" fmla="*/ 4539299 w 6116569"/>
              <a:gd name="connsiteY16" fmla="*/ 1421348 h 6879321"/>
              <a:gd name="connsiteX17" fmla="*/ 4607773 w 6116569"/>
              <a:gd name="connsiteY17" fmla="*/ 1485309 h 6879321"/>
              <a:gd name="connsiteX18" fmla="*/ 4579242 w 6116569"/>
              <a:gd name="connsiteY18" fmla="*/ 1535055 h 6879321"/>
              <a:gd name="connsiteX19" fmla="*/ 5278255 w 6116569"/>
              <a:gd name="connsiteY19" fmla="*/ 1609676 h 6879321"/>
              <a:gd name="connsiteX20" fmla="*/ 5771843 w 6116569"/>
              <a:gd name="connsiteY20" fmla="*/ 1630997 h 6879321"/>
              <a:gd name="connsiteX21" fmla="*/ 6105656 w 6116569"/>
              <a:gd name="connsiteY21" fmla="*/ 1748257 h 6879321"/>
              <a:gd name="connsiteX22" fmla="*/ 5691955 w 6116569"/>
              <a:gd name="connsiteY22" fmla="*/ 2167555 h 6879321"/>
              <a:gd name="connsiteX23" fmla="*/ 5475118 w 6116569"/>
              <a:gd name="connsiteY23" fmla="*/ 2348776 h 6879321"/>
              <a:gd name="connsiteX24" fmla="*/ 5826051 w 6116569"/>
              <a:gd name="connsiteY24" fmla="*/ 2291922 h 6879321"/>
              <a:gd name="connsiteX25" fmla="*/ 5552153 w 6116569"/>
              <a:gd name="connsiteY25" fmla="*/ 2597513 h 6879321"/>
              <a:gd name="connsiteX26" fmla="*/ 5603508 w 6116569"/>
              <a:gd name="connsiteY26" fmla="*/ 2647260 h 6879321"/>
              <a:gd name="connsiteX27" fmla="*/ 5700515 w 6116569"/>
              <a:gd name="connsiteY27" fmla="*/ 2679240 h 6879321"/>
              <a:gd name="connsiteX28" fmla="*/ 5246870 w 6116569"/>
              <a:gd name="connsiteY28" fmla="*/ 2888889 h 6879321"/>
              <a:gd name="connsiteX29" fmla="*/ 4836022 w 6116569"/>
              <a:gd name="connsiteY29" fmla="*/ 3169605 h 6879321"/>
              <a:gd name="connsiteX30" fmla="*/ 4736163 w 6116569"/>
              <a:gd name="connsiteY30" fmla="*/ 3233565 h 6879321"/>
              <a:gd name="connsiteX31" fmla="*/ 4853141 w 6116569"/>
              <a:gd name="connsiteY31" fmla="*/ 3233565 h 6879321"/>
              <a:gd name="connsiteX32" fmla="*/ 4944440 w 6116569"/>
              <a:gd name="connsiteY32" fmla="*/ 3226459 h 6879321"/>
              <a:gd name="connsiteX33" fmla="*/ 5109921 w 6116569"/>
              <a:gd name="connsiteY33" fmla="*/ 3283313 h 6879321"/>
              <a:gd name="connsiteX34" fmla="*/ 5694809 w 6116569"/>
              <a:gd name="connsiteY34" fmla="*/ 3141178 h 6879321"/>
              <a:gd name="connsiteX35" fmla="*/ 5566419 w 6116569"/>
              <a:gd name="connsiteY35" fmla="*/ 3301079 h 6879321"/>
              <a:gd name="connsiteX36" fmla="*/ 5415203 w 6116569"/>
              <a:gd name="connsiteY36" fmla="*/ 3397020 h 6879321"/>
              <a:gd name="connsiteX37" fmla="*/ 5612068 w 6116569"/>
              <a:gd name="connsiteY37" fmla="*/ 3432554 h 6879321"/>
              <a:gd name="connsiteX38" fmla="*/ 5206927 w 6116569"/>
              <a:gd name="connsiteY38" fmla="*/ 3599562 h 6879321"/>
              <a:gd name="connsiteX39" fmla="*/ 5301079 w 6116569"/>
              <a:gd name="connsiteY39" fmla="*/ 3723930 h 6879321"/>
              <a:gd name="connsiteX40" fmla="*/ 4507915 w 6116569"/>
              <a:gd name="connsiteY40" fmla="*/ 4306683 h 6879321"/>
              <a:gd name="connsiteX41" fmla="*/ 3982942 w 6116569"/>
              <a:gd name="connsiteY41" fmla="*/ 4587399 h 6879321"/>
              <a:gd name="connsiteX42" fmla="*/ 4185513 w 6116569"/>
              <a:gd name="connsiteY42" fmla="*/ 4541205 h 6879321"/>
              <a:gd name="connsiteX43" fmla="*/ 5212633 w 6116569"/>
              <a:gd name="connsiteY43" fmla="*/ 4455924 h 6879321"/>
              <a:gd name="connsiteX44" fmla="*/ 5312492 w 6116569"/>
              <a:gd name="connsiteY44" fmla="*/ 4473691 h 6879321"/>
              <a:gd name="connsiteX45" fmla="*/ 4596361 w 6116569"/>
              <a:gd name="connsiteY45" fmla="*/ 4818368 h 6879321"/>
              <a:gd name="connsiteX46" fmla="*/ 4873113 w 6116569"/>
              <a:gd name="connsiteY46" fmla="*/ 4885882 h 6879321"/>
              <a:gd name="connsiteX47" fmla="*/ 4935881 w 6116569"/>
              <a:gd name="connsiteY47" fmla="*/ 4914309 h 6879321"/>
              <a:gd name="connsiteX48" fmla="*/ 4873113 w 6116569"/>
              <a:gd name="connsiteY48" fmla="*/ 5003143 h 6879321"/>
              <a:gd name="connsiteX49" fmla="*/ 4721898 w 6116569"/>
              <a:gd name="connsiteY49" fmla="*/ 5095530 h 6879321"/>
              <a:gd name="connsiteX50" fmla="*/ 5132745 w 6116569"/>
              <a:gd name="connsiteY50" fmla="*/ 4949842 h 6879321"/>
              <a:gd name="connsiteX51" fmla="*/ 5101362 w 6116569"/>
              <a:gd name="connsiteY51" fmla="*/ 5081317 h 6879321"/>
              <a:gd name="connsiteX52" fmla="*/ 5138452 w 6116569"/>
              <a:gd name="connsiteY52" fmla="*/ 5198578 h 6879321"/>
              <a:gd name="connsiteX53" fmla="*/ 4904497 w 6116569"/>
              <a:gd name="connsiteY53" fmla="*/ 5362033 h 6879321"/>
              <a:gd name="connsiteX54" fmla="*/ 4579242 w 6116569"/>
              <a:gd name="connsiteY54" fmla="*/ 5674729 h 6879321"/>
              <a:gd name="connsiteX55" fmla="*/ 4253988 w 6116569"/>
              <a:gd name="connsiteY55" fmla="*/ 5884379 h 6879321"/>
              <a:gd name="connsiteX56" fmla="*/ 3985795 w 6116569"/>
              <a:gd name="connsiteY56" fmla="*/ 6069153 h 6879321"/>
              <a:gd name="connsiteX57" fmla="*/ 4231163 w 6116569"/>
              <a:gd name="connsiteY57" fmla="*/ 6030066 h 6879321"/>
              <a:gd name="connsiteX58" fmla="*/ 3814609 w 6116569"/>
              <a:gd name="connsiteY58" fmla="*/ 6317889 h 6879321"/>
              <a:gd name="connsiteX59" fmla="*/ 3751840 w 6116569"/>
              <a:gd name="connsiteY59" fmla="*/ 6339209 h 6879321"/>
              <a:gd name="connsiteX60" fmla="*/ 3089919 w 6116569"/>
              <a:gd name="connsiteY60" fmla="*/ 6563071 h 6879321"/>
              <a:gd name="connsiteX61" fmla="*/ 2961529 w 6116569"/>
              <a:gd name="connsiteY61" fmla="*/ 6662566 h 6879321"/>
              <a:gd name="connsiteX62" fmla="*/ 3107038 w 6116569"/>
              <a:gd name="connsiteY62" fmla="*/ 6673226 h 6879321"/>
              <a:gd name="connsiteX63" fmla="*/ 3594919 w 6116569"/>
              <a:gd name="connsiteY63" fmla="*/ 6591499 h 6879321"/>
              <a:gd name="connsiteX64" fmla="*/ 3261106 w 6116569"/>
              <a:gd name="connsiteY64" fmla="*/ 6726527 h 6879321"/>
              <a:gd name="connsiteX65" fmla="*/ 3620597 w 6116569"/>
              <a:gd name="connsiteY65" fmla="*/ 6740740 h 6879321"/>
              <a:gd name="connsiteX66" fmla="*/ 3703337 w 6116569"/>
              <a:gd name="connsiteY66" fmla="*/ 6826020 h 6879321"/>
              <a:gd name="connsiteX67" fmla="*/ 3689072 w 6116569"/>
              <a:gd name="connsiteY67" fmla="*/ 6879321 h 6879321"/>
              <a:gd name="connsiteX68" fmla="*/ 0 w 6116569"/>
              <a:gd name="connsiteY68" fmla="*/ 6879321 h 6879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pic>
        <p:nvPicPr>
          <p:cNvPr id="5" name="Γραφικό 4" descr="Κύκλος ατόμων περίγραμμα">
            <a:extLst>
              <a:ext uri="{FF2B5EF4-FFF2-40B4-BE49-F238E27FC236}">
                <a16:creationId xmlns:a16="http://schemas.microsoft.com/office/drawing/2014/main" id="{D9812080-CDDD-B851-36AD-A89D6D9257D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01134" y="1918107"/>
            <a:ext cx="3195204" cy="3195204"/>
          </a:xfrm>
          <a:prstGeom prst="rect">
            <a:avLst/>
          </a:prstGeom>
        </p:spPr>
      </p:pic>
      <p:sp>
        <p:nvSpPr>
          <p:cNvPr id="3" name="TextBox 2">
            <a:extLst>
              <a:ext uri="{FF2B5EF4-FFF2-40B4-BE49-F238E27FC236}">
                <a16:creationId xmlns:a16="http://schemas.microsoft.com/office/drawing/2014/main" id="{A6294EE5-14E9-8AB9-3DF3-D2381A3792B5}"/>
              </a:ext>
            </a:extLst>
          </p:cNvPr>
          <p:cNvSpPr txBox="1"/>
          <p:nvPr/>
        </p:nvSpPr>
        <p:spPr>
          <a:xfrm>
            <a:off x="4503175" y="1938457"/>
            <a:ext cx="7087692" cy="3679705"/>
          </a:xfrm>
          <a:prstGeom prst="rect">
            <a:avLst/>
          </a:prstGeom>
        </p:spPr>
        <p:txBody>
          <a:bodyPr vert="horz" lIns="91440" tIns="45720" rIns="91440" bIns="45720" rtlCol="0">
            <a:normAutofit/>
          </a:bodyPr>
          <a:lstStyle/>
          <a:p>
            <a:pPr algn="just">
              <a:lnSpc>
                <a:spcPct val="90000"/>
              </a:lnSpc>
              <a:spcAft>
                <a:spcPts val="800"/>
              </a:spcAft>
            </a:pPr>
            <a:r>
              <a:rPr lang="en-US" sz="3200" dirty="0">
                <a:effectLst/>
                <a:latin typeface="Times New Roman" panose="02020603050405020304" pitchFamily="18" charset="0"/>
                <a:cs typeface="Times New Roman" panose="02020603050405020304" pitchFamily="18" charset="0"/>
              </a:rPr>
              <a:t>Πα</a:t>
            </a:r>
            <a:r>
              <a:rPr lang="en-US" sz="3200" dirty="0" err="1">
                <a:effectLst/>
                <a:latin typeface="Times New Roman" panose="02020603050405020304" pitchFamily="18" charset="0"/>
                <a:cs typeface="Times New Roman" panose="02020603050405020304" pitchFamily="18" charset="0"/>
              </a:rPr>
              <a:t>ρά</a:t>
            </a:r>
            <a:r>
              <a:rPr lang="en-US" sz="3200" dirty="0">
                <a:effectLst/>
                <a:latin typeface="Times New Roman" panose="02020603050405020304" pitchFamily="18" charset="0"/>
                <a:cs typeface="Times New Roman" panose="02020603050405020304" pitchFamily="18" charset="0"/>
              </a:rPr>
              <a:t> </a:t>
            </a:r>
            <a:r>
              <a:rPr lang="en-US" sz="3200" dirty="0" err="1">
                <a:effectLst/>
                <a:latin typeface="Times New Roman" panose="02020603050405020304" pitchFamily="18" charset="0"/>
                <a:cs typeface="Times New Roman" panose="02020603050405020304" pitchFamily="18" charset="0"/>
              </a:rPr>
              <a:t>το</a:t>
            </a:r>
            <a:r>
              <a:rPr lang="en-US" sz="3200" dirty="0">
                <a:effectLst/>
                <a:latin typeface="Times New Roman" panose="02020603050405020304" pitchFamily="18" charset="0"/>
                <a:cs typeface="Times New Roman" panose="02020603050405020304" pitchFamily="18" charset="0"/>
              </a:rPr>
              <a:t> </a:t>
            </a:r>
            <a:r>
              <a:rPr lang="en-US" sz="3200" dirty="0" err="1">
                <a:effectLst/>
                <a:latin typeface="Times New Roman" panose="02020603050405020304" pitchFamily="18" charset="0"/>
                <a:cs typeface="Times New Roman" panose="02020603050405020304" pitchFamily="18" charset="0"/>
              </a:rPr>
              <a:t>γεγονός</a:t>
            </a:r>
            <a:r>
              <a:rPr lang="en-US" sz="3200" dirty="0">
                <a:effectLst/>
                <a:latin typeface="Times New Roman" panose="02020603050405020304" pitchFamily="18" charset="0"/>
                <a:cs typeface="Times New Roman" panose="02020603050405020304" pitchFamily="18" charset="0"/>
              </a:rPr>
              <a:t> ότι μπ</a:t>
            </a:r>
            <a:r>
              <a:rPr lang="en-US" sz="3200" dirty="0" err="1">
                <a:effectLst/>
                <a:latin typeface="Times New Roman" panose="02020603050405020304" pitchFamily="18" charset="0"/>
                <a:cs typeface="Times New Roman" panose="02020603050405020304" pitchFamily="18" charset="0"/>
              </a:rPr>
              <a:t>ορούμε</a:t>
            </a:r>
            <a:r>
              <a:rPr lang="en-US" sz="3200" dirty="0">
                <a:effectLst/>
                <a:latin typeface="Times New Roman" panose="02020603050405020304" pitchFamily="18" charset="0"/>
                <a:cs typeface="Times New Roman" panose="02020603050405020304" pitchFamily="18" charset="0"/>
              </a:rPr>
              <a:t> να π</a:t>
            </a:r>
            <a:r>
              <a:rPr lang="en-US" sz="3200" dirty="0" err="1">
                <a:effectLst/>
                <a:latin typeface="Times New Roman" panose="02020603050405020304" pitchFamily="18" charset="0"/>
                <a:cs typeface="Times New Roman" panose="02020603050405020304" pitchFamily="18" charset="0"/>
              </a:rPr>
              <a:t>ροσεγγίσουμε</a:t>
            </a:r>
            <a:r>
              <a:rPr lang="en-US" sz="3200" dirty="0">
                <a:effectLst/>
                <a:latin typeface="Times New Roman" panose="02020603050405020304" pitchFamily="18" charset="0"/>
                <a:cs typeface="Times New Roman" panose="02020603050405020304" pitchFamily="18" charset="0"/>
              </a:rPr>
              <a:t> </a:t>
            </a:r>
            <a:r>
              <a:rPr lang="en-US" sz="3200" dirty="0" err="1">
                <a:effectLst/>
                <a:latin typeface="Times New Roman" panose="02020603050405020304" pitchFamily="18" charset="0"/>
                <a:cs typeface="Times New Roman" panose="02020603050405020304" pitchFamily="18" charset="0"/>
              </a:rPr>
              <a:t>το</a:t>
            </a:r>
            <a:r>
              <a:rPr lang="en-US" sz="3200" dirty="0">
                <a:effectLst/>
                <a:latin typeface="Times New Roman" panose="02020603050405020304" pitchFamily="18" charset="0"/>
                <a:cs typeface="Times New Roman" panose="02020603050405020304" pitchFamily="18" charset="0"/>
              </a:rPr>
              <a:t> π</a:t>
            </a:r>
            <a:r>
              <a:rPr lang="en-US" sz="3200" dirty="0" err="1">
                <a:effectLst/>
                <a:latin typeface="Times New Roman" panose="02020603050405020304" pitchFamily="18" charset="0"/>
                <a:cs typeface="Times New Roman" panose="02020603050405020304" pitchFamily="18" charset="0"/>
              </a:rPr>
              <a:t>νεύμ</a:t>
            </a:r>
            <a:r>
              <a:rPr lang="en-US" sz="3200" dirty="0">
                <a:effectLst/>
                <a:latin typeface="Times New Roman" panose="02020603050405020304" pitchFamily="18" charset="0"/>
                <a:cs typeface="Times New Roman" panose="02020603050405020304" pitchFamily="18" charset="0"/>
              </a:rPr>
              <a:t>α μιας εποχής, φαίνεται ότι είναι πάρα πολύ δύσκολο αν, όχι ακατόρθωτο, να συλλάβουμε τη βιωμένη αίσθηση της ποιότητας της ζωής σε έναν ορισμένο τόπο και χρόνο, τον τρόπο με τον οποίον οι άνθρωποι βίωναν την πραγματικότητα. </a:t>
            </a:r>
          </a:p>
        </p:txBody>
      </p:sp>
    </p:spTree>
    <p:extLst>
      <p:ext uri="{BB962C8B-B14F-4D97-AF65-F5344CB8AC3E}">
        <p14:creationId xmlns:p14="http://schemas.microsoft.com/office/powerpoint/2010/main" val="20922848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7B831B6F-405A-4B47-B9BB-5CA88F285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Γραφικό 4" descr="Γρανάζια περίγραμμα">
            <a:extLst>
              <a:ext uri="{FF2B5EF4-FFF2-40B4-BE49-F238E27FC236}">
                <a16:creationId xmlns:a16="http://schemas.microsoft.com/office/drawing/2014/main" id="{F0CE43B1-FA3E-3888-FBE7-4FB53D90FD7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30936" y="2593848"/>
            <a:ext cx="3158744" cy="3158744"/>
          </a:xfrm>
          <a:prstGeom prst="rect">
            <a:avLst/>
          </a:prstGeom>
        </p:spPr>
      </p:pic>
      <p:sp>
        <p:nvSpPr>
          <p:cNvPr id="23" name="sketch line">
            <a:extLst>
              <a:ext uri="{FF2B5EF4-FFF2-40B4-BE49-F238E27FC236}">
                <a16:creationId xmlns:a16="http://schemas.microsoft.com/office/drawing/2014/main" id="{953EE71A-6488-4203-A7C4-77102FD0D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912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3F5293A-9879-31AF-1C8E-4CFE4FB81929}"/>
              </a:ext>
            </a:extLst>
          </p:cNvPr>
          <p:cNvSpPr txBox="1"/>
          <p:nvPr/>
        </p:nvSpPr>
        <p:spPr>
          <a:xfrm>
            <a:off x="422787" y="78998"/>
            <a:ext cx="11135230" cy="2138767"/>
          </a:xfrm>
          <a:prstGeom prst="rect">
            <a:avLst/>
          </a:prstGeom>
        </p:spPr>
        <p:txBody>
          <a:bodyPr vert="horz" lIns="91440" tIns="45720" rIns="91440" bIns="45720" rtlCol="0" anchor="t">
            <a:noAutofit/>
          </a:bodyPr>
          <a:lstStyle/>
          <a:p>
            <a:pPr algn="just">
              <a:lnSpc>
                <a:spcPct val="170000"/>
              </a:lnSpc>
              <a:spcAft>
                <a:spcPts val="600"/>
              </a:spcAft>
            </a:pPr>
            <a:r>
              <a:rPr lang="en-US" sz="2800" dirty="0">
                <a:latin typeface="Times New Roman" panose="02020603050405020304" pitchFamily="18" charset="0"/>
                <a:cs typeface="Times New Roman" panose="02020603050405020304" pitchFamily="18" charset="0"/>
              </a:rPr>
              <a:t>Ακόμα </a:t>
            </a:r>
            <a:r>
              <a:rPr lang="en-US" sz="2800" dirty="0" err="1">
                <a:latin typeface="Times New Roman" panose="02020603050405020304" pitchFamily="18" charset="0"/>
                <a:cs typeface="Times New Roman" panose="02020603050405020304" pitchFamily="18" charset="0"/>
              </a:rPr>
              <a:t>κι</a:t>
            </a:r>
            <a:r>
              <a:rPr lang="en-US" sz="2800" dirty="0">
                <a:latin typeface="Times New Roman" panose="02020603050405020304" pitchFamily="18" charset="0"/>
                <a:cs typeface="Times New Roman" panose="02020603050405020304" pitchFamily="18" charset="0"/>
              </a:rPr>
              <a:t> αν </a:t>
            </a:r>
            <a:r>
              <a:rPr lang="en-US" sz="2800" dirty="0" err="1">
                <a:latin typeface="Times New Roman" panose="02020603050405020304" pitchFamily="18" charset="0"/>
                <a:cs typeface="Times New Roman" panose="02020603050405020304" pitchFamily="18" charset="0"/>
              </a:rPr>
              <a:t>δημιουργήσουμε</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εργ</a:t>
            </a:r>
            <a:r>
              <a:rPr lang="en-US" sz="2800" dirty="0">
                <a:latin typeface="Times New Roman" panose="02020603050405020304" pitchFamily="18" charset="0"/>
                <a:cs typeface="Times New Roman" panose="02020603050405020304" pitchFamily="18" charset="0"/>
              </a:rPr>
              <a:t>αλεία και μεθόδους ώστε να προσεγγίσουμε καλύτερα αυτήν την βιωμένη πραγματικότητα, ο Williams υποστηρίζει ότι θα είναι με έναν αφηρημένο τρόπο. </a:t>
            </a:r>
          </a:p>
        </p:txBody>
      </p:sp>
      <p:sp>
        <p:nvSpPr>
          <p:cNvPr id="7" name="TextBox 6">
            <a:extLst>
              <a:ext uri="{FF2B5EF4-FFF2-40B4-BE49-F238E27FC236}">
                <a16:creationId xmlns:a16="http://schemas.microsoft.com/office/drawing/2014/main" id="{64E3AB40-F648-FA54-0AAC-4523EA196BB9}"/>
              </a:ext>
            </a:extLst>
          </p:cNvPr>
          <p:cNvSpPr txBox="1"/>
          <p:nvPr/>
        </p:nvSpPr>
        <p:spPr>
          <a:xfrm>
            <a:off x="3893574" y="2831294"/>
            <a:ext cx="7177552" cy="3246530"/>
          </a:xfrm>
          <a:prstGeom prst="rect">
            <a:avLst/>
          </a:prstGeom>
          <a:noFill/>
        </p:spPr>
        <p:txBody>
          <a:bodyPr wrap="square">
            <a:spAutoFit/>
          </a:bodyPr>
          <a:lstStyle/>
          <a:p>
            <a:pPr algn="just">
              <a:lnSpc>
                <a:spcPct val="150000"/>
              </a:lnSpc>
            </a:pPr>
            <a:r>
              <a:rPr lang="el-GR" sz="2800" dirty="0">
                <a:latin typeface="Times New Roman" panose="02020603050405020304" pitchFamily="18" charset="0"/>
                <a:cs typeface="Times New Roman" panose="02020603050405020304" pitchFamily="18" charset="0"/>
              </a:rPr>
              <a:t>Αυτό δεν σημαίνει ότι η προσπάθεια θα είναι αμελητέα, το αντίθετο μάλιστα· ίσως έτσι κατανοήσουμε καλύτερα τα προβλήματα προσέγγισης της κουλτούρας μιας εποχής σε θεωρητικό και πρακτικό επίπεδο.</a:t>
            </a:r>
          </a:p>
        </p:txBody>
      </p:sp>
    </p:spTree>
    <p:extLst>
      <p:ext uri="{BB962C8B-B14F-4D97-AF65-F5344CB8AC3E}">
        <p14:creationId xmlns:p14="http://schemas.microsoft.com/office/powerpoint/2010/main" val="42189381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BCC0B1D-CCF1-47E5-5BA3-0C4402FA9B4D}"/>
              </a:ext>
            </a:extLst>
          </p:cNvPr>
          <p:cNvSpPr txBox="1"/>
          <p:nvPr/>
        </p:nvSpPr>
        <p:spPr>
          <a:xfrm>
            <a:off x="521110" y="1087592"/>
            <a:ext cx="10844980" cy="4524315"/>
          </a:xfrm>
          <a:prstGeom prst="rect">
            <a:avLst/>
          </a:prstGeom>
          <a:noFill/>
        </p:spPr>
        <p:txBody>
          <a:bodyPr wrap="square">
            <a:spAutoFit/>
          </a:bodyPr>
          <a:lstStyle/>
          <a:p>
            <a:pPr algn="just"/>
            <a:r>
              <a:rPr lang="el-GR" sz="3200" dirty="0">
                <a:latin typeface="Times New Roman" panose="02020603050405020304" pitchFamily="18" charset="0"/>
                <a:cs typeface="Times New Roman" panose="02020603050405020304" pitchFamily="18" charset="0"/>
              </a:rPr>
              <a:t>Η δυσκολία σύμφωνα με τον Williams βρίσκεται στη</a:t>
            </a:r>
            <a:r>
              <a:rPr lang="el-GR" sz="3200" dirty="0">
                <a:highlight>
                  <a:srgbClr val="FFFF00"/>
                </a:highlight>
                <a:latin typeface="Times New Roman" panose="02020603050405020304" pitchFamily="18" charset="0"/>
                <a:cs typeface="Times New Roman" panose="02020603050405020304" pitchFamily="18" charset="0"/>
              </a:rPr>
              <a:t> «δομή της αίσθησης»</a:t>
            </a:r>
            <a:r>
              <a:rPr lang="el-GR" sz="3200" dirty="0">
                <a:latin typeface="Times New Roman" panose="02020603050405020304" pitchFamily="18" charset="0"/>
                <a:cs typeface="Times New Roman" panose="02020603050405020304" pitchFamily="18" charset="0"/>
              </a:rPr>
              <a:t> δηλαδή στην κατανόηση του συνόλου των αξιών, βιωμάτων και νοημάτων που υπάρχουν και διαμορφώνουν τον τρόπο που οι άνθρωποι αισθάνονται και βιώνουν τον κόσμο σε μια συγκεκριμένη ιστορική περίοδο. </a:t>
            </a:r>
          </a:p>
          <a:p>
            <a:pPr algn="just"/>
            <a:endParaRPr lang="el-GR" sz="3200" dirty="0">
              <a:latin typeface="Times New Roman" panose="02020603050405020304" pitchFamily="18" charset="0"/>
              <a:cs typeface="Times New Roman" panose="02020603050405020304" pitchFamily="18" charset="0"/>
            </a:endParaRPr>
          </a:p>
          <a:p>
            <a:pPr algn="just"/>
            <a:r>
              <a:rPr lang="el-GR" sz="3200" dirty="0">
                <a:latin typeface="Times New Roman" panose="02020603050405020304" pitchFamily="18" charset="0"/>
                <a:cs typeface="Times New Roman" panose="02020603050405020304" pitchFamily="18" charset="0"/>
              </a:rPr>
              <a:t>Χαρακτηριστικό παράδειγμα αυτής της δυσκολίας αποτελεί η προσπάθεια των παλαιότερων γενιών να μεταβιβάσουν στις νεότερες τη «δομή της αίσθησης». </a:t>
            </a:r>
          </a:p>
        </p:txBody>
      </p:sp>
    </p:spTree>
    <p:extLst>
      <p:ext uri="{BB962C8B-B14F-4D97-AF65-F5344CB8AC3E}">
        <p14:creationId xmlns:p14="http://schemas.microsoft.com/office/powerpoint/2010/main" val="5065899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F01C2-5E82-20D0-2C50-D13633A99AC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990B622-A654-A3EE-FA99-9CACEF78F053}"/>
              </a:ext>
            </a:extLst>
          </p:cNvPr>
          <p:cNvSpPr txBox="1"/>
          <p:nvPr/>
        </p:nvSpPr>
        <p:spPr>
          <a:xfrm>
            <a:off x="4023360" y="546816"/>
            <a:ext cx="7745197" cy="5016758"/>
          </a:xfrm>
          <a:prstGeom prst="rect">
            <a:avLst/>
          </a:prstGeom>
          <a:noFill/>
        </p:spPr>
        <p:txBody>
          <a:bodyPr wrap="square">
            <a:spAutoFit/>
          </a:bodyPr>
          <a:lstStyle/>
          <a:p>
            <a:pPr algn="just"/>
            <a:r>
              <a:rPr lang="el-GR" sz="3200" dirty="0">
                <a:highlight>
                  <a:srgbClr val="FFFF00"/>
                </a:highlight>
                <a:latin typeface="Times New Roman" panose="02020603050405020304" pitchFamily="18" charset="0"/>
                <a:cs typeface="Times New Roman" panose="02020603050405020304" pitchFamily="18" charset="0"/>
              </a:rPr>
              <a:t>Η νέα γενιά ανταποκρίνεται με τον δικό της τρόπο στον μοναδικό κόσμο που κληρονομεί </a:t>
            </a:r>
            <a:r>
              <a:rPr lang="el-GR" sz="3200" dirty="0">
                <a:latin typeface="Times New Roman" panose="02020603050405020304" pitchFamily="18" charset="0"/>
                <a:cs typeface="Times New Roman" panose="02020603050405020304" pitchFamily="18" charset="0"/>
              </a:rPr>
              <a:t>και, μολονότι διαιωνίζει πολλές συνέχειες που μπορούν να ανιχνευθούν και αναπαράγει πολλά στοιχεία της οργάνωσης τα οποία μπορούν ξεχωριστά να περιγράφουν, ωστόσο, </a:t>
            </a:r>
            <a:r>
              <a:rPr lang="el-GR" sz="3200" dirty="0">
                <a:highlight>
                  <a:srgbClr val="FFFF00"/>
                </a:highlight>
                <a:latin typeface="Times New Roman" panose="02020603050405020304" pitchFamily="18" charset="0"/>
                <a:cs typeface="Times New Roman" panose="02020603050405020304" pitchFamily="18" charset="0"/>
              </a:rPr>
              <a:t>αισθάνεται τη ζωή της από πολλές απόψεις διαφορετική και σχηματοποιεί τη δημιουργική απάντηση της σε μια νέα δομή της αίσθησης </a:t>
            </a:r>
            <a:r>
              <a:rPr lang="el-GR" sz="2800" dirty="0">
                <a:latin typeface="Times New Roman" panose="02020603050405020304" pitchFamily="18" charset="0"/>
                <a:cs typeface="Times New Roman" panose="02020603050405020304" pitchFamily="18" charset="0"/>
              </a:rPr>
              <a:t>(σ.147-148)</a:t>
            </a:r>
          </a:p>
        </p:txBody>
      </p:sp>
      <p:pic>
        <p:nvPicPr>
          <p:cNvPr id="5" name="Εικόνα 4">
            <a:extLst>
              <a:ext uri="{FF2B5EF4-FFF2-40B4-BE49-F238E27FC236}">
                <a16:creationId xmlns:a16="http://schemas.microsoft.com/office/drawing/2014/main" id="{5E5D6271-3E39-1252-F100-65612F05C30E}"/>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11200"/>
                    </a14:imgEffect>
                  </a14:imgLayer>
                </a14:imgProps>
              </a:ext>
            </a:extLst>
          </a:blip>
          <a:stretch>
            <a:fillRect/>
          </a:stretch>
        </p:blipFill>
        <p:spPr>
          <a:xfrm>
            <a:off x="152353" y="701040"/>
            <a:ext cx="2939940" cy="2357120"/>
          </a:xfrm>
          <a:prstGeom prst="rect">
            <a:avLst/>
          </a:prstGeom>
        </p:spPr>
      </p:pic>
      <p:pic>
        <p:nvPicPr>
          <p:cNvPr id="6" name="Εικόνα 5">
            <a:extLst>
              <a:ext uri="{FF2B5EF4-FFF2-40B4-BE49-F238E27FC236}">
                <a16:creationId xmlns:a16="http://schemas.microsoft.com/office/drawing/2014/main" id="{EF6808BF-1FAB-C84B-B4C2-4808884E0FD6}"/>
              </a:ext>
            </a:extLst>
          </p:cNvPr>
          <p:cNvPicPr>
            <a:picLocks noChangeAspect="1"/>
          </p:cNvPicPr>
          <p:nvPr/>
        </p:nvPicPr>
        <p:blipFill>
          <a:blip r:embed="rId5">
            <a:duotone>
              <a:schemeClr val="accent5">
                <a:shade val="45000"/>
                <a:satMod val="135000"/>
              </a:schemeClr>
              <a:prstClr val="white"/>
            </a:duotone>
          </a:blip>
          <a:stretch>
            <a:fillRect/>
          </a:stretch>
        </p:blipFill>
        <p:spPr>
          <a:xfrm>
            <a:off x="152353" y="3590442"/>
            <a:ext cx="2938527" cy="2359356"/>
          </a:xfrm>
          <a:prstGeom prst="rect">
            <a:avLst/>
          </a:prstGeom>
        </p:spPr>
      </p:pic>
    </p:spTree>
    <p:extLst>
      <p:ext uri="{BB962C8B-B14F-4D97-AF65-F5344CB8AC3E}">
        <p14:creationId xmlns:p14="http://schemas.microsoft.com/office/powerpoint/2010/main" val="16191325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3185058-0CA0-1DB0-9DCA-446F6E9F3D37}"/>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TextBox 2">
            <a:extLst>
              <a:ext uri="{FF2B5EF4-FFF2-40B4-BE49-F238E27FC236}">
                <a16:creationId xmlns:a16="http://schemas.microsoft.com/office/drawing/2014/main" id="{CA83F0F6-325F-C5B0-F2B3-D335BE855E7E}"/>
              </a:ext>
            </a:extLst>
          </p:cNvPr>
          <p:cNvGraphicFramePr/>
          <p:nvPr>
            <p:extLst>
              <p:ext uri="{D42A27DB-BD31-4B8C-83A1-F6EECF244321}">
                <p14:modId xmlns:p14="http://schemas.microsoft.com/office/powerpoint/2010/main" val="2708009683"/>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543207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168E11B-6723-853D-C244-5907957EBA36}"/>
            </a:ext>
          </a:extLst>
        </p:cNvPr>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24" name="TextBox 2">
            <a:extLst>
              <a:ext uri="{FF2B5EF4-FFF2-40B4-BE49-F238E27FC236}">
                <a16:creationId xmlns:a16="http://schemas.microsoft.com/office/drawing/2014/main" id="{F7F28062-BFC3-7A85-55E8-E09A784EC132}"/>
              </a:ext>
            </a:extLst>
          </p:cNvPr>
          <p:cNvGraphicFramePr/>
          <p:nvPr>
            <p:extLst>
              <p:ext uri="{D42A27DB-BD31-4B8C-83A1-F6EECF244321}">
                <p14:modId xmlns:p14="http://schemas.microsoft.com/office/powerpoint/2010/main" val="4021746228"/>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701540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0CBB2A-D609-9063-82A1-4C5B21511179}"/>
              </a:ext>
            </a:extLst>
          </p:cNvPr>
          <p:cNvSpPr txBox="1"/>
          <p:nvPr/>
        </p:nvSpPr>
        <p:spPr>
          <a:xfrm>
            <a:off x="943897" y="749141"/>
            <a:ext cx="10746657" cy="4401205"/>
          </a:xfrm>
          <a:prstGeom prst="rect">
            <a:avLst/>
          </a:prstGeom>
          <a:noFill/>
        </p:spPr>
        <p:txBody>
          <a:bodyPr wrap="square">
            <a:spAutoFit/>
          </a:bodyPr>
          <a:lstStyle/>
          <a:p>
            <a:pPr algn="just"/>
            <a:r>
              <a:rPr lang="el-GR" sz="2800" dirty="0">
                <a:latin typeface="Times New Roman" panose="02020603050405020304" pitchFamily="18" charset="0"/>
                <a:cs typeface="Times New Roman" panose="02020603050405020304" pitchFamily="18" charset="0"/>
              </a:rPr>
              <a:t>Εκτός από την δυσκολία κατανόησης της «δομής της αίσθησης», ο Williams επισημαίνει κι ένα άλλο ισχυρό στοιχείο που μας απομακρύνει με τρόπο ουσιαστικό από την κατανόηση μιας κουλτούρας του παρελθόντος· </a:t>
            </a:r>
            <a:r>
              <a:rPr lang="el-GR" sz="2800" dirty="0">
                <a:highlight>
                  <a:srgbClr val="FFFF00"/>
                </a:highlight>
                <a:latin typeface="Times New Roman" panose="02020603050405020304" pitchFamily="18" charset="0"/>
                <a:cs typeface="Times New Roman" panose="02020603050405020304" pitchFamily="18" charset="0"/>
              </a:rPr>
              <a:t>η επιλεκτική παράδοση</a:t>
            </a:r>
            <a:r>
              <a:rPr lang="el-GR" sz="2800" dirty="0">
                <a:latin typeface="Times New Roman" panose="02020603050405020304" pitchFamily="18" charset="0"/>
                <a:cs typeface="Times New Roman" panose="02020603050405020304" pitchFamily="18" charset="0"/>
              </a:rPr>
              <a:t>. </a:t>
            </a:r>
          </a:p>
          <a:p>
            <a:pPr algn="just"/>
            <a:endParaRPr lang="el-GR" sz="2800" dirty="0">
              <a:latin typeface="Times New Roman" panose="02020603050405020304" pitchFamily="18" charset="0"/>
              <a:cs typeface="Times New Roman" panose="02020603050405020304" pitchFamily="18" charset="0"/>
            </a:endParaRPr>
          </a:p>
          <a:p>
            <a:pPr algn="just"/>
            <a:r>
              <a:rPr lang="el-GR" sz="2800" dirty="0">
                <a:latin typeface="Times New Roman" panose="02020603050405020304" pitchFamily="18" charset="0"/>
                <a:cs typeface="Times New Roman" panose="02020603050405020304" pitchFamily="18" charset="0"/>
              </a:rPr>
              <a:t>Όποια κουλτούρα και αν μελετάμε, αυτή φτάνει σε εμάς μέσα από την </a:t>
            </a:r>
            <a:r>
              <a:rPr lang="el-GR" sz="2800" dirty="0">
                <a:highlight>
                  <a:srgbClr val="FFFF00"/>
                </a:highlight>
                <a:latin typeface="Times New Roman" panose="02020603050405020304" pitchFamily="18" charset="0"/>
                <a:cs typeface="Times New Roman" panose="02020603050405020304" pitchFamily="18" charset="0"/>
              </a:rPr>
              <a:t>έγκριση αλλά και την απόρριψη πάρα πολλών στοιχείων</a:t>
            </a:r>
            <a:r>
              <a:rPr lang="el-GR" sz="2800" dirty="0">
                <a:latin typeface="Times New Roman" panose="02020603050405020304" pitchFamily="18" charset="0"/>
                <a:cs typeface="Times New Roman" panose="02020603050405020304" pitchFamily="18" charset="0"/>
              </a:rPr>
              <a:t>.  Αρχικά, αυτό συνέβη κατά τη διάρκεια της εποχής που εξετάζουμε καθώς και από την απόρριψη ενός μέρους από τον τεράστιο όγκο δεδομένων στο οποίο δεν μπορεί να ανταποκριθεί ούτε ο πιο παραγωγικός μελετητής. </a:t>
            </a:r>
          </a:p>
        </p:txBody>
      </p:sp>
    </p:spTree>
    <p:extLst>
      <p:ext uri="{BB962C8B-B14F-4D97-AF65-F5344CB8AC3E}">
        <p14:creationId xmlns:p14="http://schemas.microsoft.com/office/powerpoint/2010/main" val="5511679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1865313"/>
            <a:ext cx="10424160" cy="18288"/>
          </a:xfrm>
          <a:custGeom>
            <a:avLst/>
            <a:gdLst>
              <a:gd name="connsiteX0" fmla="*/ 0 w 10424160"/>
              <a:gd name="connsiteY0" fmla="*/ 0 h 18288"/>
              <a:gd name="connsiteX1" fmla="*/ 903427 w 10424160"/>
              <a:gd name="connsiteY1" fmla="*/ 0 h 18288"/>
              <a:gd name="connsiteX2" fmla="*/ 1389888 w 10424160"/>
              <a:gd name="connsiteY2" fmla="*/ 0 h 18288"/>
              <a:gd name="connsiteX3" fmla="*/ 2189074 w 10424160"/>
              <a:gd name="connsiteY3" fmla="*/ 0 h 18288"/>
              <a:gd name="connsiteX4" fmla="*/ 2675534 w 10424160"/>
              <a:gd name="connsiteY4" fmla="*/ 0 h 18288"/>
              <a:gd name="connsiteX5" fmla="*/ 3370478 w 10424160"/>
              <a:gd name="connsiteY5" fmla="*/ 0 h 18288"/>
              <a:gd name="connsiteX6" fmla="*/ 4169664 w 10424160"/>
              <a:gd name="connsiteY6" fmla="*/ 0 h 18288"/>
              <a:gd name="connsiteX7" fmla="*/ 4551883 w 10424160"/>
              <a:gd name="connsiteY7" fmla="*/ 0 h 18288"/>
              <a:gd name="connsiteX8" fmla="*/ 4934102 w 10424160"/>
              <a:gd name="connsiteY8" fmla="*/ 0 h 18288"/>
              <a:gd name="connsiteX9" fmla="*/ 5837530 w 10424160"/>
              <a:gd name="connsiteY9" fmla="*/ 0 h 18288"/>
              <a:gd name="connsiteX10" fmla="*/ 6532474 w 10424160"/>
              <a:gd name="connsiteY10" fmla="*/ 0 h 18288"/>
              <a:gd name="connsiteX11" fmla="*/ 6914693 w 10424160"/>
              <a:gd name="connsiteY11" fmla="*/ 0 h 18288"/>
              <a:gd name="connsiteX12" fmla="*/ 7609637 w 10424160"/>
              <a:gd name="connsiteY12" fmla="*/ 0 h 18288"/>
              <a:gd name="connsiteX13" fmla="*/ 8513064 w 10424160"/>
              <a:gd name="connsiteY13" fmla="*/ 0 h 18288"/>
              <a:gd name="connsiteX14" fmla="*/ 9103766 w 10424160"/>
              <a:gd name="connsiteY14" fmla="*/ 0 h 18288"/>
              <a:gd name="connsiteX15" fmla="*/ 9694469 w 10424160"/>
              <a:gd name="connsiteY15" fmla="*/ 0 h 18288"/>
              <a:gd name="connsiteX16" fmla="*/ 10424160 w 10424160"/>
              <a:gd name="connsiteY16" fmla="*/ 0 h 18288"/>
              <a:gd name="connsiteX17" fmla="*/ 10424160 w 10424160"/>
              <a:gd name="connsiteY17" fmla="*/ 18288 h 18288"/>
              <a:gd name="connsiteX18" fmla="*/ 9729216 w 10424160"/>
              <a:gd name="connsiteY18" fmla="*/ 18288 h 18288"/>
              <a:gd name="connsiteX19" fmla="*/ 8930030 w 10424160"/>
              <a:gd name="connsiteY19" fmla="*/ 18288 h 18288"/>
              <a:gd name="connsiteX20" fmla="*/ 8130845 w 10424160"/>
              <a:gd name="connsiteY20" fmla="*/ 18288 h 18288"/>
              <a:gd name="connsiteX21" fmla="*/ 7644384 w 10424160"/>
              <a:gd name="connsiteY21" fmla="*/ 18288 h 18288"/>
              <a:gd name="connsiteX22" fmla="*/ 6740957 w 10424160"/>
              <a:gd name="connsiteY22" fmla="*/ 18288 h 18288"/>
              <a:gd name="connsiteX23" fmla="*/ 6046013 w 10424160"/>
              <a:gd name="connsiteY23" fmla="*/ 18288 h 18288"/>
              <a:gd name="connsiteX24" fmla="*/ 5663794 w 10424160"/>
              <a:gd name="connsiteY24" fmla="*/ 18288 h 18288"/>
              <a:gd name="connsiteX25" fmla="*/ 4968850 w 10424160"/>
              <a:gd name="connsiteY25" fmla="*/ 18288 h 18288"/>
              <a:gd name="connsiteX26" fmla="*/ 4378147 w 10424160"/>
              <a:gd name="connsiteY26" fmla="*/ 18288 h 18288"/>
              <a:gd name="connsiteX27" fmla="*/ 3787445 w 10424160"/>
              <a:gd name="connsiteY27" fmla="*/ 18288 h 18288"/>
              <a:gd name="connsiteX28" fmla="*/ 3196742 w 10424160"/>
              <a:gd name="connsiteY28" fmla="*/ 18288 h 18288"/>
              <a:gd name="connsiteX29" fmla="*/ 2606040 w 10424160"/>
              <a:gd name="connsiteY29" fmla="*/ 18288 h 18288"/>
              <a:gd name="connsiteX30" fmla="*/ 1806854 w 10424160"/>
              <a:gd name="connsiteY30" fmla="*/ 18288 h 18288"/>
              <a:gd name="connsiteX31" fmla="*/ 1111910 w 10424160"/>
              <a:gd name="connsiteY31" fmla="*/ 18288 h 18288"/>
              <a:gd name="connsiteX32" fmla="*/ 729691 w 10424160"/>
              <a:gd name="connsiteY32" fmla="*/ 18288 h 18288"/>
              <a:gd name="connsiteX33" fmla="*/ 0 w 10424160"/>
              <a:gd name="connsiteY33" fmla="*/ 18288 h 18288"/>
              <a:gd name="connsiteX34" fmla="*/ 0 w 10424160"/>
              <a:gd name="connsiteY3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4160" h="18288" fill="none" extrusionOk="0">
                <a:moveTo>
                  <a:pt x="0" y="0"/>
                </a:moveTo>
                <a:cubicBezTo>
                  <a:pt x="251416" y="-3874"/>
                  <a:pt x="479411" y="-20508"/>
                  <a:pt x="903427" y="0"/>
                </a:cubicBezTo>
                <a:cubicBezTo>
                  <a:pt x="1327443" y="20508"/>
                  <a:pt x="1177990" y="-7387"/>
                  <a:pt x="1389888" y="0"/>
                </a:cubicBezTo>
                <a:cubicBezTo>
                  <a:pt x="1601786" y="7387"/>
                  <a:pt x="1928602" y="-6697"/>
                  <a:pt x="2189074" y="0"/>
                </a:cubicBezTo>
                <a:cubicBezTo>
                  <a:pt x="2449546" y="6697"/>
                  <a:pt x="2440085" y="-21144"/>
                  <a:pt x="2675534" y="0"/>
                </a:cubicBezTo>
                <a:cubicBezTo>
                  <a:pt x="2910983" y="21144"/>
                  <a:pt x="3026158" y="-11124"/>
                  <a:pt x="3370478" y="0"/>
                </a:cubicBezTo>
                <a:cubicBezTo>
                  <a:pt x="3714798" y="11124"/>
                  <a:pt x="3864539" y="-10660"/>
                  <a:pt x="4169664" y="0"/>
                </a:cubicBezTo>
                <a:cubicBezTo>
                  <a:pt x="4474789" y="10660"/>
                  <a:pt x="4471218" y="16488"/>
                  <a:pt x="4551883" y="0"/>
                </a:cubicBezTo>
                <a:cubicBezTo>
                  <a:pt x="4632548" y="-16488"/>
                  <a:pt x="4786830" y="7986"/>
                  <a:pt x="4934102" y="0"/>
                </a:cubicBezTo>
                <a:cubicBezTo>
                  <a:pt x="5081374" y="-7986"/>
                  <a:pt x="5575881" y="-33003"/>
                  <a:pt x="5837530" y="0"/>
                </a:cubicBezTo>
                <a:cubicBezTo>
                  <a:pt x="6099179" y="33003"/>
                  <a:pt x="6305895" y="14170"/>
                  <a:pt x="6532474" y="0"/>
                </a:cubicBezTo>
                <a:cubicBezTo>
                  <a:pt x="6759053" y="-14170"/>
                  <a:pt x="6726707" y="16121"/>
                  <a:pt x="6914693" y="0"/>
                </a:cubicBezTo>
                <a:cubicBezTo>
                  <a:pt x="7102679" y="-16121"/>
                  <a:pt x="7397857" y="32594"/>
                  <a:pt x="7609637" y="0"/>
                </a:cubicBezTo>
                <a:cubicBezTo>
                  <a:pt x="7821417" y="-32594"/>
                  <a:pt x="8141235" y="-3745"/>
                  <a:pt x="8513064" y="0"/>
                </a:cubicBezTo>
                <a:cubicBezTo>
                  <a:pt x="8884893" y="3745"/>
                  <a:pt x="8877548" y="3359"/>
                  <a:pt x="9103766" y="0"/>
                </a:cubicBezTo>
                <a:cubicBezTo>
                  <a:pt x="9329984" y="-3359"/>
                  <a:pt x="9545570" y="-17843"/>
                  <a:pt x="9694469" y="0"/>
                </a:cubicBezTo>
                <a:cubicBezTo>
                  <a:pt x="9843368" y="17843"/>
                  <a:pt x="10162477" y="-1217"/>
                  <a:pt x="10424160" y="0"/>
                </a:cubicBezTo>
                <a:cubicBezTo>
                  <a:pt x="10424498" y="7640"/>
                  <a:pt x="10423710" y="11289"/>
                  <a:pt x="10424160" y="18288"/>
                </a:cubicBezTo>
                <a:cubicBezTo>
                  <a:pt x="10184680" y="20716"/>
                  <a:pt x="10034768" y="-9357"/>
                  <a:pt x="9729216" y="18288"/>
                </a:cubicBezTo>
                <a:cubicBezTo>
                  <a:pt x="9423664" y="45933"/>
                  <a:pt x="9309220" y="36372"/>
                  <a:pt x="8930030" y="18288"/>
                </a:cubicBezTo>
                <a:cubicBezTo>
                  <a:pt x="8550840" y="204"/>
                  <a:pt x="8513376" y="34707"/>
                  <a:pt x="8130845" y="18288"/>
                </a:cubicBezTo>
                <a:cubicBezTo>
                  <a:pt x="7748315" y="1869"/>
                  <a:pt x="7864674" y="19659"/>
                  <a:pt x="7644384" y="18288"/>
                </a:cubicBezTo>
                <a:cubicBezTo>
                  <a:pt x="7424094" y="16917"/>
                  <a:pt x="6947001" y="55680"/>
                  <a:pt x="6740957" y="18288"/>
                </a:cubicBezTo>
                <a:cubicBezTo>
                  <a:pt x="6534913" y="-19104"/>
                  <a:pt x="6313809" y="33391"/>
                  <a:pt x="6046013" y="18288"/>
                </a:cubicBezTo>
                <a:cubicBezTo>
                  <a:pt x="5778217" y="3185"/>
                  <a:pt x="5786775" y="1439"/>
                  <a:pt x="5663794" y="18288"/>
                </a:cubicBezTo>
                <a:cubicBezTo>
                  <a:pt x="5540813" y="35137"/>
                  <a:pt x="5204724" y="25434"/>
                  <a:pt x="4968850" y="18288"/>
                </a:cubicBezTo>
                <a:cubicBezTo>
                  <a:pt x="4732976" y="11142"/>
                  <a:pt x="4559928" y="34568"/>
                  <a:pt x="4378147" y="18288"/>
                </a:cubicBezTo>
                <a:cubicBezTo>
                  <a:pt x="4196366" y="2008"/>
                  <a:pt x="3992200" y="35409"/>
                  <a:pt x="3787445" y="18288"/>
                </a:cubicBezTo>
                <a:cubicBezTo>
                  <a:pt x="3582690" y="1167"/>
                  <a:pt x="3488876" y="-7583"/>
                  <a:pt x="3196742" y="18288"/>
                </a:cubicBezTo>
                <a:cubicBezTo>
                  <a:pt x="2904608" y="44159"/>
                  <a:pt x="2729828" y="45906"/>
                  <a:pt x="2606040" y="18288"/>
                </a:cubicBezTo>
                <a:cubicBezTo>
                  <a:pt x="2482252" y="-9330"/>
                  <a:pt x="2000672" y="-5498"/>
                  <a:pt x="1806854" y="18288"/>
                </a:cubicBezTo>
                <a:cubicBezTo>
                  <a:pt x="1613036" y="42074"/>
                  <a:pt x="1310933" y="-4240"/>
                  <a:pt x="1111910" y="18288"/>
                </a:cubicBezTo>
                <a:cubicBezTo>
                  <a:pt x="912887" y="40816"/>
                  <a:pt x="891560" y="1701"/>
                  <a:pt x="729691" y="18288"/>
                </a:cubicBezTo>
                <a:cubicBezTo>
                  <a:pt x="567822" y="34875"/>
                  <a:pt x="203025" y="34462"/>
                  <a:pt x="0" y="18288"/>
                </a:cubicBezTo>
                <a:cubicBezTo>
                  <a:pt x="-82" y="11708"/>
                  <a:pt x="-178" y="8956"/>
                  <a:pt x="0" y="0"/>
                </a:cubicBezTo>
                <a:close/>
              </a:path>
              <a:path w="10424160" h="18288" stroke="0" extrusionOk="0">
                <a:moveTo>
                  <a:pt x="0" y="0"/>
                </a:moveTo>
                <a:cubicBezTo>
                  <a:pt x="119910" y="17195"/>
                  <a:pt x="345032" y="1652"/>
                  <a:pt x="590702" y="0"/>
                </a:cubicBezTo>
                <a:cubicBezTo>
                  <a:pt x="836372" y="-1652"/>
                  <a:pt x="830717" y="-10944"/>
                  <a:pt x="972922" y="0"/>
                </a:cubicBezTo>
                <a:cubicBezTo>
                  <a:pt x="1115127" y="10944"/>
                  <a:pt x="1638708" y="17269"/>
                  <a:pt x="1876349" y="0"/>
                </a:cubicBezTo>
                <a:cubicBezTo>
                  <a:pt x="2113990" y="-17269"/>
                  <a:pt x="2263529" y="27642"/>
                  <a:pt x="2467051" y="0"/>
                </a:cubicBezTo>
                <a:cubicBezTo>
                  <a:pt x="2670573" y="-27642"/>
                  <a:pt x="2867743" y="-1552"/>
                  <a:pt x="3057754" y="0"/>
                </a:cubicBezTo>
                <a:cubicBezTo>
                  <a:pt x="3247765" y="1552"/>
                  <a:pt x="3729099" y="45169"/>
                  <a:pt x="3961181" y="0"/>
                </a:cubicBezTo>
                <a:cubicBezTo>
                  <a:pt x="4193263" y="-45169"/>
                  <a:pt x="4313735" y="4067"/>
                  <a:pt x="4447642" y="0"/>
                </a:cubicBezTo>
                <a:cubicBezTo>
                  <a:pt x="4581549" y="-4067"/>
                  <a:pt x="5123626" y="11867"/>
                  <a:pt x="5351069" y="0"/>
                </a:cubicBezTo>
                <a:cubicBezTo>
                  <a:pt x="5578512" y="-11867"/>
                  <a:pt x="6044105" y="-19983"/>
                  <a:pt x="6254496" y="0"/>
                </a:cubicBezTo>
                <a:cubicBezTo>
                  <a:pt x="6464887" y="19983"/>
                  <a:pt x="6664731" y="4232"/>
                  <a:pt x="6949440" y="0"/>
                </a:cubicBezTo>
                <a:cubicBezTo>
                  <a:pt x="7234149" y="-4232"/>
                  <a:pt x="7497205" y="28731"/>
                  <a:pt x="7852867" y="0"/>
                </a:cubicBezTo>
                <a:cubicBezTo>
                  <a:pt x="8208529" y="-28731"/>
                  <a:pt x="8287556" y="2616"/>
                  <a:pt x="8443570" y="0"/>
                </a:cubicBezTo>
                <a:cubicBezTo>
                  <a:pt x="8599584" y="-2616"/>
                  <a:pt x="8871283" y="-14113"/>
                  <a:pt x="9034272" y="0"/>
                </a:cubicBezTo>
                <a:cubicBezTo>
                  <a:pt x="9197261" y="14113"/>
                  <a:pt x="9604978" y="-35623"/>
                  <a:pt x="9833458" y="0"/>
                </a:cubicBezTo>
                <a:cubicBezTo>
                  <a:pt x="10061938" y="35623"/>
                  <a:pt x="10231944" y="-8194"/>
                  <a:pt x="10424160" y="0"/>
                </a:cubicBezTo>
                <a:cubicBezTo>
                  <a:pt x="10424285" y="4395"/>
                  <a:pt x="10424085" y="9776"/>
                  <a:pt x="10424160" y="18288"/>
                </a:cubicBezTo>
                <a:cubicBezTo>
                  <a:pt x="10058736" y="-5772"/>
                  <a:pt x="9942989" y="-18764"/>
                  <a:pt x="9624974" y="18288"/>
                </a:cubicBezTo>
                <a:cubicBezTo>
                  <a:pt x="9306959" y="55340"/>
                  <a:pt x="9229263" y="24995"/>
                  <a:pt x="8930030" y="18288"/>
                </a:cubicBezTo>
                <a:cubicBezTo>
                  <a:pt x="8630797" y="11581"/>
                  <a:pt x="8647263" y="10931"/>
                  <a:pt x="8547811" y="18288"/>
                </a:cubicBezTo>
                <a:cubicBezTo>
                  <a:pt x="8448359" y="25645"/>
                  <a:pt x="8173221" y="219"/>
                  <a:pt x="8061350" y="18288"/>
                </a:cubicBezTo>
                <a:cubicBezTo>
                  <a:pt x="7949479" y="36357"/>
                  <a:pt x="7437002" y="17516"/>
                  <a:pt x="7157923" y="18288"/>
                </a:cubicBezTo>
                <a:cubicBezTo>
                  <a:pt x="6878844" y="19060"/>
                  <a:pt x="6610241" y="8864"/>
                  <a:pt x="6462979" y="18288"/>
                </a:cubicBezTo>
                <a:cubicBezTo>
                  <a:pt x="6315717" y="27712"/>
                  <a:pt x="6124879" y="4989"/>
                  <a:pt x="5976518" y="18288"/>
                </a:cubicBezTo>
                <a:cubicBezTo>
                  <a:pt x="5828157" y="31587"/>
                  <a:pt x="5566880" y="7112"/>
                  <a:pt x="5281574" y="18288"/>
                </a:cubicBezTo>
                <a:cubicBezTo>
                  <a:pt x="4996268" y="29464"/>
                  <a:pt x="5085614" y="20493"/>
                  <a:pt x="4899355" y="18288"/>
                </a:cubicBezTo>
                <a:cubicBezTo>
                  <a:pt x="4713096" y="16083"/>
                  <a:pt x="4606138" y="34359"/>
                  <a:pt x="4517136" y="18288"/>
                </a:cubicBezTo>
                <a:cubicBezTo>
                  <a:pt x="4428134" y="2217"/>
                  <a:pt x="4125335" y="52414"/>
                  <a:pt x="3822192" y="18288"/>
                </a:cubicBezTo>
                <a:cubicBezTo>
                  <a:pt x="3519049" y="-15838"/>
                  <a:pt x="3453132" y="3859"/>
                  <a:pt x="3335731" y="18288"/>
                </a:cubicBezTo>
                <a:cubicBezTo>
                  <a:pt x="3218330" y="32717"/>
                  <a:pt x="2718749" y="-13936"/>
                  <a:pt x="2536546" y="18288"/>
                </a:cubicBezTo>
                <a:cubicBezTo>
                  <a:pt x="2354343" y="50512"/>
                  <a:pt x="2190669" y="3238"/>
                  <a:pt x="2050085" y="18288"/>
                </a:cubicBezTo>
                <a:cubicBezTo>
                  <a:pt x="1909501" y="33338"/>
                  <a:pt x="1520975" y="3062"/>
                  <a:pt x="1250899" y="18288"/>
                </a:cubicBezTo>
                <a:cubicBezTo>
                  <a:pt x="980823" y="33514"/>
                  <a:pt x="992936" y="28036"/>
                  <a:pt x="868680" y="18288"/>
                </a:cubicBezTo>
                <a:cubicBezTo>
                  <a:pt x="744424" y="8540"/>
                  <a:pt x="230364" y="33365"/>
                  <a:pt x="0" y="18288"/>
                </a:cubicBezTo>
                <a:cubicBezTo>
                  <a:pt x="-504" y="12101"/>
                  <a:pt x="-591" y="7719"/>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TextBox 2">
            <a:extLst>
              <a:ext uri="{FF2B5EF4-FFF2-40B4-BE49-F238E27FC236}">
                <a16:creationId xmlns:a16="http://schemas.microsoft.com/office/drawing/2014/main" id="{4344A6A9-478B-35F7-8960-E9971E10DAB3}"/>
              </a:ext>
            </a:extLst>
          </p:cNvPr>
          <p:cNvGraphicFramePr/>
          <p:nvPr>
            <p:extLst>
              <p:ext uri="{D42A27DB-BD31-4B8C-83A1-F6EECF244321}">
                <p14:modId xmlns:p14="http://schemas.microsoft.com/office/powerpoint/2010/main" val="390152789"/>
              </p:ext>
            </p:extLst>
          </p:nvPr>
        </p:nvGraphicFramePr>
        <p:xfrm>
          <a:off x="838200" y="2228087"/>
          <a:ext cx="10515600" cy="39488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276855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7D79F33-AD2B-4DC2-3825-5F121C18E722}"/>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C9401E8-5009-F166-A045-DACD45B10A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Εικόνα 2">
            <a:extLst>
              <a:ext uri="{FF2B5EF4-FFF2-40B4-BE49-F238E27FC236}">
                <a16:creationId xmlns:a16="http://schemas.microsoft.com/office/drawing/2014/main" id="{6C6F2539-849E-C8DF-3F19-324E5FFA7CD8}"/>
              </a:ext>
            </a:extLst>
          </p:cNvPr>
          <p:cNvPicPr>
            <a:picLocks noChangeAspect="1"/>
          </p:cNvPicPr>
          <p:nvPr/>
        </p:nvPicPr>
        <p:blipFill>
          <a:blip r:embed="rId2"/>
          <a:srcRect r="1" b="27962"/>
          <a:stretch>
            <a:fillRect/>
          </a:stretch>
        </p:blipFill>
        <p:spPr>
          <a:xfrm>
            <a:off x="1" y="10"/>
            <a:ext cx="11862683" cy="6857990"/>
          </a:xfrm>
          <a:custGeom>
            <a:avLst/>
            <a:gdLst/>
            <a:ahLst/>
            <a:cxnLst/>
            <a:rect l="l" t="t" r="r" b="b"/>
            <a:pathLst>
              <a:path w="11862683" h="6858000">
                <a:moveTo>
                  <a:pt x="0" y="0"/>
                </a:moveTo>
                <a:lnTo>
                  <a:pt x="4038600" y="0"/>
                </a:lnTo>
                <a:lnTo>
                  <a:pt x="4114800" y="0"/>
                </a:lnTo>
                <a:lnTo>
                  <a:pt x="4282294" y="0"/>
                </a:lnTo>
                <a:lnTo>
                  <a:pt x="6139260" y="0"/>
                </a:lnTo>
                <a:lnTo>
                  <a:pt x="6362810" y="0"/>
                </a:lnTo>
                <a:lnTo>
                  <a:pt x="7272221" y="0"/>
                </a:lnTo>
                <a:lnTo>
                  <a:pt x="10815342" y="0"/>
                </a:lnTo>
                <a:cubicBezTo>
                  <a:pt x="10709672" y="35571"/>
                  <a:pt x="10607020" y="78255"/>
                  <a:pt x="10501350" y="110269"/>
                </a:cubicBezTo>
                <a:cubicBezTo>
                  <a:pt x="10516447" y="145839"/>
                  <a:pt x="10531542" y="138725"/>
                  <a:pt x="10546639" y="135168"/>
                </a:cubicBezTo>
                <a:cubicBezTo>
                  <a:pt x="10637212" y="120941"/>
                  <a:pt x="10730806" y="110269"/>
                  <a:pt x="10818360" y="71141"/>
                </a:cubicBezTo>
                <a:cubicBezTo>
                  <a:pt x="10839496" y="64027"/>
                  <a:pt x="10863648" y="64027"/>
                  <a:pt x="10872705" y="88927"/>
                </a:cubicBezTo>
                <a:cubicBezTo>
                  <a:pt x="10887801" y="124497"/>
                  <a:pt x="10866668" y="145839"/>
                  <a:pt x="10845532" y="163625"/>
                </a:cubicBezTo>
                <a:cubicBezTo>
                  <a:pt x="10809304" y="195638"/>
                  <a:pt x="10767036" y="188525"/>
                  <a:pt x="10727787" y="192082"/>
                </a:cubicBezTo>
                <a:cubicBezTo>
                  <a:pt x="10619098" y="209867"/>
                  <a:pt x="10567772" y="259665"/>
                  <a:pt x="10543619" y="373491"/>
                </a:cubicBezTo>
                <a:cubicBezTo>
                  <a:pt x="10637212" y="327250"/>
                  <a:pt x="10730806" y="384162"/>
                  <a:pt x="10821380" y="352148"/>
                </a:cubicBezTo>
                <a:cubicBezTo>
                  <a:pt x="10845532" y="345034"/>
                  <a:pt x="10881763" y="355706"/>
                  <a:pt x="10869686" y="394834"/>
                </a:cubicBezTo>
                <a:cubicBezTo>
                  <a:pt x="10857610" y="430405"/>
                  <a:pt x="10818360" y="458860"/>
                  <a:pt x="10887801" y="451747"/>
                </a:cubicBezTo>
                <a:cubicBezTo>
                  <a:pt x="10939127" y="448189"/>
                  <a:pt x="10954222" y="405504"/>
                  <a:pt x="10969318" y="359262"/>
                </a:cubicBezTo>
                <a:cubicBezTo>
                  <a:pt x="10981394" y="334364"/>
                  <a:pt x="11014605" y="320135"/>
                  <a:pt x="11038758" y="334364"/>
                </a:cubicBezTo>
                <a:cubicBezTo>
                  <a:pt x="11068949" y="348592"/>
                  <a:pt x="11059892" y="387720"/>
                  <a:pt x="11059892" y="416176"/>
                </a:cubicBezTo>
                <a:cubicBezTo>
                  <a:pt x="11062912" y="469532"/>
                  <a:pt x="11038758" y="494431"/>
                  <a:pt x="10996491" y="505101"/>
                </a:cubicBezTo>
                <a:cubicBezTo>
                  <a:pt x="10945164" y="519330"/>
                  <a:pt x="10893840" y="537116"/>
                  <a:pt x="10827418" y="558458"/>
                </a:cubicBezTo>
                <a:cubicBezTo>
                  <a:pt x="10899878" y="594028"/>
                  <a:pt x="10954222" y="586915"/>
                  <a:pt x="11008566" y="558458"/>
                </a:cubicBezTo>
                <a:cubicBezTo>
                  <a:pt x="11074988" y="526444"/>
                  <a:pt x="11162542" y="483759"/>
                  <a:pt x="11216886" y="522887"/>
                </a:cubicBezTo>
                <a:cubicBezTo>
                  <a:pt x="11298403" y="579800"/>
                  <a:pt x="11364824" y="544229"/>
                  <a:pt x="11437284" y="533558"/>
                </a:cubicBezTo>
                <a:cubicBezTo>
                  <a:pt x="11588242" y="512216"/>
                  <a:pt x="11494648" y="480203"/>
                  <a:pt x="11645605" y="462417"/>
                </a:cubicBezTo>
                <a:cubicBezTo>
                  <a:pt x="11705988" y="455303"/>
                  <a:pt x="11769390" y="426847"/>
                  <a:pt x="11856944" y="465975"/>
                </a:cubicBezTo>
                <a:cubicBezTo>
                  <a:pt x="11461437" y="672284"/>
                  <a:pt x="11274250" y="658055"/>
                  <a:pt x="10921012" y="910606"/>
                </a:cubicBezTo>
                <a:cubicBezTo>
                  <a:pt x="10936107" y="935506"/>
                  <a:pt x="10951202" y="924835"/>
                  <a:pt x="10966299" y="921277"/>
                </a:cubicBezTo>
                <a:cubicBezTo>
                  <a:pt x="10990452" y="917720"/>
                  <a:pt x="11020644" y="903491"/>
                  <a:pt x="11026682" y="949734"/>
                </a:cubicBezTo>
                <a:cubicBezTo>
                  <a:pt x="11029702" y="985305"/>
                  <a:pt x="11011585" y="1003089"/>
                  <a:pt x="10981394" y="1006647"/>
                </a:cubicBezTo>
                <a:cubicBezTo>
                  <a:pt x="10893840" y="1020875"/>
                  <a:pt x="10815342" y="1070674"/>
                  <a:pt x="10736844" y="1113358"/>
                </a:cubicBezTo>
                <a:cubicBezTo>
                  <a:pt x="10700615" y="1131144"/>
                  <a:pt x="10661366" y="1156043"/>
                  <a:pt x="10676462" y="1220069"/>
                </a:cubicBezTo>
                <a:cubicBezTo>
                  <a:pt x="10706652" y="1237855"/>
                  <a:pt x="10727787" y="1212955"/>
                  <a:pt x="10751940" y="1209399"/>
                </a:cubicBezTo>
                <a:cubicBezTo>
                  <a:pt x="10776093" y="1205842"/>
                  <a:pt x="10833457" y="1220069"/>
                  <a:pt x="10818360" y="1230741"/>
                </a:cubicBezTo>
                <a:cubicBezTo>
                  <a:pt x="10748920" y="1269868"/>
                  <a:pt x="10875724" y="1365909"/>
                  <a:pt x="10791190" y="1365909"/>
                </a:cubicBezTo>
                <a:cubicBezTo>
                  <a:pt x="10652309" y="1365909"/>
                  <a:pt x="10576830" y="1536647"/>
                  <a:pt x="10443988" y="1540204"/>
                </a:cubicBezTo>
                <a:cubicBezTo>
                  <a:pt x="10422854" y="1540204"/>
                  <a:pt x="10413797" y="1572219"/>
                  <a:pt x="10413797" y="1597117"/>
                </a:cubicBezTo>
                <a:cubicBezTo>
                  <a:pt x="10413797" y="1629132"/>
                  <a:pt x="10434930" y="1632688"/>
                  <a:pt x="10456064" y="1636245"/>
                </a:cubicBezTo>
                <a:cubicBezTo>
                  <a:pt x="10489275" y="1639802"/>
                  <a:pt x="10525504" y="1597117"/>
                  <a:pt x="10567772" y="1657587"/>
                </a:cubicBezTo>
                <a:cubicBezTo>
                  <a:pt x="10489275" y="1693158"/>
                  <a:pt x="10407758" y="1728729"/>
                  <a:pt x="10410777" y="1849668"/>
                </a:cubicBezTo>
                <a:cubicBezTo>
                  <a:pt x="10410777" y="1881683"/>
                  <a:pt x="10377566" y="1895910"/>
                  <a:pt x="10353413" y="1903025"/>
                </a:cubicBezTo>
                <a:cubicBezTo>
                  <a:pt x="10311146" y="1917252"/>
                  <a:pt x="10277935" y="1938595"/>
                  <a:pt x="10253782" y="1984836"/>
                </a:cubicBezTo>
                <a:cubicBezTo>
                  <a:pt x="10253782" y="1995507"/>
                  <a:pt x="10253782" y="2002622"/>
                  <a:pt x="10253782" y="2013292"/>
                </a:cubicBezTo>
                <a:cubicBezTo>
                  <a:pt x="10259820" y="2123562"/>
                  <a:pt x="10320202" y="2120004"/>
                  <a:pt x="10386624" y="2102219"/>
                </a:cubicBezTo>
                <a:cubicBezTo>
                  <a:pt x="10465122" y="2080877"/>
                  <a:pt x="10543619" y="2038192"/>
                  <a:pt x="10628156" y="2077320"/>
                </a:cubicBezTo>
                <a:cubicBezTo>
                  <a:pt x="10510408" y="2130676"/>
                  <a:pt x="10380586" y="2134233"/>
                  <a:pt x="10271896" y="2208931"/>
                </a:cubicBezTo>
                <a:cubicBezTo>
                  <a:pt x="10676462" y="2223159"/>
                  <a:pt x="11032720" y="1984836"/>
                  <a:pt x="11425208" y="1892353"/>
                </a:cubicBezTo>
                <a:cubicBezTo>
                  <a:pt x="11413131" y="1952823"/>
                  <a:pt x="11379920" y="1967051"/>
                  <a:pt x="11352748" y="1974165"/>
                </a:cubicBezTo>
                <a:cubicBezTo>
                  <a:pt x="11207830" y="2020407"/>
                  <a:pt x="11081026" y="2112891"/>
                  <a:pt x="10948184" y="2191146"/>
                </a:cubicBezTo>
                <a:cubicBezTo>
                  <a:pt x="10893840" y="2223159"/>
                  <a:pt x="10854590" y="2258731"/>
                  <a:pt x="10833457" y="2326314"/>
                </a:cubicBezTo>
                <a:cubicBezTo>
                  <a:pt x="10815342" y="2390340"/>
                  <a:pt x="10779112" y="2418796"/>
                  <a:pt x="10712690" y="2401012"/>
                </a:cubicBezTo>
                <a:cubicBezTo>
                  <a:pt x="10658346" y="2386784"/>
                  <a:pt x="10600982" y="2393898"/>
                  <a:pt x="10543619" y="2401012"/>
                </a:cubicBezTo>
                <a:cubicBezTo>
                  <a:pt x="10480218" y="2408126"/>
                  <a:pt x="10407758" y="2479267"/>
                  <a:pt x="10422854" y="2518395"/>
                </a:cubicBezTo>
                <a:cubicBezTo>
                  <a:pt x="10453044" y="2582422"/>
                  <a:pt x="10504370" y="2550408"/>
                  <a:pt x="10546639" y="2543294"/>
                </a:cubicBezTo>
                <a:cubicBezTo>
                  <a:pt x="10597964" y="2536181"/>
                  <a:pt x="10691556" y="2518395"/>
                  <a:pt x="10691556" y="2525509"/>
                </a:cubicBezTo>
                <a:cubicBezTo>
                  <a:pt x="10724768" y="2685576"/>
                  <a:pt x="10800246" y="2564636"/>
                  <a:pt x="10854590" y="2564636"/>
                </a:cubicBezTo>
                <a:cubicBezTo>
                  <a:pt x="10905916" y="2564636"/>
                  <a:pt x="10957241" y="2546851"/>
                  <a:pt x="11005548" y="2532623"/>
                </a:cubicBezTo>
                <a:cubicBezTo>
                  <a:pt x="11068949" y="2514837"/>
                  <a:pt x="11126312" y="2546851"/>
                  <a:pt x="11186696" y="2553965"/>
                </a:cubicBezTo>
                <a:cubicBezTo>
                  <a:pt x="11241040" y="2561080"/>
                  <a:pt x="11210850" y="2653563"/>
                  <a:pt x="11244060" y="2692689"/>
                </a:cubicBezTo>
                <a:cubicBezTo>
                  <a:pt x="11250097" y="2703362"/>
                  <a:pt x="11256136" y="2703362"/>
                  <a:pt x="11262174" y="2703362"/>
                </a:cubicBezTo>
                <a:cubicBezTo>
                  <a:pt x="11280289" y="2980812"/>
                  <a:pt x="11597299" y="2913227"/>
                  <a:pt x="11597299" y="2923898"/>
                </a:cubicBezTo>
                <a:cubicBezTo>
                  <a:pt x="11624471" y="2941684"/>
                  <a:pt x="11657682" y="2899000"/>
                  <a:pt x="11690892" y="2941684"/>
                </a:cubicBezTo>
                <a:cubicBezTo>
                  <a:pt x="11548993" y="3137322"/>
                  <a:pt x="11331614" y="3183563"/>
                  <a:pt x="11138390" y="3329402"/>
                </a:cubicBezTo>
                <a:cubicBezTo>
                  <a:pt x="11298403" y="3379202"/>
                  <a:pt x="11391998" y="3208463"/>
                  <a:pt x="11509744" y="3229805"/>
                </a:cubicBezTo>
                <a:cubicBezTo>
                  <a:pt x="11567107" y="3283162"/>
                  <a:pt x="11395016" y="3368530"/>
                  <a:pt x="11561068" y="3393429"/>
                </a:cubicBezTo>
                <a:cubicBezTo>
                  <a:pt x="11488610" y="3439672"/>
                  <a:pt x="11437284" y="3485914"/>
                  <a:pt x="11385959" y="3539269"/>
                </a:cubicBezTo>
                <a:cubicBezTo>
                  <a:pt x="11298403" y="3635309"/>
                  <a:pt x="11280289" y="3699337"/>
                  <a:pt x="11322556" y="3827390"/>
                </a:cubicBezTo>
                <a:cubicBezTo>
                  <a:pt x="11349730" y="3912759"/>
                  <a:pt x="11388978" y="3991015"/>
                  <a:pt x="11352748" y="4090612"/>
                </a:cubicBezTo>
                <a:cubicBezTo>
                  <a:pt x="11328595" y="4158196"/>
                  <a:pt x="11337653" y="4204438"/>
                  <a:pt x="11428226" y="4172424"/>
                </a:cubicBezTo>
                <a:cubicBezTo>
                  <a:pt x="11524840" y="4140411"/>
                  <a:pt x="11561068" y="4200882"/>
                  <a:pt x="11536915" y="4321821"/>
                </a:cubicBezTo>
                <a:cubicBezTo>
                  <a:pt x="11521821" y="4400076"/>
                  <a:pt x="11536915" y="4424975"/>
                  <a:pt x="11603338" y="4414305"/>
                </a:cubicBezTo>
                <a:cubicBezTo>
                  <a:pt x="11675796" y="4403633"/>
                  <a:pt x="11745236" y="4353835"/>
                  <a:pt x="11835811" y="4378734"/>
                </a:cubicBezTo>
                <a:cubicBezTo>
                  <a:pt x="11763352" y="4521016"/>
                  <a:pt x="11609374" y="4478331"/>
                  <a:pt x="11524840" y="4613499"/>
                </a:cubicBezTo>
                <a:cubicBezTo>
                  <a:pt x="11624471" y="4613499"/>
                  <a:pt x="11702969" y="4613499"/>
                  <a:pt x="11775427" y="4585042"/>
                </a:cubicBezTo>
                <a:cubicBezTo>
                  <a:pt x="11805619" y="4574373"/>
                  <a:pt x="11838830" y="4560144"/>
                  <a:pt x="11856944" y="4602828"/>
                </a:cubicBezTo>
                <a:cubicBezTo>
                  <a:pt x="11878080" y="4652628"/>
                  <a:pt x="11835811" y="4670412"/>
                  <a:pt x="11811658" y="4677526"/>
                </a:cubicBezTo>
                <a:cubicBezTo>
                  <a:pt x="11742216" y="4702425"/>
                  <a:pt x="11687874" y="4759339"/>
                  <a:pt x="11627490" y="4805580"/>
                </a:cubicBezTo>
                <a:cubicBezTo>
                  <a:pt x="11497668" y="4905177"/>
                  <a:pt x="11355767" y="4990547"/>
                  <a:pt x="11247078" y="5154171"/>
                </a:cubicBezTo>
                <a:cubicBezTo>
                  <a:pt x="11382940" y="5111487"/>
                  <a:pt x="11485590" y="5011889"/>
                  <a:pt x="11615414" y="4994104"/>
                </a:cubicBezTo>
                <a:cubicBezTo>
                  <a:pt x="11503704" y="5143500"/>
                  <a:pt x="11361806" y="5243097"/>
                  <a:pt x="11228964" y="5353367"/>
                </a:cubicBezTo>
                <a:cubicBezTo>
                  <a:pt x="11189714" y="5385379"/>
                  <a:pt x="11150466" y="5406721"/>
                  <a:pt x="11144428" y="5474306"/>
                </a:cubicBezTo>
                <a:cubicBezTo>
                  <a:pt x="11126312" y="5605917"/>
                  <a:pt x="11078008" y="5712629"/>
                  <a:pt x="10969318" y="5769542"/>
                </a:cubicBezTo>
                <a:cubicBezTo>
                  <a:pt x="10969318" y="5769542"/>
                  <a:pt x="10975356" y="5790884"/>
                  <a:pt x="10978374" y="5801555"/>
                </a:cubicBezTo>
                <a:cubicBezTo>
                  <a:pt x="11044797" y="5805112"/>
                  <a:pt x="11096122" y="5726858"/>
                  <a:pt x="11177639" y="5755314"/>
                </a:cubicBezTo>
                <a:cubicBezTo>
                  <a:pt x="11096122" y="5862025"/>
                  <a:pt x="11029702" y="5954508"/>
                  <a:pt x="10917992" y="6004307"/>
                </a:cubicBezTo>
                <a:cubicBezTo>
                  <a:pt x="10827418" y="6043434"/>
                  <a:pt x="10715710" y="6068335"/>
                  <a:pt x="10649289" y="6196388"/>
                </a:cubicBezTo>
                <a:cubicBezTo>
                  <a:pt x="10724768" y="6221287"/>
                  <a:pt x="10782132" y="6189274"/>
                  <a:pt x="10839496" y="6167932"/>
                </a:cubicBezTo>
                <a:cubicBezTo>
                  <a:pt x="10927050" y="6132361"/>
                  <a:pt x="11014605" y="6093234"/>
                  <a:pt x="11102160" y="6057663"/>
                </a:cubicBezTo>
                <a:cubicBezTo>
                  <a:pt x="11135372" y="6043434"/>
                  <a:pt x="11171600" y="6036320"/>
                  <a:pt x="11192734" y="6100347"/>
                </a:cubicBezTo>
                <a:cubicBezTo>
                  <a:pt x="11081026" y="6114575"/>
                  <a:pt x="11014605" y="6199945"/>
                  <a:pt x="10945164" y="6281757"/>
                </a:cubicBezTo>
                <a:cubicBezTo>
                  <a:pt x="10905916" y="6327999"/>
                  <a:pt x="10872705" y="6388469"/>
                  <a:pt x="10803265" y="6367127"/>
                </a:cubicBezTo>
                <a:cubicBezTo>
                  <a:pt x="10767036" y="6356456"/>
                  <a:pt x="10742882" y="6388469"/>
                  <a:pt x="10745901" y="6431153"/>
                </a:cubicBezTo>
                <a:cubicBezTo>
                  <a:pt x="10760998" y="6580550"/>
                  <a:pt x="10673442" y="6630349"/>
                  <a:pt x="10582868" y="6658805"/>
                </a:cubicBezTo>
                <a:cubicBezTo>
                  <a:pt x="10450026" y="6701489"/>
                  <a:pt x="10332280" y="6786859"/>
                  <a:pt x="10208496" y="6858000"/>
                </a:cubicBezTo>
                <a:lnTo>
                  <a:pt x="7272221" y="6858000"/>
                </a:lnTo>
                <a:lnTo>
                  <a:pt x="6362810" y="6858000"/>
                </a:lnTo>
                <a:lnTo>
                  <a:pt x="6139260" y="6858000"/>
                </a:lnTo>
                <a:lnTo>
                  <a:pt x="4282294" y="6858000"/>
                </a:lnTo>
                <a:lnTo>
                  <a:pt x="4114800" y="6858000"/>
                </a:lnTo>
                <a:lnTo>
                  <a:pt x="4038600" y="6858000"/>
                </a:lnTo>
                <a:lnTo>
                  <a:pt x="0" y="6858000"/>
                </a:lnTo>
                <a:close/>
              </a:path>
            </a:pathLst>
          </a:custGeom>
        </p:spPr>
      </p:pic>
      <p:sp>
        <p:nvSpPr>
          <p:cNvPr id="4" name="TextBox 3">
            <a:extLst>
              <a:ext uri="{FF2B5EF4-FFF2-40B4-BE49-F238E27FC236}">
                <a16:creationId xmlns:a16="http://schemas.microsoft.com/office/drawing/2014/main" id="{812123BD-0B60-B319-D667-7D4B05C420E8}"/>
              </a:ext>
            </a:extLst>
          </p:cNvPr>
          <p:cNvSpPr txBox="1"/>
          <p:nvPr/>
        </p:nvSpPr>
        <p:spPr>
          <a:xfrm>
            <a:off x="558800" y="609600"/>
            <a:ext cx="2712720" cy="1938992"/>
          </a:xfrm>
          <a:prstGeom prst="rect">
            <a:avLst/>
          </a:prstGeom>
          <a:solidFill>
            <a:schemeClr val="accent1"/>
          </a:solidFill>
        </p:spPr>
        <p:txBody>
          <a:bodyPr wrap="square" rtlCol="0">
            <a:spAutoFit/>
          </a:bodyPr>
          <a:lstStyle/>
          <a:p>
            <a:r>
              <a:rPr lang="en-US" sz="2400" dirty="0">
                <a:solidFill>
                  <a:schemeClr val="bg1"/>
                </a:solidFill>
              </a:rPr>
              <a:t>Raymond Williams </a:t>
            </a:r>
          </a:p>
          <a:p>
            <a:endParaRPr lang="en-US" sz="2400" dirty="0">
              <a:solidFill>
                <a:schemeClr val="bg1"/>
              </a:solidFill>
            </a:endParaRPr>
          </a:p>
          <a:p>
            <a:pPr algn="ctr"/>
            <a:r>
              <a:rPr lang="el-GR" sz="2400" dirty="0">
                <a:solidFill>
                  <a:schemeClr val="bg1"/>
                </a:solidFill>
              </a:rPr>
              <a:t>Η ανάλυση της κουλτούρας</a:t>
            </a:r>
            <a:endParaRPr lang="en-US" sz="2400" dirty="0">
              <a:solidFill>
                <a:schemeClr val="bg1"/>
              </a:solidFill>
            </a:endParaRPr>
          </a:p>
          <a:p>
            <a:endParaRPr lang="el-GR" sz="2400" dirty="0">
              <a:solidFill>
                <a:schemeClr val="bg1"/>
              </a:solidFill>
            </a:endParaRPr>
          </a:p>
        </p:txBody>
      </p:sp>
    </p:spTree>
    <p:extLst>
      <p:ext uri="{BB962C8B-B14F-4D97-AF65-F5344CB8AC3E}">
        <p14:creationId xmlns:p14="http://schemas.microsoft.com/office/powerpoint/2010/main" val="1323200949"/>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747</Words>
  <Application>Microsoft Office PowerPoint</Application>
  <PresentationFormat>Breitbild</PresentationFormat>
  <Paragraphs>60</Paragraphs>
  <Slides>17</Slides>
  <Notes>1</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17</vt:i4>
      </vt:variant>
    </vt:vector>
  </HeadingPairs>
  <TitlesOfParts>
    <vt:vector size="23" baseType="lpstr">
      <vt:lpstr>Aptos</vt:lpstr>
      <vt:lpstr>Aptos Display</vt:lpstr>
      <vt:lpstr>Arial</vt:lpstr>
      <vt:lpstr>Calibri</vt:lpstr>
      <vt:lpstr>Times New Roman</vt:lpstr>
      <vt:lpstr>Θέμα του 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George Poulados</dc:creator>
  <cp:lastModifiedBy>ich Berlino</cp:lastModifiedBy>
  <cp:revision>13</cp:revision>
  <dcterms:created xsi:type="dcterms:W3CDTF">2025-10-24T00:53:51Z</dcterms:created>
  <dcterms:modified xsi:type="dcterms:W3CDTF">2025-12-03T09:17:15Z</dcterms:modified>
</cp:coreProperties>
</file>