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0FAB8-E5B4-A169-D2F9-576F94BD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448" y="1534311"/>
            <a:ext cx="9132587" cy="2734820"/>
          </a:xfrm>
        </p:spPr>
        <p:txBody>
          <a:bodyPr/>
          <a:lstStyle/>
          <a:p>
            <a:r>
              <a:rPr lang="el-GR" sz="5300" dirty="0"/>
              <a:t>ΥΠΟΚΟΥΛΤΟΥΡΑ ΣΚΕΙΤΜΠΟΡΝΤ ΣΤΟ ΚΡΑΣΝΟΝΤΑΡ</a:t>
            </a:r>
            <a:endParaRPr lang="ru-US" sz="5300" dirty="0"/>
          </a:p>
        </p:txBody>
      </p:sp>
    </p:spTree>
    <p:extLst>
      <p:ext uri="{BB962C8B-B14F-4D97-AF65-F5344CB8AC3E}">
        <p14:creationId xmlns:p14="http://schemas.microsoft.com/office/powerpoint/2010/main" val="17255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CD56433-34C4-27C8-B65A-98D2F8C6A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339638"/>
            <a:ext cx="3855720" cy="2766237"/>
          </a:xfrm>
        </p:spPr>
        <p:txBody>
          <a:bodyPr>
            <a:noAutofit/>
          </a:bodyPr>
          <a:lstStyle/>
          <a:p>
            <a:r>
              <a:rPr lang="el-GR" sz="2700" dirty="0"/>
              <a:t>Το σκέιτμπορντ έχει γίνει πολύ δημοφιλές τα τελευταία 10 χρόνια στο </a:t>
            </a:r>
            <a:r>
              <a:rPr lang="el-GR" sz="2700" dirty="0" err="1"/>
              <a:t>Κρασνοντάρ</a:t>
            </a:r>
            <a:r>
              <a:rPr lang="el-GR" sz="2700" dirty="0"/>
              <a:t>.  Στις 21 Ιουνίου, </a:t>
            </a:r>
            <a:r>
              <a:rPr lang="en-US" sz="2700" dirty="0"/>
              <a:t>Go Skateboarding Day, </a:t>
            </a:r>
            <a:r>
              <a:rPr lang="el-GR" sz="2700" dirty="0"/>
              <a:t>οι δρόμοι γεμίζουν με </a:t>
            </a:r>
            <a:r>
              <a:rPr lang="en-US" sz="2700" dirty="0"/>
              <a:t>skaters</a:t>
            </a:r>
            <a:endParaRPr lang="ru-US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13C2B-23C0-FD11-5A61-8DD19941FD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917" r="2391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D392F1-84A5-3914-F225-473BA3B9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700"/>
            <a:ext cx="5041900" cy="3289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0DE9A3-0B03-5AA7-6F8E-B08DFF8E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33"/>
            <a:ext cx="3160233" cy="3528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D206D-6269-E1ED-595E-DA7939ABFE7D}"/>
              </a:ext>
            </a:extLst>
          </p:cNvPr>
          <p:cNvSpPr txBox="1"/>
          <p:nvPr/>
        </p:nvSpPr>
        <p:spPr>
          <a:xfrm>
            <a:off x="3422274" y="276947"/>
            <a:ext cx="737866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Υπάρχουν περισσότερα από 15 πάρκα στο </a:t>
            </a:r>
            <a:r>
              <a:rPr lang="el-GR" sz="3500" dirty="0" err="1">
                <a:latin typeface="Browallia New" panose="020B0604020202020204" pitchFamily="34" charset="0"/>
                <a:cs typeface="Browallia New" panose="020B0604020202020204" pitchFamily="34" charset="0"/>
              </a:rPr>
              <a:t>Κρασνοντάρ</a:t>
            </a:r>
            <a:r>
              <a:rPr lang="el-GR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.  Φημίζεται για ένα από τα μεγαλύτερα πάρκα της Ρωσίας.</a:t>
            </a:r>
          </a:p>
          <a:p>
            <a:r>
              <a:rPr lang="el-GR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Το </a:t>
            </a:r>
            <a:r>
              <a:rPr lang="en-US" sz="3500" dirty="0" err="1">
                <a:latin typeface="Browallia New" panose="020B0604020202020204" pitchFamily="34" charset="0"/>
                <a:cs typeface="Browallia New" panose="020B0604020202020204" pitchFamily="34" charset="0"/>
              </a:rPr>
              <a:t>Galitsky</a:t>
            </a:r>
            <a:r>
              <a:rPr lang="en-US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 Park </a:t>
            </a:r>
            <a:r>
              <a:rPr lang="el-GR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διαθέτει επίσης ένα </a:t>
            </a:r>
            <a:r>
              <a:rPr lang="en-US" sz="3500" dirty="0">
                <a:latin typeface="Browallia New" panose="020B0604020202020204" pitchFamily="34" charset="0"/>
                <a:cs typeface="Browallia New" panose="020B0604020202020204" pitchFamily="34" charset="0"/>
              </a:rPr>
              <a:t>skate park.</a:t>
            </a:r>
            <a:endParaRPr lang="ru-US" sz="3500" dirty="0">
              <a:latin typeface="Browallia New" panose="020B0604020202020204" pitchFamily="34" charset="0"/>
              <a:cs typeface="Browallia New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E560A3-5C29-64CE-EBE8-2F58FF215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84" y="2808146"/>
            <a:ext cx="4135151" cy="27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4D704-E060-4F74-8B03-83631C7F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04DA6E-2A2C-D168-F35B-211D6AAB2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8" r="16703" b="-1"/>
          <a:stretch/>
        </p:blipFill>
        <p:spPr>
          <a:xfrm>
            <a:off x="643468" y="643467"/>
            <a:ext cx="4012522" cy="5571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A8C315-F6BC-1854-5171-3320838CA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7" r="13642" b="-2"/>
          <a:stretch/>
        </p:blipFill>
        <p:spPr>
          <a:xfrm>
            <a:off x="4974336" y="643466"/>
            <a:ext cx="65741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AD34-CEDE-AEA2-16B2-666DC78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799"/>
            <a:ext cx="3855720" cy="4537953"/>
          </a:xfrm>
        </p:spPr>
        <p:txBody>
          <a:bodyPr>
            <a:normAutofit fontScale="90000"/>
          </a:bodyPr>
          <a:lstStyle/>
          <a:p>
            <a:r>
              <a:rPr lang="el-GR" dirty="0"/>
              <a:t>Πανρωσικό φεστιβάλ πραγματοποιεί</a:t>
            </a:r>
            <a:br>
              <a:rPr lang="el-GR" dirty="0"/>
            </a:br>
            <a:r>
              <a:rPr lang="el-GR" dirty="0"/>
              <a:t>ται στην πόλη μας.  </a:t>
            </a:r>
            <a:br>
              <a:rPr lang="el-GR" dirty="0"/>
            </a:br>
            <a:r>
              <a:rPr lang="el-GR" dirty="0"/>
              <a:t>Στο πάρκο δίπλα στο πανεπιστήμιο.</a:t>
            </a:r>
            <a:endParaRPr lang="ru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031B00-13B9-379A-8AB3-A6BCF5F212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175" r="1717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564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Browallia New</vt:lpstr>
      <vt:lpstr>Franklin Gothic Book</vt:lpstr>
      <vt:lpstr>Уголки</vt:lpstr>
      <vt:lpstr>ΥΠΟΚΟΥΛΤΟΥΡΑ ΣΚΕΙΤΜΠΟΡΝΤ ΣΤΟ ΚΡΑΣΝΟΝΤΑΡ</vt:lpstr>
      <vt:lpstr>Презентация PowerPoint</vt:lpstr>
      <vt:lpstr>Презентация PowerPoint</vt:lpstr>
      <vt:lpstr>Презентация PowerPoint</vt:lpstr>
      <vt:lpstr>Πανρωσικό φεστιβάλ πραγματοποιεί ται στην πόλη μας.   Στο πάρκο δίπλα στο πανεπιστήμιο.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Υποκουλτούρα σκέιτμπορντ στο Κρασνοντάρ</dc:title>
  <dc:creator>Вячеслав Чеуж</dc:creator>
  <cp:lastModifiedBy>User</cp:lastModifiedBy>
  <cp:revision>3</cp:revision>
  <dcterms:created xsi:type="dcterms:W3CDTF">2023-05-17T11:42:05Z</dcterms:created>
  <dcterms:modified xsi:type="dcterms:W3CDTF">2023-05-18T18:39:49Z</dcterms:modified>
</cp:coreProperties>
</file>