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3" r:id="rId5"/>
    <p:sldId id="259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98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1D3C13-C20E-47C1-BBAE-2577BFC93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784013B-EDC4-44CF-B217-45A3B93B9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B7AA26F-9798-4BA0-8177-D2561F9D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9D33CB-7DE1-4BD1-8054-47885ADD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C9BDAE-1BE3-434E-A9EF-54E8CF4B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427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0CCFD0-72F5-4F82-AC90-A1F48391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7547A73-8846-491C-A543-2C71ACCA9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08FDDD-2B97-40C2-98C2-58C17C75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23CDA0-3B73-40BB-98CE-06945351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10BFE39-FE8D-4C80-A150-24979BD6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00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EAD7251-F2B1-426B-B503-98CF976C5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6E7DADD-A155-4FF6-A79F-BFCB0D08C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05A1D05-022B-4864-9449-BB75C4A1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34516E4-DFE0-448E-A694-D79BAEA02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63F0D4-3906-432F-96CD-EB575E05B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200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DADDBE-6992-47EF-A65C-12F49F6E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37EE58-2100-4340-8C5F-73ED896E8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A4D4488-A7FE-4254-B104-2E34B09D4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E2E60A3-8B12-4F67-BF4B-C333F1F5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92A6AB-24BF-4239-B1AE-569FDDBBA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639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672CB4-E6B4-463D-9972-487720279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3242769-8637-4F45-B69B-2A0D99F50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CCE79C-3712-4D0A-BC1B-3F703D840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7114F0-702B-4173-8FE5-2A0FC33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B25137-2BAA-4F5C-A8CC-ED73E5AC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65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471C90-F2A1-4F6E-89E3-87E1E0132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1E1FD6-BF31-43A6-B5CA-703B280F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C74F89E-726B-4D66-9792-1355A7E02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D64FC37-96FC-4CE3-8B4C-4E96B474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9558853-BBFA-475E-A71A-62642213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2E075DF-2C63-4F81-9EEE-F8DCE98F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786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A2C6D9-7E82-4D48-B02C-4CFA6FE79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2A78BA-2A5C-4BE8-9744-B415400E8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F1C017E-E275-473E-8C53-9866047E5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02F67BA-CD91-4E5A-A1D3-2A7674788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B0A6334-EE2A-45A8-ACD4-2F627AEA9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0A4B8A0-B1EF-433E-AB9A-27192650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215EE12-4331-4D63-9F45-B925A638A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9309E6C-46E2-41FA-844E-DF91A9BD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296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134B10-70F1-409C-8576-691328ACB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0F3FD53-036C-448C-BA4B-59E4C435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408AC8F-73FD-4314-8B90-7A6DEB6D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D2E8741-3F9C-4183-BC6B-CA2E65025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636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04C7DC5-AC5C-4AF7-A7E5-E40B9A013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EE83B05-2E6B-4E44-AAFC-E57A14DB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C2D0677-B42A-4C1A-B07D-C7A4D20B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194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26A299-07D4-4566-A0FA-F675C5CFF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B37DA9-2D86-4C42-B69B-305D789E4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93A0AA6-D435-4890-89FE-E329DC72F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A29E4E1-D677-4C8C-8524-C208C0E7E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9EDDB24-8BC6-49EA-A12D-91F5A4B5C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901C4EF-80C3-467B-9664-10AED957D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402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C1EC83-ADE3-4601-80ED-FE3EA73B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3FD1A27-6A93-4EAA-9352-F79D97A98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5E56ACB-F0FC-4CF7-BC05-EFA65B48E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4C2613D-6BB7-4C2F-849B-E3E12639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1A230B0-4D20-4712-831C-7D699CF0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65CDCE-24B1-4473-AB08-887208399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593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216BF52-CAC6-44D5-89AB-EE630436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F7B9C52-1FA4-4238-87C4-247B8423C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B23824-3C32-4206-A8ED-31BEAE811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5572B-C220-49B1-95DE-98E446AD4C8B}" type="datetimeFigureOut">
              <a:rPr lang="el-GR" smtClean="0"/>
              <a:t>23/3/2021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778999-F29B-474C-9304-56FC57286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4D99A3D-0683-435B-8C61-E6CE0F050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61DBE-817B-4988-AE50-44C4A80E1D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910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CDC5E9-D90B-43D6-8709-176EE533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Fryderyk François Chopin</a:t>
            </a:r>
            <a:br>
              <a:rPr lang="pl-PL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</a:br>
            <a:r>
              <a:rPr lang="pl-PL" sz="3600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(1810 – 1849)</a:t>
            </a:r>
            <a:br>
              <a:rPr lang="pl-PL" sz="3600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</a:br>
            <a:r>
              <a:rPr lang="pl-PL" sz="3600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poeta fortepianu</a:t>
            </a:r>
            <a:endParaRPr lang="el-GR" b="1" spc="17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The Life of Chopin | Classics for Kids | WQXR">
            <a:extLst>
              <a:ext uri="{FF2B5EF4-FFF2-40B4-BE49-F238E27FC236}">
                <a16:creationId xmlns:a16="http://schemas.microsoft.com/office/drawing/2014/main" id="{F2A28D4A-282E-4844-A6D6-8C0894F41F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19" y="1690688"/>
            <a:ext cx="3522092" cy="470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0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1796C1-3CCF-484B-B5A3-6B4C9C08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600" b="1" spc="100" dirty="0">
                <a:solidFill>
                  <a:schemeClr val="accent1">
                    <a:lumMod val="75000"/>
                  </a:schemeClr>
                </a:solidFill>
              </a:rPr>
              <a:t>Ρομαντισμός στη μουσική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B4E362-6FF3-435A-82C4-BBB3C3298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b="1" dirty="0">
                <a:solidFill>
                  <a:srgbClr val="FF0000"/>
                </a:solidFill>
              </a:rPr>
              <a:t>19ος αιώνας</a:t>
            </a:r>
            <a:r>
              <a:rPr lang="pl-PL" sz="3200" b="1" dirty="0">
                <a:solidFill>
                  <a:srgbClr val="FF0000"/>
                </a:solidFill>
              </a:rPr>
              <a:t> </a:t>
            </a:r>
            <a:endParaRPr lang="el-GR" dirty="0"/>
          </a:p>
          <a:p>
            <a:pPr marL="0" indent="0">
              <a:buNone/>
            </a:pPr>
            <a:r>
              <a:rPr lang="el-GR" b="1" dirty="0"/>
              <a:t>Χαρακτηριστικά</a:t>
            </a:r>
            <a:r>
              <a:rPr lang="el-GR" dirty="0"/>
              <a:t> (παρόμοια με τη λογοτεχνία)</a:t>
            </a:r>
          </a:p>
          <a:p>
            <a:r>
              <a:rPr lang="el-GR" dirty="0"/>
              <a:t>Ατομική έκφραση, χαλάρωση μουσικής φόρμας</a:t>
            </a:r>
          </a:p>
          <a:p>
            <a:r>
              <a:rPr lang="el-GR" dirty="0"/>
              <a:t>Συναισθηματικός κόσμος, ανεκπλήρωτος έρωτας (Σούμπερτ)</a:t>
            </a:r>
          </a:p>
          <a:p>
            <a:r>
              <a:rPr lang="el-GR" dirty="0"/>
              <a:t>Φαντασία </a:t>
            </a:r>
          </a:p>
          <a:p>
            <a:r>
              <a:rPr lang="el-GR" dirty="0"/>
              <a:t>Εθνικός χαρακτήρας      λαϊκή παράδοση (Σοπέν),</a:t>
            </a:r>
            <a:r>
              <a:rPr lang="de-DE" dirty="0"/>
              <a:t> </a:t>
            </a:r>
            <a:r>
              <a:rPr lang="el-GR" dirty="0"/>
              <a:t>μυθολογία (Βάγκνερ)</a:t>
            </a:r>
            <a:endParaRPr lang="pl-PL" dirty="0"/>
          </a:p>
          <a:p>
            <a:r>
              <a:rPr lang="el-GR" dirty="0"/>
              <a:t>Άλλοι συνθέτες: </a:t>
            </a:r>
            <a:r>
              <a:rPr lang="el-GR" dirty="0" err="1"/>
              <a:t>Μπετόβεν</a:t>
            </a:r>
            <a:r>
              <a:rPr lang="el-GR" dirty="0"/>
              <a:t>, </a:t>
            </a:r>
            <a:r>
              <a:rPr lang="el-GR" dirty="0" err="1"/>
              <a:t>Λιστ</a:t>
            </a:r>
            <a:r>
              <a:rPr lang="el-GR" dirty="0"/>
              <a:t>, </a:t>
            </a:r>
            <a:r>
              <a:rPr lang="el-GR" dirty="0" err="1"/>
              <a:t>Σούμαν</a:t>
            </a:r>
            <a:r>
              <a:rPr lang="el-GR" dirty="0"/>
              <a:t>, </a:t>
            </a:r>
            <a:r>
              <a:rPr lang="el-GR" dirty="0" err="1"/>
              <a:t>Μέντελσον</a:t>
            </a:r>
            <a:r>
              <a:rPr lang="el-GR" dirty="0"/>
              <a:t>, </a:t>
            </a:r>
            <a:r>
              <a:rPr lang="el-GR" dirty="0" err="1"/>
              <a:t>Μπερλιόζ</a:t>
            </a:r>
            <a:r>
              <a:rPr lang="el-GR" dirty="0"/>
              <a:t>, </a:t>
            </a:r>
            <a:r>
              <a:rPr lang="el-GR" dirty="0" err="1"/>
              <a:t>Ντβόζακ</a:t>
            </a:r>
            <a:r>
              <a:rPr lang="el-GR" dirty="0"/>
              <a:t>, </a:t>
            </a:r>
            <a:r>
              <a:rPr lang="el-GR" dirty="0" err="1"/>
              <a:t>Σμέτανα</a:t>
            </a:r>
            <a:r>
              <a:rPr lang="el-GR" dirty="0"/>
              <a:t>, </a:t>
            </a:r>
            <a:r>
              <a:rPr lang="pl-PL" dirty="0"/>
              <a:t>T</a:t>
            </a:r>
            <a:r>
              <a:rPr lang="el-GR"/>
              <a:t>σαϊκόφσκι</a:t>
            </a:r>
            <a:endParaRPr lang="el-GR" dirty="0"/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BCD67BFD-604D-43CB-BC1D-28154E970ECD}"/>
              </a:ext>
            </a:extLst>
          </p:cNvPr>
          <p:cNvCxnSpPr>
            <a:cxnSpLocks/>
          </p:cNvCxnSpPr>
          <p:nvPr/>
        </p:nvCxnSpPr>
        <p:spPr>
          <a:xfrm>
            <a:off x="4154749" y="4465467"/>
            <a:ext cx="337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24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1796C1-3CCF-484B-B5A3-6B4C9C08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600" b="1" spc="100" dirty="0">
                <a:solidFill>
                  <a:schemeClr val="accent1">
                    <a:lumMod val="75000"/>
                  </a:schemeClr>
                </a:solidFill>
              </a:rPr>
              <a:t>Τα χρόνια στην Πολωνία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B4E362-6FF3-435A-82C4-BBB3C3298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Γεννήθηκε στη </a:t>
            </a:r>
            <a:r>
              <a:rPr lang="pl-PL" dirty="0"/>
              <a:t>Żelazowa Wola </a:t>
            </a:r>
          </a:p>
          <a:p>
            <a:r>
              <a:rPr lang="el-GR" dirty="0"/>
              <a:t>Παιδικά και νεανικά χρόνια στη Βαρσοβία</a:t>
            </a:r>
          </a:p>
          <a:p>
            <a:r>
              <a:rPr lang="el-GR" dirty="0"/>
              <a:t>Η μητέρα του (Πολωνή) έπαιζε πιάνο και ο πατέρας του (Γάλλος) φλάουτο και βιολί. </a:t>
            </a:r>
          </a:p>
          <a:p>
            <a:r>
              <a:rPr lang="el-GR" b="1" dirty="0"/>
              <a:t>Σε ηλικία 5 ετών </a:t>
            </a:r>
            <a:r>
              <a:rPr lang="el-GR" dirty="0"/>
              <a:t>πρώτα μαθήματα πιάνου</a:t>
            </a:r>
          </a:p>
          <a:p>
            <a:r>
              <a:rPr lang="el-GR" b="1" dirty="0"/>
              <a:t>Σε ηλικία 7 ετών </a:t>
            </a:r>
            <a:r>
              <a:rPr lang="el-GR" dirty="0"/>
              <a:t>πρώτες συνθέσεις (</a:t>
            </a:r>
            <a:r>
              <a:rPr lang="pl-PL" dirty="0"/>
              <a:t>polonezy)</a:t>
            </a:r>
            <a:endParaRPr lang="el-GR" dirty="0"/>
          </a:p>
          <a:p>
            <a:r>
              <a:rPr lang="pl-PL" b="1" dirty="0"/>
              <a:t>1818 </a:t>
            </a:r>
            <a:r>
              <a:rPr lang="el-GR" dirty="0"/>
              <a:t>πρώτο ρεσιτάλ</a:t>
            </a:r>
            <a:endParaRPr lang="el-GR" b="1" dirty="0"/>
          </a:p>
          <a:p>
            <a:r>
              <a:rPr lang="el-GR" b="1" dirty="0"/>
              <a:t>1823-1826 </a:t>
            </a:r>
            <a:r>
              <a:rPr lang="el-GR" dirty="0" err="1"/>
              <a:t>λυκειακά</a:t>
            </a:r>
            <a:r>
              <a:rPr lang="el-GR" dirty="0"/>
              <a:t> χρόνια και ταξίδια</a:t>
            </a:r>
          </a:p>
          <a:p>
            <a:r>
              <a:rPr lang="el-GR" b="1" dirty="0"/>
              <a:t>1826-1829</a:t>
            </a:r>
            <a:r>
              <a:rPr lang="el-GR" dirty="0"/>
              <a:t> σπουδές στη Μουσική Ακαδημία Βαρσοβίας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79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1796C1-3CCF-484B-B5A3-6B4C9C08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600" b="1" spc="100" dirty="0">
                <a:solidFill>
                  <a:schemeClr val="accent1">
                    <a:lumMod val="75000"/>
                  </a:schemeClr>
                </a:solidFill>
              </a:rPr>
              <a:t>Τα χρόνια στη Γαλλία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B4E362-6FF3-435A-82C4-BBB3C3298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1830 </a:t>
            </a:r>
            <a:r>
              <a:rPr lang="el-GR" dirty="0"/>
              <a:t>εγκαταλείπει την Πολωνία και εγκαθίσταται στο Παρίσι</a:t>
            </a:r>
            <a:endParaRPr lang="pl-PL" b="1" dirty="0"/>
          </a:p>
          <a:p>
            <a:r>
              <a:rPr lang="el-GR" dirty="0"/>
              <a:t>Ρεσιτάλ και μαθήματα πιάνου</a:t>
            </a:r>
          </a:p>
          <a:p>
            <a:r>
              <a:rPr lang="el-GR" b="1" dirty="0"/>
              <a:t>1835 </a:t>
            </a:r>
            <a:r>
              <a:rPr lang="el-GR" dirty="0"/>
              <a:t>αφοσιώνεται στη σύνθεση</a:t>
            </a:r>
            <a:endParaRPr lang="el-GR" b="1" dirty="0"/>
          </a:p>
          <a:p>
            <a:r>
              <a:rPr lang="el-GR" b="1" dirty="0"/>
              <a:t>1836 </a:t>
            </a:r>
            <a:r>
              <a:rPr lang="el-GR" dirty="0"/>
              <a:t>φυματίωση</a:t>
            </a:r>
          </a:p>
          <a:p>
            <a:r>
              <a:rPr lang="el-GR" b="1" dirty="0"/>
              <a:t>1837-1839 </a:t>
            </a:r>
            <a:r>
              <a:rPr lang="el-GR" dirty="0"/>
              <a:t>σχέση με </a:t>
            </a:r>
            <a:r>
              <a:rPr lang="pl-PL" dirty="0"/>
              <a:t>George Sand</a:t>
            </a:r>
            <a:endParaRPr lang="el-GR" dirty="0"/>
          </a:p>
          <a:p>
            <a:r>
              <a:rPr lang="pl-PL" b="1" dirty="0"/>
              <a:t>1848 </a:t>
            </a:r>
            <a:r>
              <a:rPr lang="el-GR" dirty="0"/>
              <a:t>ταξίδι στη Σκοτία και τελευταίο ρεσιτάλ</a:t>
            </a:r>
            <a:endParaRPr lang="el-GR" b="1" dirty="0"/>
          </a:p>
          <a:p>
            <a:r>
              <a:rPr lang="el-GR" b="1" dirty="0"/>
              <a:t>1849 </a:t>
            </a:r>
            <a:r>
              <a:rPr lang="el-GR" dirty="0"/>
              <a:t>θάνατος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551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A51496-CCE3-4B65-9656-468332F1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Συνθέσεις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C8F7A8-DEB9-4F76-A50A-D311C9285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3 περίοδοι</a:t>
            </a:r>
          </a:p>
          <a:p>
            <a:pPr marL="0" indent="0">
              <a:buNone/>
            </a:pPr>
            <a:r>
              <a:rPr lang="el-GR" b="1" dirty="0"/>
              <a:t>Ως το 1830 </a:t>
            </a:r>
            <a:r>
              <a:rPr lang="el-GR" dirty="0"/>
              <a:t>πρώιμα έργα</a:t>
            </a:r>
            <a:r>
              <a:rPr lang="pl-PL" dirty="0"/>
              <a:t>:</a:t>
            </a:r>
            <a:r>
              <a:rPr lang="el-GR" dirty="0"/>
              <a:t> επιρροές από τη λαϊκή μουσική (</a:t>
            </a:r>
            <a:r>
              <a:rPr lang="de-DE" dirty="0" err="1"/>
              <a:t>ma</a:t>
            </a:r>
            <a:r>
              <a:rPr lang="pl-PL" dirty="0" err="1"/>
              <a:t>zurek</a:t>
            </a:r>
            <a:r>
              <a:rPr lang="pl-PL" dirty="0"/>
              <a:t>, polonez) </a:t>
            </a:r>
            <a:r>
              <a:rPr lang="el-GR" dirty="0"/>
              <a:t>και τον ρομαντισμό</a:t>
            </a:r>
          </a:p>
          <a:p>
            <a:pPr marL="0" indent="0">
              <a:buNone/>
            </a:pPr>
            <a:r>
              <a:rPr lang="el-GR" b="1" dirty="0"/>
              <a:t>1831-1839</a:t>
            </a:r>
            <a:r>
              <a:rPr lang="pl-PL" dirty="0"/>
              <a:t> </a:t>
            </a:r>
            <a:r>
              <a:rPr lang="el-GR" dirty="0"/>
              <a:t> ώριμη περίοδος: αποκρυσταλλώνεται το στυλ, νέα προσέγγιση στην τεχνική: σκέρτσο, μπαλάντα, νυχτερινά</a:t>
            </a:r>
          </a:p>
          <a:p>
            <a:pPr marL="0" indent="0">
              <a:buNone/>
            </a:pPr>
            <a:r>
              <a:rPr lang="el-GR" b="1" dirty="0"/>
              <a:t>1840-184</a:t>
            </a:r>
            <a:r>
              <a:rPr lang="pl-PL" b="1" dirty="0"/>
              <a:t>9</a:t>
            </a:r>
            <a:r>
              <a:rPr lang="el-GR" b="1" dirty="0"/>
              <a:t> </a:t>
            </a:r>
            <a:r>
              <a:rPr lang="el-GR" dirty="0"/>
              <a:t>όψιμη περίοδος: σύνθετοι κύκλοι έργων</a:t>
            </a:r>
            <a:r>
              <a:rPr lang="pl-PL" dirty="0"/>
              <a:t> (</a:t>
            </a:r>
            <a:r>
              <a:rPr lang="el-GR" dirty="0"/>
              <a:t>σονάτες, σκέρτσα)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67559858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222</Words>
  <Application>Microsoft Office PowerPoint</Application>
  <PresentationFormat>Ευρεία οθόνη</PresentationFormat>
  <Paragraphs>31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Broadway</vt:lpstr>
      <vt:lpstr>Calibri</vt:lpstr>
      <vt:lpstr>Calibri Light</vt:lpstr>
      <vt:lpstr>Θέμα του Office</vt:lpstr>
      <vt:lpstr>Fryderyk François Chopin (1810 – 1849) poeta fortepianu</vt:lpstr>
      <vt:lpstr>Ρομαντισμός στη μουσική</vt:lpstr>
      <vt:lpstr>Τα χρόνια στην Πολωνία</vt:lpstr>
      <vt:lpstr>Τα χρόνια στη Γαλλία</vt:lpstr>
      <vt:lpstr>Συνθέσεις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Konopnicka (1842 – 1910)</dc:title>
  <dc:creator>Aναστασία Χατζηγιαννίδη</dc:creator>
  <cp:lastModifiedBy>Aναστασία Χατζηγιαννίδη</cp:lastModifiedBy>
  <cp:revision>30</cp:revision>
  <dcterms:created xsi:type="dcterms:W3CDTF">2020-04-24T04:14:41Z</dcterms:created>
  <dcterms:modified xsi:type="dcterms:W3CDTF">2021-03-23T05:25:27Z</dcterms:modified>
</cp:coreProperties>
</file>