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B6710B-DBE9-4325-A7AE-CA386C9AF3F7}" v="37" dt="2023-01-07T19:42:58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1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1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6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57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4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8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71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1/12/2023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665BB5-4313-5C17-678B-CCD57AE28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μεταβαλλομενοσ ρολοσ της κινασ στην διεθνη σκηνη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9A7F09E-A6B8-A448-0D67-1478A2D2A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«</a:t>
            </a:r>
            <a:r>
              <a:rPr lang="en-US" dirty="0"/>
              <a:t>BELT AND ROAD INITIATIVE</a:t>
            </a:r>
            <a:r>
              <a:rPr lang="el-GR" dirty="0"/>
              <a:t>» ΣΤΗΝ ΑΦΡΙΚΗ</a:t>
            </a:r>
          </a:p>
        </p:txBody>
      </p:sp>
    </p:spTree>
    <p:extLst>
      <p:ext uri="{BB962C8B-B14F-4D97-AF65-F5344CB8AC3E}">
        <p14:creationId xmlns:p14="http://schemas.microsoft.com/office/powerpoint/2010/main" val="4192929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1DF73-0D87-C7A2-A0A7-DE6F0830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Σας ευχαριστω πολυ για την προσοχη σας!</a:t>
            </a:r>
          </a:p>
        </p:txBody>
      </p:sp>
    </p:spTree>
    <p:extLst>
      <p:ext uri="{BB962C8B-B14F-4D97-AF65-F5344CB8AC3E}">
        <p14:creationId xmlns:p14="http://schemas.microsoft.com/office/powerpoint/2010/main" val="244977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30F58E-9C71-C43D-431F-BABAF988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7151E0-BF2A-8313-B25D-A233E098A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Πολυ-πολικό διεθνές σύστημα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Άνοδος Κίνας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Επιθετική εξωτερική οικονομική πολιτική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«Β</a:t>
            </a:r>
            <a:r>
              <a:rPr lang="en-US" dirty="0"/>
              <a:t>RI</a:t>
            </a:r>
            <a:r>
              <a:rPr lang="el-GR" dirty="0"/>
              <a:t>»- κεντροανατολική Αφρική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795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2EE6F8-F538-750C-7F9F-0DD5DBDA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ΑΡΧΗ ΤΗΣ ΑΝΟΔΟΥ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49693A-EDB9-9604-6AC1-058C833FA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Κατάρρευση ΕΣΣΔ- 10,4% ρυθμός ανάπτυξης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2009- δεύτερη μεγαλύτερη οικονομία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Συναλλαγματικό απόθεμα- 3 δις δολάρια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Κρίσεις 1998 και 2008- ελάχιστες συνέπειες</a:t>
            </a:r>
          </a:p>
        </p:txBody>
      </p:sp>
    </p:spTree>
    <p:extLst>
      <p:ext uri="{BB962C8B-B14F-4D97-AF65-F5344CB8AC3E}">
        <p14:creationId xmlns:p14="http://schemas.microsoft.com/office/powerpoint/2010/main" val="273266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6EE319-7D92-F6D4-38F7-9A9A311D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</a:t>
            </a:r>
            <a:r>
              <a:rPr lang="en-US" dirty="0"/>
              <a:t>BRI</a:t>
            </a:r>
            <a:r>
              <a:rPr lang="el-GR" dirty="0"/>
              <a:t>»: Η ΔΗΜΙΟΥΡΓΙΑ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92F9B3-6FB9-C6DA-1281-C77C56E1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Η πρωτοβουλία αυτή είναι μια ιδέα που αποσκοπεί σε μια παγκόσμια ολοκλήρωση με ηγέτη την Κίνα. Ποιοί ήταν οι λόγοι όμως που οδήγησαν σε αυτή την ιδέα;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Μοντέλο «εκθετικής ανάπτυξης»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Παγκόσμια αμφισβήτηση πρωτοκαθεδρίας ΗΠΑ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Απόκτηση πολιτικής επιρροής </a:t>
            </a:r>
          </a:p>
        </p:txBody>
      </p:sp>
    </p:spTree>
    <p:extLst>
      <p:ext uri="{BB962C8B-B14F-4D97-AF65-F5344CB8AC3E}">
        <p14:creationId xmlns:p14="http://schemas.microsoft.com/office/powerpoint/2010/main" val="130936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D8C682-0B3D-9064-3C83-760DBD3A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ΣΤΡΟΦΗ ΣΤΗΝ ΑΦΡΙΚΗ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0EC7FB-BA20-B87B-B9F5-A152B0C69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Μεγαλύτερος εμπορικός εταίρος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Μη συμμετρικές εισαγωγές και εξαγωγές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Συγχωνεύσεις- εξαγορές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Εξορύξεις </a:t>
            </a:r>
            <a:r>
              <a:rPr lang="el-GR"/>
              <a:t>πόρων- υποδομές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064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4E2558-0130-F2D1-4E62-5998BD23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«Β</a:t>
            </a:r>
            <a:r>
              <a:rPr lang="en-US" dirty="0"/>
              <a:t>ri</a:t>
            </a:r>
            <a:r>
              <a:rPr lang="el-GR" dirty="0"/>
              <a:t>»</a:t>
            </a:r>
            <a:r>
              <a:rPr lang="en-US" dirty="0"/>
              <a:t> </a:t>
            </a:r>
            <a:r>
              <a:rPr lang="el-GR" dirty="0"/>
              <a:t>στην καρδια της Αφρικησ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A04771-4B15-4389-5455-0145A0D5C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Νιγηρία, Ζάμπια, Σουδάν, Τανζανία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2013- 61 δις σε επενδύσεις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Δανεισμός 53 δις δολάρια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Αντιδράσεις από αφρικανικές χώρες</a:t>
            </a:r>
          </a:p>
        </p:txBody>
      </p:sp>
    </p:spTree>
    <p:extLst>
      <p:ext uri="{BB962C8B-B14F-4D97-AF65-F5344CB8AC3E}">
        <p14:creationId xmlns:p14="http://schemas.microsoft.com/office/powerpoint/2010/main" val="192406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BED404-56ED-48CE-FFD3-7894A6B9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…Η ΣΥΝΕΧΕΙΑ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6EE2AB-8F7B-1C30-5BC0-BB15AFFE4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Ενεργειακή ασφάλεια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Στρατιωτικές τεχνολογίες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Μικροέμποροι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Υποδομές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61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BFC562-356B-E15F-8F0B-C3C07A9A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ΟΛΗ Η ΑΛΗΘΕΙΑ ΠΙΣΩ Απ</a:t>
            </a:r>
            <a:r>
              <a:rPr lang="en-US" dirty="0"/>
              <a:t>o </a:t>
            </a:r>
            <a:r>
              <a:rPr lang="el-GR" dirty="0"/>
              <a:t>ΤΟ «Β</a:t>
            </a:r>
            <a:r>
              <a:rPr lang="en-US" dirty="0"/>
              <a:t>RI</a:t>
            </a:r>
            <a:r>
              <a:rPr lang="el-GR" dirty="0"/>
              <a:t>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D18737-6DD5-3D15-72D6-C860BBAE9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Κίνδυνος χρεοκοπίας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Πολιτικές ακρότητες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Τοπική διαφθορά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Αφοπλιστική η κινεζική εξωτερική πολιτική </a:t>
            </a:r>
          </a:p>
        </p:txBody>
      </p:sp>
    </p:spTree>
    <p:extLst>
      <p:ext uri="{BB962C8B-B14F-4D97-AF65-F5344CB8AC3E}">
        <p14:creationId xmlns:p14="http://schemas.microsoft.com/office/powerpoint/2010/main" val="180799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D65120-2FF8-7ABC-D0FD-81AD9D402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ΣΥΜΠΕΡΑΣΜΑΤΑ-ΜΕΛΛΟΝΤΙΚΕΣ ΠΡΟΒΛΕΨΕΙΣ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E637E4-FD1F-4DD1-2F91-7E0F8720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Καμία ουσιαστική αντίδραση από ΗΠΑ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Μέχρι το 2027- 1,3 τρις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«Ψυχρή» στάση Ευρώπης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dirty="0"/>
              <a:t>Όροι σύμπνοιας λόγω κλιματικής αλλαγής</a:t>
            </a:r>
          </a:p>
          <a:p>
            <a:endParaRPr lang="el-G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010374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RightStep">
      <a:dk1>
        <a:srgbClr val="000000"/>
      </a:dk1>
      <a:lt1>
        <a:srgbClr val="FFFFFF"/>
      </a:lt1>
      <a:dk2>
        <a:srgbClr val="321C1D"/>
      </a:dk2>
      <a:lt2>
        <a:srgbClr val="F3F1F0"/>
      </a:lt2>
      <a:accent1>
        <a:srgbClr val="25AED2"/>
      </a:accent1>
      <a:accent2>
        <a:srgbClr val="175ED5"/>
      </a:accent2>
      <a:accent3>
        <a:srgbClr val="332BE7"/>
      </a:accent3>
      <a:accent4>
        <a:srgbClr val="6F17D5"/>
      </a:accent4>
      <a:accent5>
        <a:srgbClr val="D029E7"/>
      </a:accent5>
      <a:accent6>
        <a:srgbClr val="D5179D"/>
      </a:accent6>
      <a:hlink>
        <a:srgbClr val="BF5A3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211</Words>
  <Application>Microsoft Office PowerPoint</Application>
  <PresentationFormat>Ευρεία οθόνη</PresentationFormat>
  <Paragraphs>43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Franklin Gothic Demi Cond</vt:lpstr>
      <vt:lpstr>Franklin Gothic Medium</vt:lpstr>
      <vt:lpstr>Wingdings</vt:lpstr>
      <vt:lpstr>JuxtaposeVTI</vt:lpstr>
      <vt:lpstr>Ο μεταβαλλομενοσ ρολοσ της κινασ στην διεθνη σκηνη </vt:lpstr>
      <vt:lpstr>εισαγωγη</vt:lpstr>
      <vt:lpstr>Η ΑΡΧΗ ΤΗΣ ΑΝΟΔΟΥ</vt:lpstr>
      <vt:lpstr>«BRI»: Η ΔΗΜΙΟΥΡΓΙΑ</vt:lpstr>
      <vt:lpstr>Η ΣΤΡΟΦΗ ΣΤΗΝ ΑΦΡΙΚΗ</vt:lpstr>
      <vt:lpstr>ΤΟ «Βri» στην καρδια της Αφρικησ</vt:lpstr>
      <vt:lpstr>…Η ΣΥΝΕΧΕΙΑ</vt:lpstr>
      <vt:lpstr>ΟΛΗ Η ΑΛΗΘΕΙΑ ΠΙΣΩ Απo ΤΟ «ΒRI»</vt:lpstr>
      <vt:lpstr>ΣΥΜΠΕΡΑΣΜΑΤΑ-ΜΕΛΛΟΝΤΙΚΕΣ ΠΡΟΒΛΕΨΕΙΣ</vt:lpstr>
      <vt:lpstr>Σας ευχαριστω πολυ για την προσοχη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George Koliopoulos</dc:creator>
  <cp:lastModifiedBy>Anastassios Chardas</cp:lastModifiedBy>
  <cp:revision>2</cp:revision>
  <dcterms:created xsi:type="dcterms:W3CDTF">2023-01-07T18:09:40Z</dcterms:created>
  <dcterms:modified xsi:type="dcterms:W3CDTF">2023-01-12T12:33:03Z</dcterms:modified>
</cp:coreProperties>
</file>