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2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81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116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7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00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131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432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76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77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799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91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8386D-0C8F-9540-811F-FC2BB992B401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48A18-FDEF-274F-A6FA-5B5B1FC70B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337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Foreign Policy Strategy and FP Politics in a New 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 - 6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024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11/9 &amp;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Post-Cold war Era: “We know more about what it is not than about what it is”</a:t>
            </a:r>
          </a:p>
          <a:p>
            <a:r>
              <a:rPr lang="en-US" dirty="0" smtClean="0"/>
              <a:t>Unilateralism vs. Multilateralism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19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Unilateralism (GW Bush)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Unipolarity</a:t>
            </a:r>
            <a:endParaRPr lang="en-US" dirty="0" smtClean="0"/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Benevolent Hegemony</a:t>
            </a:r>
          </a:p>
          <a:p>
            <a:r>
              <a:rPr lang="en-US" dirty="0" smtClean="0"/>
              <a:t>National, Not Global Interests</a:t>
            </a:r>
          </a:p>
          <a:p>
            <a:r>
              <a:rPr lang="en-US" dirty="0" smtClean="0"/>
              <a:t>Inefficacy of multilateralism</a:t>
            </a:r>
          </a:p>
          <a:p>
            <a:r>
              <a:rPr lang="en-US" dirty="0" smtClean="0"/>
              <a:t>Conservative domestic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1848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Multilateralism (Clinton, Obama)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International Institutionalism</a:t>
            </a:r>
          </a:p>
          <a:p>
            <a:r>
              <a:rPr lang="en-US" dirty="0" smtClean="0"/>
              <a:t>Power-Influence Conversion</a:t>
            </a:r>
          </a:p>
          <a:p>
            <a:r>
              <a:rPr lang="en-US" dirty="0" smtClean="0"/>
              <a:t>Not-so-benign Hegemony</a:t>
            </a:r>
          </a:p>
          <a:p>
            <a:r>
              <a:rPr lang="en-US" dirty="0" smtClean="0"/>
              <a:t>National and Global Interests</a:t>
            </a:r>
          </a:p>
          <a:p>
            <a:r>
              <a:rPr lang="en-US" dirty="0" smtClean="0"/>
              <a:t>Correct, not reject</a:t>
            </a:r>
          </a:p>
          <a:p>
            <a:r>
              <a:rPr lang="en-US" dirty="0" smtClean="0"/>
              <a:t>Liberal Domestic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85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Obama Diplomatic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Engagement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Build on the strength of long-standing alliances and friendships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Build-up newer partnerships and relationships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Talk with adversaries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Renew America’s Peace-</a:t>
            </a:r>
            <a:r>
              <a:rPr lang="en-US" dirty="0" err="1" smtClean="0"/>
              <a:t>brockering</a:t>
            </a:r>
            <a:r>
              <a:rPr lang="en-US" dirty="0" smtClean="0"/>
              <a:t> role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Use all the tools in the toolkit</a:t>
            </a:r>
          </a:p>
          <a:p>
            <a:pPr>
              <a:buFont typeface="Wingdings" charset="2"/>
              <a:buChar char="Ø"/>
            </a:pPr>
            <a:r>
              <a:rPr lang="en-US" dirty="0" smtClean="0"/>
              <a:t>Work with, not around, international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8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Obama as FP leader</a:t>
            </a:r>
          </a:p>
          <a:p>
            <a:r>
              <a:rPr lang="en-US" dirty="0" smtClean="0"/>
              <a:t>Obama and Congress</a:t>
            </a:r>
          </a:p>
          <a:p>
            <a:r>
              <a:rPr lang="en-US" dirty="0" smtClean="0"/>
              <a:t>The Obama FP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399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Foreign Policy Strategy and FP Politics in a New Era</vt:lpstr>
      <vt:lpstr>11/9 &amp; 9/11</vt:lpstr>
      <vt:lpstr>Unilateralism (GW Bush)</vt:lpstr>
      <vt:lpstr>Multilateralism (Clinton, Obama)</vt:lpstr>
      <vt:lpstr>The Obama Diplomatic Strategy</vt:lpstr>
      <vt:lpstr>Cont.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Foreign Policy Strategy and FP Politics in a New Era</dc:title>
  <dc:creator>KI</dc:creator>
  <cp:lastModifiedBy>KI</cp:lastModifiedBy>
  <cp:revision>2</cp:revision>
  <dcterms:created xsi:type="dcterms:W3CDTF">2015-04-06T15:13:25Z</dcterms:created>
  <dcterms:modified xsi:type="dcterms:W3CDTF">2015-04-06T15:26:39Z</dcterms:modified>
</cp:coreProperties>
</file>