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2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>
        <p:scale>
          <a:sx n="57" d="100"/>
          <a:sy n="57" d="100"/>
        </p:scale>
        <p:origin x="-643" y="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422C7-37D7-4A0B-B06A-335412E36C27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DA06C7A-AB96-4C07-8061-C4A9DEA5746E}">
      <dgm:prSet/>
      <dgm:spPr/>
      <dgm:t>
        <a:bodyPr/>
        <a:lstStyle/>
        <a:p>
          <a:r>
            <a:rPr lang="en-US"/>
            <a:t>- </a:t>
          </a:r>
          <a:r>
            <a:rPr lang="el-GR"/>
            <a:t>Βετεράνοι του 2</a:t>
          </a:r>
          <a:r>
            <a:rPr lang="el-GR" baseline="30000"/>
            <a:t>ου</a:t>
          </a:r>
          <a:r>
            <a:rPr lang="el-GR"/>
            <a:t> Παγκοσμίου πολέμου – κρίση ταυτότητας/ικανοτήτων</a:t>
          </a:r>
          <a:endParaRPr lang="en-US"/>
        </a:p>
      </dgm:t>
    </dgm:pt>
    <dgm:pt modelId="{C98ED5E8-D4AF-4DD5-BE66-112D5C5DC8C4}" type="parTrans" cxnId="{2FEB7DF3-9B97-408F-998F-B5D5E6E6324F}">
      <dgm:prSet/>
      <dgm:spPr/>
      <dgm:t>
        <a:bodyPr/>
        <a:lstStyle/>
        <a:p>
          <a:endParaRPr lang="en-US"/>
        </a:p>
      </dgm:t>
    </dgm:pt>
    <dgm:pt modelId="{65209899-6427-4286-AED2-EAEF289BF537}" type="sibTrans" cxnId="{2FEB7DF3-9B97-408F-998F-B5D5E6E6324F}">
      <dgm:prSet/>
      <dgm:spPr/>
      <dgm:t>
        <a:bodyPr/>
        <a:lstStyle/>
        <a:p>
          <a:endParaRPr lang="en-US"/>
        </a:p>
      </dgm:t>
    </dgm:pt>
    <dgm:pt modelId="{01CFC087-9F93-4D03-9AB9-18DC9F7E6FC7}">
      <dgm:prSet/>
      <dgm:spPr/>
      <dgm:t>
        <a:bodyPr/>
        <a:lstStyle/>
        <a:p>
          <a:r>
            <a:rPr lang="el-GR"/>
            <a:t>- Αποκατάσταση του Ηθικού και Επανένταξη </a:t>
          </a:r>
          <a:endParaRPr lang="en-US"/>
        </a:p>
      </dgm:t>
    </dgm:pt>
    <dgm:pt modelId="{8CB722EE-E3AD-4517-91DB-66B704E136A3}" type="parTrans" cxnId="{D00CEEB9-7991-4D62-9734-C2119CF82BD8}">
      <dgm:prSet/>
      <dgm:spPr/>
      <dgm:t>
        <a:bodyPr/>
        <a:lstStyle/>
        <a:p>
          <a:endParaRPr lang="en-US"/>
        </a:p>
      </dgm:t>
    </dgm:pt>
    <dgm:pt modelId="{067A4641-EA2A-4F1C-AF48-1C034453DDAF}" type="sibTrans" cxnId="{D00CEEB9-7991-4D62-9734-C2119CF82BD8}">
      <dgm:prSet/>
      <dgm:spPr/>
      <dgm:t>
        <a:bodyPr/>
        <a:lstStyle/>
        <a:p>
          <a:endParaRPr lang="en-US"/>
        </a:p>
      </dgm:t>
    </dgm:pt>
    <dgm:pt modelId="{DB27CCFD-F895-42E5-A318-E0068025DD08}">
      <dgm:prSet/>
      <dgm:spPr/>
      <dgm:t>
        <a:bodyPr/>
        <a:lstStyle/>
        <a:p>
          <a:r>
            <a:rPr lang="el-GR"/>
            <a:t>- Ομάδες στο Νοσοκομείο του του </a:t>
          </a:r>
          <a:r>
            <a:rPr lang="en-US"/>
            <a:t>Northfield </a:t>
          </a:r>
          <a:r>
            <a:rPr lang="el-GR"/>
            <a:t>ως πρόδροµος της οµαδικής ψυχοθεραπείας και των θεραπευτικών κοινοτήτων  για άτομα με ζητήματα ψυχικής υγείας. </a:t>
          </a:r>
          <a:endParaRPr lang="en-US"/>
        </a:p>
      </dgm:t>
    </dgm:pt>
    <dgm:pt modelId="{1000A854-35B5-4B61-973C-6AEAD042BA69}" type="parTrans" cxnId="{9AA22AA4-9D03-4D4A-9E0B-1F3D0A55BA74}">
      <dgm:prSet/>
      <dgm:spPr/>
      <dgm:t>
        <a:bodyPr/>
        <a:lstStyle/>
        <a:p>
          <a:endParaRPr lang="en-US"/>
        </a:p>
      </dgm:t>
    </dgm:pt>
    <dgm:pt modelId="{56B0F1AA-DBC9-48FC-A388-5C805BC92595}" type="sibTrans" cxnId="{9AA22AA4-9D03-4D4A-9E0B-1F3D0A55BA74}">
      <dgm:prSet/>
      <dgm:spPr/>
      <dgm:t>
        <a:bodyPr/>
        <a:lstStyle/>
        <a:p>
          <a:endParaRPr lang="en-US"/>
        </a:p>
      </dgm:t>
    </dgm:pt>
    <dgm:pt modelId="{756965BB-73AE-4D73-BDBF-05C31D039428}">
      <dgm:prSet/>
      <dgm:spPr/>
      <dgm:t>
        <a:bodyPr/>
        <a:lstStyle/>
        <a:p>
          <a:r>
            <a:rPr lang="el-GR"/>
            <a:t>- Κλασσικό βιβλίο ‘</a:t>
          </a:r>
          <a:r>
            <a:rPr lang="en-US"/>
            <a:t>Experiences in Groups’, (‘</a:t>
          </a:r>
          <a:r>
            <a:rPr lang="el-GR"/>
            <a:t>Εµπειρίες στις Οµάδες’). </a:t>
          </a:r>
          <a:endParaRPr lang="en-US"/>
        </a:p>
      </dgm:t>
    </dgm:pt>
    <dgm:pt modelId="{86DC42F0-C70A-486B-8BB5-BA602788A53A}" type="parTrans" cxnId="{337D3D8F-FBFD-4BE9-9CD7-8395EAFC9566}">
      <dgm:prSet/>
      <dgm:spPr/>
      <dgm:t>
        <a:bodyPr/>
        <a:lstStyle/>
        <a:p>
          <a:endParaRPr lang="en-US"/>
        </a:p>
      </dgm:t>
    </dgm:pt>
    <dgm:pt modelId="{B45D5C5A-D5C1-41F2-AA0E-47DF3B5F4E5C}" type="sibTrans" cxnId="{337D3D8F-FBFD-4BE9-9CD7-8395EAFC9566}">
      <dgm:prSet/>
      <dgm:spPr/>
      <dgm:t>
        <a:bodyPr/>
        <a:lstStyle/>
        <a:p>
          <a:endParaRPr lang="en-US"/>
        </a:p>
      </dgm:t>
    </dgm:pt>
    <dgm:pt modelId="{0DFFA799-1C40-1C46-A833-B974C792511D}" type="pres">
      <dgm:prSet presAssocID="{142422C7-37D7-4A0B-B06A-335412E36C2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25938B9C-590A-2F46-A10A-D34961BD77BB}" type="pres">
      <dgm:prSet presAssocID="{2DA06C7A-AB96-4C07-8061-C4A9DEA5746E}" presName="hierRoot1" presStyleCnt="0"/>
      <dgm:spPr/>
    </dgm:pt>
    <dgm:pt modelId="{04FD24E8-A2A7-F546-B801-7295747CB2A1}" type="pres">
      <dgm:prSet presAssocID="{2DA06C7A-AB96-4C07-8061-C4A9DEA5746E}" presName="composite" presStyleCnt="0"/>
      <dgm:spPr/>
    </dgm:pt>
    <dgm:pt modelId="{8D86007A-76FD-0346-83E5-2D3581162487}" type="pres">
      <dgm:prSet presAssocID="{2DA06C7A-AB96-4C07-8061-C4A9DEA5746E}" presName="background" presStyleLbl="node0" presStyleIdx="0" presStyleCnt="4"/>
      <dgm:spPr/>
    </dgm:pt>
    <dgm:pt modelId="{19FDA8B1-9C76-B74A-9AC9-7214B7CFD091}" type="pres">
      <dgm:prSet presAssocID="{2DA06C7A-AB96-4C07-8061-C4A9DEA5746E}" presName="text" presStyleLbl="fgAcc0" presStyleIdx="0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C9ED039-408A-2440-AE54-DCE703B3BCF9}" type="pres">
      <dgm:prSet presAssocID="{2DA06C7A-AB96-4C07-8061-C4A9DEA5746E}" presName="hierChild2" presStyleCnt="0"/>
      <dgm:spPr/>
    </dgm:pt>
    <dgm:pt modelId="{2BA3E431-6E1D-674C-B8CD-6CC917B5FD82}" type="pres">
      <dgm:prSet presAssocID="{01CFC087-9F93-4D03-9AB9-18DC9F7E6FC7}" presName="hierRoot1" presStyleCnt="0"/>
      <dgm:spPr/>
    </dgm:pt>
    <dgm:pt modelId="{BA9E8F31-B192-FB4A-ADCD-627449088252}" type="pres">
      <dgm:prSet presAssocID="{01CFC087-9F93-4D03-9AB9-18DC9F7E6FC7}" presName="composite" presStyleCnt="0"/>
      <dgm:spPr/>
    </dgm:pt>
    <dgm:pt modelId="{1629C398-02EA-224E-91BE-A7C226C89DA8}" type="pres">
      <dgm:prSet presAssocID="{01CFC087-9F93-4D03-9AB9-18DC9F7E6FC7}" presName="background" presStyleLbl="node0" presStyleIdx="1" presStyleCnt="4"/>
      <dgm:spPr/>
    </dgm:pt>
    <dgm:pt modelId="{C29165C0-175B-3B4A-A85F-4E0FD29C2457}" type="pres">
      <dgm:prSet presAssocID="{01CFC087-9F93-4D03-9AB9-18DC9F7E6FC7}" presName="text" presStyleLbl="fgAcc0" presStyleIdx="1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F72A9C1-0BFC-D247-9345-BCD4D9383D64}" type="pres">
      <dgm:prSet presAssocID="{01CFC087-9F93-4D03-9AB9-18DC9F7E6FC7}" presName="hierChild2" presStyleCnt="0"/>
      <dgm:spPr/>
    </dgm:pt>
    <dgm:pt modelId="{5B17F2CC-569C-984F-97B0-ACFC9B4F9ED9}" type="pres">
      <dgm:prSet presAssocID="{DB27CCFD-F895-42E5-A318-E0068025DD08}" presName="hierRoot1" presStyleCnt="0"/>
      <dgm:spPr/>
    </dgm:pt>
    <dgm:pt modelId="{2D954117-AE07-5744-8389-893FA2A142E7}" type="pres">
      <dgm:prSet presAssocID="{DB27CCFD-F895-42E5-A318-E0068025DD08}" presName="composite" presStyleCnt="0"/>
      <dgm:spPr/>
    </dgm:pt>
    <dgm:pt modelId="{3636639D-572F-6E4D-825A-706F17A4A747}" type="pres">
      <dgm:prSet presAssocID="{DB27CCFD-F895-42E5-A318-E0068025DD08}" presName="background" presStyleLbl="node0" presStyleIdx="2" presStyleCnt="4"/>
      <dgm:spPr/>
    </dgm:pt>
    <dgm:pt modelId="{B7D60ACC-9A68-DD48-942C-37945D54F51A}" type="pres">
      <dgm:prSet presAssocID="{DB27CCFD-F895-42E5-A318-E0068025DD08}" presName="text" presStyleLbl="fgAcc0" presStyleIdx="2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E35B804-51AD-A74F-A7CC-83F4CFBA0889}" type="pres">
      <dgm:prSet presAssocID="{DB27CCFD-F895-42E5-A318-E0068025DD08}" presName="hierChild2" presStyleCnt="0"/>
      <dgm:spPr/>
    </dgm:pt>
    <dgm:pt modelId="{7688A8FD-5FB2-9E49-BAD5-D65B41FDEB90}" type="pres">
      <dgm:prSet presAssocID="{756965BB-73AE-4D73-BDBF-05C31D039428}" presName="hierRoot1" presStyleCnt="0"/>
      <dgm:spPr/>
    </dgm:pt>
    <dgm:pt modelId="{E2C7DEBF-848B-A348-91DD-906E98635358}" type="pres">
      <dgm:prSet presAssocID="{756965BB-73AE-4D73-BDBF-05C31D039428}" presName="composite" presStyleCnt="0"/>
      <dgm:spPr/>
    </dgm:pt>
    <dgm:pt modelId="{F3DF3E94-11AF-774D-AE5D-8589F8EA0F27}" type="pres">
      <dgm:prSet presAssocID="{756965BB-73AE-4D73-BDBF-05C31D039428}" presName="background" presStyleLbl="node0" presStyleIdx="3" presStyleCnt="4"/>
      <dgm:spPr/>
    </dgm:pt>
    <dgm:pt modelId="{F2C0E1F7-E42C-F042-BC5D-7898C5F8EA47}" type="pres">
      <dgm:prSet presAssocID="{756965BB-73AE-4D73-BDBF-05C31D039428}" presName="text" presStyleLbl="fgAcc0" presStyleIdx="3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96E68DF-FDCD-B249-865B-C30ACA4EE237}" type="pres">
      <dgm:prSet presAssocID="{756965BB-73AE-4D73-BDBF-05C31D039428}" presName="hierChild2" presStyleCnt="0"/>
      <dgm:spPr/>
    </dgm:pt>
  </dgm:ptLst>
  <dgm:cxnLst>
    <dgm:cxn modelId="{512F7332-3929-004D-BDBC-1D91AEE4CA23}" type="presOf" srcId="{142422C7-37D7-4A0B-B06A-335412E36C27}" destId="{0DFFA799-1C40-1C46-A833-B974C792511D}" srcOrd="0" destOrd="0" presId="urn:microsoft.com/office/officeart/2005/8/layout/hierarchy1"/>
    <dgm:cxn modelId="{9AA22AA4-9D03-4D4A-9E0B-1F3D0A55BA74}" srcId="{142422C7-37D7-4A0B-B06A-335412E36C27}" destId="{DB27CCFD-F895-42E5-A318-E0068025DD08}" srcOrd="2" destOrd="0" parTransId="{1000A854-35B5-4B61-973C-6AEAD042BA69}" sibTransId="{56B0F1AA-DBC9-48FC-A388-5C805BC92595}"/>
    <dgm:cxn modelId="{78AB0250-1A0F-8148-8E9E-DA9723318E8D}" type="presOf" srcId="{2DA06C7A-AB96-4C07-8061-C4A9DEA5746E}" destId="{19FDA8B1-9C76-B74A-9AC9-7214B7CFD091}" srcOrd="0" destOrd="0" presId="urn:microsoft.com/office/officeart/2005/8/layout/hierarchy1"/>
    <dgm:cxn modelId="{337D3D8F-FBFD-4BE9-9CD7-8395EAFC9566}" srcId="{142422C7-37D7-4A0B-B06A-335412E36C27}" destId="{756965BB-73AE-4D73-BDBF-05C31D039428}" srcOrd="3" destOrd="0" parTransId="{86DC42F0-C70A-486B-8BB5-BA602788A53A}" sibTransId="{B45D5C5A-D5C1-41F2-AA0E-47DF3B5F4E5C}"/>
    <dgm:cxn modelId="{D00CEEB9-7991-4D62-9734-C2119CF82BD8}" srcId="{142422C7-37D7-4A0B-B06A-335412E36C27}" destId="{01CFC087-9F93-4D03-9AB9-18DC9F7E6FC7}" srcOrd="1" destOrd="0" parTransId="{8CB722EE-E3AD-4517-91DB-66B704E136A3}" sibTransId="{067A4641-EA2A-4F1C-AF48-1C034453DDAF}"/>
    <dgm:cxn modelId="{187D09DB-5DB2-B049-A088-755A58379F44}" type="presOf" srcId="{756965BB-73AE-4D73-BDBF-05C31D039428}" destId="{F2C0E1F7-E42C-F042-BC5D-7898C5F8EA47}" srcOrd="0" destOrd="0" presId="urn:microsoft.com/office/officeart/2005/8/layout/hierarchy1"/>
    <dgm:cxn modelId="{004C37BD-7BDE-104A-AE88-0988EF852A3D}" type="presOf" srcId="{01CFC087-9F93-4D03-9AB9-18DC9F7E6FC7}" destId="{C29165C0-175B-3B4A-A85F-4E0FD29C2457}" srcOrd="0" destOrd="0" presId="urn:microsoft.com/office/officeart/2005/8/layout/hierarchy1"/>
    <dgm:cxn modelId="{2FEB7DF3-9B97-408F-998F-B5D5E6E6324F}" srcId="{142422C7-37D7-4A0B-B06A-335412E36C27}" destId="{2DA06C7A-AB96-4C07-8061-C4A9DEA5746E}" srcOrd="0" destOrd="0" parTransId="{C98ED5E8-D4AF-4DD5-BE66-112D5C5DC8C4}" sibTransId="{65209899-6427-4286-AED2-EAEF289BF537}"/>
    <dgm:cxn modelId="{16DCB4AA-6FF6-1646-BD95-1D962BD936FB}" type="presOf" srcId="{DB27CCFD-F895-42E5-A318-E0068025DD08}" destId="{B7D60ACC-9A68-DD48-942C-37945D54F51A}" srcOrd="0" destOrd="0" presId="urn:microsoft.com/office/officeart/2005/8/layout/hierarchy1"/>
    <dgm:cxn modelId="{359E09F2-C7F4-7045-860D-557C2F70AF14}" type="presParOf" srcId="{0DFFA799-1C40-1C46-A833-B974C792511D}" destId="{25938B9C-590A-2F46-A10A-D34961BD77BB}" srcOrd="0" destOrd="0" presId="urn:microsoft.com/office/officeart/2005/8/layout/hierarchy1"/>
    <dgm:cxn modelId="{82FC4FC4-C131-9145-AF86-3436691DA155}" type="presParOf" srcId="{25938B9C-590A-2F46-A10A-D34961BD77BB}" destId="{04FD24E8-A2A7-F546-B801-7295747CB2A1}" srcOrd="0" destOrd="0" presId="urn:microsoft.com/office/officeart/2005/8/layout/hierarchy1"/>
    <dgm:cxn modelId="{963BDAB4-C216-4A4F-A54C-85F9F2E347A2}" type="presParOf" srcId="{04FD24E8-A2A7-F546-B801-7295747CB2A1}" destId="{8D86007A-76FD-0346-83E5-2D3581162487}" srcOrd="0" destOrd="0" presId="urn:microsoft.com/office/officeart/2005/8/layout/hierarchy1"/>
    <dgm:cxn modelId="{6C9EAC90-19DF-914F-BE2E-B070083E9F93}" type="presParOf" srcId="{04FD24E8-A2A7-F546-B801-7295747CB2A1}" destId="{19FDA8B1-9C76-B74A-9AC9-7214B7CFD091}" srcOrd="1" destOrd="0" presId="urn:microsoft.com/office/officeart/2005/8/layout/hierarchy1"/>
    <dgm:cxn modelId="{3408FB0F-66E3-AB41-BF2A-0769A77FF7FB}" type="presParOf" srcId="{25938B9C-590A-2F46-A10A-D34961BD77BB}" destId="{DC9ED039-408A-2440-AE54-DCE703B3BCF9}" srcOrd="1" destOrd="0" presId="urn:microsoft.com/office/officeart/2005/8/layout/hierarchy1"/>
    <dgm:cxn modelId="{2BA13C5F-608C-A44D-BB95-65EE84240B25}" type="presParOf" srcId="{0DFFA799-1C40-1C46-A833-B974C792511D}" destId="{2BA3E431-6E1D-674C-B8CD-6CC917B5FD82}" srcOrd="1" destOrd="0" presId="urn:microsoft.com/office/officeart/2005/8/layout/hierarchy1"/>
    <dgm:cxn modelId="{C290AF52-E385-FA45-9572-F40E349464C6}" type="presParOf" srcId="{2BA3E431-6E1D-674C-B8CD-6CC917B5FD82}" destId="{BA9E8F31-B192-FB4A-ADCD-627449088252}" srcOrd="0" destOrd="0" presId="urn:microsoft.com/office/officeart/2005/8/layout/hierarchy1"/>
    <dgm:cxn modelId="{FDF4D17A-6E4E-E842-B828-EB175059E1B2}" type="presParOf" srcId="{BA9E8F31-B192-FB4A-ADCD-627449088252}" destId="{1629C398-02EA-224E-91BE-A7C226C89DA8}" srcOrd="0" destOrd="0" presId="urn:microsoft.com/office/officeart/2005/8/layout/hierarchy1"/>
    <dgm:cxn modelId="{FF898EA7-8725-B34D-85F4-CE314BF93A5D}" type="presParOf" srcId="{BA9E8F31-B192-FB4A-ADCD-627449088252}" destId="{C29165C0-175B-3B4A-A85F-4E0FD29C2457}" srcOrd="1" destOrd="0" presId="urn:microsoft.com/office/officeart/2005/8/layout/hierarchy1"/>
    <dgm:cxn modelId="{4C2B5037-4109-E949-91E1-B1E0BE63A85B}" type="presParOf" srcId="{2BA3E431-6E1D-674C-B8CD-6CC917B5FD82}" destId="{4F72A9C1-0BFC-D247-9345-BCD4D9383D64}" srcOrd="1" destOrd="0" presId="urn:microsoft.com/office/officeart/2005/8/layout/hierarchy1"/>
    <dgm:cxn modelId="{0536CAE9-375A-8042-8E04-9A5ED3308DFC}" type="presParOf" srcId="{0DFFA799-1C40-1C46-A833-B974C792511D}" destId="{5B17F2CC-569C-984F-97B0-ACFC9B4F9ED9}" srcOrd="2" destOrd="0" presId="urn:microsoft.com/office/officeart/2005/8/layout/hierarchy1"/>
    <dgm:cxn modelId="{2845DEB3-AFD5-0E4D-8695-729D2171C923}" type="presParOf" srcId="{5B17F2CC-569C-984F-97B0-ACFC9B4F9ED9}" destId="{2D954117-AE07-5744-8389-893FA2A142E7}" srcOrd="0" destOrd="0" presId="urn:microsoft.com/office/officeart/2005/8/layout/hierarchy1"/>
    <dgm:cxn modelId="{2FB40799-AA05-B643-BF83-38D85B865DAD}" type="presParOf" srcId="{2D954117-AE07-5744-8389-893FA2A142E7}" destId="{3636639D-572F-6E4D-825A-706F17A4A747}" srcOrd="0" destOrd="0" presId="urn:microsoft.com/office/officeart/2005/8/layout/hierarchy1"/>
    <dgm:cxn modelId="{40B18E3E-381F-914C-93BC-8AD82FC32415}" type="presParOf" srcId="{2D954117-AE07-5744-8389-893FA2A142E7}" destId="{B7D60ACC-9A68-DD48-942C-37945D54F51A}" srcOrd="1" destOrd="0" presId="urn:microsoft.com/office/officeart/2005/8/layout/hierarchy1"/>
    <dgm:cxn modelId="{A3034198-C245-2448-A791-16336F024915}" type="presParOf" srcId="{5B17F2CC-569C-984F-97B0-ACFC9B4F9ED9}" destId="{DE35B804-51AD-A74F-A7CC-83F4CFBA0889}" srcOrd="1" destOrd="0" presId="urn:microsoft.com/office/officeart/2005/8/layout/hierarchy1"/>
    <dgm:cxn modelId="{8BCD5EE1-85E5-7D47-A6E4-C169ACB58E4D}" type="presParOf" srcId="{0DFFA799-1C40-1C46-A833-B974C792511D}" destId="{7688A8FD-5FB2-9E49-BAD5-D65B41FDEB90}" srcOrd="3" destOrd="0" presId="urn:microsoft.com/office/officeart/2005/8/layout/hierarchy1"/>
    <dgm:cxn modelId="{0A1F007B-83BA-3043-AF05-988B7AFDF056}" type="presParOf" srcId="{7688A8FD-5FB2-9E49-BAD5-D65B41FDEB90}" destId="{E2C7DEBF-848B-A348-91DD-906E98635358}" srcOrd="0" destOrd="0" presId="urn:microsoft.com/office/officeart/2005/8/layout/hierarchy1"/>
    <dgm:cxn modelId="{A67A91B9-7D4D-404D-A6A0-E1EDE85FA553}" type="presParOf" srcId="{E2C7DEBF-848B-A348-91DD-906E98635358}" destId="{F3DF3E94-11AF-774D-AE5D-8589F8EA0F27}" srcOrd="0" destOrd="0" presId="urn:microsoft.com/office/officeart/2005/8/layout/hierarchy1"/>
    <dgm:cxn modelId="{E88A6E86-4636-4E48-8477-E954F22B33F2}" type="presParOf" srcId="{E2C7DEBF-848B-A348-91DD-906E98635358}" destId="{F2C0E1F7-E42C-F042-BC5D-7898C5F8EA47}" srcOrd="1" destOrd="0" presId="urn:microsoft.com/office/officeart/2005/8/layout/hierarchy1"/>
    <dgm:cxn modelId="{6AB569FB-1A90-444C-BEC6-1EFBFD34C997}" type="presParOf" srcId="{7688A8FD-5FB2-9E49-BAD5-D65B41FDEB90}" destId="{A96E68DF-FDCD-B249-865B-C30ACA4EE23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8DDF4F-5E83-4909-ADCF-095E0B380CD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29017D-2A6F-4069-93D1-110D1B1325F6}">
      <dgm:prSet/>
      <dgm:spPr/>
      <dgm:t>
        <a:bodyPr/>
        <a:lstStyle/>
        <a:p>
          <a:r>
            <a:rPr lang="el-GR"/>
            <a:t>Η </a:t>
          </a:r>
          <a:r>
            <a:rPr lang="el-GR" u="sng"/>
            <a:t>ομάδα εργασίας </a:t>
          </a:r>
          <a:r>
            <a:rPr lang="el-GR"/>
            <a:t>αφορά στον πρωταρχικό σκοπό</a:t>
          </a:r>
          <a:r>
            <a:rPr lang="en-US"/>
            <a:t> κ</a:t>
          </a:r>
          <a:r>
            <a:rPr lang="el-GR"/>
            <a:t>αι</a:t>
          </a:r>
          <a:r>
            <a:rPr lang="en-US"/>
            <a:t> </a:t>
          </a:r>
          <a:r>
            <a:rPr lang="el-GR"/>
            <a:t>απαιτείται από τα μέλη ένας ορθολογικός τρόπος συμπεριφοράς. </a:t>
          </a:r>
          <a:endParaRPr lang="en-US"/>
        </a:p>
      </dgm:t>
    </dgm:pt>
    <dgm:pt modelId="{5FA0F16A-143E-4F2A-96BE-EEEA8A5D9563}" type="parTrans" cxnId="{5512F41C-E783-40FB-B309-E843395A8F4A}">
      <dgm:prSet/>
      <dgm:spPr/>
      <dgm:t>
        <a:bodyPr/>
        <a:lstStyle/>
        <a:p>
          <a:endParaRPr lang="en-US"/>
        </a:p>
      </dgm:t>
    </dgm:pt>
    <dgm:pt modelId="{F1A0112F-CCAF-4640-A44D-91CB2F48A919}" type="sibTrans" cxnId="{5512F41C-E783-40FB-B309-E843395A8F4A}">
      <dgm:prSet/>
      <dgm:spPr/>
      <dgm:t>
        <a:bodyPr/>
        <a:lstStyle/>
        <a:p>
          <a:endParaRPr lang="en-US"/>
        </a:p>
      </dgm:t>
    </dgm:pt>
    <dgm:pt modelId="{36F1A621-40C2-4E4D-9AB3-520A3DE2730B}">
      <dgm:prSet/>
      <dgm:spPr/>
      <dgm:t>
        <a:bodyPr/>
        <a:lstStyle/>
        <a:p>
          <a:r>
            <a:rPr lang="el-GR" dirty="0"/>
            <a:t>Μπορεί όμως να υπάρξει </a:t>
          </a:r>
          <a:r>
            <a:rPr lang="el-GR" b="1" dirty="0"/>
            <a:t>αποπροσανατολισμός</a:t>
          </a:r>
          <a:r>
            <a:rPr lang="el-GR" dirty="0"/>
            <a:t> από τους στόχους του (ψυχωτικό άγχος=έντονα συναισθήματα που κατευθύνονται από υποσυνείδητες τάσεις)</a:t>
          </a:r>
          <a:endParaRPr lang="en-US" dirty="0"/>
        </a:p>
      </dgm:t>
    </dgm:pt>
    <dgm:pt modelId="{5A06370F-C39B-43F9-A5A1-FF9638D4305C}" type="parTrans" cxnId="{72FF9142-2EEA-407F-86D2-3E8AD85FD474}">
      <dgm:prSet/>
      <dgm:spPr/>
      <dgm:t>
        <a:bodyPr/>
        <a:lstStyle/>
        <a:p>
          <a:endParaRPr lang="en-US"/>
        </a:p>
      </dgm:t>
    </dgm:pt>
    <dgm:pt modelId="{04C5397D-3045-4082-B942-D52F2C6A5F39}" type="sibTrans" cxnId="{72FF9142-2EEA-407F-86D2-3E8AD85FD474}">
      <dgm:prSet/>
      <dgm:spPr/>
      <dgm:t>
        <a:bodyPr/>
        <a:lstStyle/>
        <a:p>
          <a:endParaRPr lang="en-US"/>
        </a:p>
      </dgm:t>
    </dgm:pt>
    <dgm:pt modelId="{5598836D-9783-41AA-8A42-198FEB9FF3B5}">
      <dgm:prSet/>
      <dgm:spPr/>
      <dgm:t>
        <a:bodyPr/>
        <a:lstStyle/>
        <a:p>
          <a:r>
            <a:rPr lang="el-GR" dirty="0"/>
            <a:t>Η </a:t>
          </a:r>
          <a:r>
            <a:rPr lang="el-GR" dirty="0" err="1"/>
            <a:t>οµάδα</a:t>
          </a:r>
          <a:r>
            <a:rPr lang="el-GR" dirty="0"/>
            <a:t> </a:t>
          </a:r>
          <a:r>
            <a:rPr lang="el-GR" b="1" dirty="0"/>
            <a:t>αντιστέκεται ασυνείδητα </a:t>
          </a:r>
          <a:r>
            <a:rPr lang="el-GR" dirty="0"/>
            <a:t>σε οποιαδήποτε αλλαγή ή στην έλευση του καινούργιου (καμία διάθεση για αλλαγή).</a:t>
          </a:r>
          <a:endParaRPr lang="en-US" dirty="0"/>
        </a:p>
      </dgm:t>
    </dgm:pt>
    <dgm:pt modelId="{B2B8B464-428E-4551-8A78-F87CBEE8A9BE}" type="parTrans" cxnId="{10377711-ED04-4D03-B0D8-5DA7790D6538}">
      <dgm:prSet/>
      <dgm:spPr/>
      <dgm:t>
        <a:bodyPr/>
        <a:lstStyle/>
        <a:p>
          <a:endParaRPr lang="en-US"/>
        </a:p>
      </dgm:t>
    </dgm:pt>
    <dgm:pt modelId="{A60E1547-1181-4D4A-B45A-4FD261C0DFDF}" type="sibTrans" cxnId="{10377711-ED04-4D03-B0D8-5DA7790D6538}">
      <dgm:prSet/>
      <dgm:spPr/>
      <dgm:t>
        <a:bodyPr/>
        <a:lstStyle/>
        <a:p>
          <a:endParaRPr lang="en-US"/>
        </a:p>
      </dgm:t>
    </dgm:pt>
    <dgm:pt modelId="{18B6629C-BCE3-2B49-BE5A-EB14D8226642}" type="pres">
      <dgm:prSet presAssocID="{188DDF4F-5E83-4909-ADCF-095E0B380C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0189540-C264-9043-8FF4-A8BEBA6A7525}" type="pres">
      <dgm:prSet presAssocID="{8E29017D-2A6F-4069-93D1-110D1B1325F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64B734A-1390-5D45-8889-03FF4FDB0235}" type="pres">
      <dgm:prSet presAssocID="{F1A0112F-CCAF-4640-A44D-91CB2F48A919}" presName="spacer" presStyleCnt="0"/>
      <dgm:spPr/>
    </dgm:pt>
    <dgm:pt modelId="{4EBE9D8C-E4C6-7D4E-88E2-B18A4932F397}" type="pres">
      <dgm:prSet presAssocID="{36F1A621-40C2-4E4D-9AB3-520A3DE2730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B723678-9338-0345-9439-F3007CBFAAF1}" type="pres">
      <dgm:prSet presAssocID="{04C5397D-3045-4082-B942-D52F2C6A5F39}" presName="spacer" presStyleCnt="0"/>
      <dgm:spPr/>
    </dgm:pt>
    <dgm:pt modelId="{1D704E9E-D202-A140-9050-84057F680D2D}" type="pres">
      <dgm:prSet presAssocID="{5598836D-9783-41AA-8A42-198FEB9FF3B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3DC1299-88AF-804F-95BA-4C923FCEAB6E}" type="presOf" srcId="{5598836D-9783-41AA-8A42-198FEB9FF3B5}" destId="{1D704E9E-D202-A140-9050-84057F680D2D}" srcOrd="0" destOrd="0" presId="urn:microsoft.com/office/officeart/2005/8/layout/vList2"/>
    <dgm:cxn modelId="{5512F41C-E783-40FB-B309-E843395A8F4A}" srcId="{188DDF4F-5E83-4909-ADCF-095E0B380CD7}" destId="{8E29017D-2A6F-4069-93D1-110D1B1325F6}" srcOrd="0" destOrd="0" parTransId="{5FA0F16A-143E-4F2A-96BE-EEEA8A5D9563}" sibTransId="{F1A0112F-CCAF-4640-A44D-91CB2F48A919}"/>
    <dgm:cxn modelId="{D66B943C-F2BC-6E43-88E3-CA9D5215E7A3}" type="presOf" srcId="{36F1A621-40C2-4E4D-9AB3-520A3DE2730B}" destId="{4EBE9D8C-E4C6-7D4E-88E2-B18A4932F397}" srcOrd="0" destOrd="0" presId="urn:microsoft.com/office/officeart/2005/8/layout/vList2"/>
    <dgm:cxn modelId="{10377711-ED04-4D03-B0D8-5DA7790D6538}" srcId="{188DDF4F-5E83-4909-ADCF-095E0B380CD7}" destId="{5598836D-9783-41AA-8A42-198FEB9FF3B5}" srcOrd="2" destOrd="0" parTransId="{B2B8B464-428E-4551-8A78-F87CBEE8A9BE}" sibTransId="{A60E1547-1181-4D4A-B45A-4FD261C0DFDF}"/>
    <dgm:cxn modelId="{DC48BE83-A140-0540-B34C-0110ADAB8BAC}" type="presOf" srcId="{188DDF4F-5E83-4909-ADCF-095E0B380CD7}" destId="{18B6629C-BCE3-2B49-BE5A-EB14D8226642}" srcOrd="0" destOrd="0" presId="urn:microsoft.com/office/officeart/2005/8/layout/vList2"/>
    <dgm:cxn modelId="{7A4940BE-0CB7-C04E-98E7-AEB9A1385A6E}" type="presOf" srcId="{8E29017D-2A6F-4069-93D1-110D1B1325F6}" destId="{60189540-C264-9043-8FF4-A8BEBA6A7525}" srcOrd="0" destOrd="0" presId="urn:microsoft.com/office/officeart/2005/8/layout/vList2"/>
    <dgm:cxn modelId="{72FF9142-2EEA-407F-86D2-3E8AD85FD474}" srcId="{188DDF4F-5E83-4909-ADCF-095E0B380CD7}" destId="{36F1A621-40C2-4E4D-9AB3-520A3DE2730B}" srcOrd="1" destOrd="0" parTransId="{5A06370F-C39B-43F9-A5A1-FF9638D4305C}" sibTransId="{04C5397D-3045-4082-B942-D52F2C6A5F39}"/>
    <dgm:cxn modelId="{1D4272CE-F9EB-1C47-9503-E4537C51214D}" type="presParOf" srcId="{18B6629C-BCE3-2B49-BE5A-EB14D8226642}" destId="{60189540-C264-9043-8FF4-A8BEBA6A7525}" srcOrd="0" destOrd="0" presId="urn:microsoft.com/office/officeart/2005/8/layout/vList2"/>
    <dgm:cxn modelId="{49EAD773-F10D-314A-BF9E-E5A2A65D1B9E}" type="presParOf" srcId="{18B6629C-BCE3-2B49-BE5A-EB14D8226642}" destId="{D64B734A-1390-5D45-8889-03FF4FDB0235}" srcOrd="1" destOrd="0" presId="urn:microsoft.com/office/officeart/2005/8/layout/vList2"/>
    <dgm:cxn modelId="{A69099E7-66B2-6E40-A74C-5138FAF3C54E}" type="presParOf" srcId="{18B6629C-BCE3-2B49-BE5A-EB14D8226642}" destId="{4EBE9D8C-E4C6-7D4E-88E2-B18A4932F397}" srcOrd="2" destOrd="0" presId="urn:microsoft.com/office/officeart/2005/8/layout/vList2"/>
    <dgm:cxn modelId="{7816E952-4AFC-E646-9113-F6D5143BB17B}" type="presParOf" srcId="{18B6629C-BCE3-2B49-BE5A-EB14D8226642}" destId="{2B723678-9338-0345-9439-F3007CBFAAF1}" srcOrd="3" destOrd="0" presId="urn:microsoft.com/office/officeart/2005/8/layout/vList2"/>
    <dgm:cxn modelId="{AEC9481E-7A78-C241-9931-7C0B8BE7AE40}" type="presParOf" srcId="{18B6629C-BCE3-2B49-BE5A-EB14D8226642}" destId="{1D704E9E-D202-A140-9050-84057F680D2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3BFAE9-66AF-47F5-A375-21C25292928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363444C-100B-446E-868A-B67025FBC3EC}">
      <dgm:prSet/>
      <dgm:spPr/>
      <dgm:t>
        <a:bodyPr/>
        <a:lstStyle/>
        <a:p>
          <a:r>
            <a:rPr lang="el-GR"/>
            <a:t>Σιωπηρές υποκείμενες παραδοχές στις οποίες βασίζεται η συμπεριφορά της ομάδας. </a:t>
          </a:r>
          <a:endParaRPr lang="en-US"/>
        </a:p>
      </dgm:t>
    </dgm:pt>
    <dgm:pt modelId="{1EC9BAB9-0394-4B08-BA64-9BB20944C961}" type="parTrans" cxnId="{46336DCF-58D0-4F12-89BF-EB8A922D6154}">
      <dgm:prSet/>
      <dgm:spPr/>
      <dgm:t>
        <a:bodyPr/>
        <a:lstStyle/>
        <a:p>
          <a:endParaRPr lang="en-US"/>
        </a:p>
      </dgm:t>
    </dgm:pt>
    <dgm:pt modelId="{20FD00D8-595E-4149-9926-ACC52B435E2C}" type="sibTrans" cxnId="{46336DCF-58D0-4F12-89BF-EB8A922D6154}">
      <dgm:prSet/>
      <dgm:spPr/>
      <dgm:t>
        <a:bodyPr/>
        <a:lstStyle/>
        <a:p>
          <a:endParaRPr lang="en-US"/>
        </a:p>
      </dgm:t>
    </dgm:pt>
    <dgm:pt modelId="{7EA62F7A-D45E-4CE6-B354-99ED340B9F99}">
      <dgm:prSet/>
      <dgm:spPr/>
      <dgm:t>
        <a:bodyPr/>
        <a:lstStyle/>
        <a:p>
          <a:r>
            <a:rPr lang="el-GR"/>
            <a:t>Η οµάδα υιοθετεί µια </a:t>
          </a:r>
          <a:r>
            <a:rPr lang="el-GR" b="1"/>
            <a:t>βασική υπόθεση</a:t>
          </a:r>
          <a:r>
            <a:rPr lang="el-GR"/>
            <a:t>, µια συναισθηµατική κατάσταση, που </a:t>
          </a:r>
          <a:r>
            <a:rPr lang="el-GR" b="1"/>
            <a:t>δεν της επιτρέπει </a:t>
          </a:r>
          <a:r>
            <a:rPr lang="el-GR"/>
            <a:t>να αφοσιωθεί στον αρχικό σκοπό της. </a:t>
          </a:r>
          <a:endParaRPr lang="en-US"/>
        </a:p>
      </dgm:t>
    </dgm:pt>
    <dgm:pt modelId="{FD5733CA-C066-4162-BA94-79F12ABB071C}" type="parTrans" cxnId="{F8B65C23-41A1-43AF-AC2E-FB1180143D4A}">
      <dgm:prSet/>
      <dgm:spPr/>
      <dgm:t>
        <a:bodyPr/>
        <a:lstStyle/>
        <a:p>
          <a:endParaRPr lang="en-US"/>
        </a:p>
      </dgm:t>
    </dgm:pt>
    <dgm:pt modelId="{C366BF00-7F64-4284-90BF-61203CE5CD7C}" type="sibTrans" cxnId="{F8B65C23-41A1-43AF-AC2E-FB1180143D4A}">
      <dgm:prSet/>
      <dgm:spPr/>
      <dgm:t>
        <a:bodyPr/>
        <a:lstStyle/>
        <a:p>
          <a:endParaRPr lang="en-US"/>
        </a:p>
      </dgm:t>
    </dgm:pt>
    <dgm:pt modelId="{43C4F5BB-8B9B-8643-8062-F98B738FEAD1}" type="pres">
      <dgm:prSet presAssocID="{D23BFAE9-66AF-47F5-A375-21C25292928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B239B67D-78EB-F14B-88AE-B6AA3086FC41}" type="pres">
      <dgm:prSet presAssocID="{9363444C-100B-446E-868A-B67025FBC3EC}" presName="hierRoot1" presStyleCnt="0"/>
      <dgm:spPr/>
    </dgm:pt>
    <dgm:pt modelId="{54EFA46F-FA76-E247-822C-04C719A63081}" type="pres">
      <dgm:prSet presAssocID="{9363444C-100B-446E-868A-B67025FBC3EC}" presName="composite" presStyleCnt="0"/>
      <dgm:spPr/>
    </dgm:pt>
    <dgm:pt modelId="{C31451F6-9E13-2940-B0C8-67235F9423B8}" type="pres">
      <dgm:prSet presAssocID="{9363444C-100B-446E-868A-B67025FBC3EC}" presName="background" presStyleLbl="node0" presStyleIdx="0" presStyleCnt="2"/>
      <dgm:spPr/>
    </dgm:pt>
    <dgm:pt modelId="{7D8070E9-92D3-4E46-828B-0047D8EE0013}" type="pres">
      <dgm:prSet presAssocID="{9363444C-100B-446E-868A-B67025FBC3EC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C8BD5ED-33D5-B349-BF13-8155E0C18046}" type="pres">
      <dgm:prSet presAssocID="{9363444C-100B-446E-868A-B67025FBC3EC}" presName="hierChild2" presStyleCnt="0"/>
      <dgm:spPr/>
    </dgm:pt>
    <dgm:pt modelId="{6710170C-03E9-0D4A-BA37-7120594650A4}" type="pres">
      <dgm:prSet presAssocID="{7EA62F7A-D45E-4CE6-B354-99ED340B9F99}" presName="hierRoot1" presStyleCnt="0"/>
      <dgm:spPr/>
    </dgm:pt>
    <dgm:pt modelId="{97DFBFA8-E905-3846-B7DA-74A4D4A11FCE}" type="pres">
      <dgm:prSet presAssocID="{7EA62F7A-D45E-4CE6-B354-99ED340B9F99}" presName="composite" presStyleCnt="0"/>
      <dgm:spPr/>
    </dgm:pt>
    <dgm:pt modelId="{106157B9-3AF5-7343-A002-43FCDB8D18F1}" type="pres">
      <dgm:prSet presAssocID="{7EA62F7A-D45E-4CE6-B354-99ED340B9F99}" presName="background" presStyleLbl="node0" presStyleIdx="1" presStyleCnt="2"/>
      <dgm:spPr/>
    </dgm:pt>
    <dgm:pt modelId="{FFF79220-E068-4A46-98CA-734E75819FF0}" type="pres">
      <dgm:prSet presAssocID="{7EA62F7A-D45E-4CE6-B354-99ED340B9F99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A513B65-FD53-434A-BD07-F4F48DC3EB4F}" type="pres">
      <dgm:prSet presAssocID="{7EA62F7A-D45E-4CE6-B354-99ED340B9F99}" presName="hierChild2" presStyleCnt="0"/>
      <dgm:spPr/>
    </dgm:pt>
  </dgm:ptLst>
  <dgm:cxnLst>
    <dgm:cxn modelId="{7B49C113-93E1-F546-A577-B6BB925240F8}" type="presOf" srcId="{7EA62F7A-D45E-4CE6-B354-99ED340B9F99}" destId="{FFF79220-E068-4A46-98CA-734E75819FF0}" srcOrd="0" destOrd="0" presId="urn:microsoft.com/office/officeart/2005/8/layout/hierarchy1"/>
    <dgm:cxn modelId="{F8B65C23-41A1-43AF-AC2E-FB1180143D4A}" srcId="{D23BFAE9-66AF-47F5-A375-21C25292928E}" destId="{7EA62F7A-D45E-4CE6-B354-99ED340B9F99}" srcOrd="1" destOrd="0" parTransId="{FD5733CA-C066-4162-BA94-79F12ABB071C}" sibTransId="{C366BF00-7F64-4284-90BF-61203CE5CD7C}"/>
    <dgm:cxn modelId="{A230F97A-CF10-CE47-BE30-BF68492ADFF3}" type="presOf" srcId="{9363444C-100B-446E-868A-B67025FBC3EC}" destId="{7D8070E9-92D3-4E46-828B-0047D8EE0013}" srcOrd="0" destOrd="0" presId="urn:microsoft.com/office/officeart/2005/8/layout/hierarchy1"/>
    <dgm:cxn modelId="{ED0F64D4-DFED-C045-9BEF-3A71AE5984FE}" type="presOf" srcId="{D23BFAE9-66AF-47F5-A375-21C25292928E}" destId="{43C4F5BB-8B9B-8643-8062-F98B738FEAD1}" srcOrd="0" destOrd="0" presId="urn:microsoft.com/office/officeart/2005/8/layout/hierarchy1"/>
    <dgm:cxn modelId="{46336DCF-58D0-4F12-89BF-EB8A922D6154}" srcId="{D23BFAE9-66AF-47F5-A375-21C25292928E}" destId="{9363444C-100B-446E-868A-B67025FBC3EC}" srcOrd="0" destOrd="0" parTransId="{1EC9BAB9-0394-4B08-BA64-9BB20944C961}" sibTransId="{20FD00D8-595E-4149-9926-ACC52B435E2C}"/>
    <dgm:cxn modelId="{F2787CDB-4C16-084D-B3FE-F00E12C74B1C}" type="presParOf" srcId="{43C4F5BB-8B9B-8643-8062-F98B738FEAD1}" destId="{B239B67D-78EB-F14B-88AE-B6AA3086FC41}" srcOrd="0" destOrd="0" presId="urn:microsoft.com/office/officeart/2005/8/layout/hierarchy1"/>
    <dgm:cxn modelId="{22CC64AB-E922-C546-AD3A-D5613B5F184E}" type="presParOf" srcId="{B239B67D-78EB-F14B-88AE-B6AA3086FC41}" destId="{54EFA46F-FA76-E247-822C-04C719A63081}" srcOrd="0" destOrd="0" presId="urn:microsoft.com/office/officeart/2005/8/layout/hierarchy1"/>
    <dgm:cxn modelId="{0C1DFC52-FA37-F542-9E5C-9C41E223F1D4}" type="presParOf" srcId="{54EFA46F-FA76-E247-822C-04C719A63081}" destId="{C31451F6-9E13-2940-B0C8-67235F9423B8}" srcOrd="0" destOrd="0" presId="urn:microsoft.com/office/officeart/2005/8/layout/hierarchy1"/>
    <dgm:cxn modelId="{E945F486-11B7-6B44-8F89-567CBA35096E}" type="presParOf" srcId="{54EFA46F-FA76-E247-822C-04C719A63081}" destId="{7D8070E9-92D3-4E46-828B-0047D8EE0013}" srcOrd="1" destOrd="0" presId="urn:microsoft.com/office/officeart/2005/8/layout/hierarchy1"/>
    <dgm:cxn modelId="{BA4DC736-7217-B941-9BB4-1116DD289573}" type="presParOf" srcId="{B239B67D-78EB-F14B-88AE-B6AA3086FC41}" destId="{DC8BD5ED-33D5-B349-BF13-8155E0C18046}" srcOrd="1" destOrd="0" presId="urn:microsoft.com/office/officeart/2005/8/layout/hierarchy1"/>
    <dgm:cxn modelId="{76FA1B2C-E8FF-5140-A8C8-0A2F6F300847}" type="presParOf" srcId="{43C4F5BB-8B9B-8643-8062-F98B738FEAD1}" destId="{6710170C-03E9-0D4A-BA37-7120594650A4}" srcOrd="1" destOrd="0" presId="urn:microsoft.com/office/officeart/2005/8/layout/hierarchy1"/>
    <dgm:cxn modelId="{86255054-D6EB-9943-B9A3-069184C0161D}" type="presParOf" srcId="{6710170C-03E9-0D4A-BA37-7120594650A4}" destId="{97DFBFA8-E905-3846-B7DA-74A4D4A11FCE}" srcOrd="0" destOrd="0" presId="urn:microsoft.com/office/officeart/2005/8/layout/hierarchy1"/>
    <dgm:cxn modelId="{0779159C-EC36-1A4C-916A-3D5B9DE348E8}" type="presParOf" srcId="{97DFBFA8-E905-3846-B7DA-74A4D4A11FCE}" destId="{106157B9-3AF5-7343-A002-43FCDB8D18F1}" srcOrd="0" destOrd="0" presId="urn:microsoft.com/office/officeart/2005/8/layout/hierarchy1"/>
    <dgm:cxn modelId="{365A8C24-FC28-AB40-B716-D7B9F72A23C3}" type="presParOf" srcId="{97DFBFA8-E905-3846-B7DA-74A4D4A11FCE}" destId="{FFF79220-E068-4A46-98CA-734E75819FF0}" srcOrd="1" destOrd="0" presId="urn:microsoft.com/office/officeart/2005/8/layout/hierarchy1"/>
    <dgm:cxn modelId="{57F5E241-529E-7347-A076-8E117C8E595F}" type="presParOf" srcId="{6710170C-03E9-0D4A-BA37-7120594650A4}" destId="{BA513B65-FD53-434A-BD07-F4F48DC3EB4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FC58A3-D378-4452-A74B-BD26479A6CBB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C4A8BAE-935B-4468-922A-29A88F76B52D}">
      <dgm:prSet/>
      <dgm:spPr/>
      <dgm:t>
        <a:bodyPr/>
        <a:lstStyle/>
        <a:p>
          <a:r>
            <a:rPr lang="el-GR"/>
            <a:t>Μάχη/φυγή</a:t>
          </a:r>
          <a:endParaRPr lang="en-US"/>
        </a:p>
      </dgm:t>
    </dgm:pt>
    <dgm:pt modelId="{820C760F-D6BA-4966-A298-8B630D83F7F4}" type="parTrans" cxnId="{5892D6C9-A6A4-4067-8EF0-9661A2F147F6}">
      <dgm:prSet/>
      <dgm:spPr/>
      <dgm:t>
        <a:bodyPr/>
        <a:lstStyle/>
        <a:p>
          <a:endParaRPr lang="en-US"/>
        </a:p>
      </dgm:t>
    </dgm:pt>
    <dgm:pt modelId="{4F460FB3-6381-4AE8-90E9-AB933F1D578D}" type="sibTrans" cxnId="{5892D6C9-A6A4-4067-8EF0-9661A2F147F6}">
      <dgm:prSet/>
      <dgm:spPr/>
      <dgm:t>
        <a:bodyPr/>
        <a:lstStyle/>
        <a:p>
          <a:endParaRPr lang="en-US"/>
        </a:p>
      </dgm:t>
    </dgm:pt>
    <dgm:pt modelId="{2CFB0C86-99A0-478C-9C86-F08DECD7993B}">
      <dgm:prSet/>
      <dgm:spPr/>
      <dgm:t>
        <a:bodyPr/>
        <a:lstStyle/>
        <a:p>
          <a:r>
            <a:rPr lang="el-GR"/>
            <a:t>Εξάρτηση και </a:t>
          </a:r>
          <a:endParaRPr lang="en-US"/>
        </a:p>
      </dgm:t>
    </dgm:pt>
    <dgm:pt modelId="{C0DDF855-1CAC-4DDE-B2E0-59B3B2BEA1D6}" type="parTrans" cxnId="{B6A3A4F1-0676-4E3B-B043-3C0C997755AB}">
      <dgm:prSet/>
      <dgm:spPr/>
      <dgm:t>
        <a:bodyPr/>
        <a:lstStyle/>
        <a:p>
          <a:endParaRPr lang="en-US"/>
        </a:p>
      </dgm:t>
    </dgm:pt>
    <dgm:pt modelId="{9D50ED31-590A-4AA1-BA5B-1FEEB695B0D7}" type="sibTrans" cxnId="{B6A3A4F1-0676-4E3B-B043-3C0C997755AB}">
      <dgm:prSet/>
      <dgm:spPr/>
      <dgm:t>
        <a:bodyPr/>
        <a:lstStyle/>
        <a:p>
          <a:endParaRPr lang="en-US"/>
        </a:p>
      </dgm:t>
    </dgm:pt>
    <dgm:pt modelId="{5288DE56-2434-4B45-9809-01486AD7E690}">
      <dgm:prSet/>
      <dgm:spPr/>
      <dgm:t>
        <a:bodyPr/>
        <a:lstStyle/>
        <a:p>
          <a:r>
            <a:rPr lang="el-GR"/>
            <a:t>Ζευγάρωμα.</a:t>
          </a:r>
          <a:endParaRPr lang="en-US"/>
        </a:p>
      </dgm:t>
    </dgm:pt>
    <dgm:pt modelId="{A58BAF1B-B176-4D03-A267-89B99DEA850F}" type="parTrans" cxnId="{5FC4F1ED-1008-41A3-B107-B15612FC16C9}">
      <dgm:prSet/>
      <dgm:spPr/>
      <dgm:t>
        <a:bodyPr/>
        <a:lstStyle/>
        <a:p>
          <a:endParaRPr lang="en-US"/>
        </a:p>
      </dgm:t>
    </dgm:pt>
    <dgm:pt modelId="{3A17EBD3-AF3A-4A27-92B7-562134DEC965}" type="sibTrans" cxnId="{5FC4F1ED-1008-41A3-B107-B15612FC16C9}">
      <dgm:prSet/>
      <dgm:spPr/>
      <dgm:t>
        <a:bodyPr/>
        <a:lstStyle/>
        <a:p>
          <a:endParaRPr lang="en-US"/>
        </a:p>
      </dgm:t>
    </dgm:pt>
    <dgm:pt modelId="{6224D8FA-BEA0-534A-8183-C6790FB93A21}" type="pres">
      <dgm:prSet presAssocID="{90FC58A3-D378-4452-A74B-BD26479A6C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0A3A548-0CE8-2446-A935-DF11F5A42837}" type="pres">
      <dgm:prSet presAssocID="{BC4A8BAE-935B-4468-922A-29A88F76B52D}" presName="parentLin" presStyleCnt="0"/>
      <dgm:spPr/>
    </dgm:pt>
    <dgm:pt modelId="{1C0B76FF-84EE-3A41-A4A9-E350535328D6}" type="pres">
      <dgm:prSet presAssocID="{BC4A8BAE-935B-4468-922A-29A88F76B52D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4AE6A7E4-DAC3-8E49-ACFC-DC32952995C6}" type="pres">
      <dgm:prSet presAssocID="{BC4A8BAE-935B-4468-922A-29A88F76B52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BA4998B-0301-B543-AA78-3692FB853D4A}" type="pres">
      <dgm:prSet presAssocID="{BC4A8BAE-935B-4468-922A-29A88F76B52D}" presName="negativeSpace" presStyleCnt="0"/>
      <dgm:spPr/>
    </dgm:pt>
    <dgm:pt modelId="{9EAF3548-5D99-5E4A-820D-78E86EAC623C}" type="pres">
      <dgm:prSet presAssocID="{BC4A8BAE-935B-4468-922A-29A88F76B52D}" presName="childText" presStyleLbl="conFgAcc1" presStyleIdx="0" presStyleCnt="3">
        <dgm:presLayoutVars>
          <dgm:bulletEnabled val="1"/>
        </dgm:presLayoutVars>
      </dgm:prSet>
      <dgm:spPr/>
    </dgm:pt>
    <dgm:pt modelId="{2C248EBD-B9AA-224D-AC12-951CC424C28F}" type="pres">
      <dgm:prSet presAssocID="{4F460FB3-6381-4AE8-90E9-AB933F1D578D}" presName="spaceBetweenRectangles" presStyleCnt="0"/>
      <dgm:spPr/>
    </dgm:pt>
    <dgm:pt modelId="{F988BDDA-590B-FC43-999C-2958A3CBD69F}" type="pres">
      <dgm:prSet presAssocID="{2CFB0C86-99A0-478C-9C86-F08DECD7993B}" presName="parentLin" presStyleCnt="0"/>
      <dgm:spPr/>
    </dgm:pt>
    <dgm:pt modelId="{310A68BB-CEC6-784D-9C38-DFFA7EB7F1E5}" type="pres">
      <dgm:prSet presAssocID="{2CFB0C86-99A0-478C-9C86-F08DECD7993B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34A49A48-93CE-8D48-A2E1-C8DA6423BC5E}" type="pres">
      <dgm:prSet presAssocID="{2CFB0C86-99A0-478C-9C86-F08DECD7993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73D4CAD-FA4F-5E4B-B0BC-BFB5D1ABAB88}" type="pres">
      <dgm:prSet presAssocID="{2CFB0C86-99A0-478C-9C86-F08DECD7993B}" presName="negativeSpace" presStyleCnt="0"/>
      <dgm:spPr/>
    </dgm:pt>
    <dgm:pt modelId="{99B52EAC-01FC-204D-B569-09648FD311DF}" type="pres">
      <dgm:prSet presAssocID="{2CFB0C86-99A0-478C-9C86-F08DECD7993B}" presName="childText" presStyleLbl="conFgAcc1" presStyleIdx="1" presStyleCnt="3">
        <dgm:presLayoutVars>
          <dgm:bulletEnabled val="1"/>
        </dgm:presLayoutVars>
      </dgm:prSet>
      <dgm:spPr/>
    </dgm:pt>
    <dgm:pt modelId="{7D3EB4CB-4F6C-D041-9FEF-7FBA7787820C}" type="pres">
      <dgm:prSet presAssocID="{9D50ED31-590A-4AA1-BA5B-1FEEB695B0D7}" presName="spaceBetweenRectangles" presStyleCnt="0"/>
      <dgm:spPr/>
    </dgm:pt>
    <dgm:pt modelId="{4AA5CFB3-337A-154E-AA95-EB6632169A29}" type="pres">
      <dgm:prSet presAssocID="{5288DE56-2434-4B45-9809-01486AD7E690}" presName="parentLin" presStyleCnt="0"/>
      <dgm:spPr/>
    </dgm:pt>
    <dgm:pt modelId="{87B09836-ADF0-5848-9872-C962281FE6C0}" type="pres">
      <dgm:prSet presAssocID="{5288DE56-2434-4B45-9809-01486AD7E690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35F083BD-4D4A-BA48-83E4-5E56F4165E43}" type="pres">
      <dgm:prSet presAssocID="{5288DE56-2434-4B45-9809-01486AD7E69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FBF3019-C966-AF40-9561-210219541B11}" type="pres">
      <dgm:prSet presAssocID="{5288DE56-2434-4B45-9809-01486AD7E690}" presName="negativeSpace" presStyleCnt="0"/>
      <dgm:spPr/>
    </dgm:pt>
    <dgm:pt modelId="{8A878DD3-71B4-9949-827D-95A06FBA1157}" type="pres">
      <dgm:prSet presAssocID="{5288DE56-2434-4B45-9809-01486AD7E69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10487A6-31AD-E949-8473-775A12D1D880}" type="presOf" srcId="{5288DE56-2434-4B45-9809-01486AD7E690}" destId="{87B09836-ADF0-5848-9872-C962281FE6C0}" srcOrd="0" destOrd="0" presId="urn:microsoft.com/office/officeart/2005/8/layout/list1"/>
    <dgm:cxn modelId="{B3E21408-8FC1-8A45-B8C9-A62A6E0DE32A}" type="presOf" srcId="{5288DE56-2434-4B45-9809-01486AD7E690}" destId="{35F083BD-4D4A-BA48-83E4-5E56F4165E43}" srcOrd="1" destOrd="0" presId="urn:microsoft.com/office/officeart/2005/8/layout/list1"/>
    <dgm:cxn modelId="{F7F05B08-0BE7-1B47-A723-88BA9F1F607D}" type="presOf" srcId="{BC4A8BAE-935B-4468-922A-29A88F76B52D}" destId="{4AE6A7E4-DAC3-8E49-ACFC-DC32952995C6}" srcOrd="1" destOrd="0" presId="urn:microsoft.com/office/officeart/2005/8/layout/list1"/>
    <dgm:cxn modelId="{5892D6C9-A6A4-4067-8EF0-9661A2F147F6}" srcId="{90FC58A3-D378-4452-A74B-BD26479A6CBB}" destId="{BC4A8BAE-935B-4468-922A-29A88F76B52D}" srcOrd="0" destOrd="0" parTransId="{820C760F-D6BA-4966-A298-8B630D83F7F4}" sibTransId="{4F460FB3-6381-4AE8-90E9-AB933F1D578D}"/>
    <dgm:cxn modelId="{5FC4F1ED-1008-41A3-B107-B15612FC16C9}" srcId="{90FC58A3-D378-4452-A74B-BD26479A6CBB}" destId="{5288DE56-2434-4B45-9809-01486AD7E690}" srcOrd="2" destOrd="0" parTransId="{A58BAF1B-B176-4D03-A267-89B99DEA850F}" sibTransId="{3A17EBD3-AF3A-4A27-92B7-562134DEC965}"/>
    <dgm:cxn modelId="{B6A3A4F1-0676-4E3B-B043-3C0C997755AB}" srcId="{90FC58A3-D378-4452-A74B-BD26479A6CBB}" destId="{2CFB0C86-99A0-478C-9C86-F08DECD7993B}" srcOrd="1" destOrd="0" parTransId="{C0DDF855-1CAC-4DDE-B2E0-59B3B2BEA1D6}" sibTransId="{9D50ED31-590A-4AA1-BA5B-1FEEB695B0D7}"/>
    <dgm:cxn modelId="{66037140-3DA5-2046-BD31-0ACD7060FD58}" type="presOf" srcId="{2CFB0C86-99A0-478C-9C86-F08DECD7993B}" destId="{310A68BB-CEC6-784D-9C38-DFFA7EB7F1E5}" srcOrd="0" destOrd="0" presId="urn:microsoft.com/office/officeart/2005/8/layout/list1"/>
    <dgm:cxn modelId="{88FD397B-04F2-CC44-B371-CAC22AE5BF4A}" type="presOf" srcId="{BC4A8BAE-935B-4468-922A-29A88F76B52D}" destId="{1C0B76FF-84EE-3A41-A4A9-E350535328D6}" srcOrd="0" destOrd="0" presId="urn:microsoft.com/office/officeart/2005/8/layout/list1"/>
    <dgm:cxn modelId="{C93D4988-AAE9-9347-99EC-4EB53E1E1AF0}" type="presOf" srcId="{2CFB0C86-99A0-478C-9C86-F08DECD7993B}" destId="{34A49A48-93CE-8D48-A2E1-C8DA6423BC5E}" srcOrd="1" destOrd="0" presId="urn:microsoft.com/office/officeart/2005/8/layout/list1"/>
    <dgm:cxn modelId="{A6528F01-D2EB-864D-8D86-DE3A41A7E6EA}" type="presOf" srcId="{90FC58A3-D378-4452-A74B-BD26479A6CBB}" destId="{6224D8FA-BEA0-534A-8183-C6790FB93A21}" srcOrd="0" destOrd="0" presId="urn:microsoft.com/office/officeart/2005/8/layout/list1"/>
    <dgm:cxn modelId="{E7AECD37-EE21-4C4D-928E-1A4E076CB94D}" type="presParOf" srcId="{6224D8FA-BEA0-534A-8183-C6790FB93A21}" destId="{90A3A548-0CE8-2446-A935-DF11F5A42837}" srcOrd="0" destOrd="0" presId="urn:microsoft.com/office/officeart/2005/8/layout/list1"/>
    <dgm:cxn modelId="{CBCD1770-7D73-644E-A4A5-FDE7C632FE8A}" type="presParOf" srcId="{90A3A548-0CE8-2446-A935-DF11F5A42837}" destId="{1C0B76FF-84EE-3A41-A4A9-E350535328D6}" srcOrd="0" destOrd="0" presId="urn:microsoft.com/office/officeart/2005/8/layout/list1"/>
    <dgm:cxn modelId="{F1400435-11D6-0A45-A1E1-8E6E15882B91}" type="presParOf" srcId="{90A3A548-0CE8-2446-A935-DF11F5A42837}" destId="{4AE6A7E4-DAC3-8E49-ACFC-DC32952995C6}" srcOrd="1" destOrd="0" presId="urn:microsoft.com/office/officeart/2005/8/layout/list1"/>
    <dgm:cxn modelId="{CA0F4D84-215D-0C45-815A-B1C9F8C22C5B}" type="presParOf" srcId="{6224D8FA-BEA0-534A-8183-C6790FB93A21}" destId="{6BA4998B-0301-B543-AA78-3692FB853D4A}" srcOrd="1" destOrd="0" presId="urn:microsoft.com/office/officeart/2005/8/layout/list1"/>
    <dgm:cxn modelId="{6E749DBD-FC16-094B-BF1B-56B2F7E3D86F}" type="presParOf" srcId="{6224D8FA-BEA0-534A-8183-C6790FB93A21}" destId="{9EAF3548-5D99-5E4A-820D-78E86EAC623C}" srcOrd="2" destOrd="0" presId="urn:microsoft.com/office/officeart/2005/8/layout/list1"/>
    <dgm:cxn modelId="{CE179F44-D61B-A344-A622-AF9D995D012C}" type="presParOf" srcId="{6224D8FA-BEA0-534A-8183-C6790FB93A21}" destId="{2C248EBD-B9AA-224D-AC12-951CC424C28F}" srcOrd="3" destOrd="0" presId="urn:microsoft.com/office/officeart/2005/8/layout/list1"/>
    <dgm:cxn modelId="{F19C5C4C-FC08-C944-8CC0-A5B46D19280C}" type="presParOf" srcId="{6224D8FA-BEA0-534A-8183-C6790FB93A21}" destId="{F988BDDA-590B-FC43-999C-2958A3CBD69F}" srcOrd="4" destOrd="0" presId="urn:microsoft.com/office/officeart/2005/8/layout/list1"/>
    <dgm:cxn modelId="{7C21E58C-781A-B945-B821-613D7D7268A4}" type="presParOf" srcId="{F988BDDA-590B-FC43-999C-2958A3CBD69F}" destId="{310A68BB-CEC6-784D-9C38-DFFA7EB7F1E5}" srcOrd="0" destOrd="0" presId="urn:microsoft.com/office/officeart/2005/8/layout/list1"/>
    <dgm:cxn modelId="{A4539C33-704C-084F-B71D-833B53A451E8}" type="presParOf" srcId="{F988BDDA-590B-FC43-999C-2958A3CBD69F}" destId="{34A49A48-93CE-8D48-A2E1-C8DA6423BC5E}" srcOrd="1" destOrd="0" presId="urn:microsoft.com/office/officeart/2005/8/layout/list1"/>
    <dgm:cxn modelId="{365555C2-62F6-EA47-BE61-76E30A6404B9}" type="presParOf" srcId="{6224D8FA-BEA0-534A-8183-C6790FB93A21}" destId="{073D4CAD-FA4F-5E4B-B0BC-BFB5D1ABAB88}" srcOrd="5" destOrd="0" presId="urn:microsoft.com/office/officeart/2005/8/layout/list1"/>
    <dgm:cxn modelId="{02756DAB-703E-FC48-981D-05BEBBFB636B}" type="presParOf" srcId="{6224D8FA-BEA0-534A-8183-C6790FB93A21}" destId="{99B52EAC-01FC-204D-B569-09648FD311DF}" srcOrd="6" destOrd="0" presId="urn:microsoft.com/office/officeart/2005/8/layout/list1"/>
    <dgm:cxn modelId="{2D9687BC-2980-4446-93CC-3FD8094BEA36}" type="presParOf" srcId="{6224D8FA-BEA0-534A-8183-C6790FB93A21}" destId="{7D3EB4CB-4F6C-D041-9FEF-7FBA7787820C}" srcOrd="7" destOrd="0" presId="urn:microsoft.com/office/officeart/2005/8/layout/list1"/>
    <dgm:cxn modelId="{F9A6A249-4C8B-C147-8A90-6D6CA676793F}" type="presParOf" srcId="{6224D8FA-BEA0-534A-8183-C6790FB93A21}" destId="{4AA5CFB3-337A-154E-AA95-EB6632169A29}" srcOrd="8" destOrd="0" presId="urn:microsoft.com/office/officeart/2005/8/layout/list1"/>
    <dgm:cxn modelId="{888FDCB5-C9F8-2B45-A621-71991689BE30}" type="presParOf" srcId="{4AA5CFB3-337A-154E-AA95-EB6632169A29}" destId="{87B09836-ADF0-5848-9872-C962281FE6C0}" srcOrd="0" destOrd="0" presId="urn:microsoft.com/office/officeart/2005/8/layout/list1"/>
    <dgm:cxn modelId="{6A4AA584-EAE9-054E-9A83-66BB3FD55F18}" type="presParOf" srcId="{4AA5CFB3-337A-154E-AA95-EB6632169A29}" destId="{35F083BD-4D4A-BA48-83E4-5E56F4165E43}" srcOrd="1" destOrd="0" presId="urn:microsoft.com/office/officeart/2005/8/layout/list1"/>
    <dgm:cxn modelId="{E39C7C11-E2F9-3346-898F-01251AB4DB23}" type="presParOf" srcId="{6224D8FA-BEA0-534A-8183-C6790FB93A21}" destId="{EFBF3019-C966-AF40-9561-210219541B11}" srcOrd="9" destOrd="0" presId="urn:microsoft.com/office/officeart/2005/8/layout/list1"/>
    <dgm:cxn modelId="{822EB3C8-24CA-3C4F-9860-5C2145C1DE39}" type="presParOf" srcId="{6224D8FA-BEA0-534A-8183-C6790FB93A21}" destId="{8A878DD3-71B4-9949-827D-95A06FBA115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AA6F0B-8034-413D-8E3D-87A6BEDCD7B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99DDDEE-8D08-4E82-B22E-0E4BE66C46FE}">
      <dgm:prSet/>
      <dgm:spPr/>
      <dgm:t>
        <a:bodyPr/>
        <a:lstStyle/>
        <a:p>
          <a:r>
            <a:rPr lang="el-GR"/>
            <a:t>Ομαδική Σκέψη</a:t>
          </a:r>
          <a:endParaRPr lang="en-US"/>
        </a:p>
      </dgm:t>
    </dgm:pt>
    <dgm:pt modelId="{E483EB9C-D4A1-44FC-9FA0-042ECADCB36C}" type="parTrans" cxnId="{208FC773-FFDD-42FC-8119-BD57C7DBE7B6}">
      <dgm:prSet/>
      <dgm:spPr/>
      <dgm:t>
        <a:bodyPr/>
        <a:lstStyle/>
        <a:p>
          <a:endParaRPr lang="en-US"/>
        </a:p>
      </dgm:t>
    </dgm:pt>
    <dgm:pt modelId="{92BBC8C7-DA8C-40E0-9596-E270B119EB79}" type="sibTrans" cxnId="{208FC773-FFDD-42FC-8119-BD57C7DBE7B6}">
      <dgm:prSet/>
      <dgm:spPr/>
      <dgm:t>
        <a:bodyPr/>
        <a:lstStyle/>
        <a:p>
          <a:endParaRPr lang="en-US"/>
        </a:p>
      </dgm:t>
    </dgm:pt>
    <dgm:pt modelId="{F9EEB0D8-89BC-47B3-AC8D-3719C01CB020}">
      <dgm:prSet/>
      <dgm:spPr/>
      <dgm:t>
        <a:bodyPr/>
        <a:lstStyle/>
        <a:p>
          <a:r>
            <a:rPr lang="el-GR"/>
            <a:t>Κοινός Σκοπός</a:t>
          </a:r>
          <a:endParaRPr lang="en-US"/>
        </a:p>
      </dgm:t>
    </dgm:pt>
    <dgm:pt modelId="{E83ADC90-B1A6-437C-99BF-58A5E2E9EC27}" type="parTrans" cxnId="{BD7C4C54-53AD-4C82-99B0-CD73DB223CD0}">
      <dgm:prSet/>
      <dgm:spPr/>
      <dgm:t>
        <a:bodyPr/>
        <a:lstStyle/>
        <a:p>
          <a:endParaRPr lang="en-US"/>
        </a:p>
      </dgm:t>
    </dgm:pt>
    <dgm:pt modelId="{95127D88-AD7A-4365-9B93-0ADE415A3CDC}" type="sibTrans" cxnId="{BD7C4C54-53AD-4C82-99B0-CD73DB223CD0}">
      <dgm:prSet/>
      <dgm:spPr/>
      <dgm:t>
        <a:bodyPr/>
        <a:lstStyle/>
        <a:p>
          <a:endParaRPr lang="en-US"/>
        </a:p>
      </dgm:t>
    </dgm:pt>
    <dgm:pt modelId="{04C95558-8F47-4024-9125-3FB98DE902D2}">
      <dgm:prSet/>
      <dgm:spPr/>
      <dgm:t>
        <a:bodyPr/>
        <a:lstStyle/>
        <a:p>
          <a:r>
            <a:rPr lang="el-GR"/>
            <a:t>Ελευθερία κινήσεων εντός ορίων</a:t>
          </a:r>
          <a:endParaRPr lang="en-US"/>
        </a:p>
      </dgm:t>
    </dgm:pt>
    <dgm:pt modelId="{F0900041-913F-4A08-8CE3-5975269CEA9C}" type="parTrans" cxnId="{965B0BB8-05B1-45D5-8F2D-6E1032E0531A}">
      <dgm:prSet/>
      <dgm:spPr/>
      <dgm:t>
        <a:bodyPr/>
        <a:lstStyle/>
        <a:p>
          <a:endParaRPr lang="en-US"/>
        </a:p>
      </dgm:t>
    </dgm:pt>
    <dgm:pt modelId="{D7E5697D-655D-4ECC-90DF-1EAC166F42DE}" type="sibTrans" cxnId="{965B0BB8-05B1-45D5-8F2D-6E1032E0531A}">
      <dgm:prSet/>
      <dgm:spPr/>
      <dgm:t>
        <a:bodyPr/>
        <a:lstStyle/>
        <a:p>
          <a:endParaRPr lang="en-US"/>
        </a:p>
      </dgm:t>
    </dgm:pt>
    <dgm:pt modelId="{DAAB101B-BA85-48F4-982B-C02CDD0574A4}">
      <dgm:prSet/>
      <dgm:spPr/>
      <dgm:t>
        <a:bodyPr/>
        <a:lstStyle/>
        <a:p>
          <a:r>
            <a:rPr lang="el-GR"/>
            <a:t>Αναγνώριση της Συνεισφοράς των Μελών</a:t>
          </a:r>
          <a:endParaRPr lang="en-US"/>
        </a:p>
      </dgm:t>
    </dgm:pt>
    <dgm:pt modelId="{9933641D-D694-4591-8725-E253B6EF1130}" type="parTrans" cxnId="{A4BB8D6E-97B1-44FC-88D6-C858098855C9}">
      <dgm:prSet/>
      <dgm:spPr/>
      <dgm:t>
        <a:bodyPr/>
        <a:lstStyle/>
        <a:p>
          <a:endParaRPr lang="en-US"/>
        </a:p>
      </dgm:t>
    </dgm:pt>
    <dgm:pt modelId="{8CEBFEF9-AFCB-452A-A1F6-FEF3BAE9E31E}" type="sibTrans" cxnId="{A4BB8D6E-97B1-44FC-88D6-C858098855C9}">
      <dgm:prSet/>
      <dgm:spPr/>
      <dgm:t>
        <a:bodyPr/>
        <a:lstStyle/>
        <a:p>
          <a:endParaRPr lang="en-US"/>
        </a:p>
      </dgm:t>
    </dgm:pt>
    <dgm:pt modelId="{0C212954-38F4-4A6E-8850-9E3E84F51D25}">
      <dgm:prSet/>
      <dgm:spPr/>
      <dgm:t>
        <a:bodyPr/>
        <a:lstStyle/>
        <a:p>
          <a:r>
            <a:rPr lang="el-GR"/>
            <a:t>Ικανότητα προσθήκης ή αφαίρεσης μελών</a:t>
          </a:r>
          <a:endParaRPr lang="en-US"/>
        </a:p>
      </dgm:t>
    </dgm:pt>
    <dgm:pt modelId="{38DDDA00-74A8-4FF3-9F65-58C25D931876}" type="parTrans" cxnId="{168EA571-9582-45E3-8618-108116B208C4}">
      <dgm:prSet/>
      <dgm:spPr/>
      <dgm:t>
        <a:bodyPr/>
        <a:lstStyle/>
        <a:p>
          <a:endParaRPr lang="en-US"/>
        </a:p>
      </dgm:t>
    </dgm:pt>
    <dgm:pt modelId="{22AE00ED-A3C9-4A7E-9246-9460C24E907F}" type="sibTrans" cxnId="{168EA571-9582-45E3-8618-108116B208C4}">
      <dgm:prSet/>
      <dgm:spPr/>
      <dgm:t>
        <a:bodyPr/>
        <a:lstStyle/>
        <a:p>
          <a:endParaRPr lang="en-US"/>
        </a:p>
      </dgm:t>
    </dgm:pt>
    <dgm:pt modelId="{199857FE-5F3B-4563-9941-1F4C85A07CEE}">
      <dgm:prSet/>
      <dgm:spPr/>
      <dgm:t>
        <a:bodyPr/>
        <a:lstStyle/>
        <a:p>
          <a:r>
            <a:rPr lang="el-GR"/>
            <a:t>Αναγνώριση και Αντιμετώπιση των Λαθών</a:t>
          </a:r>
          <a:endParaRPr lang="en-US"/>
        </a:p>
      </dgm:t>
    </dgm:pt>
    <dgm:pt modelId="{ED7E7A0B-3362-449D-9D4C-A1537470BC29}" type="parTrans" cxnId="{66F84C22-52DF-4EE8-8079-1E1DB7AE79F7}">
      <dgm:prSet/>
      <dgm:spPr/>
      <dgm:t>
        <a:bodyPr/>
        <a:lstStyle/>
        <a:p>
          <a:endParaRPr lang="en-US"/>
        </a:p>
      </dgm:t>
    </dgm:pt>
    <dgm:pt modelId="{9FF5C156-76BD-49FE-B1E8-A7B7B1B06F7D}" type="sibTrans" cxnId="{66F84C22-52DF-4EE8-8079-1E1DB7AE79F7}">
      <dgm:prSet/>
      <dgm:spPr/>
      <dgm:t>
        <a:bodyPr/>
        <a:lstStyle/>
        <a:p>
          <a:endParaRPr lang="en-US"/>
        </a:p>
      </dgm:t>
    </dgm:pt>
    <dgm:pt modelId="{88D446A6-FC09-8641-90B3-05984E9C7C69}" type="pres">
      <dgm:prSet presAssocID="{CBAA6F0B-8034-413D-8E3D-87A6BEDCD7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C24C850-A3C5-5F46-A775-E940D5AA5D53}" type="pres">
      <dgm:prSet presAssocID="{C99DDDEE-8D08-4E82-B22E-0E4BE66C46F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F82A259-E0A7-0040-A684-80346489278B}" type="pres">
      <dgm:prSet presAssocID="{92BBC8C7-DA8C-40E0-9596-E270B119EB79}" presName="sibTrans" presStyleLbl="sibTrans1D1" presStyleIdx="0" presStyleCnt="5"/>
      <dgm:spPr/>
      <dgm:t>
        <a:bodyPr/>
        <a:lstStyle/>
        <a:p>
          <a:endParaRPr lang="el-GR"/>
        </a:p>
      </dgm:t>
    </dgm:pt>
    <dgm:pt modelId="{9A14D28C-5F13-AB48-8D3C-2912D259C090}" type="pres">
      <dgm:prSet presAssocID="{92BBC8C7-DA8C-40E0-9596-E270B119EB79}" presName="connectorText" presStyleLbl="sibTrans1D1" presStyleIdx="0" presStyleCnt="5"/>
      <dgm:spPr/>
      <dgm:t>
        <a:bodyPr/>
        <a:lstStyle/>
        <a:p>
          <a:endParaRPr lang="el-GR"/>
        </a:p>
      </dgm:t>
    </dgm:pt>
    <dgm:pt modelId="{5E387D64-56C2-794F-AB2B-84A1CEC474E3}" type="pres">
      <dgm:prSet presAssocID="{F9EEB0D8-89BC-47B3-AC8D-3719C01CB02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B5619FB-4E36-3840-81DF-0BC8B880F6CF}" type="pres">
      <dgm:prSet presAssocID="{95127D88-AD7A-4365-9B93-0ADE415A3CDC}" presName="sibTrans" presStyleLbl="sibTrans1D1" presStyleIdx="1" presStyleCnt="5"/>
      <dgm:spPr/>
      <dgm:t>
        <a:bodyPr/>
        <a:lstStyle/>
        <a:p>
          <a:endParaRPr lang="el-GR"/>
        </a:p>
      </dgm:t>
    </dgm:pt>
    <dgm:pt modelId="{E5595964-AE9F-3245-9345-179EA8619F9A}" type="pres">
      <dgm:prSet presAssocID="{95127D88-AD7A-4365-9B93-0ADE415A3CDC}" presName="connectorText" presStyleLbl="sibTrans1D1" presStyleIdx="1" presStyleCnt="5"/>
      <dgm:spPr/>
      <dgm:t>
        <a:bodyPr/>
        <a:lstStyle/>
        <a:p>
          <a:endParaRPr lang="el-GR"/>
        </a:p>
      </dgm:t>
    </dgm:pt>
    <dgm:pt modelId="{F4A44BA1-74A2-DA41-8AF6-DDC3E9A5947B}" type="pres">
      <dgm:prSet presAssocID="{04C95558-8F47-4024-9125-3FB98DE902D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7DF3E70-5589-4947-AB94-FA72F5543268}" type="pres">
      <dgm:prSet presAssocID="{D7E5697D-655D-4ECC-90DF-1EAC166F42DE}" presName="sibTrans" presStyleLbl="sibTrans1D1" presStyleIdx="2" presStyleCnt="5"/>
      <dgm:spPr/>
      <dgm:t>
        <a:bodyPr/>
        <a:lstStyle/>
        <a:p>
          <a:endParaRPr lang="el-GR"/>
        </a:p>
      </dgm:t>
    </dgm:pt>
    <dgm:pt modelId="{5F1B141D-8F36-C94D-BB30-FE86BBC42636}" type="pres">
      <dgm:prSet presAssocID="{D7E5697D-655D-4ECC-90DF-1EAC166F42DE}" presName="connectorText" presStyleLbl="sibTrans1D1" presStyleIdx="2" presStyleCnt="5"/>
      <dgm:spPr/>
      <dgm:t>
        <a:bodyPr/>
        <a:lstStyle/>
        <a:p>
          <a:endParaRPr lang="el-GR"/>
        </a:p>
      </dgm:t>
    </dgm:pt>
    <dgm:pt modelId="{37BB2CAD-4B11-1D40-B747-8CA1E6F8CA20}" type="pres">
      <dgm:prSet presAssocID="{DAAB101B-BA85-48F4-982B-C02CDD0574A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BFBE251-F1F8-C342-B3F8-928AF3A68D0B}" type="pres">
      <dgm:prSet presAssocID="{8CEBFEF9-AFCB-452A-A1F6-FEF3BAE9E31E}" presName="sibTrans" presStyleLbl="sibTrans1D1" presStyleIdx="3" presStyleCnt="5"/>
      <dgm:spPr/>
      <dgm:t>
        <a:bodyPr/>
        <a:lstStyle/>
        <a:p>
          <a:endParaRPr lang="el-GR"/>
        </a:p>
      </dgm:t>
    </dgm:pt>
    <dgm:pt modelId="{AAA6C785-18D6-244C-B422-6CAD74EC7132}" type="pres">
      <dgm:prSet presAssocID="{8CEBFEF9-AFCB-452A-A1F6-FEF3BAE9E31E}" presName="connectorText" presStyleLbl="sibTrans1D1" presStyleIdx="3" presStyleCnt="5"/>
      <dgm:spPr/>
      <dgm:t>
        <a:bodyPr/>
        <a:lstStyle/>
        <a:p>
          <a:endParaRPr lang="el-GR"/>
        </a:p>
      </dgm:t>
    </dgm:pt>
    <dgm:pt modelId="{A763C921-1649-9246-A21A-342A95E414F7}" type="pres">
      <dgm:prSet presAssocID="{0C212954-38F4-4A6E-8850-9E3E84F51D2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4DB9582-D169-2B4F-A7D2-7C227E2DA55F}" type="pres">
      <dgm:prSet presAssocID="{22AE00ED-A3C9-4A7E-9246-9460C24E907F}" presName="sibTrans" presStyleLbl="sibTrans1D1" presStyleIdx="4" presStyleCnt="5"/>
      <dgm:spPr/>
      <dgm:t>
        <a:bodyPr/>
        <a:lstStyle/>
        <a:p>
          <a:endParaRPr lang="el-GR"/>
        </a:p>
      </dgm:t>
    </dgm:pt>
    <dgm:pt modelId="{A4561A1E-69BC-EE44-A77B-789AA59B7441}" type="pres">
      <dgm:prSet presAssocID="{22AE00ED-A3C9-4A7E-9246-9460C24E907F}" presName="connectorText" presStyleLbl="sibTrans1D1" presStyleIdx="4" presStyleCnt="5"/>
      <dgm:spPr/>
      <dgm:t>
        <a:bodyPr/>
        <a:lstStyle/>
        <a:p>
          <a:endParaRPr lang="el-GR"/>
        </a:p>
      </dgm:t>
    </dgm:pt>
    <dgm:pt modelId="{79C28163-63A6-2E46-9985-FE91EEE7AFBF}" type="pres">
      <dgm:prSet presAssocID="{199857FE-5F3B-4563-9941-1F4C85A07CE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292DC4F-FD32-C645-B37F-E3A53DE96C31}" type="presOf" srcId="{22AE00ED-A3C9-4A7E-9246-9460C24E907F}" destId="{A4561A1E-69BC-EE44-A77B-789AA59B7441}" srcOrd="1" destOrd="0" presId="urn:microsoft.com/office/officeart/2016/7/layout/RepeatingBendingProcessNew"/>
    <dgm:cxn modelId="{A4BB8D6E-97B1-44FC-88D6-C858098855C9}" srcId="{CBAA6F0B-8034-413D-8E3D-87A6BEDCD7B1}" destId="{DAAB101B-BA85-48F4-982B-C02CDD0574A4}" srcOrd="3" destOrd="0" parTransId="{9933641D-D694-4591-8725-E253B6EF1130}" sibTransId="{8CEBFEF9-AFCB-452A-A1F6-FEF3BAE9E31E}"/>
    <dgm:cxn modelId="{95865DF4-ECE9-5C47-9E7B-547BDF83C853}" type="presOf" srcId="{8CEBFEF9-AFCB-452A-A1F6-FEF3BAE9E31E}" destId="{AAA6C785-18D6-244C-B422-6CAD74EC7132}" srcOrd="1" destOrd="0" presId="urn:microsoft.com/office/officeart/2016/7/layout/RepeatingBendingProcessNew"/>
    <dgm:cxn modelId="{9EA2D0DB-506E-0F46-AB02-87362E292D1B}" type="presOf" srcId="{95127D88-AD7A-4365-9B93-0ADE415A3CDC}" destId="{FB5619FB-4E36-3840-81DF-0BC8B880F6CF}" srcOrd="0" destOrd="0" presId="urn:microsoft.com/office/officeart/2016/7/layout/RepeatingBendingProcessNew"/>
    <dgm:cxn modelId="{2A905930-D68B-DE46-9773-35B25E1162F3}" type="presOf" srcId="{0C212954-38F4-4A6E-8850-9E3E84F51D25}" destId="{A763C921-1649-9246-A21A-342A95E414F7}" srcOrd="0" destOrd="0" presId="urn:microsoft.com/office/officeart/2016/7/layout/RepeatingBendingProcessNew"/>
    <dgm:cxn modelId="{44C72590-214D-4C49-9DF4-2A14127FE98E}" type="presOf" srcId="{92BBC8C7-DA8C-40E0-9596-E270B119EB79}" destId="{8F82A259-E0A7-0040-A684-80346489278B}" srcOrd="0" destOrd="0" presId="urn:microsoft.com/office/officeart/2016/7/layout/RepeatingBendingProcessNew"/>
    <dgm:cxn modelId="{6B8697CE-E32F-6F4A-A010-5CE874586C09}" type="presOf" srcId="{8CEBFEF9-AFCB-452A-A1F6-FEF3BAE9E31E}" destId="{EBFBE251-F1F8-C342-B3F8-928AF3A68D0B}" srcOrd="0" destOrd="0" presId="urn:microsoft.com/office/officeart/2016/7/layout/RepeatingBendingProcessNew"/>
    <dgm:cxn modelId="{60982630-FBE0-C248-9D95-8BE408765533}" type="presOf" srcId="{22AE00ED-A3C9-4A7E-9246-9460C24E907F}" destId="{04DB9582-D169-2B4F-A7D2-7C227E2DA55F}" srcOrd="0" destOrd="0" presId="urn:microsoft.com/office/officeart/2016/7/layout/RepeatingBendingProcessNew"/>
    <dgm:cxn modelId="{46AE3EC8-E138-A242-BC8E-6B119914C60D}" type="presOf" srcId="{DAAB101B-BA85-48F4-982B-C02CDD0574A4}" destId="{37BB2CAD-4B11-1D40-B747-8CA1E6F8CA20}" srcOrd="0" destOrd="0" presId="urn:microsoft.com/office/officeart/2016/7/layout/RepeatingBendingProcessNew"/>
    <dgm:cxn modelId="{1382F101-A3E4-AB46-8614-9D47DBBFD67F}" type="presOf" srcId="{F9EEB0D8-89BC-47B3-AC8D-3719C01CB020}" destId="{5E387D64-56C2-794F-AB2B-84A1CEC474E3}" srcOrd="0" destOrd="0" presId="urn:microsoft.com/office/officeart/2016/7/layout/RepeatingBendingProcessNew"/>
    <dgm:cxn modelId="{7B5FD4A3-9D0E-2944-A6D1-ED5F8A8ABE33}" type="presOf" srcId="{92BBC8C7-DA8C-40E0-9596-E270B119EB79}" destId="{9A14D28C-5F13-AB48-8D3C-2912D259C090}" srcOrd="1" destOrd="0" presId="urn:microsoft.com/office/officeart/2016/7/layout/RepeatingBendingProcessNew"/>
    <dgm:cxn modelId="{965B0BB8-05B1-45D5-8F2D-6E1032E0531A}" srcId="{CBAA6F0B-8034-413D-8E3D-87A6BEDCD7B1}" destId="{04C95558-8F47-4024-9125-3FB98DE902D2}" srcOrd="2" destOrd="0" parTransId="{F0900041-913F-4A08-8CE3-5975269CEA9C}" sibTransId="{D7E5697D-655D-4ECC-90DF-1EAC166F42DE}"/>
    <dgm:cxn modelId="{168EA571-9582-45E3-8618-108116B208C4}" srcId="{CBAA6F0B-8034-413D-8E3D-87A6BEDCD7B1}" destId="{0C212954-38F4-4A6E-8850-9E3E84F51D25}" srcOrd="4" destOrd="0" parTransId="{38DDDA00-74A8-4FF3-9F65-58C25D931876}" sibTransId="{22AE00ED-A3C9-4A7E-9246-9460C24E907F}"/>
    <dgm:cxn modelId="{9DC5DDED-A935-784A-9FC9-19A29E6F8647}" type="presOf" srcId="{95127D88-AD7A-4365-9B93-0ADE415A3CDC}" destId="{E5595964-AE9F-3245-9345-179EA8619F9A}" srcOrd="1" destOrd="0" presId="urn:microsoft.com/office/officeart/2016/7/layout/RepeatingBendingProcessNew"/>
    <dgm:cxn modelId="{BD7C4C54-53AD-4C82-99B0-CD73DB223CD0}" srcId="{CBAA6F0B-8034-413D-8E3D-87A6BEDCD7B1}" destId="{F9EEB0D8-89BC-47B3-AC8D-3719C01CB020}" srcOrd="1" destOrd="0" parTransId="{E83ADC90-B1A6-437C-99BF-58A5E2E9EC27}" sibTransId="{95127D88-AD7A-4365-9B93-0ADE415A3CDC}"/>
    <dgm:cxn modelId="{AEBA1612-FE69-1A46-941A-2C20FAF92512}" type="presOf" srcId="{04C95558-8F47-4024-9125-3FB98DE902D2}" destId="{F4A44BA1-74A2-DA41-8AF6-DDC3E9A5947B}" srcOrd="0" destOrd="0" presId="urn:microsoft.com/office/officeart/2016/7/layout/RepeatingBendingProcessNew"/>
    <dgm:cxn modelId="{D8BA2D69-B261-9E4B-AB59-4B40724F7896}" type="presOf" srcId="{199857FE-5F3B-4563-9941-1F4C85A07CEE}" destId="{79C28163-63A6-2E46-9985-FE91EEE7AFBF}" srcOrd="0" destOrd="0" presId="urn:microsoft.com/office/officeart/2016/7/layout/RepeatingBendingProcessNew"/>
    <dgm:cxn modelId="{E11E1E8E-4F84-8B4C-B313-D784F0FF6655}" type="presOf" srcId="{C99DDDEE-8D08-4E82-B22E-0E4BE66C46FE}" destId="{7C24C850-A3C5-5F46-A775-E940D5AA5D53}" srcOrd="0" destOrd="0" presId="urn:microsoft.com/office/officeart/2016/7/layout/RepeatingBendingProcessNew"/>
    <dgm:cxn modelId="{87BA85CF-0950-2B46-B662-1F7B59EFDF41}" type="presOf" srcId="{D7E5697D-655D-4ECC-90DF-1EAC166F42DE}" destId="{5F1B141D-8F36-C94D-BB30-FE86BBC42636}" srcOrd="1" destOrd="0" presId="urn:microsoft.com/office/officeart/2016/7/layout/RepeatingBendingProcessNew"/>
    <dgm:cxn modelId="{616E7F49-B832-E647-B905-8995AD2A0522}" type="presOf" srcId="{D7E5697D-655D-4ECC-90DF-1EAC166F42DE}" destId="{97DF3E70-5589-4947-AB94-FA72F5543268}" srcOrd="0" destOrd="0" presId="urn:microsoft.com/office/officeart/2016/7/layout/RepeatingBendingProcessNew"/>
    <dgm:cxn modelId="{208FC773-FFDD-42FC-8119-BD57C7DBE7B6}" srcId="{CBAA6F0B-8034-413D-8E3D-87A6BEDCD7B1}" destId="{C99DDDEE-8D08-4E82-B22E-0E4BE66C46FE}" srcOrd="0" destOrd="0" parTransId="{E483EB9C-D4A1-44FC-9FA0-042ECADCB36C}" sibTransId="{92BBC8C7-DA8C-40E0-9596-E270B119EB79}"/>
    <dgm:cxn modelId="{66F84C22-52DF-4EE8-8079-1E1DB7AE79F7}" srcId="{CBAA6F0B-8034-413D-8E3D-87A6BEDCD7B1}" destId="{199857FE-5F3B-4563-9941-1F4C85A07CEE}" srcOrd="5" destOrd="0" parTransId="{ED7E7A0B-3362-449D-9D4C-A1537470BC29}" sibTransId="{9FF5C156-76BD-49FE-B1E8-A7B7B1B06F7D}"/>
    <dgm:cxn modelId="{3B68301F-1178-0C4F-80BA-CB926A2C6A25}" type="presOf" srcId="{CBAA6F0B-8034-413D-8E3D-87A6BEDCD7B1}" destId="{88D446A6-FC09-8641-90B3-05984E9C7C69}" srcOrd="0" destOrd="0" presId="urn:microsoft.com/office/officeart/2016/7/layout/RepeatingBendingProcessNew"/>
    <dgm:cxn modelId="{82B6FD9E-33F3-D44F-B412-8806DEA321C9}" type="presParOf" srcId="{88D446A6-FC09-8641-90B3-05984E9C7C69}" destId="{7C24C850-A3C5-5F46-A775-E940D5AA5D53}" srcOrd="0" destOrd="0" presId="urn:microsoft.com/office/officeart/2016/7/layout/RepeatingBendingProcessNew"/>
    <dgm:cxn modelId="{11903C21-B245-3142-BBDE-1D0141F40502}" type="presParOf" srcId="{88D446A6-FC09-8641-90B3-05984E9C7C69}" destId="{8F82A259-E0A7-0040-A684-80346489278B}" srcOrd="1" destOrd="0" presId="urn:microsoft.com/office/officeart/2016/7/layout/RepeatingBendingProcessNew"/>
    <dgm:cxn modelId="{95111FB3-2586-804B-A873-640D2BBA3A7D}" type="presParOf" srcId="{8F82A259-E0A7-0040-A684-80346489278B}" destId="{9A14D28C-5F13-AB48-8D3C-2912D259C090}" srcOrd="0" destOrd="0" presId="urn:microsoft.com/office/officeart/2016/7/layout/RepeatingBendingProcessNew"/>
    <dgm:cxn modelId="{EFA03C02-99C1-0741-BF44-16A43BCE0E13}" type="presParOf" srcId="{88D446A6-FC09-8641-90B3-05984E9C7C69}" destId="{5E387D64-56C2-794F-AB2B-84A1CEC474E3}" srcOrd="2" destOrd="0" presId="urn:microsoft.com/office/officeart/2016/7/layout/RepeatingBendingProcessNew"/>
    <dgm:cxn modelId="{D6428A1B-4E37-D04E-9906-3A0C7C735F91}" type="presParOf" srcId="{88D446A6-FC09-8641-90B3-05984E9C7C69}" destId="{FB5619FB-4E36-3840-81DF-0BC8B880F6CF}" srcOrd="3" destOrd="0" presId="urn:microsoft.com/office/officeart/2016/7/layout/RepeatingBendingProcessNew"/>
    <dgm:cxn modelId="{CC4CD8C9-9A98-C84B-953A-79D71ED13C3F}" type="presParOf" srcId="{FB5619FB-4E36-3840-81DF-0BC8B880F6CF}" destId="{E5595964-AE9F-3245-9345-179EA8619F9A}" srcOrd="0" destOrd="0" presId="urn:microsoft.com/office/officeart/2016/7/layout/RepeatingBendingProcessNew"/>
    <dgm:cxn modelId="{B3A6DFB6-749A-7746-B352-DD1892327558}" type="presParOf" srcId="{88D446A6-FC09-8641-90B3-05984E9C7C69}" destId="{F4A44BA1-74A2-DA41-8AF6-DDC3E9A5947B}" srcOrd="4" destOrd="0" presId="urn:microsoft.com/office/officeart/2016/7/layout/RepeatingBendingProcessNew"/>
    <dgm:cxn modelId="{E822899A-8951-F84F-A619-6BD6F112A7F2}" type="presParOf" srcId="{88D446A6-FC09-8641-90B3-05984E9C7C69}" destId="{97DF3E70-5589-4947-AB94-FA72F5543268}" srcOrd="5" destOrd="0" presId="urn:microsoft.com/office/officeart/2016/7/layout/RepeatingBendingProcessNew"/>
    <dgm:cxn modelId="{A6ED3DF2-ECC8-994E-9F41-FA4420111B27}" type="presParOf" srcId="{97DF3E70-5589-4947-AB94-FA72F5543268}" destId="{5F1B141D-8F36-C94D-BB30-FE86BBC42636}" srcOrd="0" destOrd="0" presId="urn:microsoft.com/office/officeart/2016/7/layout/RepeatingBendingProcessNew"/>
    <dgm:cxn modelId="{08112082-C7CC-DA41-BE84-9F3BDF31FD82}" type="presParOf" srcId="{88D446A6-FC09-8641-90B3-05984E9C7C69}" destId="{37BB2CAD-4B11-1D40-B747-8CA1E6F8CA20}" srcOrd="6" destOrd="0" presId="urn:microsoft.com/office/officeart/2016/7/layout/RepeatingBendingProcessNew"/>
    <dgm:cxn modelId="{7ADF2D03-EC96-604C-A776-CA43E86C38C1}" type="presParOf" srcId="{88D446A6-FC09-8641-90B3-05984E9C7C69}" destId="{EBFBE251-F1F8-C342-B3F8-928AF3A68D0B}" srcOrd="7" destOrd="0" presId="urn:microsoft.com/office/officeart/2016/7/layout/RepeatingBendingProcessNew"/>
    <dgm:cxn modelId="{3841FB16-4888-4346-A650-9F0DC237C109}" type="presParOf" srcId="{EBFBE251-F1F8-C342-B3F8-928AF3A68D0B}" destId="{AAA6C785-18D6-244C-B422-6CAD74EC7132}" srcOrd="0" destOrd="0" presId="urn:microsoft.com/office/officeart/2016/7/layout/RepeatingBendingProcessNew"/>
    <dgm:cxn modelId="{53C1192D-10F6-F948-BB8D-643767FF02ED}" type="presParOf" srcId="{88D446A6-FC09-8641-90B3-05984E9C7C69}" destId="{A763C921-1649-9246-A21A-342A95E414F7}" srcOrd="8" destOrd="0" presId="urn:microsoft.com/office/officeart/2016/7/layout/RepeatingBendingProcessNew"/>
    <dgm:cxn modelId="{258640C7-B38B-7E4F-9DC9-9A0E5A52CB78}" type="presParOf" srcId="{88D446A6-FC09-8641-90B3-05984E9C7C69}" destId="{04DB9582-D169-2B4F-A7D2-7C227E2DA55F}" srcOrd="9" destOrd="0" presId="urn:microsoft.com/office/officeart/2016/7/layout/RepeatingBendingProcessNew"/>
    <dgm:cxn modelId="{328EDDE4-ECCD-A749-AF4F-930766071734}" type="presParOf" srcId="{04DB9582-D169-2B4F-A7D2-7C227E2DA55F}" destId="{A4561A1E-69BC-EE44-A77B-789AA59B7441}" srcOrd="0" destOrd="0" presId="urn:microsoft.com/office/officeart/2016/7/layout/RepeatingBendingProcessNew"/>
    <dgm:cxn modelId="{CE15D666-BEF7-F840-BCEC-B7DA2114F5DA}" type="presParOf" srcId="{88D446A6-FC09-8641-90B3-05984E9C7C69}" destId="{79C28163-63A6-2E46-9985-FE91EEE7AFBF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300504-4F92-4A4A-8F58-F0C8E842CC7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1589067-9FD4-40F8-87AE-F06138063558}">
      <dgm:prSet/>
      <dgm:spPr/>
      <dgm:t>
        <a:bodyPr/>
        <a:lstStyle/>
        <a:p>
          <a:r>
            <a:rPr lang="el-GR" b="1"/>
            <a:t>Αλληλεξάρτηση της μοίρας</a:t>
          </a:r>
          <a:endParaRPr lang="en-US"/>
        </a:p>
      </dgm:t>
    </dgm:pt>
    <dgm:pt modelId="{5DE5FF1E-58B6-4E9E-94AB-E47A62084481}" type="parTrans" cxnId="{35E5A3B3-2F16-471B-B5C8-CB0C2333F101}">
      <dgm:prSet/>
      <dgm:spPr/>
      <dgm:t>
        <a:bodyPr/>
        <a:lstStyle/>
        <a:p>
          <a:endParaRPr lang="en-US"/>
        </a:p>
      </dgm:t>
    </dgm:pt>
    <dgm:pt modelId="{098D15A9-8D32-474E-AA69-BBDCDF3114F6}" type="sibTrans" cxnId="{35E5A3B3-2F16-471B-B5C8-CB0C2333F101}">
      <dgm:prSet/>
      <dgm:spPr/>
      <dgm:t>
        <a:bodyPr/>
        <a:lstStyle/>
        <a:p>
          <a:endParaRPr lang="en-US"/>
        </a:p>
      </dgm:t>
    </dgm:pt>
    <dgm:pt modelId="{BEE10F1E-6410-4C70-849E-2B62E7A1C373}">
      <dgm:prSet/>
      <dgm:spPr/>
      <dgm:t>
        <a:bodyPr/>
        <a:lstStyle/>
        <a:p>
          <a:r>
            <a:rPr lang="el-GR" b="1"/>
            <a:t>Αλληλεξάρτηση του σκοπού</a:t>
          </a:r>
          <a:endParaRPr lang="en-US"/>
        </a:p>
      </dgm:t>
    </dgm:pt>
    <dgm:pt modelId="{EB66AC7E-54F8-455C-884F-4A6918C0CB51}" type="parTrans" cxnId="{D3B3ED12-E9B7-4C3D-94D0-8442660FBCCA}">
      <dgm:prSet/>
      <dgm:spPr/>
      <dgm:t>
        <a:bodyPr/>
        <a:lstStyle/>
        <a:p>
          <a:endParaRPr lang="en-US"/>
        </a:p>
      </dgm:t>
    </dgm:pt>
    <dgm:pt modelId="{81CA6A5B-311F-46A8-B442-E7F55D8C1DC1}" type="sibTrans" cxnId="{D3B3ED12-E9B7-4C3D-94D0-8442660FBCCA}">
      <dgm:prSet/>
      <dgm:spPr/>
      <dgm:t>
        <a:bodyPr/>
        <a:lstStyle/>
        <a:p>
          <a:endParaRPr lang="en-US"/>
        </a:p>
      </dgm:t>
    </dgm:pt>
    <dgm:pt modelId="{810856D8-73A8-1542-B068-1FDD49B3E91E}" type="pres">
      <dgm:prSet presAssocID="{2A300504-4F92-4A4A-8F58-F0C8E842CC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37E2C73A-293D-6343-AF06-804967F2EEAE}" type="pres">
      <dgm:prSet presAssocID="{01589067-9FD4-40F8-87AE-F06138063558}" presName="hierRoot1" presStyleCnt="0"/>
      <dgm:spPr/>
    </dgm:pt>
    <dgm:pt modelId="{D797A927-0DEC-8B4E-A0BE-A2FFCCA30A92}" type="pres">
      <dgm:prSet presAssocID="{01589067-9FD4-40F8-87AE-F06138063558}" presName="composite" presStyleCnt="0"/>
      <dgm:spPr/>
    </dgm:pt>
    <dgm:pt modelId="{9B78B3FE-231C-8041-9BBC-9756459AFACD}" type="pres">
      <dgm:prSet presAssocID="{01589067-9FD4-40F8-87AE-F06138063558}" presName="background" presStyleLbl="node0" presStyleIdx="0" presStyleCnt="2"/>
      <dgm:spPr/>
    </dgm:pt>
    <dgm:pt modelId="{9171D2B6-25D4-8643-8988-4EF7A62697EB}" type="pres">
      <dgm:prSet presAssocID="{01589067-9FD4-40F8-87AE-F06138063558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024EC7C-F578-A842-93BD-09D872A83334}" type="pres">
      <dgm:prSet presAssocID="{01589067-9FD4-40F8-87AE-F06138063558}" presName="hierChild2" presStyleCnt="0"/>
      <dgm:spPr/>
    </dgm:pt>
    <dgm:pt modelId="{1FBA9527-ADF0-2C4E-8715-76E3CA5AAF92}" type="pres">
      <dgm:prSet presAssocID="{BEE10F1E-6410-4C70-849E-2B62E7A1C373}" presName="hierRoot1" presStyleCnt="0"/>
      <dgm:spPr/>
    </dgm:pt>
    <dgm:pt modelId="{27BEFC9D-0A8C-B44C-85F7-98FE623A0F6A}" type="pres">
      <dgm:prSet presAssocID="{BEE10F1E-6410-4C70-849E-2B62E7A1C373}" presName="composite" presStyleCnt="0"/>
      <dgm:spPr/>
    </dgm:pt>
    <dgm:pt modelId="{4120BB2C-57DC-2F4C-B829-205D7107B4DE}" type="pres">
      <dgm:prSet presAssocID="{BEE10F1E-6410-4C70-849E-2B62E7A1C373}" presName="background" presStyleLbl="node0" presStyleIdx="1" presStyleCnt="2"/>
      <dgm:spPr/>
    </dgm:pt>
    <dgm:pt modelId="{1A25F786-9627-B448-840E-5DDD3E038351}" type="pres">
      <dgm:prSet presAssocID="{BEE10F1E-6410-4C70-849E-2B62E7A1C373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BE208BE-6A58-7F4C-A592-96BF9A461429}" type="pres">
      <dgm:prSet presAssocID="{BEE10F1E-6410-4C70-849E-2B62E7A1C373}" presName="hierChild2" presStyleCnt="0"/>
      <dgm:spPr/>
    </dgm:pt>
  </dgm:ptLst>
  <dgm:cxnLst>
    <dgm:cxn modelId="{1B96FFB0-586D-A94A-B8F9-0FACA3E1178A}" type="presOf" srcId="{2A300504-4F92-4A4A-8F58-F0C8E842CC78}" destId="{810856D8-73A8-1542-B068-1FDD49B3E91E}" srcOrd="0" destOrd="0" presId="urn:microsoft.com/office/officeart/2005/8/layout/hierarchy1"/>
    <dgm:cxn modelId="{35E5A3B3-2F16-471B-B5C8-CB0C2333F101}" srcId="{2A300504-4F92-4A4A-8F58-F0C8E842CC78}" destId="{01589067-9FD4-40F8-87AE-F06138063558}" srcOrd="0" destOrd="0" parTransId="{5DE5FF1E-58B6-4E9E-94AB-E47A62084481}" sibTransId="{098D15A9-8D32-474E-AA69-BBDCDF3114F6}"/>
    <dgm:cxn modelId="{EF2D54EC-8F47-CB4B-95CB-D7BCE78F006C}" type="presOf" srcId="{BEE10F1E-6410-4C70-849E-2B62E7A1C373}" destId="{1A25F786-9627-B448-840E-5DDD3E038351}" srcOrd="0" destOrd="0" presId="urn:microsoft.com/office/officeart/2005/8/layout/hierarchy1"/>
    <dgm:cxn modelId="{80DBE243-2F17-B24D-ADFE-5C2E942A8AC7}" type="presOf" srcId="{01589067-9FD4-40F8-87AE-F06138063558}" destId="{9171D2B6-25D4-8643-8988-4EF7A62697EB}" srcOrd="0" destOrd="0" presId="urn:microsoft.com/office/officeart/2005/8/layout/hierarchy1"/>
    <dgm:cxn modelId="{D3B3ED12-E9B7-4C3D-94D0-8442660FBCCA}" srcId="{2A300504-4F92-4A4A-8F58-F0C8E842CC78}" destId="{BEE10F1E-6410-4C70-849E-2B62E7A1C373}" srcOrd="1" destOrd="0" parTransId="{EB66AC7E-54F8-455C-884F-4A6918C0CB51}" sibTransId="{81CA6A5B-311F-46A8-B442-E7F55D8C1DC1}"/>
    <dgm:cxn modelId="{D0F3D6C1-B781-3745-A2E1-C2B4B38EDB46}" type="presParOf" srcId="{810856D8-73A8-1542-B068-1FDD49B3E91E}" destId="{37E2C73A-293D-6343-AF06-804967F2EEAE}" srcOrd="0" destOrd="0" presId="urn:microsoft.com/office/officeart/2005/8/layout/hierarchy1"/>
    <dgm:cxn modelId="{60FFC7DD-853C-7F4F-BBD5-9B6ADC92FB13}" type="presParOf" srcId="{37E2C73A-293D-6343-AF06-804967F2EEAE}" destId="{D797A927-0DEC-8B4E-A0BE-A2FFCCA30A92}" srcOrd="0" destOrd="0" presId="urn:microsoft.com/office/officeart/2005/8/layout/hierarchy1"/>
    <dgm:cxn modelId="{BE18F9EB-2E27-AF49-B299-6682AE04C45F}" type="presParOf" srcId="{D797A927-0DEC-8B4E-A0BE-A2FFCCA30A92}" destId="{9B78B3FE-231C-8041-9BBC-9756459AFACD}" srcOrd="0" destOrd="0" presId="urn:microsoft.com/office/officeart/2005/8/layout/hierarchy1"/>
    <dgm:cxn modelId="{584F6FCE-B70B-0746-BC7D-2B72E6078584}" type="presParOf" srcId="{D797A927-0DEC-8B4E-A0BE-A2FFCCA30A92}" destId="{9171D2B6-25D4-8643-8988-4EF7A62697EB}" srcOrd="1" destOrd="0" presId="urn:microsoft.com/office/officeart/2005/8/layout/hierarchy1"/>
    <dgm:cxn modelId="{0079A2F4-5402-C742-9178-7DA2627540C0}" type="presParOf" srcId="{37E2C73A-293D-6343-AF06-804967F2EEAE}" destId="{B024EC7C-F578-A842-93BD-09D872A83334}" srcOrd="1" destOrd="0" presId="urn:microsoft.com/office/officeart/2005/8/layout/hierarchy1"/>
    <dgm:cxn modelId="{B203CDD1-9092-9A40-8A08-02ACB7C0FE10}" type="presParOf" srcId="{810856D8-73A8-1542-B068-1FDD49B3E91E}" destId="{1FBA9527-ADF0-2C4E-8715-76E3CA5AAF92}" srcOrd="1" destOrd="0" presId="urn:microsoft.com/office/officeart/2005/8/layout/hierarchy1"/>
    <dgm:cxn modelId="{00FE532D-84C3-DF45-8064-EA6D39A6BFEF}" type="presParOf" srcId="{1FBA9527-ADF0-2C4E-8715-76E3CA5AAF92}" destId="{27BEFC9D-0A8C-B44C-85F7-98FE623A0F6A}" srcOrd="0" destOrd="0" presId="urn:microsoft.com/office/officeart/2005/8/layout/hierarchy1"/>
    <dgm:cxn modelId="{9CC646B7-9CDC-F044-90BE-6495BA89BF94}" type="presParOf" srcId="{27BEFC9D-0A8C-B44C-85F7-98FE623A0F6A}" destId="{4120BB2C-57DC-2F4C-B829-205D7107B4DE}" srcOrd="0" destOrd="0" presId="urn:microsoft.com/office/officeart/2005/8/layout/hierarchy1"/>
    <dgm:cxn modelId="{C2E4DE50-0F7F-E540-85F1-3077A78170BD}" type="presParOf" srcId="{27BEFC9D-0A8C-B44C-85F7-98FE623A0F6A}" destId="{1A25F786-9627-B448-840E-5DDD3E038351}" srcOrd="1" destOrd="0" presId="urn:microsoft.com/office/officeart/2005/8/layout/hierarchy1"/>
    <dgm:cxn modelId="{DA69623F-3190-064C-AB8E-3AECB1946BA9}" type="presParOf" srcId="{1FBA9527-ADF0-2C4E-8715-76E3CA5AAF92}" destId="{FBE208BE-6A58-7F4C-A592-96BF9A4614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8B791A-8B02-4994-B9C5-A1A31AA72B9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3B67BA1-1E5D-41FD-94CB-697AB4970F88}">
      <dgm:prSet/>
      <dgm:spPr/>
      <dgm:t>
        <a:bodyPr/>
        <a:lstStyle/>
        <a:p>
          <a:r>
            <a:rPr lang="el-GR" b="1"/>
            <a:t>Αυταρχική Ηγεσία</a:t>
          </a:r>
          <a:r>
            <a:rPr lang="el-GR"/>
            <a:t>.</a:t>
          </a:r>
          <a:endParaRPr lang="en-US"/>
        </a:p>
      </dgm:t>
    </dgm:pt>
    <dgm:pt modelId="{135FAB56-8E11-4A77-9F3E-DAB6AA065D00}" type="parTrans" cxnId="{15A0602B-28F1-4492-9495-6BD6441B2639}">
      <dgm:prSet/>
      <dgm:spPr/>
      <dgm:t>
        <a:bodyPr/>
        <a:lstStyle/>
        <a:p>
          <a:endParaRPr lang="en-US"/>
        </a:p>
      </dgm:t>
    </dgm:pt>
    <dgm:pt modelId="{6036DD0E-2B0A-496F-A263-C3939386F1A6}" type="sibTrans" cxnId="{15A0602B-28F1-4492-9495-6BD6441B2639}">
      <dgm:prSet/>
      <dgm:spPr/>
      <dgm:t>
        <a:bodyPr/>
        <a:lstStyle/>
        <a:p>
          <a:endParaRPr lang="en-US"/>
        </a:p>
      </dgm:t>
    </dgm:pt>
    <dgm:pt modelId="{916DF487-42B4-43AA-8888-942D5C44DB15}">
      <dgm:prSet/>
      <dgm:spPr/>
      <dgm:t>
        <a:bodyPr/>
        <a:lstStyle/>
        <a:p>
          <a:r>
            <a:rPr lang="el-GR" b="1"/>
            <a:t>Δημοκρατική Ηγεσία</a:t>
          </a:r>
          <a:r>
            <a:rPr lang="el-GR"/>
            <a:t> </a:t>
          </a:r>
          <a:endParaRPr lang="en-US"/>
        </a:p>
      </dgm:t>
    </dgm:pt>
    <dgm:pt modelId="{BDB2921D-4250-4A21-9C34-26DC11B57AD0}" type="parTrans" cxnId="{F3281E14-B5D3-40C3-8807-1D0170F4E5E4}">
      <dgm:prSet/>
      <dgm:spPr/>
      <dgm:t>
        <a:bodyPr/>
        <a:lstStyle/>
        <a:p>
          <a:endParaRPr lang="en-US"/>
        </a:p>
      </dgm:t>
    </dgm:pt>
    <dgm:pt modelId="{D6DF44AE-6D6B-45CB-A8A0-3CD0F6D1A68F}" type="sibTrans" cxnId="{F3281E14-B5D3-40C3-8807-1D0170F4E5E4}">
      <dgm:prSet/>
      <dgm:spPr/>
      <dgm:t>
        <a:bodyPr/>
        <a:lstStyle/>
        <a:p>
          <a:endParaRPr lang="en-US"/>
        </a:p>
      </dgm:t>
    </dgm:pt>
    <dgm:pt modelId="{8EE05174-FAAC-4B08-B47F-F2320A48CFEE}">
      <dgm:prSet/>
      <dgm:spPr/>
      <dgm:t>
        <a:bodyPr/>
        <a:lstStyle/>
        <a:p>
          <a:r>
            <a:rPr lang="el-GR" b="1"/>
            <a:t>Χαοτική Ηγεσία</a:t>
          </a:r>
          <a:endParaRPr lang="en-US"/>
        </a:p>
      </dgm:t>
    </dgm:pt>
    <dgm:pt modelId="{08E6B764-083C-4AB1-BD85-74DC4DB308CE}" type="parTrans" cxnId="{7CB59551-1BCE-495E-A358-EBBE4D5AB395}">
      <dgm:prSet/>
      <dgm:spPr/>
      <dgm:t>
        <a:bodyPr/>
        <a:lstStyle/>
        <a:p>
          <a:endParaRPr lang="en-US"/>
        </a:p>
      </dgm:t>
    </dgm:pt>
    <dgm:pt modelId="{CC155F0E-9657-4E75-9F12-ACF6E681745D}" type="sibTrans" cxnId="{7CB59551-1BCE-495E-A358-EBBE4D5AB395}">
      <dgm:prSet/>
      <dgm:spPr/>
      <dgm:t>
        <a:bodyPr/>
        <a:lstStyle/>
        <a:p>
          <a:endParaRPr lang="en-US"/>
        </a:p>
      </dgm:t>
    </dgm:pt>
    <dgm:pt modelId="{6120B5D8-154D-8349-B04A-5E412F60BC78}" type="pres">
      <dgm:prSet presAssocID="{9F8B791A-8B02-4994-B9C5-A1A31AA72B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0160D21-8429-EE44-A4D7-1EBEDB59865D}" type="pres">
      <dgm:prSet presAssocID="{63B67BA1-1E5D-41FD-94CB-697AB4970F8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C58E570-08C9-8B4B-9724-473AD4F7182D}" type="pres">
      <dgm:prSet presAssocID="{6036DD0E-2B0A-496F-A263-C3939386F1A6}" presName="sibTrans" presStyleCnt="0"/>
      <dgm:spPr/>
    </dgm:pt>
    <dgm:pt modelId="{00F10937-B14D-5249-B70D-CE30BCE4F19F}" type="pres">
      <dgm:prSet presAssocID="{916DF487-42B4-43AA-8888-942D5C44DB1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E8A2257-D596-5A46-B09F-BF390E8286E6}" type="pres">
      <dgm:prSet presAssocID="{D6DF44AE-6D6B-45CB-A8A0-3CD0F6D1A68F}" presName="sibTrans" presStyleCnt="0"/>
      <dgm:spPr/>
    </dgm:pt>
    <dgm:pt modelId="{0EE2B8D4-01EF-7741-A88E-F43B02600DF9}" type="pres">
      <dgm:prSet presAssocID="{8EE05174-FAAC-4B08-B47F-F2320A48CFE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AC0010B-488A-7441-B152-7A6C2970CCD0}" type="presOf" srcId="{63B67BA1-1E5D-41FD-94CB-697AB4970F88}" destId="{30160D21-8429-EE44-A4D7-1EBEDB59865D}" srcOrd="0" destOrd="0" presId="urn:microsoft.com/office/officeart/2005/8/layout/default"/>
    <dgm:cxn modelId="{EF56805F-7415-104D-A705-DA20C9D05D64}" type="presOf" srcId="{8EE05174-FAAC-4B08-B47F-F2320A48CFEE}" destId="{0EE2B8D4-01EF-7741-A88E-F43B02600DF9}" srcOrd="0" destOrd="0" presId="urn:microsoft.com/office/officeart/2005/8/layout/default"/>
    <dgm:cxn modelId="{15A0602B-28F1-4492-9495-6BD6441B2639}" srcId="{9F8B791A-8B02-4994-B9C5-A1A31AA72B96}" destId="{63B67BA1-1E5D-41FD-94CB-697AB4970F88}" srcOrd="0" destOrd="0" parTransId="{135FAB56-8E11-4A77-9F3E-DAB6AA065D00}" sibTransId="{6036DD0E-2B0A-496F-A263-C3939386F1A6}"/>
    <dgm:cxn modelId="{F9A178A5-7D7A-C749-9728-F836E6B0AE17}" type="presOf" srcId="{9F8B791A-8B02-4994-B9C5-A1A31AA72B96}" destId="{6120B5D8-154D-8349-B04A-5E412F60BC78}" srcOrd="0" destOrd="0" presId="urn:microsoft.com/office/officeart/2005/8/layout/default"/>
    <dgm:cxn modelId="{F3281E14-B5D3-40C3-8807-1D0170F4E5E4}" srcId="{9F8B791A-8B02-4994-B9C5-A1A31AA72B96}" destId="{916DF487-42B4-43AA-8888-942D5C44DB15}" srcOrd="1" destOrd="0" parTransId="{BDB2921D-4250-4A21-9C34-26DC11B57AD0}" sibTransId="{D6DF44AE-6D6B-45CB-A8A0-3CD0F6D1A68F}"/>
    <dgm:cxn modelId="{BDA99250-9194-834B-B224-9D429B47514D}" type="presOf" srcId="{916DF487-42B4-43AA-8888-942D5C44DB15}" destId="{00F10937-B14D-5249-B70D-CE30BCE4F19F}" srcOrd="0" destOrd="0" presId="urn:microsoft.com/office/officeart/2005/8/layout/default"/>
    <dgm:cxn modelId="{7CB59551-1BCE-495E-A358-EBBE4D5AB395}" srcId="{9F8B791A-8B02-4994-B9C5-A1A31AA72B96}" destId="{8EE05174-FAAC-4B08-B47F-F2320A48CFEE}" srcOrd="2" destOrd="0" parTransId="{08E6B764-083C-4AB1-BD85-74DC4DB308CE}" sibTransId="{CC155F0E-9657-4E75-9F12-ACF6E681745D}"/>
    <dgm:cxn modelId="{3BF2D70D-C828-2E46-A55D-5627AC652EB7}" type="presParOf" srcId="{6120B5D8-154D-8349-B04A-5E412F60BC78}" destId="{30160D21-8429-EE44-A4D7-1EBEDB59865D}" srcOrd="0" destOrd="0" presId="urn:microsoft.com/office/officeart/2005/8/layout/default"/>
    <dgm:cxn modelId="{054DEEC7-7D7F-D347-841A-BAEA832DED27}" type="presParOf" srcId="{6120B5D8-154D-8349-B04A-5E412F60BC78}" destId="{EC58E570-08C9-8B4B-9724-473AD4F7182D}" srcOrd="1" destOrd="0" presId="urn:microsoft.com/office/officeart/2005/8/layout/default"/>
    <dgm:cxn modelId="{6DBDAA57-35D2-1C48-A855-7B3A23FD47CB}" type="presParOf" srcId="{6120B5D8-154D-8349-B04A-5E412F60BC78}" destId="{00F10937-B14D-5249-B70D-CE30BCE4F19F}" srcOrd="2" destOrd="0" presId="urn:microsoft.com/office/officeart/2005/8/layout/default"/>
    <dgm:cxn modelId="{0CC55533-AE12-A441-A6FC-082834CFA574}" type="presParOf" srcId="{6120B5D8-154D-8349-B04A-5E412F60BC78}" destId="{4E8A2257-D596-5A46-B09F-BF390E8286E6}" srcOrd="3" destOrd="0" presId="urn:microsoft.com/office/officeart/2005/8/layout/default"/>
    <dgm:cxn modelId="{6140DDED-D653-5040-B732-6318A4B4C598}" type="presParOf" srcId="{6120B5D8-154D-8349-B04A-5E412F60BC78}" destId="{0EE2B8D4-01EF-7741-A88E-F43B02600DF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A681A5-B0A6-466E-BC29-0F0D0D771B61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A46E1DD-770E-44DF-90C6-C6DA5139A650}">
      <dgm:prSet/>
      <dgm:spPr/>
      <dgm:t>
        <a:bodyPr/>
        <a:lstStyle/>
        <a:p>
          <a:r>
            <a:rPr lang="el-GR" b="1"/>
            <a:t>- Ομαδικ</a:t>
          </a:r>
          <a:r>
            <a:rPr lang="en-US" b="1"/>
            <a:t>ό</a:t>
          </a:r>
          <a:r>
            <a:rPr lang="el-GR" b="1"/>
            <a:t>ς Διάλογος</a:t>
          </a:r>
          <a:endParaRPr lang="en-US"/>
        </a:p>
      </dgm:t>
    </dgm:pt>
    <dgm:pt modelId="{58AA2157-9912-4E6E-A56D-A205AEE4C3F4}" type="parTrans" cxnId="{FBDF99F4-83AB-4392-A7A0-182C81765DE2}">
      <dgm:prSet/>
      <dgm:spPr/>
      <dgm:t>
        <a:bodyPr/>
        <a:lstStyle/>
        <a:p>
          <a:endParaRPr lang="en-US"/>
        </a:p>
      </dgm:t>
    </dgm:pt>
    <dgm:pt modelId="{6B4AED68-7737-4137-A3BF-C71B11BD489B}" type="sibTrans" cxnId="{FBDF99F4-83AB-4392-A7A0-182C81765DE2}">
      <dgm:prSet/>
      <dgm:spPr/>
      <dgm:t>
        <a:bodyPr/>
        <a:lstStyle/>
        <a:p>
          <a:endParaRPr lang="en-US"/>
        </a:p>
      </dgm:t>
    </dgm:pt>
    <dgm:pt modelId="{033CFCA3-2864-40B6-93CD-275BB009F494}">
      <dgm:prSet/>
      <dgm:spPr/>
      <dgm:t>
        <a:bodyPr/>
        <a:lstStyle/>
        <a:p>
          <a:r>
            <a:rPr lang="el-GR" b="1"/>
            <a:t>-Συμμετοχή στη λήψη αποφάσεων.</a:t>
          </a:r>
          <a:r>
            <a:rPr lang="el-GR"/>
            <a:t> </a:t>
          </a:r>
          <a:endParaRPr lang="en-US"/>
        </a:p>
      </dgm:t>
    </dgm:pt>
    <dgm:pt modelId="{97065542-EC7A-4BF3-B731-E4FED7C15A9A}" type="parTrans" cxnId="{C1ECBB03-D90A-4243-850D-CC8C70EF7D25}">
      <dgm:prSet/>
      <dgm:spPr/>
      <dgm:t>
        <a:bodyPr/>
        <a:lstStyle/>
        <a:p>
          <a:endParaRPr lang="en-US"/>
        </a:p>
      </dgm:t>
    </dgm:pt>
    <dgm:pt modelId="{6EAF0398-05B2-46D7-9198-52DEB5C62FD5}" type="sibTrans" cxnId="{C1ECBB03-D90A-4243-850D-CC8C70EF7D25}">
      <dgm:prSet/>
      <dgm:spPr/>
      <dgm:t>
        <a:bodyPr/>
        <a:lstStyle/>
        <a:p>
          <a:endParaRPr lang="en-US"/>
        </a:p>
      </dgm:t>
    </dgm:pt>
    <dgm:pt modelId="{FC9B00BC-8CB3-4657-BB71-8FFA9388731A}">
      <dgm:prSet/>
      <dgm:spPr/>
      <dgm:t>
        <a:bodyPr/>
        <a:lstStyle/>
        <a:p>
          <a:r>
            <a:rPr lang="el-GR"/>
            <a:t>-Εμπειρική-βιωματική μάθηση</a:t>
          </a:r>
          <a:r>
            <a:rPr lang="en-US"/>
            <a:t>. </a:t>
          </a:r>
        </a:p>
      </dgm:t>
    </dgm:pt>
    <dgm:pt modelId="{AC56DBD1-8841-4DAA-8F52-949EE3F645D4}" type="parTrans" cxnId="{CF66776A-8F14-45E1-BEDA-B4EB225962E2}">
      <dgm:prSet/>
      <dgm:spPr/>
      <dgm:t>
        <a:bodyPr/>
        <a:lstStyle/>
        <a:p>
          <a:endParaRPr lang="en-US"/>
        </a:p>
      </dgm:t>
    </dgm:pt>
    <dgm:pt modelId="{706FBF96-6ED4-471B-ABA6-D5E9A5F671B9}" type="sibTrans" cxnId="{CF66776A-8F14-45E1-BEDA-B4EB225962E2}">
      <dgm:prSet/>
      <dgm:spPr/>
      <dgm:t>
        <a:bodyPr/>
        <a:lstStyle/>
        <a:p>
          <a:endParaRPr lang="en-US"/>
        </a:p>
      </dgm:t>
    </dgm:pt>
    <dgm:pt modelId="{0416E124-31F9-492F-BAFD-F48A553A3537}">
      <dgm:prSet/>
      <dgm:spPr/>
      <dgm:t>
        <a:bodyPr/>
        <a:lstStyle/>
        <a:p>
          <a:r>
            <a:rPr lang="el-GR"/>
            <a:t>-Ομάδες 8 έως 14 ατόμων</a:t>
          </a:r>
          <a:endParaRPr lang="en-US"/>
        </a:p>
      </dgm:t>
    </dgm:pt>
    <dgm:pt modelId="{AD972DCC-08BA-4C17-B208-9B0E9DEA1B4E}" type="parTrans" cxnId="{5979BC4C-4268-4AF9-A74B-42691F41F4A1}">
      <dgm:prSet/>
      <dgm:spPr/>
      <dgm:t>
        <a:bodyPr/>
        <a:lstStyle/>
        <a:p>
          <a:endParaRPr lang="en-US"/>
        </a:p>
      </dgm:t>
    </dgm:pt>
    <dgm:pt modelId="{2F94C374-7D57-4A2E-B231-83EACEC17CC2}" type="sibTrans" cxnId="{5979BC4C-4268-4AF9-A74B-42691F41F4A1}">
      <dgm:prSet/>
      <dgm:spPr/>
      <dgm:t>
        <a:bodyPr/>
        <a:lstStyle/>
        <a:p>
          <a:endParaRPr lang="en-US"/>
        </a:p>
      </dgm:t>
    </dgm:pt>
    <dgm:pt modelId="{D888F724-CF12-4832-850D-2847AEC04032}">
      <dgm:prSet/>
      <dgm:spPr/>
      <dgm:t>
        <a:bodyPr/>
        <a:lstStyle/>
        <a:p>
          <a:r>
            <a:rPr lang="el-GR"/>
            <a:t>- Η μάθηση ως αποτέλεσμα της ανάλυσης των εμπειριών, των συναισθημάτων, των αντιδράσεων, των αντιλήψεων και των συμπεριφορών. </a:t>
          </a:r>
          <a:endParaRPr lang="en-US"/>
        </a:p>
      </dgm:t>
    </dgm:pt>
    <dgm:pt modelId="{AC013903-36DC-47EF-ABCD-E1E2B2CD4326}" type="parTrans" cxnId="{E633688D-8E4F-4478-A190-159EE30FDA2E}">
      <dgm:prSet/>
      <dgm:spPr/>
      <dgm:t>
        <a:bodyPr/>
        <a:lstStyle/>
        <a:p>
          <a:endParaRPr lang="en-US"/>
        </a:p>
      </dgm:t>
    </dgm:pt>
    <dgm:pt modelId="{B837C41E-F727-497E-9DDD-329BE57E9FBC}" type="sibTrans" cxnId="{E633688D-8E4F-4478-A190-159EE30FDA2E}">
      <dgm:prSet/>
      <dgm:spPr/>
      <dgm:t>
        <a:bodyPr/>
        <a:lstStyle/>
        <a:p>
          <a:endParaRPr lang="en-US"/>
        </a:p>
      </dgm:t>
    </dgm:pt>
    <dgm:pt modelId="{77C5ED5E-1A7A-5746-867B-5F1CF4927679}" type="pres">
      <dgm:prSet presAssocID="{D5A681A5-B0A6-466E-BC29-0F0D0D771B6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l-GR"/>
        </a:p>
      </dgm:t>
    </dgm:pt>
    <dgm:pt modelId="{876BFF93-0D4D-FD4F-8CEA-EE828FFD4150}" type="pres">
      <dgm:prSet presAssocID="{AA46E1DD-770E-44DF-90C6-C6DA5139A650}" presName="compNode" presStyleCnt="0"/>
      <dgm:spPr/>
    </dgm:pt>
    <dgm:pt modelId="{D6DC090E-D0C2-5F4E-85B3-97C4561ABC85}" type="pres">
      <dgm:prSet presAssocID="{AA46E1DD-770E-44DF-90C6-C6DA5139A650}" presName="dummyConnPt" presStyleCnt="0"/>
      <dgm:spPr/>
    </dgm:pt>
    <dgm:pt modelId="{574EED53-0067-F948-85EF-85904319BB1E}" type="pres">
      <dgm:prSet presAssocID="{AA46E1DD-770E-44DF-90C6-C6DA5139A65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95EAD1C-7E61-F64A-AA62-2EA6AA3C3432}" type="pres">
      <dgm:prSet presAssocID="{6B4AED68-7737-4137-A3BF-C71B11BD489B}" presName="sibTrans" presStyleLbl="bgSibTrans2D1" presStyleIdx="0" presStyleCnt="4"/>
      <dgm:spPr/>
      <dgm:t>
        <a:bodyPr/>
        <a:lstStyle/>
        <a:p>
          <a:endParaRPr lang="el-GR"/>
        </a:p>
      </dgm:t>
    </dgm:pt>
    <dgm:pt modelId="{EC9E065D-BF0E-924C-8D1A-5A9AA99DC8FA}" type="pres">
      <dgm:prSet presAssocID="{033CFCA3-2864-40B6-93CD-275BB009F494}" presName="compNode" presStyleCnt="0"/>
      <dgm:spPr/>
    </dgm:pt>
    <dgm:pt modelId="{E995E7DC-F0AC-334D-B8B1-2AE0FCA7732E}" type="pres">
      <dgm:prSet presAssocID="{033CFCA3-2864-40B6-93CD-275BB009F494}" presName="dummyConnPt" presStyleCnt="0"/>
      <dgm:spPr/>
    </dgm:pt>
    <dgm:pt modelId="{E9B0FA7E-CE59-634D-868E-923855DB338E}" type="pres">
      <dgm:prSet presAssocID="{033CFCA3-2864-40B6-93CD-275BB009F49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D073CF5-193F-4945-88FD-843067A59593}" type="pres">
      <dgm:prSet presAssocID="{6EAF0398-05B2-46D7-9198-52DEB5C62FD5}" presName="sibTrans" presStyleLbl="bgSibTrans2D1" presStyleIdx="1" presStyleCnt="4"/>
      <dgm:spPr/>
      <dgm:t>
        <a:bodyPr/>
        <a:lstStyle/>
        <a:p>
          <a:endParaRPr lang="el-GR"/>
        </a:p>
      </dgm:t>
    </dgm:pt>
    <dgm:pt modelId="{A0C397AD-B090-9E40-BF7F-18B6CBC66112}" type="pres">
      <dgm:prSet presAssocID="{FC9B00BC-8CB3-4657-BB71-8FFA9388731A}" presName="compNode" presStyleCnt="0"/>
      <dgm:spPr/>
    </dgm:pt>
    <dgm:pt modelId="{481B0316-D5D2-EA4B-81FE-B9A600D1765E}" type="pres">
      <dgm:prSet presAssocID="{FC9B00BC-8CB3-4657-BB71-8FFA9388731A}" presName="dummyConnPt" presStyleCnt="0"/>
      <dgm:spPr/>
    </dgm:pt>
    <dgm:pt modelId="{8CEDDEE4-9EE4-5C4E-A024-10134643447E}" type="pres">
      <dgm:prSet presAssocID="{FC9B00BC-8CB3-4657-BB71-8FFA9388731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6896A4F-958A-1849-BC85-2F237AA79B33}" type="pres">
      <dgm:prSet presAssocID="{706FBF96-6ED4-471B-ABA6-D5E9A5F671B9}" presName="sibTrans" presStyleLbl="bgSibTrans2D1" presStyleIdx="2" presStyleCnt="4"/>
      <dgm:spPr/>
      <dgm:t>
        <a:bodyPr/>
        <a:lstStyle/>
        <a:p>
          <a:endParaRPr lang="el-GR"/>
        </a:p>
      </dgm:t>
    </dgm:pt>
    <dgm:pt modelId="{59964683-5332-CF4A-A0A0-FEFB4AA2B798}" type="pres">
      <dgm:prSet presAssocID="{0416E124-31F9-492F-BAFD-F48A553A3537}" presName="compNode" presStyleCnt="0"/>
      <dgm:spPr/>
    </dgm:pt>
    <dgm:pt modelId="{231433DD-4172-ED4A-BA88-B43785B1D6A6}" type="pres">
      <dgm:prSet presAssocID="{0416E124-31F9-492F-BAFD-F48A553A3537}" presName="dummyConnPt" presStyleCnt="0"/>
      <dgm:spPr/>
    </dgm:pt>
    <dgm:pt modelId="{E4245F0A-E1CF-A246-B2DB-DCF2B0412F80}" type="pres">
      <dgm:prSet presAssocID="{0416E124-31F9-492F-BAFD-F48A553A353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35B231-CE42-124F-A0DA-73C13EA4BD2F}" type="pres">
      <dgm:prSet presAssocID="{2F94C374-7D57-4A2E-B231-83EACEC17CC2}" presName="sibTrans" presStyleLbl="bgSibTrans2D1" presStyleIdx="3" presStyleCnt="4"/>
      <dgm:spPr/>
      <dgm:t>
        <a:bodyPr/>
        <a:lstStyle/>
        <a:p>
          <a:endParaRPr lang="el-GR"/>
        </a:p>
      </dgm:t>
    </dgm:pt>
    <dgm:pt modelId="{2C32F2AA-24B7-784A-BD24-5E2A829C6236}" type="pres">
      <dgm:prSet presAssocID="{D888F724-CF12-4832-850D-2847AEC04032}" presName="compNode" presStyleCnt="0"/>
      <dgm:spPr/>
    </dgm:pt>
    <dgm:pt modelId="{7830A18F-141E-0042-9575-19C3CE61FA4C}" type="pres">
      <dgm:prSet presAssocID="{D888F724-CF12-4832-850D-2847AEC04032}" presName="dummyConnPt" presStyleCnt="0"/>
      <dgm:spPr/>
    </dgm:pt>
    <dgm:pt modelId="{B831D1AF-E15F-0F48-8F2F-2B5C43BE5A40}" type="pres">
      <dgm:prSet presAssocID="{D888F724-CF12-4832-850D-2847AEC0403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077A499-BB63-1742-BEE7-AC67A693F774}" type="presOf" srcId="{0416E124-31F9-492F-BAFD-F48A553A3537}" destId="{E4245F0A-E1CF-A246-B2DB-DCF2B0412F80}" srcOrd="0" destOrd="0" presId="urn:microsoft.com/office/officeart/2005/8/layout/bProcess4"/>
    <dgm:cxn modelId="{3726E513-C097-4C47-A07D-4D69CA2C846A}" type="presOf" srcId="{2F94C374-7D57-4A2E-B231-83EACEC17CC2}" destId="{5E35B231-CE42-124F-A0DA-73C13EA4BD2F}" srcOrd="0" destOrd="0" presId="urn:microsoft.com/office/officeart/2005/8/layout/bProcess4"/>
    <dgm:cxn modelId="{F1CA2905-B2D3-1046-B972-64D67B5DCD86}" type="presOf" srcId="{D5A681A5-B0A6-466E-BC29-0F0D0D771B61}" destId="{77C5ED5E-1A7A-5746-867B-5F1CF4927679}" srcOrd="0" destOrd="0" presId="urn:microsoft.com/office/officeart/2005/8/layout/bProcess4"/>
    <dgm:cxn modelId="{3B6C55DF-08F4-2541-A139-C53B077991A5}" type="presOf" srcId="{AA46E1DD-770E-44DF-90C6-C6DA5139A650}" destId="{574EED53-0067-F948-85EF-85904319BB1E}" srcOrd="0" destOrd="0" presId="urn:microsoft.com/office/officeart/2005/8/layout/bProcess4"/>
    <dgm:cxn modelId="{E633688D-8E4F-4478-A190-159EE30FDA2E}" srcId="{D5A681A5-B0A6-466E-BC29-0F0D0D771B61}" destId="{D888F724-CF12-4832-850D-2847AEC04032}" srcOrd="4" destOrd="0" parTransId="{AC013903-36DC-47EF-ABCD-E1E2B2CD4326}" sibTransId="{B837C41E-F727-497E-9DDD-329BE57E9FBC}"/>
    <dgm:cxn modelId="{C1ECBB03-D90A-4243-850D-CC8C70EF7D25}" srcId="{D5A681A5-B0A6-466E-BC29-0F0D0D771B61}" destId="{033CFCA3-2864-40B6-93CD-275BB009F494}" srcOrd="1" destOrd="0" parTransId="{97065542-EC7A-4BF3-B731-E4FED7C15A9A}" sibTransId="{6EAF0398-05B2-46D7-9198-52DEB5C62FD5}"/>
    <dgm:cxn modelId="{7FE09053-D081-6F42-8A72-0F8DA8A12956}" type="presOf" srcId="{FC9B00BC-8CB3-4657-BB71-8FFA9388731A}" destId="{8CEDDEE4-9EE4-5C4E-A024-10134643447E}" srcOrd="0" destOrd="0" presId="urn:microsoft.com/office/officeart/2005/8/layout/bProcess4"/>
    <dgm:cxn modelId="{2EED1CB9-A3C6-4B4F-B596-5838FA369691}" type="presOf" srcId="{6B4AED68-7737-4137-A3BF-C71B11BD489B}" destId="{895EAD1C-7E61-F64A-AA62-2EA6AA3C3432}" srcOrd="0" destOrd="0" presId="urn:microsoft.com/office/officeart/2005/8/layout/bProcess4"/>
    <dgm:cxn modelId="{FBDF99F4-83AB-4392-A7A0-182C81765DE2}" srcId="{D5A681A5-B0A6-466E-BC29-0F0D0D771B61}" destId="{AA46E1DD-770E-44DF-90C6-C6DA5139A650}" srcOrd="0" destOrd="0" parTransId="{58AA2157-9912-4E6E-A56D-A205AEE4C3F4}" sibTransId="{6B4AED68-7737-4137-A3BF-C71B11BD489B}"/>
    <dgm:cxn modelId="{F48312A0-D81F-DF44-98F3-C96B36A4EE79}" type="presOf" srcId="{6EAF0398-05B2-46D7-9198-52DEB5C62FD5}" destId="{ED073CF5-193F-4945-88FD-843067A59593}" srcOrd="0" destOrd="0" presId="urn:microsoft.com/office/officeart/2005/8/layout/bProcess4"/>
    <dgm:cxn modelId="{5979BC4C-4268-4AF9-A74B-42691F41F4A1}" srcId="{D5A681A5-B0A6-466E-BC29-0F0D0D771B61}" destId="{0416E124-31F9-492F-BAFD-F48A553A3537}" srcOrd="3" destOrd="0" parTransId="{AD972DCC-08BA-4C17-B208-9B0E9DEA1B4E}" sibTransId="{2F94C374-7D57-4A2E-B231-83EACEC17CC2}"/>
    <dgm:cxn modelId="{889E9DF4-AC07-4E46-9E22-41558A3D4A0F}" type="presOf" srcId="{706FBF96-6ED4-471B-ABA6-D5E9A5F671B9}" destId="{66896A4F-958A-1849-BC85-2F237AA79B33}" srcOrd="0" destOrd="0" presId="urn:microsoft.com/office/officeart/2005/8/layout/bProcess4"/>
    <dgm:cxn modelId="{C1678E21-6315-644E-BC9E-DC43DF7486EC}" type="presOf" srcId="{D888F724-CF12-4832-850D-2847AEC04032}" destId="{B831D1AF-E15F-0F48-8F2F-2B5C43BE5A40}" srcOrd="0" destOrd="0" presId="urn:microsoft.com/office/officeart/2005/8/layout/bProcess4"/>
    <dgm:cxn modelId="{8DEFD9FF-599F-9E48-A4E5-DA2AE5ADC399}" type="presOf" srcId="{033CFCA3-2864-40B6-93CD-275BB009F494}" destId="{E9B0FA7E-CE59-634D-868E-923855DB338E}" srcOrd="0" destOrd="0" presId="urn:microsoft.com/office/officeart/2005/8/layout/bProcess4"/>
    <dgm:cxn modelId="{CF66776A-8F14-45E1-BEDA-B4EB225962E2}" srcId="{D5A681A5-B0A6-466E-BC29-0F0D0D771B61}" destId="{FC9B00BC-8CB3-4657-BB71-8FFA9388731A}" srcOrd="2" destOrd="0" parTransId="{AC56DBD1-8841-4DAA-8F52-949EE3F645D4}" sibTransId="{706FBF96-6ED4-471B-ABA6-D5E9A5F671B9}"/>
    <dgm:cxn modelId="{6E422C71-48D2-214B-90CB-E71FEC786B7B}" type="presParOf" srcId="{77C5ED5E-1A7A-5746-867B-5F1CF4927679}" destId="{876BFF93-0D4D-FD4F-8CEA-EE828FFD4150}" srcOrd="0" destOrd="0" presId="urn:microsoft.com/office/officeart/2005/8/layout/bProcess4"/>
    <dgm:cxn modelId="{35975052-8DEA-BA42-ABB0-DB7F5173D173}" type="presParOf" srcId="{876BFF93-0D4D-FD4F-8CEA-EE828FFD4150}" destId="{D6DC090E-D0C2-5F4E-85B3-97C4561ABC85}" srcOrd="0" destOrd="0" presId="urn:microsoft.com/office/officeart/2005/8/layout/bProcess4"/>
    <dgm:cxn modelId="{BE3C189C-82C6-5C43-8A8F-CFC88B703DF7}" type="presParOf" srcId="{876BFF93-0D4D-FD4F-8CEA-EE828FFD4150}" destId="{574EED53-0067-F948-85EF-85904319BB1E}" srcOrd="1" destOrd="0" presId="urn:microsoft.com/office/officeart/2005/8/layout/bProcess4"/>
    <dgm:cxn modelId="{326E499E-0C43-3547-A847-39CCAF6BAEB4}" type="presParOf" srcId="{77C5ED5E-1A7A-5746-867B-5F1CF4927679}" destId="{895EAD1C-7E61-F64A-AA62-2EA6AA3C3432}" srcOrd="1" destOrd="0" presId="urn:microsoft.com/office/officeart/2005/8/layout/bProcess4"/>
    <dgm:cxn modelId="{5F7B0A1A-8C72-7647-B644-3BC46E10FC61}" type="presParOf" srcId="{77C5ED5E-1A7A-5746-867B-5F1CF4927679}" destId="{EC9E065D-BF0E-924C-8D1A-5A9AA99DC8FA}" srcOrd="2" destOrd="0" presId="urn:microsoft.com/office/officeart/2005/8/layout/bProcess4"/>
    <dgm:cxn modelId="{919F20C1-3258-6E41-B9E6-93B9B2C6CD3B}" type="presParOf" srcId="{EC9E065D-BF0E-924C-8D1A-5A9AA99DC8FA}" destId="{E995E7DC-F0AC-334D-B8B1-2AE0FCA7732E}" srcOrd="0" destOrd="0" presId="urn:microsoft.com/office/officeart/2005/8/layout/bProcess4"/>
    <dgm:cxn modelId="{EDAF078A-C3BD-F74B-B4D2-68E107055DA6}" type="presParOf" srcId="{EC9E065D-BF0E-924C-8D1A-5A9AA99DC8FA}" destId="{E9B0FA7E-CE59-634D-868E-923855DB338E}" srcOrd="1" destOrd="0" presId="urn:microsoft.com/office/officeart/2005/8/layout/bProcess4"/>
    <dgm:cxn modelId="{0E596532-AC80-0341-B0FF-F542BA705A5E}" type="presParOf" srcId="{77C5ED5E-1A7A-5746-867B-5F1CF4927679}" destId="{ED073CF5-193F-4945-88FD-843067A59593}" srcOrd="3" destOrd="0" presId="urn:microsoft.com/office/officeart/2005/8/layout/bProcess4"/>
    <dgm:cxn modelId="{4E7B6951-53FA-9B47-A949-599E9F5BA69B}" type="presParOf" srcId="{77C5ED5E-1A7A-5746-867B-5F1CF4927679}" destId="{A0C397AD-B090-9E40-BF7F-18B6CBC66112}" srcOrd="4" destOrd="0" presId="urn:microsoft.com/office/officeart/2005/8/layout/bProcess4"/>
    <dgm:cxn modelId="{878518D3-061C-C046-8546-B3468320160F}" type="presParOf" srcId="{A0C397AD-B090-9E40-BF7F-18B6CBC66112}" destId="{481B0316-D5D2-EA4B-81FE-B9A600D1765E}" srcOrd="0" destOrd="0" presId="urn:microsoft.com/office/officeart/2005/8/layout/bProcess4"/>
    <dgm:cxn modelId="{54DF3EBD-83BD-8049-A8CA-0CC941D17225}" type="presParOf" srcId="{A0C397AD-B090-9E40-BF7F-18B6CBC66112}" destId="{8CEDDEE4-9EE4-5C4E-A024-10134643447E}" srcOrd="1" destOrd="0" presId="urn:microsoft.com/office/officeart/2005/8/layout/bProcess4"/>
    <dgm:cxn modelId="{2CB6BD8A-B77C-D541-BD10-5000330A32DA}" type="presParOf" srcId="{77C5ED5E-1A7A-5746-867B-5F1CF4927679}" destId="{66896A4F-958A-1849-BC85-2F237AA79B33}" srcOrd="5" destOrd="0" presId="urn:microsoft.com/office/officeart/2005/8/layout/bProcess4"/>
    <dgm:cxn modelId="{67C24FDF-2B9D-0D43-86DE-A016A6709C45}" type="presParOf" srcId="{77C5ED5E-1A7A-5746-867B-5F1CF4927679}" destId="{59964683-5332-CF4A-A0A0-FEFB4AA2B798}" srcOrd="6" destOrd="0" presId="urn:microsoft.com/office/officeart/2005/8/layout/bProcess4"/>
    <dgm:cxn modelId="{7AD55F10-E276-6F4B-B2A8-CBBA9EA03FCD}" type="presParOf" srcId="{59964683-5332-CF4A-A0A0-FEFB4AA2B798}" destId="{231433DD-4172-ED4A-BA88-B43785B1D6A6}" srcOrd="0" destOrd="0" presId="urn:microsoft.com/office/officeart/2005/8/layout/bProcess4"/>
    <dgm:cxn modelId="{90C5D80C-EF24-C147-A43D-679230B52140}" type="presParOf" srcId="{59964683-5332-CF4A-A0A0-FEFB4AA2B798}" destId="{E4245F0A-E1CF-A246-B2DB-DCF2B0412F80}" srcOrd="1" destOrd="0" presId="urn:microsoft.com/office/officeart/2005/8/layout/bProcess4"/>
    <dgm:cxn modelId="{B29ACEAC-C516-D34A-8A2C-5217D6625239}" type="presParOf" srcId="{77C5ED5E-1A7A-5746-867B-5F1CF4927679}" destId="{5E35B231-CE42-124F-A0DA-73C13EA4BD2F}" srcOrd="7" destOrd="0" presId="urn:microsoft.com/office/officeart/2005/8/layout/bProcess4"/>
    <dgm:cxn modelId="{5E222329-0D51-F644-BC48-BDDD518B09AA}" type="presParOf" srcId="{77C5ED5E-1A7A-5746-867B-5F1CF4927679}" destId="{2C32F2AA-24B7-784A-BD24-5E2A829C6236}" srcOrd="8" destOrd="0" presId="urn:microsoft.com/office/officeart/2005/8/layout/bProcess4"/>
    <dgm:cxn modelId="{A507690C-981D-4245-B48F-6A87C3068CA0}" type="presParOf" srcId="{2C32F2AA-24B7-784A-BD24-5E2A829C6236}" destId="{7830A18F-141E-0042-9575-19C3CE61FA4C}" srcOrd="0" destOrd="0" presId="urn:microsoft.com/office/officeart/2005/8/layout/bProcess4"/>
    <dgm:cxn modelId="{CDE57AA7-E331-FB40-9527-88A765FFBD3E}" type="presParOf" srcId="{2C32F2AA-24B7-784A-BD24-5E2A829C6236}" destId="{B831D1AF-E15F-0F48-8F2F-2B5C43BE5A4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D4973E-6573-4668-9219-0D5ED1BDFF2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DC0818E-8B7B-4EAD-8D6F-D2DC459438D4}">
      <dgm:prSet/>
      <dgm:spPr/>
      <dgm:t>
        <a:bodyPr/>
        <a:lstStyle/>
        <a:p>
          <a:r>
            <a:rPr lang="el-GR"/>
            <a:t>Ξεπάγωμα</a:t>
          </a:r>
          <a:endParaRPr lang="en-US"/>
        </a:p>
      </dgm:t>
    </dgm:pt>
    <dgm:pt modelId="{75A7F0C1-F00C-45C2-A52D-0B7786CACE62}" type="parTrans" cxnId="{D9C1FF8A-6BC9-4978-9FFE-9065D133046C}">
      <dgm:prSet/>
      <dgm:spPr/>
      <dgm:t>
        <a:bodyPr/>
        <a:lstStyle/>
        <a:p>
          <a:endParaRPr lang="en-US"/>
        </a:p>
      </dgm:t>
    </dgm:pt>
    <dgm:pt modelId="{0E12E5F1-14D7-496C-AC92-85F09DFECE63}" type="sibTrans" cxnId="{D9C1FF8A-6BC9-4978-9FFE-9065D133046C}">
      <dgm:prSet/>
      <dgm:spPr/>
      <dgm:t>
        <a:bodyPr/>
        <a:lstStyle/>
        <a:p>
          <a:endParaRPr lang="en-US"/>
        </a:p>
      </dgm:t>
    </dgm:pt>
    <dgm:pt modelId="{8FFB15E9-BED5-45DD-8148-E57E46E695CF}">
      <dgm:prSet/>
      <dgm:spPr/>
      <dgm:t>
        <a:bodyPr/>
        <a:lstStyle/>
        <a:p>
          <a:r>
            <a:rPr lang="el-GR"/>
            <a:t>Αλλαγή</a:t>
          </a:r>
          <a:endParaRPr lang="en-US"/>
        </a:p>
      </dgm:t>
    </dgm:pt>
    <dgm:pt modelId="{F1EF56AC-7AF5-4046-8207-9BBABB3DC4F9}" type="parTrans" cxnId="{25A648D5-9E33-481B-B474-295863F497E0}">
      <dgm:prSet/>
      <dgm:spPr/>
      <dgm:t>
        <a:bodyPr/>
        <a:lstStyle/>
        <a:p>
          <a:endParaRPr lang="en-US"/>
        </a:p>
      </dgm:t>
    </dgm:pt>
    <dgm:pt modelId="{74F7A2F3-D469-451C-8E81-46B0C67AF74A}" type="sibTrans" cxnId="{25A648D5-9E33-481B-B474-295863F497E0}">
      <dgm:prSet/>
      <dgm:spPr/>
      <dgm:t>
        <a:bodyPr/>
        <a:lstStyle/>
        <a:p>
          <a:endParaRPr lang="en-US"/>
        </a:p>
      </dgm:t>
    </dgm:pt>
    <dgm:pt modelId="{724FA1A8-38C4-4121-A40F-C92D9A899311}">
      <dgm:prSet/>
      <dgm:spPr/>
      <dgm:t>
        <a:bodyPr/>
        <a:lstStyle/>
        <a:p>
          <a:r>
            <a:rPr lang="el-GR"/>
            <a:t>Πάγωμα</a:t>
          </a:r>
          <a:endParaRPr lang="en-US"/>
        </a:p>
      </dgm:t>
    </dgm:pt>
    <dgm:pt modelId="{5436159A-8229-4DC7-BC58-D213326ACA57}" type="parTrans" cxnId="{D19E6E19-FFEC-41E0-BA09-B6A663D9C5F1}">
      <dgm:prSet/>
      <dgm:spPr/>
      <dgm:t>
        <a:bodyPr/>
        <a:lstStyle/>
        <a:p>
          <a:endParaRPr lang="en-US"/>
        </a:p>
      </dgm:t>
    </dgm:pt>
    <dgm:pt modelId="{6238F371-6166-441F-B1FF-5855FE1C68C9}" type="sibTrans" cxnId="{D19E6E19-FFEC-41E0-BA09-B6A663D9C5F1}">
      <dgm:prSet/>
      <dgm:spPr/>
      <dgm:t>
        <a:bodyPr/>
        <a:lstStyle/>
        <a:p>
          <a:endParaRPr lang="en-US"/>
        </a:p>
      </dgm:t>
    </dgm:pt>
    <dgm:pt modelId="{50EFD6BA-8EDE-564C-9EA9-EE0006C03E8D}" type="pres">
      <dgm:prSet presAssocID="{3FD4973E-6573-4668-9219-0D5ED1BDFF2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34F1FC5-8D3D-0C4F-9FB2-70F35D3474E0}" type="pres">
      <dgm:prSet presAssocID="{4DC0818E-8B7B-4EAD-8D6F-D2DC459438D4}" presName="parentLin" presStyleCnt="0"/>
      <dgm:spPr/>
    </dgm:pt>
    <dgm:pt modelId="{4DE3517C-395A-C348-86A0-E4DB7D572580}" type="pres">
      <dgm:prSet presAssocID="{4DC0818E-8B7B-4EAD-8D6F-D2DC459438D4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8913C54D-C1B5-AA44-84EA-470249CD2AAA}" type="pres">
      <dgm:prSet presAssocID="{4DC0818E-8B7B-4EAD-8D6F-D2DC459438D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A2B83C6-B595-5847-B475-2850BA1B461A}" type="pres">
      <dgm:prSet presAssocID="{4DC0818E-8B7B-4EAD-8D6F-D2DC459438D4}" presName="negativeSpace" presStyleCnt="0"/>
      <dgm:spPr/>
    </dgm:pt>
    <dgm:pt modelId="{03D33C03-0D95-9842-92A4-B19347DC632A}" type="pres">
      <dgm:prSet presAssocID="{4DC0818E-8B7B-4EAD-8D6F-D2DC459438D4}" presName="childText" presStyleLbl="conFgAcc1" presStyleIdx="0" presStyleCnt="3">
        <dgm:presLayoutVars>
          <dgm:bulletEnabled val="1"/>
        </dgm:presLayoutVars>
      </dgm:prSet>
      <dgm:spPr/>
    </dgm:pt>
    <dgm:pt modelId="{02CD9544-03A0-4C46-82C9-146F033C101C}" type="pres">
      <dgm:prSet presAssocID="{0E12E5F1-14D7-496C-AC92-85F09DFECE63}" presName="spaceBetweenRectangles" presStyleCnt="0"/>
      <dgm:spPr/>
    </dgm:pt>
    <dgm:pt modelId="{0C6F5A83-3E0B-D744-B2E5-19FE1A68FDB6}" type="pres">
      <dgm:prSet presAssocID="{8FFB15E9-BED5-45DD-8148-E57E46E695CF}" presName="parentLin" presStyleCnt="0"/>
      <dgm:spPr/>
    </dgm:pt>
    <dgm:pt modelId="{45BC3381-4CAB-2747-B69A-F929756927B0}" type="pres">
      <dgm:prSet presAssocID="{8FFB15E9-BED5-45DD-8148-E57E46E695CF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F0C4B92C-D4DB-4341-BFD6-12AB0D31EF16}" type="pres">
      <dgm:prSet presAssocID="{8FFB15E9-BED5-45DD-8148-E57E46E695C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08524AF-8591-234A-94DB-BB563D3E9EA5}" type="pres">
      <dgm:prSet presAssocID="{8FFB15E9-BED5-45DD-8148-E57E46E695CF}" presName="negativeSpace" presStyleCnt="0"/>
      <dgm:spPr/>
    </dgm:pt>
    <dgm:pt modelId="{0627C8EA-9BB9-C44A-9E5E-F0D5157A7540}" type="pres">
      <dgm:prSet presAssocID="{8FFB15E9-BED5-45DD-8148-E57E46E695CF}" presName="childText" presStyleLbl="conFgAcc1" presStyleIdx="1" presStyleCnt="3">
        <dgm:presLayoutVars>
          <dgm:bulletEnabled val="1"/>
        </dgm:presLayoutVars>
      </dgm:prSet>
      <dgm:spPr/>
    </dgm:pt>
    <dgm:pt modelId="{27612486-9587-5441-A7DE-B60B14BD214C}" type="pres">
      <dgm:prSet presAssocID="{74F7A2F3-D469-451C-8E81-46B0C67AF74A}" presName="spaceBetweenRectangles" presStyleCnt="0"/>
      <dgm:spPr/>
    </dgm:pt>
    <dgm:pt modelId="{CC8636AD-94A6-B349-81D6-F3691B51C464}" type="pres">
      <dgm:prSet presAssocID="{724FA1A8-38C4-4121-A40F-C92D9A899311}" presName="parentLin" presStyleCnt="0"/>
      <dgm:spPr/>
    </dgm:pt>
    <dgm:pt modelId="{EDCFF82E-BBFD-844A-97DB-FE609628ED09}" type="pres">
      <dgm:prSet presAssocID="{724FA1A8-38C4-4121-A40F-C92D9A899311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22853DD1-1CE7-9840-AC14-5E2313256AD3}" type="pres">
      <dgm:prSet presAssocID="{724FA1A8-38C4-4121-A40F-C92D9A89931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04B7BFA-08C6-0C49-B6A2-8336BD593B60}" type="pres">
      <dgm:prSet presAssocID="{724FA1A8-38C4-4121-A40F-C92D9A899311}" presName="negativeSpace" presStyleCnt="0"/>
      <dgm:spPr/>
    </dgm:pt>
    <dgm:pt modelId="{F6D2A36A-6DC5-FC47-9C71-B19539C4CE37}" type="pres">
      <dgm:prSet presAssocID="{724FA1A8-38C4-4121-A40F-C92D9A89931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7A4BBED-F175-9049-8715-B5BE30A87293}" type="presOf" srcId="{4DC0818E-8B7B-4EAD-8D6F-D2DC459438D4}" destId="{4DE3517C-395A-C348-86A0-E4DB7D572580}" srcOrd="0" destOrd="0" presId="urn:microsoft.com/office/officeart/2005/8/layout/list1"/>
    <dgm:cxn modelId="{25A648D5-9E33-481B-B474-295863F497E0}" srcId="{3FD4973E-6573-4668-9219-0D5ED1BDFF25}" destId="{8FFB15E9-BED5-45DD-8148-E57E46E695CF}" srcOrd="1" destOrd="0" parTransId="{F1EF56AC-7AF5-4046-8207-9BBABB3DC4F9}" sibTransId="{74F7A2F3-D469-451C-8E81-46B0C67AF74A}"/>
    <dgm:cxn modelId="{113C9CAE-616D-0A4F-B5B6-730FC97E7F3A}" type="presOf" srcId="{4DC0818E-8B7B-4EAD-8D6F-D2DC459438D4}" destId="{8913C54D-C1B5-AA44-84EA-470249CD2AAA}" srcOrd="1" destOrd="0" presId="urn:microsoft.com/office/officeart/2005/8/layout/list1"/>
    <dgm:cxn modelId="{A5A51920-65DD-044B-B694-D4D460719D42}" type="presOf" srcId="{8FFB15E9-BED5-45DD-8148-E57E46E695CF}" destId="{45BC3381-4CAB-2747-B69A-F929756927B0}" srcOrd="0" destOrd="0" presId="urn:microsoft.com/office/officeart/2005/8/layout/list1"/>
    <dgm:cxn modelId="{2956C808-D394-8543-AE22-EBCBE88590E8}" type="presOf" srcId="{724FA1A8-38C4-4121-A40F-C92D9A899311}" destId="{EDCFF82E-BBFD-844A-97DB-FE609628ED09}" srcOrd="0" destOrd="0" presId="urn:microsoft.com/office/officeart/2005/8/layout/list1"/>
    <dgm:cxn modelId="{D19E6E19-FFEC-41E0-BA09-B6A663D9C5F1}" srcId="{3FD4973E-6573-4668-9219-0D5ED1BDFF25}" destId="{724FA1A8-38C4-4121-A40F-C92D9A899311}" srcOrd="2" destOrd="0" parTransId="{5436159A-8229-4DC7-BC58-D213326ACA57}" sibTransId="{6238F371-6166-441F-B1FF-5855FE1C68C9}"/>
    <dgm:cxn modelId="{40093A92-6614-6A4B-9420-A158E34F891C}" type="presOf" srcId="{3FD4973E-6573-4668-9219-0D5ED1BDFF25}" destId="{50EFD6BA-8EDE-564C-9EA9-EE0006C03E8D}" srcOrd="0" destOrd="0" presId="urn:microsoft.com/office/officeart/2005/8/layout/list1"/>
    <dgm:cxn modelId="{D8C3A1E2-0F08-2944-B16F-062BC17D5C43}" type="presOf" srcId="{8FFB15E9-BED5-45DD-8148-E57E46E695CF}" destId="{F0C4B92C-D4DB-4341-BFD6-12AB0D31EF16}" srcOrd="1" destOrd="0" presId="urn:microsoft.com/office/officeart/2005/8/layout/list1"/>
    <dgm:cxn modelId="{D9C1FF8A-6BC9-4978-9FFE-9065D133046C}" srcId="{3FD4973E-6573-4668-9219-0D5ED1BDFF25}" destId="{4DC0818E-8B7B-4EAD-8D6F-D2DC459438D4}" srcOrd="0" destOrd="0" parTransId="{75A7F0C1-F00C-45C2-A52D-0B7786CACE62}" sibTransId="{0E12E5F1-14D7-496C-AC92-85F09DFECE63}"/>
    <dgm:cxn modelId="{915C7ADA-0D7A-7349-9E6D-427F2DF6BC15}" type="presOf" srcId="{724FA1A8-38C4-4121-A40F-C92D9A899311}" destId="{22853DD1-1CE7-9840-AC14-5E2313256AD3}" srcOrd="1" destOrd="0" presId="urn:microsoft.com/office/officeart/2005/8/layout/list1"/>
    <dgm:cxn modelId="{FDD0E6FF-5C8E-6E41-943B-EF23812573CE}" type="presParOf" srcId="{50EFD6BA-8EDE-564C-9EA9-EE0006C03E8D}" destId="{234F1FC5-8D3D-0C4F-9FB2-70F35D3474E0}" srcOrd="0" destOrd="0" presId="urn:microsoft.com/office/officeart/2005/8/layout/list1"/>
    <dgm:cxn modelId="{AB799AE4-D8B6-9345-B97B-8C8B52C37961}" type="presParOf" srcId="{234F1FC5-8D3D-0C4F-9FB2-70F35D3474E0}" destId="{4DE3517C-395A-C348-86A0-E4DB7D572580}" srcOrd="0" destOrd="0" presId="urn:microsoft.com/office/officeart/2005/8/layout/list1"/>
    <dgm:cxn modelId="{242E41BA-5370-174E-A7CF-E18AA14B1E21}" type="presParOf" srcId="{234F1FC5-8D3D-0C4F-9FB2-70F35D3474E0}" destId="{8913C54D-C1B5-AA44-84EA-470249CD2AAA}" srcOrd="1" destOrd="0" presId="urn:microsoft.com/office/officeart/2005/8/layout/list1"/>
    <dgm:cxn modelId="{480E1BBD-A206-1740-9079-D7AC3F57E32B}" type="presParOf" srcId="{50EFD6BA-8EDE-564C-9EA9-EE0006C03E8D}" destId="{8A2B83C6-B595-5847-B475-2850BA1B461A}" srcOrd="1" destOrd="0" presId="urn:microsoft.com/office/officeart/2005/8/layout/list1"/>
    <dgm:cxn modelId="{038BB7FD-6354-414C-999C-30FD332EB669}" type="presParOf" srcId="{50EFD6BA-8EDE-564C-9EA9-EE0006C03E8D}" destId="{03D33C03-0D95-9842-92A4-B19347DC632A}" srcOrd="2" destOrd="0" presId="urn:microsoft.com/office/officeart/2005/8/layout/list1"/>
    <dgm:cxn modelId="{1392BD3D-B651-514E-A86D-F96C53D48D8E}" type="presParOf" srcId="{50EFD6BA-8EDE-564C-9EA9-EE0006C03E8D}" destId="{02CD9544-03A0-4C46-82C9-146F033C101C}" srcOrd="3" destOrd="0" presId="urn:microsoft.com/office/officeart/2005/8/layout/list1"/>
    <dgm:cxn modelId="{930FB071-CAFB-3542-AA57-0B0BD767BE86}" type="presParOf" srcId="{50EFD6BA-8EDE-564C-9EA9-EE0006C03E8D}" destId="{0C6F5A83-3E0B-D744-B2E5-19FE1A68FDB6}" srcOrd="4" destOrd="0" presId="urn:microsoft.com/office/officeart/2005/8/layout/list1"/>
    <dgm:cxn modelId="{1F783B9E-8EE7-0840-A2D2-4EF83F7A7399}" type="presParOf" srcId="{0C6F5A83-3E0B-D744-B2E5-19FE1A68FDB6}" destId="{45BC3381-4CAB-2747-B69A-F929756927B0}" srcOrd="0" destOrd="0" presId="urn:microsoft.com/office/officeart/2005/8/layout/list1"/>
    <dgm:cxn modelId="{7FE01869-AF73-7745-957A-ADB818D09C00}" type="presParOf" srcId="{0C6F5A83-3E0B-D744-B2E5-19FE1A68FDB6}" destId="{F0C4B92C-D4DB-4341-BFD6-12AB0D31EF16}" srcOrd="1" destOrd="0" presId="urn:microsoft.com/office/officeart/2005/8/layout/list1"/>
    <dgm:cxn modelId="{B18769D6-DA77-CE45-B539-89D63B5BE769}" type="presParOf" srcId="{50EFD6BA-8EDE-564C-9EA9-EE0006C03E8D}" destId="{B08524AF-8591-234A-94DB-BB563D3E9EA5}" srcOrd="5" destOrd="0" presId="urn:microsoft.com/office/officeart/2005/8/layout/list1"/>
    <dgm:cxn modelId="{DEB9D0DD-1BB1-3546-BD26-7BF11392A07F}" type="presParOf" srcId="{50EFD6BA-8EDE-564C-9EA9-EE0006C03E8D}" destId="{0627C8EA-9BB9-C44A-9E5E-F0D5157A7540}" srcOrd="6" destOrd="0" presId="urn:microsoft.com/office/officeart/2005/8/layout/list1"/>
    <dgm:cxn modelId="{8BA72902-87FA-CE4C-B297-1E6F1D8A46ED}" type="presParOf" srcId="{50EFD6BA-8EDE-564C-9EA9-EE0006C03E8D}" destId="{27612486-9587-5441-A7DE-B60B14BD214C}" srcOrd="7" destOrd="0" presId="urn:microsoft.com/office/officeart/2005/8/layout/list1"/>
    <dgm:cxn modelId="{0219E7BF-23DC-674C-A2B7-FCE3BD171327}" type="presParOf" srcId="{50EFD6BA-8EDE-564C-9EA9-EE0006C03E8D}" destId="{CC8636AD-94A6-B349-81D6-F3691B51C464}" srcOrd="8" destOrd="0" presId="urn:microsoft.com/office/officeart/2005/8/layout/list1"/>
    <dgm:cxn modelId="{C3030F50-1D67-B94C-AB1C-7F18B135D731}" type="presParOf" srcId="{CC8636AD-94A6-B349-81D6-F3691B51C464}" destId="{EDCFF82E-BBFD-844A-97DB-FE609628ED09}" srcOrd="0" destOrd="0" presId="urn:microsoft.com/office/officeart/2005/8/layout/list1"/>
    <dgm:cxn modelId="{3482A823-B397-584F-BD58-E4F1160BDF84}" type="presParOf" srcId="{CC8636AD-94A6-B349-81D6-F3691B51C464}" destId="{22853DD1-1CE7-9840-AC14-5E2313256AD3}" srcOrd="1" destOrd="0" presId="urn:microsoft.com/office/officeart/2005/8/layout/list1"/>
    <dgm:cxn modelId="{78F6E880-34C2-4342-AA69-AD39D8F2B851}" type="presParOf" srcId="{50EFD6BA-8EDE-564C-9EA9-EE0006C03E8D}" destId="{104B7BFA-08C6-0C49-B6A2-8336BD593B60}" srcOrd="9" destOrd="0" presId="urn:microsoft.com/office/officeart/2005/8/layout/list1"/>
    <dgm:cxn modelId="{662DB537-5FF5-A44A-8B26-FC1293174EE1}" type="presParOf" srcId="{50EFD6BA-8EDE-564C-9EA9-EE0006C03E8D}" destId="{F6D2A36A-6DC5-FC47-9C71-B19539C4CE3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6007A-76FD-0346-83E5-2D3581162487}">
      <dsp:nvSpPr>
        <dsp:cNvPr id="0" name=""/>
        <dsp:cNvSpPr/>
      </dsp:nvSpPr>
      <dsp:spPr>
        <a:xfrm>
          <a:off x="3308" y="1016774"/>
          <a:ext cx="2362365" cy="15001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FDA8B1-9C76-B74A-9AC9-7214B7CFD091}">
      <dsp:nvSpPr>
        <dsp:cNvPr id="0" name=""/>
        <dsp:cNvSpPr/>
      </dsp:nvSpPr>
      <dsp:spPr>
        <a:xfrm>
          <a:off x="265793" y="1266135"/>
          <a:ext cx="2362365" cy="1500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/>
            <a:t>- </a:t>
          </a:r>
          <a:r>
            <a:rPr lang="el-GR" sz="1300" kern="1200"/>
            <a:t>Βετεράνοι του 2</a:t>
          </a:r>
          <a:r>
            <a:rPr lang="el-GR" sz="1300" kern="1200" baseline="30000"/>
            <a:t>ου</a:t>
          </a:r>
          <a:r>
            <a:rPr lang="el-GR" sz="1300" kern="1200"/>
            <a:t> Παγκοσμίου πολέμου – κρίση ταυτότητας/ικανοτήτων</a:t>
          </a:r>
          <a:endParaRPr lang="en-US" sz="1300" kern="1200"/>
        </a:p>
      </dsp:txBody>
      <dsp:txXfrm>
        <a:off x="309729" y="1310071"/>
        <a:ext cx="2274493" cy="1412230"/>
      </dsp:txXfrm>
    </dsp:sp>
    <dsp:sp modelId="{1629C398-02EA-224E-91BE-A7C226C89DA8}">
      <dsp:nvSpPr>
        <dsp:cNvPr id="0" name=""/>
        <dsp:cNvSpPr/>
      </dsp:nvSpPr>
      <dsp:spPr>
        <a:xfrm>
          <a:off x="2890644" y="1016774"/>
          <a:ext cx="2362365" cy="15001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9165C0-175B-3B4A-A85F-4E0FD29C2457}">
      <dsp:nvSpPr>
        <dsp:cNvPr id="0" name=""/>
        <dsp:cNvSpPr/>
      </dsp:nvSpPr>
      <dsp:spPr>
        <a:xfrm>
          <a:off x="3153129" y="1266135"/>
          <a:ext cx="2362365" cy="1500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/>
            <a:t>- Αποκατάσταση του Ηθικού και Επανένταξη </a:t>
          </a:r>
          <a:endParaRPr lang="en-US" sz="1300" kern="1200"/>
        </a:p>
      </dsp:txBody>
      <dsp:txXfrm>
        <a:off x="3197065" y="1310071"/>
        <a:ext cx="2274493" cy="1412230"/>
      </dsp:txXfrm>
    </dsp:sp>
    <dsp:sp modelId="{3636639D-572F-6E4D-825A-706F17A4A747}">
      <dsp:nvSpPr>
        <dsp:cNvPr id="0" name=""/>
        <dsp:cNvSpPr/>
      </dsp:nvSpPr>
      <dsp:spPr>
        <a:xfrm>
          <a:off x="5777980" y="1016774"/>
          <a:ext cx="2362365" cy="15001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D60ACC-9A68-DD48-942C-37945D54F51A}">
      <dsp:nvSpPr>
        <dsp:cNvPr id="0" name=""/>
        <dsp:cNvSpPr/>
      </dsp:nvSpPr>
      <dsp:spPr>
        <a:xfrm>
          <a:off x="6040465" y="1266135"/>
          <a:ext cx="2362365" cy="1500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/>
            <a:t>- Ομάδες στο Νοσοκομείο του του </a:t>
          </a:r>
          <a:r>
            <a:rPr lang="en-US" sz="1300" kern="1200"/>
            <a:t>Northfield </a:t>
          </a:r>
          <a:r>
            <a:rPr lang="el-GR" sz="1300" kern="1200"/>
            <a:t>ως πρόδροµος της οµαδικής ψυχοθεραπείας και των θεραπευτικών κοινοτήτων  για άτομα με ζητήματα ψυχικής υγείας. </a:t>
          </a:r>
          <a:endParaRPr lang="en-US" sz="1300" kern="1200"/>
        </a:p>
      </dsp:txBody>
      <dsp:txXfrm>
        <a:off x="6084401" y="1310071"/>
        <a:ext cx="2274493" cy="1412230"/>
      </dsp:txXfrm>
    </dsp:sp>
    <dsp:sp modelId="{F3DF3E94-11AF-774D-AE5D-8589F8EA0F27}">
      <dsp:nvSpPr>
        <dsp:cNvPr id="0" name=""/>
        <dsp:cNvSpPr/>
      </dsp:nvSpPr>
      <dsp:spPr>
        <a:xfrm>
          <a:off x="8665315" y="1016774"/>
          <a:ext cx="2362365" cy="15001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C0E1F7-E42C-F042-BC5D-7898C5F8EA47}">
      <dsp:nvSpPr>
        <dsp:cNvPr id="0" name=""/>
        <dsp:cNvSpPr/>
      </dsp:nvSpPr>
      <dsp:spPr>
        <a:xfrm>
          <a:off x="8927800" y="1266135"/>
          <a:ext cx="2362365" cy="1500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/>
            <a:t>- Κλασσικό βιβλίο ‘</a:t>
          </a:r>
          <a:r>
            <a:rPr lang="en-US" sz="1300" kern="1200"/>
            <a:t>Experiences in Groups’, (‘</a:t>
          </a:r>
          <a:r>
            <a:rPr lang="el-GR" sz="1300" kern="1200"/>
            <a:t>Εµπειρίες στις Οµάδες’). </a:t>
          </a:r>
          <a:endParaRPr lang="en-US" sz="1300" kern="1200"/>
        </a:p>
      </dsp:txBody>
      <dsp:txXfrm>
        <a:off x="8971736" y="1310071"/>
        <a:ext cx="2274493" cy="1412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89540-C264-9043-8FF4-A8BEBA6A7525}">
      <dsp:nvSpPr>
        <dsp:cNvPr id="0" name=""/>
        <dsp:cNvSpPr/>
      </dsp:nvSpPr>
      <dsp:spPr>
        <a:xfrm>
          <a:off x="0" y="25558"/>
          <a:ext cx="4828172" cy="18266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/>
            <a:t>Η </a:t>
          </a:r>
          <a:r>
            <a:rPr lang="el-GR" sz="2100" u="sng" kern="1200"/>
            <a:t>ομάδα εργασίας </a:t>
          </a:r>
          <a:r>
            <a:rPr lang="el-GR" sz="2100" kern="1200"/>
            <a:t>αφορά στον πρωταρχικό σκοπό</a:t>
          </a:r>
          <a:r>
            <a:rPr lang="en-US" sz="2100" kern="1200"/>
            <a:t> κ</a:t>
          </a:r>
          <a:r>
            <a:rPr lang="el-GR" sz="2100" kern="1200"/>
            <a:t>αι</a:t>
          </a:r>
          <a:r>
            <a:rPr lang="en-US" sz="2100" kern="1200"/>
            <a:t> </a:t>
          </a:r>
          <a:r>
            <a:rPr lang="el-GR" sz="2100" kern="1200"/>
            <a:t>απαιτείται από τα μέλη ένας ορθολογικός τρόπος συμπεριφοράς. </a:t>
          </a:r>
          <a:endParaRPr lang="en-US" sz="2100" kern="1200"/>
        </a:p>
      </dsp:txBody>
      <dsp:txXfrm>
        <a:off x="89168" y="114726"/>
        <a:ext cx="4649836" cy="1648289"/>
      </dsp:txXfrm>
    </dsp:sp>
    <dsp:sp modelId="{4EBE9D8C-E4C6-7D4E-88E2-B18A4932F397}">
      <dsp:nvSpPr>
        <dsp:cNvPr id="0" name=""/>
        <dsp:cNvSpPr/>
      </dsp:nvSpPr>
      <dsp:spPr>
        <a:xfrm>
          <a:off x="0" y="1912664"/>
          <a:ext cx="4828172" cy="182662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/>
            <a:t>Μπορεί όμως να υπάρξει </a:t>
          </a:r>
          <a:r>
            <a:rPr lang="el-GR" sz="2100" b="1" kern="1200" dirty="0"/>
            <a:t>αποπροσανατολισμός</a:t>
          </a:r>
          <a:r>
            <a:rPr lang="el-GR" sz="2100" kern="1200" dirty="0"/>
            <a:t> από τους στόχους του (ψυχωτικό άγχος=έντονα συναισθήματα που κατευθύνονται από υποσυνείδητες τάσεις)</a:t>
          </a:r>
          <a:endParaRPr lang="en-US" sz="2100" kern="1200" dirty="0"/>
        </a:p>
      </dsp:txBody>
      <dsp:txXfrm>
        <a:off x="89168" y="2001832"/>
        <a:ext cx="4649836" cy="1648289"/>
      </dsp:txXfrm>
    </dsp:sp>
    <dsp:sp modelId="{1D704E9E-D202-A140-9050-84057F680D2D}">
      <dsp:nvSpPr>
        <dsp:cNvPr id="0" name=""/>
        <dsp:cNvSpPr/>
      </dsp:nvSpPr>
      <dsp:spPr>
        <a:xfrm>
          <a:off x="0" y="3799770"/>
          <a:ext cx="4828172" cy="182662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/>
            <a:t>Η </a:t>
          </a:r>
          <a:r>
            <a:rPr lang="el-GR" sz="2100" kern="1200" dirty="0" err="1"/>
            <a:t>οµάδα</a:t>
          </a:r>
          <a:r>
            <a:rPr lang="el-GR" sz="2100" kern="1200" dirty="0"/>
            <a:t> </a:t>
          </a:r>
          <a:r>
            <a:rPr lang="el-GR" sz="2100" b="1" kern="1200" dirty="0"/>
            <a:t>αντιστέκεται ασυνείδητα </a:t>
          </a:r>
          <a:r>
            <a:rPr lang="el-GR" sz="2100" kern="1200" dirty="0"/>
            <a:t>σε οποιαδήποτε αλλαγή ή στην έλευση του καινούργιου (καμία διάθεση για αλλαγή).</a:t>
          </a:r>
          <a:endParaRPr lang="en-US" sz="2100" kern="1200" dirty="0"/>
        </a:p>
      </dsp:txBody>
      <dsp:txXfrm>
        <a:off x="89168" y="3888938"/>
        <a:ext cx="4649836" cy="1648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451F6-9E13-2940-B0C8-67235F9423B8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070E9-92D3-4E46-828B-0047D8EE0013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/>
            <a:t>Σιωπηρές υποκείμενες παραδοχές στις οποίες βασίζεται η συμπεριφορά της ομάδας. </a:t>
          </a:r>
          <a:endParaRPr lang="en-US" sz="2800" kern="1200"/>
        </a:p>
      </dsp:txBody>
      <dsp:txXfrm>
        <a:off x="696297" y="538547"/>
        <a:ext cx="4171627" cy="2590157"/>
      </dsp:txXfrm>
    </dsp:sp>
    <dsp:sp modelId="{106157B9-3AF5-7343-A002-43FCDB8D18F1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79220-E068-4A46-98CA-734E75819FF0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/>
            <a:t>Η οµάδα υιοθετεί µια </a:t>
          </a:r>
          <a:r>
            <a:rPr lang="el-GR" sz="2800" b="1" kern="1200"/>
            <a:t>βασική υπόθεση</a:t>
          </a:r>
          <a:r>
            <a:rPr lang="el-GR" sz="2800" kern="1200"/>
            <a:t>, µια συναισθηµατική κατάσταση, που </a:t>
          </a:r>
          <a:r>
            <a:rPr lang="el-GR" sz="2800" b="1" kern="1200"/>
            <a:t>δεν της επιτρέπει </a:t>
          </a:r>
          <a:r>
            <a:rPr lang="el-GR" sz="2800" kern="1200"/>
            <a:t>να αφοσιωθεί στον αρχικό σκοπό της. </a:t>
          </a:r>
          <a:endParaRPr lang="en-US" sz="2800" kern="1200"/>
        </a:p>
      </dsp:txBody>
      <dsp:txXfrm>
        <a:off x="5991936" y="538547"/>
        <a:ext cx="4171627" cy="25901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F3548-5D99-5E4A-820D-78E86EAC623C}">
      <dsp:nvSpPr>
        <dsp:cNvPr id="0" name=""/>
        <dsp:cNvSpPr/>
      </dsp:nvSpPr>
      <dsp:spPr>
        <a:xfrm>
          <a:off x="0" y="653180"/>
          <a:ext cx="6666833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6A7E4-DAC3-8E49-ACFC-DC32952995C6}">
      <dsp:nvSpPr>
        <dsp:cNvPr id="0" name=""/>
        <dsp:cNvSpPr/>
      </dsp:nvSpPr>
      <dsp:spPr>
        <a:xfrm>
          <a:off x="333341" y="48020"/>
          <a:ext cx="4666783" cy="1210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100" kern="1200"/>
            <a:t>Μάχη/φυγή</a:t>
          </a:r>
          <a:endParaRPr lang="en-US" sz="4100" kern="1200"/>
        </a:p>
      </dsp:txBody>
      <dsp:txXfrm>
        <a:off x="392424" y="107103"/>
        <a:ext cx="4548617" cy="1092154"/>
      </dsp:txXfrm>
    </dsp:sp>
    <dsp:sp modelId="{99B52EAC-01FC-204D-B569-09648FD311DF}">
      <dsp:nvSpPr>
        <dsp:cNvPr id="0" name=""/>
        <dsp:cNvSpPr/>
      </dsp:nvSpPr>
      <dsp:spPr>
        <a:xfrm>
          <a:off x="0" y="2512940"/>
          <a:ext cx="6666833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49A48-93CE-8D48-A2E1-C8DA6423BC5E}">
      <dsp:nvSpPr>
        <dsp:cNvPr id="0" name=""/>
        <dsp:cNvSpPr/>
      </dsp:nvSpPr>
      <dsp:spPr>
        <a:xfrm>
          <a:off x="333341" y="1907780"/>
          <a:ext cx="4666783" cy="121032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100" kern="1200"/>
            <a:t>Εξάρτηση και </a:t>
          </a:r>
          <a:endParaRPr lang="en-US" sz="4100" kern="1200"/>
        </a:p>
      </dsp:txBody>
      <dsp:txXfrm>
        <a:off x="392424" y="1966863"/>
        <a:ext cx="4548617" cy="1092154"/>
      </dsp:txXfrm>
    </dsp:sp>
    <dsp:sp modelId="{8A878DD3-71B4-9949-827D-95A06FBA1157}">
      <dsp:nvSpPr>
        <dsp:cNvPr id="0" name=""/>
        <dsp:cNvSpPr/>
      </dsp:nvSpPr>
      <dsp:spPr>
        <a:xfrm>
          <a:off x="0" y="4372700"/>
          <a:ext cx="6666833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083BD-4D4A-BA48-83E4-5E56F4165E43}">
      <dsp:nvSpPr>
        <dsp:cNvPr id="0" name=""/>
        <dsp:cNvSpPr/>
      </dsp:nvSpPr>
      <dsp:spPr>
        <a:xfrm>
          <a:off x="333341" y="3767540"/>
          <a:ext cx="4666783" cy="121032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100" kern="1200"/>
            <a:t>Ζευγάρωμα.</a:t>
          </a:r>
          <a:endParaRPr lang="en-US" sz="4100" kern="1200"/>
        </a:p>
      </dsp:txBody>
      <dsp:txXfrm>
        <a:off x="392424" y="3826623"/>
        <a:ext cx="4548617" cy="10921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2A259-E0A7-0040-A684-80346489278B}">
      <dsp:nvSpPr>
        <dsp:cNvPr id="0" name=""/>
        <dsp:cNvSpPr/>
      </dsp:nvSpPr>
      <dsp:spPr>
        <a:xfrm>
          <a:off x="2614981" y="70912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74024" y="751961"/>
        <a:ext cx="28878" cy="5775"/>
      </dsp:txXfrm>
    </dsp:sp>
    <dsp:sp modelId="{7C24C850-A3C5-5F46-A775-E940D5AA5D53}">
      <dsp:nvSpPr>
        <dsp:cNvPr id="0" name=""/>
        <dsp:cNvSpPr/>
      </dsp:nvSpPr>
      <dsp:spPr>
        <a:xfrm>
          <a:off x="105624" y="1502"/>
          <a:ext cx="2511156" cy="15066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/>
            <a:t>Ομαδική Σκέψη</a:t>
          </a:r>
          <a:endParaRPr lang="en-US" sz="2400" kern="1200"/>
        </a:p>
      </dsp:txBody>
      <dsp:txXfrm>
        <a:off x="105624" y="1502"/>
        <a:ext cx="2511156" cy="1506693"/>
      </dsp:txXfrm>
    </dsp:sp>
    <dsp:sp modelId="{FB5619FB-4E36-3840-81DF-0BC8B880F6CF}">
      <dsp:nvSpPr>
        <dsp:cNvPr id="0" name=""/>
        <dsp:cNvSpPr/>
      </dsp:nvSpPr>
      <dsp:spPr>
        <a:xfrm>
          <a:off x="1361202" y="1506396"/>
          <a:ext cx="3088722" cy="546965"/>
        </a:xfrm>
        <a:custGeom>
          <a:avLst/>
          <a:gdLst/>
          <a:ahLst/>
          <a:cxnLst/>
          <a:rect l="0" t="0" r="0" b="0"/>
          <a:pathLst>
            <a:path>
              <a:moveTo>
                <a:pt x="3088722" y="0"/>
              </a:moveTo>
              <a:lnTo>
                <a:pt x="3088722" y="290582"/>
              </a:lnTo>
              <a:lnTo>
                <a:pt x="0" y="290582"/>
              </a:lnTo>
              <a:lnTo>
                <a:pt x="0" y="546965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27007" y="1776991"/>
        <a:ext cx="157112" cy="5775"/>
      </dsp:txXfrm>
    </dsp:sp>
    <dsp:sp modelId="{5E387D64-56C2-794F-AB2B-84A1CEC474E3}">
      <dsp:nvSpPr>
        <dsp:cNvPr id="0" name=""/>
        <dsp:cNvSpPr/>
      </dsp:nvSpPr>
      <dsp:spPr>
        <a:xfrm>
          <a:off x="3194346" y="1502"/>
          <a:ext cx="2511156" cy="15066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/>
            <a:t>Κοινός Σκοπός</a:t>
          </a:r>
          <a:endParaRPr lang="en-US" sz="2400" kern="1200"/>
        </a:p>
      </dsp:txBody>
      <dsp:txXfrm>
        <a:off x="3194346" y="1502"/>
        <a:ext cx="2511156" cy="1506693"/>
      </dsp:txXfrm>
    </dsp:sp>
    <dsp:sp modelId="{97DF3E70-5589-4947-AB94-FA72F5543268}">
      <dsp:nvSpPr>
        <dsp:cNvPr id="0" name=""/>
        <dsp:cNvSpPr/>
      </dsp:nvSpPr>
      <dsp:spPr>
        <a:xfrm>
          <a:off x="2614981" y="279338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74024" y="2836221"/>
        <a:ext cx="28878" cy="5775"/>
      </dsp:txXfrm>
    </dsp:sp>
    <dsp:sp modelId="{F4A44BA1-74A2-DA41-8AF6-DDC3E9A5947B}">
      <dsp:nvSpPr>
        <dsp:cNvPr id="0" name=""/>
        <dsp:cNvSpPr/>
      </dsp:nvSpPr>
      <dsp:spPr>
        <a:xfrm>
          <a:off x="105624" y="2085762"/>
          <a:ext cx="2511156" cy="15066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/>
            <a:t>Ελευθερία κινήσεων εντός ορίων</a:t>
          </a:r>
          <a:endParaRPr lang="en-US" sz="2400" kern="1200"/>
        </a:p>
      </dsp:txBody>
      <dsp:txXfrm>
        <a:off x="105624" y="2085762"/>
        <a:ext cx="2511156" cy="1506693"/>
      </dsp:txXfrm>
    </dsp:sp>
    <dsp:sp modelId="{EBFBE251-F1F8-C342-B3F8-928AF3A68D0B}">
      <dsp:nvSpPr>
        <dsp:cNvPr id="0" name=""/>
        <dsp:cNvSpPr/>
      </dsp:nvSpPr>
      <dsp:spPr>
        <a:xfrm>
          <a:off x="1361202" y="3590656"/>
          <a:ext cx="3088722" cy="546965"/>
        </a:xfrm>
        <a:custGeom>
          <a:avLst/>
          <a:gdLst/>
          <a:ahLst/>
          <a:cxnLst/>
          <a:rect l="0" t="0" r="0" b="0"/>
          <a:pathLst>
            <a:path>
              <a:moveTo>
                <a:pt x="3088722" y="0"/>
              </a:moveTo>
              <a:lnTo>
                <a:pt x="3088722" y="290582"/>
              </a:lnTo>
              <a:lnTo>
                <a:pt x="0" y="290582"/>
              </a:lnTo>
              <a:lnTo>
                <a:pt x="0" y="546965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27007" y="3861251"/>
        <a:ext cx="157112" cy="5775"/>
      </dsp:txXfrm>
    </dsp:sp>
    <dsp:sp modelId="{37BB2CAD-4B11-1D40-B747-8CA1E6F8CA20}">
      <dsp:nvSpPr>
        <dsp:cNvPr id="0" name=""/>
        <dsp:cNvSpPr/>
      </dsp:nvSpPr>
      <dsp:spPr>
        <a:xfrm>
          <a:off x="3194346" y="2085762"/>
          <a:ext cx="2511156" cy="15066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/>
            <a:t>Αναγνώριση της Συνεισφοράς των Μελών</a:t>
          </a:r>
          <a:endParaRPr lang="en-US" sz="2400" kern="1200"/>
        </a:p>
      </dsp:txBody>
      <dsp:txXfrm>
        <a:off x="3194346" y="2085762"/>
        <a:ext cx="2511156" cy="1506693"/>
      </dsp:txXfrm>
    </dsp:sp>
    <dsp:sp modelId="{04DB9582-D169-2B4F-A7D2-7C227E2DA55F}">
      <dsp:nvSpPr>
        <dsp:cNvPr id="0" name=""/>
        <dsp:cNvSpPr/>
      </dsp:nvSpPr>
      <dsp:spPr>
        <a:xfrm>
          <a:off x="2614981" y="487764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74024" y="4920481"/>
        <a:ext cx="28878" cy="5775"/>
      </dsp:txXfrm>
    </dsp:sp>
    <dsp:sp modelId="{A763C921-1649-9246-A21A-342A95E414F7}">
      <dsp:nvSpPr>
        <dsp:cNvPr id="0" name=""/>
        <dsp:cNvSpPr/>
      </dsp:nvSpPr>
      <dsp:spPr>
        <a:xfrm>
          <a:off x="105624" y="4170022"/>
          <a:ext cx="2511156" cy="15066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/>
            <a:t>Ικανότητα προσθήκης ή αφαίρεσης μελών</a:t>
          </a:r>
          <a:endParaRPr lang="en-US" sz="2400" kern="1200"/>
        </a:p>
      </dsp:txBody>
      <dsp:txXfrm>
        <a:off x="105624" y="4170022"/>
        <a:ext cx="2511156" cy="1506693"/>
      </dsp:txXfrm>
    </dsp:sp>
    <dsp:sp modelId="{79C28163-63A6-2E46-9985-FE91EEE7AFBF}">
      <dsp:nvSpPr>
        <dsp:cNvPr id="0" name=""/>
        <dsp:cNvSpPr/>
      </dsp:nvSpPr>
      <dsp:spPr>
        <a:xfrm>
          <a:off x="3194346" y="4170022"/>
          <a:ext cx="2511156" cy="15066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/>
            <a:t>Αναγνώριση και Αντιμετώπιση των Λαθών</a:t>
          </a:r>
          <a:endParaRPr lang="en-US" sz="2400" kern="1200"/>
        </a:p>
      </dsp:txBody>
      <dsp:txXfrm>
        <a:off x="3194346" y="4170022"/>
        <a:ext cx="2511156" cy="15066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46514-37F7-9644-B1FA-DDD441682E94}" type="datetimeFigureOut">
              <a:rPr lang="el-GR" smtClean="0"/>
              <a:t>1/11/2023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42A9B-1FBB-BC4D-B9CF-651EEEF0C4A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246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Μάθημα: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Δυναμική Ομάδας και Επικοινωνία στην Εκπαίδευση Ενηλίκων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Ονοματεπώνυμο: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Αντώνιος Καζαντζόγλου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Σχολ</a:t>
            </a:r>
            <a:r>
              <a:rPr kumimoji="0" lang="el-G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Έτος: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2023-2024</a:t>
            </a:r>
          </a:p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925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4940471-4851-2DC9-3F53-BC2F9E130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D8CBE288-6EAD-D8E5-4C70-59855725C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762E0549-A059-0A7F-CAF7-813824468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Wednesday, November 1, 2023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FC164637-EBA1-BBBD-AC79-8E7AC958B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44BA3CD7-2BD3-6215-97C9-BA732249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506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5140DE3-BB88-7D47-F484-9A3F3882D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7AAE06C8-BD03-AEC4-FF83-CA8DE59A4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4742607-B6A0-D135-A102-AD70DC8A9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Wednesday, November 1, 2023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30BD877D-A43A-BFB0-EFDD-02981DA86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8B62030D-45BE-A6BD-4238-FE597479B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360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80F1BBF3-B213-9A60-EC6C-EF5B2AB965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49E5BF87-298E-8DCF-33AE-B8E118178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D92614EC-25A8-87C9-6F07-77B4AD4F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Wednesday, November 1, 2023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385A2589-516C-6D0E-68C0-43AC08F91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70557E84-C47E-F701-6AB9-18BE00B1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5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B5F384D-2C1A-9C5B-C48E-194BB47F8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3D84D8E-5700-A9E1-0BBE-C21BDFFA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EC6B2A90-3208-A53C-3D47-0E7E12A7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Wednesday, November 1, 2023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E5ADB025-0086-76EA-40D0-1D4B10E48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47EA3391-F6AB-3E75-3455-83544C3C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820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2B527DA-9D67-F068-CD82-53D50234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D129567E-DCB2-F6C5-6C0B-A10509DC1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21AB7D52-3781-E7AD-DF58-91D4C4913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Wednesday, November 1, 2023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DA1F0EE6-44A6-D7B7-B14C-4A168243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816B477-FC6C-143C-388D-C045EC72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2931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4321ED6-2335-942F-1281-3DDE1520C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E67FA0D-AAC1-298F-75CF-6031692CC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E48B3EEC-900F-B30F-1501-A7C7EF42F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2401CD1D-9376-BEA4-C9A4-18E7004D6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Wednesday, November 1, 2023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670E1EE9-AB4E-8C76-025B-351F3117D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811D8CB8-50E1-7831-8291-0BA9B3FC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1631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4578D7E-7076-ABA6-A031-E3215681C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0AAE35DE-DF86-4C01-D44C-0E0003563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4E4A8818-60D2-51C1-8B35-B8EDA2A2C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5CED655B-1C0A-C656-1E42-524E30170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DF563BD0-A193-2193-BD31-AEEE032BB7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8E4D23AF-389E-E295-3208-D13AF239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Wednesday, November 1, 2023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F78124D8-E49B-BFF8-0F02-52FE3F40A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E887FB07-62FC-EFE7-F932-5590C87F0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9613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19943C8-FE11-ADBD-AD1B-C66528DD7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A75ACF67-9394-F11B-ECD5-CCE597E5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Wednesday, November 1, 2023</a:t>
            </a:fld>
            <a:endParaRPr lang="en-US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F547FCDB-FBBA-2822-DA2A-483A1739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D01E89D1-F360-7C4E-0CF3-86E07860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42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3EB400D5-E637-DA2A-D206-AB7A0C1FC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Wednesday, November 1, 2023</a:t>
            </a:fld>
            <a:endParaRPr lang="en-US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191BFC26-7FC7-B5D8-0D76-999F443A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60288DFF-5D8C-849C-832A-30F8A562D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1202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85ED644-8951-CEB6-8FB6-51B509B9D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92C2680-33DA-10B5-B459-A8F6499AC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224E8574-B983-C91A-7F8B-48EC9A068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F10BF47A-2C4F-9D32-6317-C78874AEC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Wednesday, November 1, 2023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C97C9872-23CE-851A-7F9B-82A38E123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C4F419E5-1820-1663-0BA3-0C076FBAF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672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A9F0CD2-1CAE-D379-6205-42845859C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8D2225BA-0633-AC93-12AD-DFAAE77AF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843CA8AF-2803-1020-26C3-144D3C645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92416422-6340-500C-0EE9-72ECA1DF5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Wednesday, November 1, 2023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B9C243C9-E1FA-6286-56C5-D4B0C9E24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27F898B1-FF17-EFB3-8AB4-3BBD9C98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2130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C98BF73C-ADC7-197A-8746-96729CD6C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35B18FF5-51BD-388E-B05F-24D4E7170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DE8C4A06-F726-B3AB-B4D4-0EB8F623A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Wednesday, November 1, 2023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6D344723-475E-BE1C-B58B-1F6D8E3A8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196F75CA-176B-842E-18EB-7DD06CCF9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4A07C11-04C4-DD4E-FB2D-2558C0617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5" y="655200"/>
            <a:ext cx="5432045" cy="1969200"/>
          </a:xfrm>
        </p:spPr>
        <p:txBody>
          <a:bodyPr anchor="b">
            <a:normAutofit/>
          </a:bodyPr>
          <a:lstStyle/>
          <a:p>
            <a:r>
              <a:rPr lang="en-US" dirty="0"/>
              <a:t>Wilfred </a:t>
            </a:r>
            <a:r>
              <a:rPr lang="en-US" dirty="0" err="1"/>
              <a:t>Bion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2013C545-72BF-4077-67A9-57C3858FD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338" y="2543000"/>
            <a:ext cx="5432400" cy="3326456"/>
          </a:xfrm>
        </p:spPr>
        <p:txBody>
          <a:bodyPr>
            <a:normAutofit/>
          </a:bodyPr>
          <a:lstStyle/>
          <a:p>
            <a:r>
              <a:rPr lang="x-none" sz="6600">
                <a:solidFill>
                  <a:schemeClr val="tx1"/>
                </a:solidFill>
              </a:rPr>
              <a:t>1897 – 1979</a:t>
            </a:r>
            <a:endParaRPr lang="en-US" sz="6600" dirty="0">
              <a:solidFill>
                <a:schemeClr val="tx1"/>
              </a:solidFill>
            </a:endParaRPr>
          </a:p>
          <a:p>
            <a:r>
              <a:rPr lang="en-US" sz="6600" dirty="0">
                <a:solidFill>
                  <a:schemeClr val="tx1"/>
                </a:solidFill>
              </a:rPr>
              <a:t>Northfield Hospital</a:t>
            </a:r>
            <a:endParaRPr lang="el-GR" sz="6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FEA3B8-38C4-D6CE-0CDB-74404E4379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2" r="17724" b="-1"/>
          <a:stretch/>
        </p:blipFill>
        <p:spPr>
          <a:xfrm>
            <a:off x="6311900" y="10"/>
            <a:ext cx="5880100" cy="685799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D3B0FC-4CE3-7D8C-D556-41152DFFA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152" y="50800"/>
            <a:ext cx="4445000" cy="67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87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C5B62DF-0D38-C50A-589E-18FE848BF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H </a:t>
            </a:r>
            <a:r>
              <a:rPr lang="el-GR" sz="5400"/>
              <a:t>θεωρ</a:t>
            </a:r>
            <a:r>
              <a:rPr lang="en-US" sz="5400"/>
              <a:t>ί</a:t>
            </a:r>
            <a:r>
              <a:rPr lang="el-GR" sz="5400"/>
              <a:t>α του </a:t>
            </a:r>
            <a:r>
              <a:rPr lang="en-US" sz="5400"/>
              <a:t>Lewin</a:t>
            </a:r>
            <a:endParaRPr lang="el-GR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F7A3D81-4D0D-90E7-70F8-0EC70C6D9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lvl="1"/>
            <a:r>
              <a:rPr lang="en-US" sz="2200" b="1" dirty="0"/>
              <a:t>E</a:t>
            </a:r>
            <a:r>
              <a:rPr lang="el-GR" sz="2200" b="1" dirty="0" err="1"/>
              <a:t>πιστημονική</a:t>
            </a:r>
            <a:r>
              <a:rPr lang="el-GR" sz="2200" b="1" dirty="0"/>
              <a:t> μελέτη </a:t>
            </a:r>
            <a:r>
              <a:rPr lang="el-GR" sz="2200" dirty="0"/>
              <a:t>των διαδικασιών που επηρεάζουν τα άτομα σε ομαδικές καταστάσεις</a:t>
            </a:r>
            <a:r>
              <a:rPr lang="en-US" sz="2200" dirty="0"/>
              <a:t>.</a:t>
            </a:r>
            <a:endParaRPr lang="el-GR" sz="2200" dirty="0"/>
          </a:p>
          <a:p>
            <a:pPr lvl="1"/>
            <a:r>
              <a:rPr lang="el-GR" sz="2200" dirty="0"/>
              <a:t>Παραγωγικότητα</a:t>
            </a:r>
          </a:p>
          <a:p>
            <a:pPr lvl="1"/>
            <a:r>
              <a:rPr lang="el-GR" sz="2200" dirty="0"/>
              <a:t>Επικοινωνία</a:t>
            </a:r>
          </a:p>
          <a:p>
            <a:pPr lvl="1"/>
            <a:r>
              <a:rPr lang="el-GR" sz="2200" dirty="0"/>
              <a:t>Δια-ομαδικές σχέσεις</a:t>
            </a:r>
          </a:p>
          <a:p>
            <a:pPr lvl="1"/>
            <a:r>
              <a:rPr lang="el-GR" sz="2200" dirty="0"/>
              <a:t>Δημοκρατική Ηγεσία</a:t>
            </a:r>
            <a:endParaRPr lang="en-US" sz="2200" dirty="0"/>
          </a:p>
          <a:p>
            <a:pPr lvl="1"/>
            <a:r>
              <a:rPr lang="el-GR" sz="2200" dirty="0"/>
              <a:t>Αλληλεπίδραση ατόμου-περιβάλλοντος</a:t>
            </a:r>
          </a:p>
          <a:p>
            <a:pPr lvl="1"/>
            <a:r>
              <a:rPr lang="el-GR" sz="2200" dirty="0"/>
              <a:t>Αλληλεξάρτηση </a:t>
            </a:r>
          </a:p>
          <a:p>
            <a:pPr lvl="1"/>
            <a:r>
              <a:rPr lang="el-GR" sz="2200" dirty="0"/>
              <a:t>Κίνητρα </a:t>
            </a:r>
          </a:p>
          <a:p>
            <a:pPr lvl="1"/>
            <a:r>
              <a:rPr lang="el-GR" sz="2200" dirty="0"/>
              <a:t>κατανόηση του ατόμου στο κοινωνικό του πλαίσιο</a:t>
            </a:r>
          </a:p>
        </p:txBody>
      </p:sp>
    </p:spTree>
    <p:extLst>
      <p:ext uri="{BB962C8B-B14F-4D97-AF65-F5344CB8AC3E}">
        <p14:creationId xmlns:p14="http://schemas.microsoft.com/office/powerpoint/2010/main" val="1362712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6AC3602-3348-4F31-9E43-076B03514E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0F212B1-DCF1-6A30-7307-D77C72D19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580"/>
            <a:ext cx="9829800" cy="1089529"/>
          </a:xfrm>
        </p:spPr>
        <p:txBody>
          <a:bodyPr>
            <a:normAutofit/>
          </a:bodyPr>
          <a:lstStyle/>
          <a:p>
            <a:r>
              <a:rPr lang="el-GR" sz="3600">
                <a:solidFill>
                  <a:srgbClr val="FFFFFF"/>
                </a:solidFill>
              </a:rPr>
              <a:t>Θεωρία K</a:t>
            </a:r>
            <a:r>
              <a:rPr lang="en-US" sz="3600">
                <a:solidFill>
                  <a:srgbClr val="FFFFFF"/>
                </a:solidFill>
              </a:rPr>
              <a:t>urt Lewin</a:t>
            </a:r>
            <a:endParaRPr lang="el-GR" sz="3600">
              <a:solidFill>
                <a:srgbClr val="FFFFFF"/>
              </a:solidFill>
            </a:endParaRPr>
          </a:p>
        </p:txBody>
      </p:sp>
      <p:sp>
        <p:nvSpPr>
          <p:cNvPr id="11" name="Graphic 11">
            <a:extLst>
              <a:ext uri="{FF2B5EF4-FFF2-40B4-BE49-F238E27FC236}">
                <a16:creationId xmlns:a16="http://schemas.microsoft.com/office/drawing/2014/main" xmlns="" id="{394094B0-A6C9-44BE-9042-66EF0612F6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0">
            <a:extLst>
              <a:ext uri="{FF2B5EF4-FFF2-40B4-BE49-F238E27FC236}">
                <a16:creationId xmlns:a16="http://schemas.microsoft.com/office/drawing/2014/main" xmlns="" id="{64C2CA96-0B16-4AA7-B340-33044D2385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xmlns="" id="{1D50D7A8-F1D5-4306-8A9B-DD7A73EB8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E8B7F459-1246-DF3E-F3A8-94468DEDD2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366038"/>
              </p:ext>
            </p:extLst>
          </p:nvPr>
        </p:nvGraphicFramePr>
        <p:xfrm>
          <a:off x="838200" y="2211233"/>
          <a:ext cx="10515600" cy="39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7260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DFF52A6-0EBA-98ED-119D-A858311EC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l-GR" sz="4000">
                <a:solidFill>
                  <a:srgbClr val="FFFFFF"/>
                </a:solidFill>
              </a:rPr>
              <a:t>Τύποι Ηγεσίας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08FF5F8D-6EA0-78DC-676D-04FE440D1C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52519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7948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C68A55F-7B32-44D8-AEE5-1AF4053265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FFC6D63-0471-D0E3-8732-2D40B7B97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429030"/>
            <a:ext cx="2834640" cy="5457589"/>
          </a:xfrm>
        </p:spPr>
        <p:txBody>
          <a:bodyPr anchor="ctr">
            <a:normAutofit/>
          </a:bodyPr>
          <a:lstStyle/>
          <a:p>
            <a:r>
              <a:rPr lang="el-GR" sz="4000"/>
              <a:t>T</a:t>
            </a:r>
            <a:r>
              <a:rPr lang="en-US" sz="4000"/>
              <a:t>-groups</a:t>
            </a:r>
            <a:endParaRPr lang="el-GR" sz="4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D1AAA2C-FBBE-42AA-B869-31D524B765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F937BBF-9326-4230-AB1B-F1795E3505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B55EC4BF-26A9-3123-14B3-F74B2D2276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790181"/>
              </p:ext>
            </p:extLst>
          </p:nvPr>
        </p:nvGraphicFramePr>
        <p:xfrm>
          <a:off x="4041648" y="429030"/>
          <a:ext cx="745236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604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517A47C-B2E5-4B79-8061-D74B1311A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xmlns="" id="{C505E780-2083-4CB5-A42A-5E0E2908EC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D2C0AE1C-0118-41AE-8A10-7CDCBF10E9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A650EDA-2156-1CC1-DC02-098396851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l-GR" sz="4000"/>
              <a:t>Η διεργασία της Αλλαγής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63EEC44-1BA3-44ED-81FC-A644B04B2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2BDFE748-6E88-C77C-1B85-992AD28F0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870901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1561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Θέση περιεχομένου 7">
            <a:extLst>
              <a:ext uri="{FF2B5EF4-FFF2-40B4-BE49-F238E27FC236}">
                <a16:creationId xmlns:a16="http://schemas.microsoft.com/office/drawing/2014/main" xmlns="" id="{13464231-C7FD-64AC-7368-3F7BA960D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0" r="3344"/>
          <a:stretch/>
        </p:blipFill>
        <p:spPr>
          <a:xfrm>
            <a:off x="1599617" y="643467"/>
            <a:ext cx="899276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5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AE7C9D5-5796-B4A9-6F8A-C782002B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226800"/>
            <a:ext cx="11301984" cy="984885"/>
          </a:xfrm>
        </p:spPr>
        <p:txBody>
          <a:bodyPr>
            <a:normAutofit/>
          </a:bodyPr>
          <a:lstStyle/>
          <a:p>
            <a:r>
              <a:rPr lang="en-US" sz="6400"/>
              <a:t>Wilferd Bion</a:t>
            </a:r>
            <a:endParaRPr lang="el-GR" sz="640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DB4EBB40-CE4F-6522-34E6-4FC24FC1B2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087934"/>
              </p:ext>
            </p:extLst>
          </p:nvPr>
        </p:nvGraphicFramePr>
        <p:xfrm>
          <a:off x="450000" y="2059200"/>
          <a:ext cx="11293475" cy="3783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193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278ADA9-6383-4BDD-80D2-8899A40268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84B7147-B0F6-40ED-B5A2-FF72BC8198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36D2DE0-0628-4A9A-A59D-7BA8B5EB3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8E405C9-94BE-41DA-928C-DEC9A8550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6E6F571-015E-0418-D6E0-F04620C8E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Κλασσικό απόφθεγμα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BE50952-93B4-025C-759B-3FE511A49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«Η πιο αγνή μορφή ακρόασης είναι να ακούς χωρίς μνήμη και επιθυμία»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xmlns="" id="{D2091A72-D5BB-42AC-8FD3-F7747D908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ED12BFC-A737-46AF-8411-481112D54B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35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xmlns="" id="{8DF67618-B87B-4195-8E24-3B126F79FF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xmlns="" id="{64960379-9FF9-400A-A8A8-F5AB633FD3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C491629-AE25-486B-9B22-2CE4EE8F7E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xmlns="" id="{590EB173-7DC2-4BE8-BC08-19BC09DBD9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xmlns="" id="{0731E2C9-2CF0-48B4-9CEA-35B2199AF4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BEDA92E-8FC7-6978-0A15-8071E9C89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EXPERIENCES IN GROUPS</a:t>
            </a:r>
            <a:endParaRPr lang="el-GR" sz="4800">
              <a:solidFill>
                <a:schemeClr val="bg1"/>
              </a:solidFill>
            </a:endParaRP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7C9160DC-15C2-C82A-19C6-0339B72273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596808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6496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6E9B3E6-E277-4D68-BA48-9CB43FFBD6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638ABB1-7B1F-D97A-9BB9-81353F4C0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l-GR" sz="4800"/>
              <a:t>Η ομάδα βασικών υποθέσεων (παραδοχών)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D1572183-B058-5310-C9EA-87A43FA765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46044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614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288F9FA-8CC7-61B8-B172-2EC892820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l-GR" sz="4000">
                <a:solidFill>
                  <a:srgbClr val="FFFFFF"/>
                </a:solidFill>
              </a:rPr>
              <a:t>Οι τρεις παραδοχές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813E2DBE-65DC-2ABD-8E63-D46377C66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03436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4461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05CBC3C-2E5A-4839-8B9B-2E5A6ADF0F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DB5B423A-57CC-4C58-AA26-8E2E862B03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A5F0969-4B75-BA71-3CE3-F00604E12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l-GR" sz="5400">
                <a:solidFill>
                  <a:srgbClr val="FFFFFF"/>
                </a:solidFill>
              </a:rPr>
              <a:t>ΒΑΣΙΚΕΣ ΑΡΧΕΣ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xmlns="" id="{5AFF02DC-746B-F79D-35A5-C6540BAF43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386784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5827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230BD1B1-AA22-48F1-B3ED-579CD28460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444" b="-1"/>
          <a:stretch/>
        </p:blipFill>
        <p:spPr>
          <a:xfrm>
            <a:off x="20" y="368135"/>
            <a:ext cx="12191980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KURT LEWIN (1890-1947)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</p:spPr>
        <p:txBody>
          <a:bodyPr rtlCol="0" anchor="t">
            <a:normAutofit/>
          </a:bodyPr>
          <a:lstStyle/>
          <a:p>
            <a:pPr rtl="0"/>
            <a:r>
              <a:rPr lang="el-GR" dirty="0">
                <a:solidFill>
                  <a:srgbClr val="FFFFFF"/>
                </a:solidFill>
              </a:rPr>
              <a:t>Η Δυναμική της Ομάδας και η προσέγγισή του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ECDDFFDC-90A8-848F-F4ED-6A7A767B6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24" y="3064931"/>
            <a:ext cx="1833245" cy="24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B5B0058-AF13-4859-B429-4EDDE2A26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15AB95E-C3F9-DBE7-9D2E-47D5D2C11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Kurt Lewin (1890-1947)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xmlns="" id="{56FA1099-A834-2010-882B-8AE9A63E0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t="190" b="1190"/>
          <a:stretch/>
        </p:blipFill>
        <p:spPr>
          <a:xfrm>
            <a:off x="7115177" y="115193"/>
            <a:ext cx="4950618" cy="662761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C65C03C-3F17-45DC-A1B9-35ACA43397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4A161CC-6DC5-4863-B213-94529D6E06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0995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351</Words>
  <Application>Microsoft Office PowerPoint</Application>
  <PresentationFormat>Προσαρμογή</PresentationFormat>
  <Paragraphs>62</Paragraphs>
  <Slides>15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Wilfred Bion</vt:lpstr>
      <vt:lpstr>Wilferd Bion</vt:lpstr>
      <vt:lpstr>Κλασσικό απόφθεγμα</vt:lpstr>
      <vt:lpstr>EXPERIENCES IN GROUPS</vt:lpstr>
      <vt:lpstr>Η ομάδα βασικών υποθέσεων (παραδοχών)</vt:lpstr>
      <vt:lpstr>Οι τρεις παραδοχές</vt:lpstr>
      <vt:lpstr>ΒΑΣΙΚΕΣ ΑΡΧΕΣ</vt:lpstr>
      <vt:lpstr>KURT LEWIN (1890-1947)</vt:lpstr>
      <vt:lpstr>Kurt Lewin (1890-1947)</vt:lpstr>
      <vt:lpstr>H θεωρία του Lewin</vt:lpstr>
      <vt:lpstr>Θεωρία Kurt Lewin</vt:lpstr>
      <vt:lpstr>Τύποι Ηγεσίας</vt:lpstr>
      <vt:lpstr>T-groups</vt:lpstr>
      <vt:lpstr>Η διεργασία της Αλλαγής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Wilfred Bion</dc:title>
  <dc:creator>Anna Tsiboukli</dc:creator>
  <cp:lastModifiedBy>360ac</cp:lastModifiedBy>
  <cp:revision>5</cp:revision>
  <dcterms:created xsi:type="dcterms:W3CDTF">2023-11-01T09:56:50Z</dcterms:created>
  <dcterms:modified xsi:type="dcterms:W3CDTF">2023-11-01T13:16:00Z</dcterms:modified>
</cp:coreProperties>
</file>