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44C3B-8FF3-4A48-ADFB-658E228CFA95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DBA4-5040-487F-8486-AFDEF8F55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88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ADBA4-5040-487F-8486-AFDEF8F55F3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74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E9BB88-7679-4BE5-B813-8226CB802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699C35-1038-4C7A-A101-9A94AFF84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C7BF8F-8E08-4D96-B6F3-F27EE870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D86E0B-B87D-4EBC-9BF0-5FC47AA2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91F310-2711-46C8-B7F6-DFBB2ECF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09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74C489-55E3-4271-AE2B-599BFB68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4FDD563-F110-42E8-A322-5D77B89A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994C09-E48E-4A70-A42C-A69E1800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1E84DD-DCDF-4CDB-8FE2-572275F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0802FE-B607-4695-8650-DEB75ABA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99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87D93E3-F0E2-4153-96CB-6A0ABDCF6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B529871-B1BA-4E33-8293-07FBE097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92A271-FC7B-48F3-A2D1-6007E918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E9CCBC-F336-4EE5-AB05-5D1C3141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86FFD6-52C3-487E-A00B-BA4317FE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5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3A469-3FE2-406F-B2EA-FECBD80F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4A342C-9CEB-44C5-9A12-B3687D7D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3E20CC-0E04-49CA-B06F-B3BE8DEE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F69611-8D6F-4270-BD6E-E758753C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E5DE5F-8B57-4249-AD61-048548AC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59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E4EF2-23EC-47C6-B3B1-7C3A2A36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323245-7019-4959-8ED8-D73DE5DB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49B735-42D3-4D05-94B8-2C566D80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8322B0-E276-4230-AE5B-3E4F96F3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C43C67-2C25-4079-AE12-C30C9944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2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23DCBD-6DC3-4D6F-944C-65B01B92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C15B05-3078-4D78-A597-E5EAA4B95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C211A9-323A-45EB-B9A9-E244F7CE4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1857D1-8A01-4371-B886-2FFAD5A2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A6CC8C-06D7-4336-A94A-2FFA966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7C00B0-EDF6-4273-A33D-432660D9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75A66B-F4AD-49F1-88A4-2239F428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5A46ED-08C9-47A9-8162-5EB2FA56A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444B5-78F8-4F06-A17C-C87BE01A6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ADF891-C046-4D33-BC0E-EDFD73265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50AED7C-E151-4DE6-A005-AF4AB9F2E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B4BA0E8-A8A4-47A6-8E75-8170CE03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144E797-FDF9-4A5A-B199-7BA025C1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7DAF2F-9975-4EE9-A421-9F341D4C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2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995338-EE24-4FB2-9A08-37004F0C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0B16897-7CD3-417F-9EEB-828E29FD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5163A4B-E7BC-4C27-B434-36746FC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403691F-B832-4D70-B01C-2D183C37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4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1628FA8-25A2-4DCD-AEE3-7A89D23D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00E881D-D243-4A74-BAFA-C950361C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484A5C-91B2-46E9-9115-E3F34CDF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94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4DB74A-1636-4828-A17A-8E60F855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DF90D6-8B08-4211-9B44-F9634B48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87807A-D586-4169-97ED-C624B0601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D66FD7-3D71-4A42-90C5-30586849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95DC7D-4619-4F32-9669-624497B5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0A36685-5538-40F2-A711-17F0D48E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22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FED4A5-4879-4EB2-B62F-BC665BF3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20DCCC9-E6BD-49AE-9E21-16D207C0F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F708E6-FF32-4048-A412-CE33425C5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E0DA67-3342-48CA-9BB1-E1599CFA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A8BF1C-8F64-4F62-B468-EC0023B0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EBBE533-C320-4A54-95BC-92799DFC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A1230EA-0628-4083-9026-09837402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6EE365-5420-45A7-A750-F6600508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8D2DF9-4A73-4B2D-9B3C-7DADF1D1B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0AD8-47F4-452C-8A9E-04CC1F12CDF0}" type="datetimeFigureOut">
              <a:rPr lang="el-GR" smtClean="0"/>
              <a:t>18/3/2022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C147BB-E7C7-4B18-A25C-4B1102087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1D8059-4C57-41F3-91A8-430C106B1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C993-9F89-4F6D-A5F6-E812E8B66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764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">
            <a:extLst>
              <a:ext uri="{FF2B5EF4-FFF2-40B4-BE49-F238E27FC236}">
                <a16:creationId xmlns:a16="http://schemas.microsoft.com/office/drawing/2014/main" id="{5887DAE5-FA15-4077-8F98-B222D4574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0">
            <a:extLst>
              <a:ext uri="{FF2B5EF4-FFF2-40B4-BE49-F238E27FC236}">
                <a16:creationId xmlns:a16="http://schemas.microsoft.com/office/drawing/2014/main" id="{9143CE80-8496-4C18-85C1-4C88D69EC6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1">
            <a:extLst>
              <a:ext uri="{FF2B5EF4-FFF2-40B4-BE49-F238E27FC236}">
                <a16:creationId xmlns:a16="http://schemas.microsoft.com/office/drawing/2014/main" id="{25E91D6D-BBC3-4CAB-8AEA-544A948563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2">
            <a:extLst>
              <a:ext uri="{FF2B5EF4-FFF2-40B4-BE49-F238E27FC236}">
                <a16:creationId xmlns:a16="http://schemas.microsoft.com/office/drawing/2014/main" id="{45A90EA5-73E2-455B-A4F5-FF3440216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3">
            <a:extLst>
              <a:ext uri="{FF2B5EF4-FFF2-40B4-BE49-F238E27FC236}">
                <a16:creationId xmlns:a16="http://schemas.microsoft.com/office/drawing/2014/main" id="{058A6338-B76A-48E4-BEF8-CBF45A22E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4">
            <a:extLst>
              <a:ext uri="{FF2B5EF4-FFF2-40B4-BE49-F238E27FC236}">
                <a16:creationId xmlns:a16="http://schemas.microsoft.com/office/drawing/2014/main" id="{404129DB-1AE0-4A97-BBA4-88DDBFA8D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7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5">
            <a:extLst>
              <a:ext uri="{FF2B5EF4-FFF2-40B4-BE49-F238E27FC236}">
                <a16:creationId xmlns:a16="http://schemas.microsoft.com/office/drawing/2014/main" id="{48D4CEC5-E081-4CEB-B68B-E2BF70FCD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6">
            <a:extLst>
              <a:ext uri="{FF2B5EF4-FFF2-40B4-BE49-F238E27FC236}">
                <a16:creationId xmlns:a16="http://schemas.microsoft.com/office/drawing/2014/main" id="{CB0BFF7C-D702-42AF-95EB-0F7BCC47E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7">
            <a:extLst>
              <a:ext uri="{FF2B5EF4-FFF2-40B4-BE49-F238E27FC236}">
                <a16:creationId xmlns:a16="http://schemas.microsoft.com/office/drawing/2014/main" id="{C8FA1C4A-226C-4F81-A98B-7E8E0B2FE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7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8">
            <a:extLst>
              <a:ext uri="{FF2B5EF4-FFF2-40B4-BE49-F238E27FC236}">
                <a16:creationId xmlns:a16="http://schemas.microsoft.com/office/drawing/2014/main" id="{EF2C9317-ED2C-4F4F-9BCA-53BAAFDA22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9">
            <a:extLst>
              <a:ext uri="{FF2B5EF4-FFF2-40B4-BE49-F238E27FC236}">
                <a16:creationId xmlns:a16="http://schemas.microsoft.com/office/drawing/2014/main" id="{89C38B38-3165-4FEE-9A2A-D88115C75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7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">
            <a:extLst>
              <a:ext uri="{FF2B5EF4-FFF2-40B4-BE49-F238E27FC236}">
                <a16:creationId xmlns:a16="http://schemas.microsoft.com/office/drawing/2014/main" id="{31D9D835-8D67-4058-A12C-F241371AC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1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0">
            <a:extLst>
              <a:ext uri="{FF2B5EF4-FFF2-40B4-BE49-F238E27FC236}">
                <a16:creationId xmlns:a16="http://schemas.microsoft.com/office/drawing/2014/main" id="{5A53638F-6AFD-4EF5-94AA-E923A762B8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1">
            <a:extLst>
              <a:ext uri="{FF2B5EF4-FFF2-40B4-BE49-F238E27FC236}">
                <a16:creationId xmlns:a16="http://schemas.microsoft.com/office/drawing/2014/main" id="{DA9D265B-8A6D-4128-B239-C28C16B84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2">
            <a:extLst>
              <a:ext uri="{FF2B5EF4-FFF2-40B4-BE49-F238E27FC236}">
                <a16:creationId xmlns:a16="http://schemas.microsoft.com/office/drawing/2014/main" id="{33FCBF6B-92E1-4FE4-83D5-D02C9DFBE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32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3">
            <a:extLst>
              <a:ext uri="{FF2B5EF4-FFF2-40B4-BE49-F238E27FC236}">
                <a16:creationId xmlns:a16="http://schemas.microsoft.com/office/drawing/2014/main" id="{3ABA27D6-30A2-428C-99DA-F3572A03C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4">
            <a:extLst>
              <a:ext uri="{FF2B5EF4-FFF2-40B4-BE49-F238E27FC236}">
                <a16:creationId xmlns:a16="http://schemas.microsoft.com/office/drawing/2014/main" id="{5EBC5736-419F-4905-B617-42A5D80C4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5">
            <a:extLst>
              <a:ext uri="{FF2B5EF4-FFF2-40B4-BE49-F238E27FC236}">
                <a16:creationId xmlns:a16="http://schemas.microsoft.com/office/drawing/2014/main" id="{0344CF22-5278-4108-89B1-5FFDFC1C0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1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6">
            <a:extLst>
              <a:ext uri="{FF2B5EF4-FFF2-40B4-BE49-F238E27FC236}">
                <a16:creationId xmlns:a16="http://schemas.microsoft.com/office/drawing/2014/main" id="{6ACC166F-F4BF-47B6-A6AD-CB5968BA1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7">
            <a:extLst>
              <a:ext uri="{FF2B5EF4-FFF2-40B4-BE49-F238E27FC236}">
                <a16:creationId xmlns:a16="http://schemas.microsoft.com/office/drawing/2014/main" id="{33E27352-ADBB-4D75-B4FE-8B3F257CD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9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8">
            <a:extLst>
              <a:ext uri="{FF2B5EF4-FFF2-40B4-BE49-F238E27FC236}">
                <a16:creationId xmlns:a16="http://schemas.microsoft.com/office/drawing/2014/main" id="{56D0E840-F708-445E-8936-F25353C07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95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9">
            <a:extLst>
              <a:ext uri="{FF2B5EF4-FFF2-40B4-BE49-F238E27FC236}">
                <a16:creationId xmlns:a16="http://schemas.microsoft.com/office/drawing/2014/main" id="{88458E67-27C5-4C49-94B4-B381EF5980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9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">
            <a:extLst>
              <a:ext uri="{FF2B5EF4-FFF2-40B4-BE49-F238E27FC236}">
                <a16:creationId xmlns:a16="http://schemas.microsoft.com/office/drawing/2014/main" id="{B1A6704B-AD9D-44E1-89A1-D33038618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0">
            <a:extLst>
              <a:ext uri="{FF2B5EF4-FFF2-40B4-BE49-F238E27FC236}">
                <a16:creationId xmlns:a16="http://schemas.microsoft.com/office/drawing/2014/main" id="{7F44D1CA-1B8C-4ABE-89BA-0A3435C7B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0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1">
            <a:extLst>
              <a:ext uri="{FF2B5EF4-FFF2-40B4-BE49-F238E27FC236}">
                <a16:creationId xmlns:a16="http://schemas.microsoft.com/office/drawing/2014/main" id="{7C5380A3-C81D-44BF-AB34-03C007D85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3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2">
            <a:extLst>
              <a:ext uri="{FF2B5EF4-FFF2-40B4-BE49-F238E27FC236}">
                <a16:creationId xmlns:a16="http://schemas.microsoft.com/office/drawing/2014/main" id="{3A018224-7E24-4297-9C28-68212A958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1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3">
            <a:extLst>
              <a:ext uri="{FF2B5EF4-FFF2-40B4-BE49-F238E27FC236}">
                <a16:creationId xmlns:a16="http://schemas.microsoft.com/office/drawing/2014/main" id="{F0EA9F07-5A9A-47B7-A636-0FA6E2016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4">
            <a:extLst>
              <a:ext uri="{FF2B5EF4-FFF2-40B4-BE49-F238E27FC236}">
                <a16:creationId xmlns:a16="http://schemas.microsoft.com/office/drawing/2014/main" id="{5D2330D9-04DD-439C-AE32-4FDE7EEE1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95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5">
            <a:extLst>
              <a:ext uri="{FF2B5EF4-FFF2-40B4-BE49-F238E27FC236}">
                <a16:creationId xmlns:a16="http://schemas.microsoft.com/office/drawing/2014/main" id="{CEDEAE67-483B-4799-B936-CA910FEA6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6">
            <a:extLst>
              <a:ext uri="{FF2B5EF4-FFF2-40B4-BE49-F238E27FC236}">
                <a16:creationId xmlns:a16="http://schemas.microsoft.com/office/drawing/2014/main" id="{6403D05C-6BCB-4633-91DA-162DACC5C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7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7">
            <a:extLst>
              <a:ext uri="{FF2B5EF4-FFF2-40B4-BE49-F238E27FC236}">
                <a16:creationId xmlns:a16="http://schemas.microsoft.com/office/drawing/2014/main" id="{BA716691-5A15-444F-BB29-821352576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8">
            <a:extLst>
              <a:ext uri="{FF2B5EF4-FFF2-40B4-BE49-F238E27FC236}">
                <a16:creationId xmlns:a16="http://schemas.microsoft.com/office/drawing/2014/main" id="{6F153CB7-2CA7-47ED-8CB3-F66137BD5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7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9">
            <a:extLst>
              <a:ext uri="{FF2B5EF4-FFF2-40B4-BE49-F238E27FC236}">
                <a16:creationId xmlns:a16="http://schemas.microsoft.com/office/drawing/2014/main" id="{63F174BA-0A63-421E-B7C8-D50897A25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">
            <a:extLst>
              <a:ext uri="{FF2B5EF4-FFF2-40B4-BE49-F238E27FC236}">
                <a16:creationId xmlns:a16="http://schemas.microsoft.com/office/drawing/2014/main" id="{4CCADD3C-55E5-432C-A00B-234500786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1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0">
            <a:extLst>
              <a:ext uri="{FF2B5EF4-FFF2-40B4-BE49-F238E27FC236}">
                <a16:creationId xmlns:a16="http://schemas.microsoft.com/office/drawing/2014/main" id="{B4778993-0757-4B6E-95F0-33BB6BEE5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D2AAE3F-0307-43F3-B2A2-DCF1C15E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80" y="2644637"/>
            <a:ext cx="6953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1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1">
            <a:extLst>
              <a:ext uri="{FF2B5EF4-FFF2-40B4-BE49-F238E27FC236}">
                <a16:creationId xmlns:a16="http://schemas.microsoft.com/office/drawing/2014/main" id="{F79021CB-4446-410F-ADA1-31B2841E3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9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2">
            <a:extLst>
              <a:ext uri="{FF2B5EF4-FFF2-40B4-BE49-F238E27FC236}">
                <a16:creationId xmlns:a16="http://schemas.microsoft.com/office/drawing/2014/main" id="{D030635F-D6B5-493B-9992-8347E2E8CE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0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3">
            <a:extLst>
              <a:ext uri="{FF2B5EF4-FFF2-40B4-BE49-F238E27FC236}">
                <a16:creationId xmlns:a16="http://schemas.microsoft.com/office/drawing/2014/main" id="{F58AB836-441B-4E78-84B0-7FBCE55FA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4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4">
            <a:extLst>
              <a:ext uri="{FF2B5EF4-FFF2-40B4-BE49-F238E27FC236}">
                <a16:creationId xmlns:a16="http://schemas.microsoft.com/office/drawing/2014/main" id="{6FB8F059-A677-4F2D-A2D7-C63611C79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">
            <a:extLst>
              <a:ext uri="{FF2B5EF4-FFF2-40B4-BE49-F238E27FC236}">
                <a16:creationId xmlns:a16="http://schemas.microsoft.com/office/drawing/2014/main" id="{F99AA50B-EA0A-4577-B0C6-1E0EBA551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">
            <a:extLst>
              <a:ext uri="{FF2B5EF4-FFF2-40B4-BE49-F238E27FC236}">
                <a16:creationId xmlns:a16="http://schemas.microsoft.com/office/drawing/2014/main" id="{FED04574-15F5-4E06-AA8F-031AA7D55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">
            <a:extLst>
              <a:ext uri="{FF2B5EF4-FFF2-40B4-BE49-F238E27FC236}">
                <a16:creationId xmlns:a16="http://schemas.microsoft.com/office/drawing/2014/main" id="{F3295B3E-0287-4BC8-89D2-093F5E03E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9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8">
            <a:extLst>
              <a:ext uri="{FF2B5EF4-FFF2-40B4-BE49-F238E27FC236}">
                <a16:creationId xmlns:a16="http://schemas.microsoft.com/office/drawing/2014/main" id="{9AB8194E-B761-4E12-9994-2C4B04105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9">
            <a:extLst>
              <a:ext uri="{FF2B5EF4-FFF2-40B4-BE49-F238E27FC236}">
                <a16:creationId xmlns:a16="http://schemas.microsoft.com/office/drawing/2014/main" id="{AD4AC101-139E-4513-A021-FF42C322E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872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Ευρεία οθόνη</PresentationFormat>
  <Paragraphs>1</Paragraphs>
  <Slides>44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A. Χαλκίδης</dc:creator>
  <cp:lastModifiedBy>A. Χαλκίδης</cp:lastModifiedBy>
  <cp:revision>2</cp:revision>
  <dcterms:created xsi:type="dcterms:W3CDTF">2022-03-18T10:54:08Z</dcterms:created>
  <dcterms:modified xsi:type="dcterms:W3CDTF">2022-03-18T10:59:36Z</dcterms:modified>
</cp:coreProperties>
</file>