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A5E533-8BBD-40E8-A595-752D16F10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9F9426-03CC-42B9-862B-C0581B6FE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DA2CFA-5FD3-468F-9EC9-4FDC5E0A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BB80B6-C344-461B-8169-7DC4488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5F307F-CD4B-4EA7-9038-72076CD0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98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52CB9A-628B-4AA6-A472-233E63B0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A1FC03-08F7-4FA9-A98E-563FF8E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BC8E3A-8107-425B-8BB0-F3D895BF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00304A-CBDE-418E-8359-C39D6F96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F2D5D5-9338-490C-8623-44FC97CE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88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6EACD6A-07CC-4220-AB3C-0EACE503D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87AAB9-1AA0-4BBE-8CC0-90556867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07274F-8088-4428-920E-6048C7F3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992940-B4DE-4F8C-985A-4966A23A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7EC1B1-B8BA-449C-B98D-35869390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8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CF80CD-ECDE-4E0F-AFDA-F7E1EF0B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1B58D-076C-4D20-81AF-69E05BD1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6A8F52-9C0C-4CAD-A2BB-6374095A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032E47-79B8-445A-9B43-CEBD37F5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24F401-63D8-4D94-9E0A-85D08ECF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4B7CF-2DD3-40AC-9292-8FAEB8C4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E34789-793F-43C8-8287-227CFE01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BDB1FD-1CBE-4CE3-B2DB-4BE0861A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CC0A32-7C9F-47B5-83B7-AE8EF145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0DF3F2-4313-43D6-A5C3-2839640C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96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EEA56-7676-4E7B-9A84-FEF6D665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0B9A1-1011-42F4-BAAC-CD53851A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783949-29E4-4236-BB57-6315C5CF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6F4AA3-02E9-4043-A2DD-16A0DADA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D14B69-645B-433A-ABB1-641DF9E9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2C1EE1-7AA4-4EB4-8D02-56F2DDDD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9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DB3D64-DF57-4158-9A07-2625F12F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6FF179-02AC-4EC7-9DD6-B78A61B9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1DC9AA-3F52-458E-BEE7-1A732D6C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8A99D83-4A67-4971-A0A7-E74783620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19E3311-8D5D-4227-82F4-45EF0AA37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0C07FB1-BC72-4E9A-BBA6-4E704731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B9FA61C-08A8-4D50-90A0-950B8022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61AEFBE-4EDC-4F47-BFF3-B5F00C84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0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5FC1E9-DAAB-43F5-BE94-AE71E47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AED4619-6AFD-4C85-9A14-F2050702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FD3E1A6-ACEE-45AF-8ECE-66EA8E37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ED5D88-093A-44E7-818E-8C751496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5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B5709DF-8D0C-4C20-B82E-B8FC2082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2E8D82C-7145-4C8F-9684-1A631E5A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A476C4-C3D9-4974-BC6E-53FC08E5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0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85FE0-EE5A-400E-ADC7-AD494764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4626F8-0A2D-4B25-8D7D-EDCB2ACF7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7C6AA5-2A07-4375-B596-F13DD5F6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693E60-72D1-4D65-9C9C-87CAF848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FF3500-9C6D-46CF-91A4-1AFDB8C6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3C76224-3EA3-471C-93FE-87DC77A0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99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E9E27F-C415-456A-BDDA-DF70A574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1962AA6-4E64-4382-A7C7-5A5A068A7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800ACF-F5BD-4F38-9D27-B1E638D3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75323F-694E-4666-99D8-7ADFE1C7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AE0A2FE-A5A9-4E0C-96E6-95F29C90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C14F9B-DA73-4B59-B187-084617B6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00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E0C6BE-7158-43E6-B933-A1EDA19A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706C99-6210-47DD-A85D-7A2BC5F96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4BFF8E-4531-41F4-8D57-7D5A7768A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8B7E-78B8-4ECD-9564-4F96F2EB78BF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CCF73E-401B-459B-A791-CCC937EED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DB1362-94CC-4CF7-AB94-3BC03319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D4B9-65CF-4720-9E7D-118EA4A5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38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">
            <a:extLst>
              <a:ext uri="{FF2B5EF4-FFF2-40B4-BE49-F238E27FC236}">
                <a16:creationId xmlns:a16="http://schemas.microsoft.com/office/drawing/2014/main" id="{5ACCE74A-0CF8-4787-8700-FE2B8D926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3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0">
            <a:extLst>
              <a:ext uri="{FF2B5EF4-FFF2-40B4-BE49-F238E27FC236}">
                <a16:creationId xmlns:a16="http://schemas.microsoft.com/office/drawing/2014/main" id="{682861A5-385B-43FE-BA1F-E8F7C5F8C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1">
            <a:extLst>
              <a:ext uri="{FF2B5EF4-FFF2-40B4-BE49-F238E27FC236}">
                <a16:creationId xmlns:a16="http://schemas.microsoft.com/office/drawing/2014/main" id="{5E802A9E-F526-4F4C-86A6-3882D5617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2">
            <a:extLst>
              <a:ext uri="{FF2B5EF4-FFF2-40B4-BE49-F238E27FC236}">
                <a16:creationId xmlns:a16="http://schemas.microsoft.com/office/drawing/2014/main" id="{712D5578-A9EC-4A64-B4A8-6FE4B778C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3">
            <a:extLst>
              <a:ext uri="{FF2B5EF4-FFF2-40B4-BE49-F238E27FC236}">
                <a16:creationId xmlns:a16="http://schemas.microsoft.com/office/drawing/2014/main" id="{0440331A-80F9-4AD1-BD26-E60833873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4">
            <a:extLst>
              <a:ext uri="{FF2B5EF4-FFF2-40B4-BE49-F238E27FC236}">
                <a16:creationId xmlns:a16="http://schemas.microsoft.com/office/drawing/2014/main" id="{2CD69763-56BB-43EF-9753-E521BE332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5">
            <a:extLst>
              <a:ext uri="{FF2B5EF4-FFF2-40B4-BE49-F238E27FC236}">
                <a16:creationId xmlns:a16="http://schemas.microsoft.com/office/drawing/2014/main" id="{F5DF284F-4636-4304-9040-D1C939A0F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6">
            <a:extLst>
              <a:ext uri="{FF2B5EF4-FFF2-40B4-BE49-F238E27FC236}">
                <a16:creationId xmlns:a16="http://schemas.microsoft.com/office/drawing/2014/main" id="{8A397E79-D96E-483C-BC29-657EA2089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7">
            <a:extLst>
              <a:ext uri="{FF2B5EF4-FFF2-40B4-BE49-F238E27FC236}">
                <a16:creationId xmlns:a16="http://schemas.microsoft.com/office/drawing/2014/main" id="{C5BE3569-04A5-40D6-B686-EBDEF60F7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8">
            <a:extLst>
              <a:ext uri="{FF2B5EF4-FFF2-40B4-BE49-F238E27FC236}">
                <a16:creationId xmlns:a16="http://schemas.microsoft.com/office/drawing/2014/main" id="{12BB88EC-BAC0-402E-9A17-FD93120A6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19">
            <a:extLst>
              <a:ext uri="{FF2B5EF4-FFF2-40B4-BE49-F238E27FC236}">
                <a16:creationId xmlns:a16="http://schemas.microsoft.com/office/drawing/2014/main" id="{0A2CFB63-F207-44FA-8FBB-E29BE3BCC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">
            <a:extLst>
              <a:ext uri="{FF2B5EF4-FFF2-40B4-BE49-F238E27FC236}">
                <a16:creationId xmlns:a16="http://schemas.microsoft.com/office/drawing/2014/main" id="{E532727E-B139-45EA-B0D7-403AAA9F0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0">
            <a:extLst>
              <a:ext uri="{FF2B5EF4-FFF2-40B4-BE49-F238E27FC236}">
                <a16:creationId xmlns:a16="http://schemas.microsoft.com/office/drawing/2014/main" id="{C2FFDEA0-48DD-4EFF-957C-5EE96CC4D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1">
            <a:extLst>
              <a:ext uri="{FF2B5EF4-FFF2-40B4-BE49-F238E27FC236}">
                <a16:creationId xmlns:a16="http://schemas.microsoft.com/office/drawing/2014/main" id="{55100090-D4FC-4D87-AE7B-142F27E3E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2">
            <a:extLst>
              <a:ext uri="{FF2B5EF4-FFF2-40B4-BE49-F238E27FC236}">
                <a16:creationId xmlns:a16="http://schemas.microsoft.com/office/drawing/2014/main" id="{D2FAAF44-3A34-4D94-AAD9-C66CDA9E8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3">
            <a:extLst>
              <a:ext uri="{FF2B5EF4-FFF2-40B4-BE49-F238E27FC236}">
                <a16:creationId xmlns:a16="http://schemas.microsoft.com/office/drawing/2014/main" id="{3EB70660-A548-407A-BAD2-B41C4AA2E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4">
            <a:extLst>
              <a:ext uri="{FF2B5EF4-FFF2-40B4-BE49-F238E27FC236}">
                <a16:creationId xmlns:a16="http://schemas.microsoft.com/office/drawing/2014/main" id="{97D2DB58-2159-42DB-8D43-15E613B16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5">
            <a:extLst>
              <a:ext uri="{FF2B5EF4-FFF2-40B4-BE49-F238E27FC236}">
                <a16:creationId xmlns:a16="http://schemas.microsoft.com/office/drawing/2014/main" id="{F27141B9-BFD5-460A-B2D9-53C9741F7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6">
            <a:extLst>
              <a:ext uri="{FF2B5EF4-FFF2-40B4-BE49-F238E27FC236}">
                <a16:creationId xmlns:a16="http://schemas.microsoft.com/office/drawing/2014/main" id="{7E33059E-CF9F-45DB-8AF8-883E5B999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7">
            <a:extLst>
              <a:ext uri="{FF2B5EF4-FFF2-40B4-BE49-F238E27FC236}">
                <a16:creationId xmlns:a16="http://schemas.microsoft.com/office/drawing/2014/main" id="{74C10BB1-5943-4050-B023-C7A789C97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8">
            <a:extLst>
              <a:ext uri="{FF2B5EF4-FFF2-40B4-BE49-F238E27FC236}">
                <a16:creationId xmlns:a16="http://schemas.microsoft.com/office/drawing/2014/main" id="{D2AD7FE6-05AD-4AF0-8A78-279ED5F5D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4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9">
            <a:extLst>
              <a:ext uri="{FF2B5EF4-FFF2-40B4-BE49-F238E27FC236}">
                <a16:creationId xmlns:a16="http://schemas.microsoft.com/office/drawing/2014/main" id="{4AE5204D-CBC5-424F-8B8E-147EC93B2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">
            <a:extLst>
              <a:ext uri="{FF2B5EF4-FFF2-40B4-BE49-F238E27FC236}">
                <a16:creationId xmlns:a16="http://schemas.microsoft.com/office/drawing/2014/main" id="{71C86642-0D58-4FC0-9670-5599EC4B6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4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0">
            <a:extLst>
              <a:ext uri="{FF2B5EF4-FFF2-40B4-BE49-F238E27FC236}">
                <a16:creationId xmlns:a16="http://schemas.microsoft.com/office/drawing/2014/main" id="{C8F5342A-03DE-402B-8C85-A7AFF3450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4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1">
            <a:extLst>
              <a:ext uri="{FF2B5EF4-FFF2-40B4-BE49-F238E27FC236}">
                <a16:creationId xmlns:a16="http://schemas.microsoft.com/office/drawing/2014/main" id="{363D0CC7-016C-4522-B371-32A15555D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2">
            <a:extLst>
              <a:ext uri="{FF2B5EF4-FFF2-40B4-BE49-F238E27FC236}">
                <a16:creationId xmlns:a16="http://schemas.microsoft.com/office/drawing/2014/main" id="{E5B73C3E-079A-4848-AF2B-99B71DDDA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7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3">
            <a:extLst>
              <a:ext uri="{FF2B5EF4-FFF2-40B4-BE49-F238E27FC236}">
                <a16:creationId xmlns:a16="http://schemas.microsoft.com/office/drawing/2014/main" id="{E2FCBF8B-E94E-4528-A2F9-697384548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4">
            <a:extLst>
              <a:ext uri="{FF2B5EF4-FFF2-40B4-BE49-F238E27FC236}">
                <a16:creationId xmlns:a16="http://schemas.microsoft.com/office/drawing/2014/main" id="{BD23362B-D007-4762-B15D-792B88011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4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5">
            <a:extLst>
              <a:ext uri="{FF2B5EF4-FFF2-40B4-BE49-F238E27FC236}">
                <a16:creationId xmlns:a16="http://schemas.microsoft.com/office/drawing/2014/main" id="{38EF4B31-2865-4EA5-AB4E-2DB211A02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6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6">
            <a:extLst>
              <a:ext uri="{FF2B5EF4-FFF2-40B4-BE49-F238E27FC236}">
                <a16:creationId xmlns:a16="http://schemas.microsoft.com/office/drawing/2014/main" id="{556DB937-C614-4360-8429-8A03F52B0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11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7">
            <a:extLst>
              <a:ext uri="{FF2B5EF4-FFF2-40B4-BE49-F238E27FC236}">
                <a16:creationId xmlns:a16="http://schemas.microsoft.com/office/drawing/2014/main" id="{A812AFC9-3D5D-41C5-A1A3-68AC88153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4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8">
            <a:extLst>
              <a:ext uri="{FF2B5EF4-FFF2-40B4-BE49-F238E27FC236}">
                <a16:creationId xmlns:a16="http://schemas.microsoft.com/office/drawing/2014/main" id="{6BAC0C20-871F-4956-8152-F4E3E247F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39">
            <a:extLst>
              <a:ext uri="{FF2B5EF4-FFF2-40B4-BE49-F238E27FC236}">
                <a16:creationId xmlns:a16="http://schemas.microsoft.com/office/drawing/2014/main" id="{07066068-A531-4F9F-B155-F82F59834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">
            <a:extLst>
              <a:ext uri="{FF2B5EF4-FFF2-40B4-BE49-F238E27FC236}">
                <a16:creationId xmlns:a16="http://schemas.microsoft.com/office/drawing/2014/main" id="{88EF44B2-D9EF-4373-899B-85A3A83C6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86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0">
            <a:extLst>
              <a:ext uri="{FF2B5EF4-FFF2-40B4-BE49-F238E27FC236}">
                <a16:creationId xmlns:a16="http://schemas.microsoft.com/office/drawing/2014/main" id="{5640D8F5-8F41-4A0D-9193-3E9167760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0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1">
            <a:extLst>
              <a:ext uri="{FF2B5EF4-FFF2-40B4-BE49-F238E27FC236}">
                <a16:creationId xmlns:a16="http://schemas.microsoft.com/office/drawing/2014/main" id="{32E1690B-A897-446C-BCC5-71E0A7CED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6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2">
            <a:extLst>
              <a:ext uri="{FF2B5EF4-FFF2-40B4-BE49-F238E27FC236}">
                <a16:creationId xmlns:a16="http://schemas.microsoft.com/office/drawing/2014/main" id="{87F48ABD-D507-484D-9CE0-06AB6DBF9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5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3">
            <a:extLst>
              <a:ext uri="{FF2B5EF4-FFF2-40B4-BE49-F238E27FC236}">
                <a16:creationId xmlns:a16="http://schemas.microsoft.com/office/drawing/2014/main" id="{27DAECF8-2323-4060-B2F2-E358AF6BD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3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4">
            <a:extLst>
              <a:ext uri="{FF2B5EF4-FFF2-40B4-BE49-F238E27FC236}">
                <a16:creationId xmlns:a16="http://schemas.microsoft.com/office/drawing/2014/main" id="{9E75E640-9B0E-4070-B886-2F1D49DA8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1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5">
            <a:extLst>
              <a:ext uri="{FF2B5EF4-FFF2-40B4-BE49-F238E27FC236}">
                <a16:creationId xmlns:a16="http://schemas.microsoft.com/office/drawing/2014/main" id="{D3153912-3D13-4D68-B45C-7CE5A07633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5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6">
            <a:extLst>
              <a:ext uri="{FF2B5EF4-FFF2-40B4-BE49-F238E27FC236}">
                <a16:creationId xmlns:a16="http://schemas.microsoft.com/office/drawing/2014/main" id="{CD72239F-58A8-4568-B6BF-86BBC66F1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7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7">
            <a:extLst>
              <a:ext uri="{FF2B5EF4-FFF2-40B4-BE49-F238E27FC236}">
                <a16:creationId xmlns:a16="http://schemas.microsoft.com/office/drawing/2014/main" id="{B1CF928F-06E8-4544-9710-DEE230605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6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8">
            <a:extLst>
              <a:ext uri="{FF2B5EF4-FFF2-40B4-BE49-F238E27FC236}">
                <a16:creationId xmlns:a16="http://schemas.microsoft.com/office/drawing/2014/main" id="{12019602-B925-4FAE-A5CD-9A2D1FB44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2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49">
            <a:extLst>
              <a:ext uri="{FF2B5EF4-FFF2-40B4-BE49-F238E27FC236}">
                <a16:creationId xmlns:a16="http://schemas.microsoft.com/office/drawing/2014/main" id="{CA967352-F055-49A5-ADEC-E119C8064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">
            <a:extLst>
              <a:ext uri="{FF2B5EF4-FFF2-40B4-BE49-F238E27FC236}">
                <a16:creationId xmlns:a16="http://schemas.microsoft.com/office/drawing/2014/main" id="{038FD731-DA0E-48E0-8C6E-57D6FA2F2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7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0">
            <a:extLst>
              <a:ext uri="{FF2B5EF4-FFF2-40B4-BE49-F238E27FC236}">
                <a16:creationId xmlns:a16="http://schemas.microsoft.com/office/drawing/2014/main" id="{4183D98B-7870-4425-8849-F83D741A6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1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1">
            <a:extLst>
              <a:ext uri="{FF2B5EF4-FFF2-40B4-BE49-F238E27FC236}">
                <a16:creationId xmlns:a16="http://schemas.microsoft.com/office/drawing/2014/main" id="{9B2BBBA6-C218-44A9-AE55-7AF63E969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8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2">
            <a:extLst>
              <a:ext uri="{FF2B5EF4-FFF2-40B4-BE49-F238E27FC236}">
                <a16:creationId xmlns:a16="http://schemas.microsoft.com/office/drawing/2014/main" id="{9880B39D-30E3-4E63-BCA3-06801F7D8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8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3">
            <a:extLst>
              <a:ext uri="{FF2B5EF4-FFF2-40B4-BE49-F238E27FC236}">
                <a16:creationId xmlns:a16="http://schemas.microsoft.com/office/drawing/2014/main" id="{25C4BA76-A9E0-41CB-BDE2-98434E8A4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6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4">
            <a:extLst>
              <a:ext uri="{FF2B5EF4-FFF2-40B4-BE49-F238E27FC236}">
                <a16:creationId xmlns:a16="http://schemas.microsoft.com/office/drawing/2014/main" id="{3F79937C-541D-4629-9C1D-20B2F4087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5">
            <a:extLst>
              <a:ext uri="{FF2B5EF4-FFF2-40B4-BE49-F238E27FC236}">
                <a16:creationId xmlns:a16="http://schemas.microsoft.com/office/drawing/2014/main" id="{268A5E74-7DB8-4602-B8A8-252745499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53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6">
            <a:extLst>
              <a:ext uri="{FF2B5EF4-FFF2-40B4-BE49-F238E27FC236}">
                <a16:creationId xmlns:a16="http://schemas.microsoft.com/office/drawing/2014/main" id="{CADF7B01-2AA4-4641-A3AB-A93F6BE33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7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7">
            <a:extLst>
              <a:ext uri="{FF2B5EF4-FFF2-40B4-BE49-F238E27FC236}">
                <a16:creationId xmlns:a16="http://schemas.microsoft.com/office/drawing/2014/main" id="{608191E3-FFC6-4FEE-8EE9-DEB2D6558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7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8">
            <a:extLst>
              <a:ext uri="{FF2B5EF4-FFF2-40B4-BE49-F238E27FC236}">
                <a16:creationId xmlns:a16="http://schemas.microsoft.com/office/drawing/2014/main" id="{9193497E-A5F7-426D-990C-81645407D8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22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59">
            <a:extLst>
              <a:ext uri="{FF2B5EF4-FFF2-40B4-BE49-F238E27FC236}">
                <a16:creationId xmlns:a16="http://schemas.microsoft.com/office/drawing/2014/main" id="{9C16F809-60F2-416D-8F5F-F5A01167E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">
            <a:extLst>
              <a:ext uri="{FF2B5EF4-FFF2-40B4-BE49-F238E27FC236}">
                <a16:creationId xmlns:a16="http://schemas.microsoft.com/office/drawing/2014/main" id="{5EC07399-BE73-4343-A6D7-D4D9B6B77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5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0">
            <a:extLst>
              <a:ext uri="{FF2B5EF4-FFF2-40B4-BE49-F238E27FC236}">
                <a16:creationId xmlns:a16="http://schemas.microsoft.com/office/drawing/2014/main" id="{A4756965-B9AF-4DC4-A7FF-EB5B192CC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43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1">
            <a:extLst>
              <a:ext uri="{FF2B5EF4-FFF2-40B4-BE49-F238E27FC236}">
                <a16:creationId xmlns:a16="http://schemas.microsoft.com/office/drawing/2014/main" id="{D7E62930-72C2-4AAC-B8EC-5D6DDF92B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3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2">
            <a:extLst>
              <a:ext uri="{FF2B5EF4-FFF2-40B4-BE49-F238E27FC236}">
                <a16:creationId xmlns:a16="http://schemas.microsoft.com/office/drawing/2014/main" id="{475682C0-5432-409C-A17E-D60FCAC4C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7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3">
            <a:extLst>
              <a:ext uri="{FF2B5EF4-FFF2-40B4-BE49-F238E27FC236}">
                <a16:creationId xmlns:a16="http://schemas.microsoft.com/office/drawing/2014/main" id="{8232949E-1779-4C61-8365-C5B6E4946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9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4">
            <a:extLst>
              <a:ext uri="{FF2B5EF4-FFF2-40B4-BE49-F238E27FC236}">
                <a16:creationId xmlns:a16="http://schemas.microsoft.com/office/drawing/2014/main" id="{8A2B85BA-3F83-4CDE-B1A8-676E45464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4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5">
            <a:extLst>
              <a:ext uri="{FF2B5EF4-FFF2-40B4-BE49-F238E27FC236}">
                <a16:creationId xmlns:a16="http://schemas.microsoft.com/office/drawing/2014/main" id="{2B8A5AC0-E265-407F-9A8C-80D28BD54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9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6">
            <a:extLst>
              <a:ext uri="{FF2B5EF4-FFF2-40B4-BE49-F238E27FC236}">
                <a16:creationId xmlns:a16="http://schemas.microsoft.com/office/drawing/2014/main" id="{4E5FA1EB-69C6-4A9D-83DA-A25F607BA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85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7">
            <a:extLst>
              <a:ext uri="{FF2B5EF4-FFF2-40B4-BE49-F238E27FC236}">
                <a16:creationId xmlns:a16="http://schemas.microsoft.com/office/drawing/2014/main" id="{31A8CB4E-E131-42B0-BB72-F11F6B0E3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13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8">
            <a:extLst>
              <a:ext uri="{FF2B5EF4-FFF2-40B4-BE49-F238E27FC236}">
                <a16:creationId xmlns:a16="http://schemas.microsoft.com/office/drawing/2014/main" id="{F19D223B-F623-4378-8A72-B52F25F0A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57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69">
            <a:extLst>
              <a:ext uri="{FF2B5EF4-FFF2-40B4-BE49-F238E27FC236}">
                <a16:creationId xmlns:a16="http://schemas.microsoft.com/office/drawing/2014/main" id="{6AE5154F-3B28-4F2B-BB69-ACF0D8508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">
            <a:extLst>
              <a:ext uri="{FF2B5EF4-FFF2-40B4-BE49-F238E27FC236}">
                <a16:creationId xmlns:a16="http://schemas.microsoft.com/office/drawing/2014/main" id="{23EB0C8B-2AEA-48D3-AA0A-80C271CD8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18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0">
            <a:extLst>
              <a:ext uri="{FF2B5EF4-FFF2-40B4-BE49-F238E27FC236}">
                <a16:creationId xmlns:a16="http://schemas.microsoft.com/office/drawing/2014/main" id="{4399FE14-8193-4EA1-A503-46907087F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48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1">
            <a:extLst>
              <a:ext uri="{FF2B5EF4-FFF2-40B4-BE49-F238E27FC236}">
                <a16:creationId xmlns:a16="http://schemas.microsoft.com/office/drawing/2014/main" id="{8C207919-76A0-4E32-8674-30864B0D0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8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2">
            <a:extLst>
              <a:ext uri="{FF2B5EF4-FFF2-40B4-BE49-F238E27FC236}">
                <a16:creationId xmlns:a16="http://schemas.microsoft.com/office/drawing/2014/main" id="{877B1272-4A25-4273-A388-EB784D199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79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3">
            <a:extLst>
              <a:ext uri="{FF2B5EF4-FFF2-40B4-BE49-F238E27FC236}">
                <a16:creationId xmlns:a16="http://schemas.microsoft.com/office/drawing/2014/main" id="{E901FE63-5FA4-44A9-96D2-B0CD3B992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16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74">
            <a:extLst>
              <a:ext uri="{FF2B5EF4-FFF2-40B4-BE49-F238E27FC236}">
                <a16:creationId xmlns:a16="http://schemas.microsoft.com/office/drawing/2014/main" id="{54D6235B-8C5F-4776-AD41-8E40860F6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8">
            <a:extLst>
              <a:ext uri="{FF2B5EF4-FFF2-40B4-BE49-F238E27FC236}">
                <a16:creationId xmlns:a16="http://schemas.microsoft.com/office/drawing/2014/main" id="{035CE891-6C7D-469A-8AAC-54613A5F9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9">
            <a:extLst>
              <a:ext uri="{FF2B5EF4-FFF2-40B4-BE49-F238E27FC236}">
                <a16:creationId xmlns:a16="http://schemas.microsoft.com/office/drawing/2014/main" id="{E761BB7D-7562-478C-A411-806513177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228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Ευρεία οθόνη</PresentationFormat>
  <Paragraphs>0</Paragraphs>
  <Slides>74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A. Χαλκίδης</dc:creator>
  <cp:lastModifiedBy>A. Χαλκίδης</cp:lastModifiedBy>
  <cp:revision>1</cp:revision>
  <dcterms:created xsi:type="dcterms:W3CDTF">2022-03-20T10:53:52Z</dcterms:created>
  <dcterms:modified xsi:type="dcterms:W3CDTF">2022-03-20T10:55:22Z</dcterms:modified>
</cp:coreProperties>
</file>