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5F7028-F381-45BB-9597-958EF246D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11EF1C9-99F7-4BBD-A1C6-1EBD840C1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640097-1210-47CB-BB05-820201DF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62C266-7A70-43D7-92C8-AF793A92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6CBE979-83BC-4F91-98CB-96F11F81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23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AE80D1-2790-4918-A06C-2D0D63E02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CCC2BEA-4114-4CC6-943C-C45D95DD3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211275-8E19-49E3-85CD-5C2496201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EF1706-0A73-4FBB-9565-113A0545E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9CAABEE-18EE-4A66-8801-95ED72F8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079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C77267-BCC0-4F8F-B627-E3865C358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A388F03-8C29-4C2F-8424-203A3B0B5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B28D021-43E5-40B6-AFFF-9B761354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52E360-936F-480B-A913-4ADD6F19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77260F-4D3B-49E2-8800-6209B64CD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22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F15A95-10F6-4BA8-BCA5-6E359E24B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550FC-4271-4B7B-B208-3D2DB6759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5C9DAA-7401-4DE1-8A31-DBA8B009D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C6534B-4028-4DA9-BB72-184CD9BE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478AAF-AC8B-4686-9488-F7F14D1E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14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39874F-8034-4B18-A938-0BB13E979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699FED3-B0DD-40C7-AA8E-9ADD618D0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C758864-96FA-4DC7-96A8-E8E43361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79CF14-D55E-40C7-AF9E-C8B584384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BDA306-64E4-4962-AB98-6262CD062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98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41A8E7-A02D-4CE5-A7E3-15A22986C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72BD5D-22B5-41E8-B497-51BB0498C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A59393F-A49C-42AC-95D2-3719A840B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903AE0-8BDB-4481-A7C5-526CF2E9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C1A0947-8372-4547-9CAE-AA0CACF6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76B6087-6B3D-4B77-AC46-9F0BA46B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93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518FAE-4431-49E7-BFA2-629924F2D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BBEFA9-D567-40FD-BA49-9428C7801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8E49447-A4A8-425B-821E-EB140E15A9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F1462E3-A1E3-4E6C-BF52-88D049190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CB2BE5C-2432-4C78-886C-3E4725065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0EBFBDA-F5E1-4295-8741-6EE9EB406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E7BD176-4B60-4C61-8E4F-D03790D5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A28D52A-E2AA-4217-9B0C-0994AF9FA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829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7CEC9D-98F4-4F30-B5BF-D10AE2FEF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B1248E9-A436-44A1-A8E4-A4CE56F8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912E6D9-C7E1-4F03-B731-27F4CCEA2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2EA425E-FB84-48A5-8B3C-C5AF9F7A6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9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344E293-7526-432F-AC1D-21D9329D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FEA6AE4-3597-4809-A6CC-92322A57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575ACA7-E017-4109-A30A-0D2BAB6C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125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77EAD4-4BBE-41E4-B6DC-F2BCA62B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62BD64-22DE-4CE2-95C7-E1D211582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283AA19-EA01-4CE5-BB16-65EBC7292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73E7979-11B9-46A9-BF16-D411E5CEE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D7C007-9CD2-4A91-9E0E-57AB502B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779A3FE-F585-4BBC-A828-B399539D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125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EF1EF4-DEC5-4278-8B64-065A85C7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7FF32DC-7688-48B6-A1E4-F3CB3C6DAA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57114CD-A040-4782-A961-C718FD751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963EA45-2148-484E-8F4A-743A378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6C0A193-55D9-48FE-9E6B-D5964896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3E5C295-9F27-4680-99C4-B87AA4D4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52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FD087D0-DDFD-49C4-8B9E-B4A7D4281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43C9E7-BE99-4F6E-89FB-BEFD958E5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6655E18-0E9A-44CB-8F0B-D6CFAA83F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4B514-1FF8-4AB3-AC28-AD057ACAC9F9}" type="datetimeFigureOut">
              <a:rPr lang="el-GR" smtClean="0"/>
              <a:t>13/12/2022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9FDB34-AC56-4BEA-B2D5-08257BD2A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1A1E52-5F25-484A-8074-A2F61B15C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11A1C-F035-4DC8-BC4A-6017636F1B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35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725651-5219-40DD-9844-53491527F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φυσική πίσω από την αγωγιμότητα</a:t>
            </a:r>
          </a:p>
        </p:txBody>
      </p:sp>
    </p:spTree>
    <p:extLst>
      <p:ext uri="{BB962C8B-B14F-4D97-AF65-F5344CB8AC3E}">
        <p14:creationId xmlns:p14="http://schemas.microsoft.com/office/powerpoint/2010/main" val="80493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3369C6-E1D4-40EF-8145-1AB29368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Μεταλλικός δεσμός</a:t>
            </a:r>
          </a:p>
        </p:txBody>
      </p:sp>
      <p:pic>
        <p:nvPicPr>
          <p:cNvPr id="1026" name="Picture 2" descr="Metallic Bonding, figure 3">
            <a:extLst>
              <a:ext uri="{FF2B5EF4-FFF2-40B4-BE49-F238E27FC236}">
                <a16:creationId xmlns:a16="http://schemas.microsoft.com/office/drawing/2014/main" id="{71762EFE-1263-4811-9A15-920B539A72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615" y="1800225"/>
            <a:ext cx="375450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359492-ED20-4869-A7F2-483675CC1D81}"/>
              </a:ext>
            </a:extLst>
          </p:cNvPr>
          <p:cNvSpPr txBox="1"/>
          <p:nvPr/>
        </p:nvSpPr>
        <p:spPr>
          <a:xfrm>
            <a:off x="1077615" y="6358467"/>
            <a:ext cx="64588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00" dirty="0"/>
              <a:t>Πηγή: </a:t>
            </a:r>
            <a:r>
              <a:rPr lang="en-US" sz="900" dirty="0"/>
              <a:t>https://studyrocket.co.uk/revision/gcse-chemistry-combined-science-aqa/combined-science-bonding-matter/metallic-bonding</a:t>
            </a:r>
            <a:endParaRPr lang="el-GR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0307-5AFC-424A-96A3-47AE251FB267}"/>
              </a:ext>
            </a:extLst>
          </p:cNvPr>
          <p:cNvSpPr txBox="1"/>
          <p:nvPr/>
        </p:nvSpPr>
        <p:spPr>
          <a:xfrm>
            <a:off x="5408762" y="2536166"/>
            <a:ext cx="53656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Τα καλώδια που χρησιμοποιούμε σε όλες τις ασκήσεις υπάγονται εδώ.</a:t>
            </a:r>
          </a:p>
          <a:p>
            <a:r>
              <a:rPr lang="el-GR" dirty="0"/>
              <a:t>Η εξήγηση ποιας άσκησης που κάνατε απαιτεί για την φυσική της εξήγηση τους άλλους δύο τύπους δεσμών;</a:t>
            </a:r>
          </a:p>
        </p:txBody>
      </p:sp>
    </p:spTree>
    <p:extLst>
      <p:ext uri="{BB962C8B-B14F-4D97-AF65-F5344CB8AC3E}">
        <p14:creationId xmlns:p14="http://schemas.microsoft.com/office/powerpoint/2010/main" val="179919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09DD34-B705-424C-9425-B3139D69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Ιοντικός Δεσμός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A38D111-AA36-426E-A45D-7720355CBD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86" y="2449901"/>
            <a:ext cx="3743517" cy="3174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347750-FDD5-4C43-9C63-FC41D6166943}"/>
              </a:ext>
            </a:extLst>
          </p:cNvPr>
          <p:cNvSpPr txBox="1"/>
          <p:nvPr/>
        </p:nvSpPr>
        <p:spPr>
          <a:xfrm>
            <a:off x="448574" y="6124755"/>
            <a:ext cx="57279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/>
              <a:t>Πηγή: </a:t>
            </a:r>
            <a:r>
              <a:rPr lang="en-US" sz="900" dirty="0"/>
              <a:t>https://www.britannica.com/science/ionic-bond</a:t>
            </a:r>
            <a:endParaRPr lang="el-GR" sz="900" dirty="0"/>
          </a:p>
        </p:txBody>
      </p:sp>
      <p:pic>
        <p:nvPicPr>
          <p:cNvPr id="2052" name="Picture 4" descr="Κρύσταλλος χλωριούχου νατρίου">
            <a:extLst>
              <a:ext uri="{FF2B5EF4-FFF2-40B4-BE49-F238E27FC236}">
                <a16:creationId xmlns:a16="http://schemas.microsoft.com/office/drawing/2014/main" id="{451BE66F-DF6D-4E8A-96E4-1F828B42C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48" y="2370511"/>
            <a:ext cx="3239219" cy="322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10FA97-38CF-4FA0-8D5B-6E5D00CC05EF}"/>
              </a:ext>
            </a:extLst>
          </p:cNvPr>
          <p:cNvSpPr txBox="1"/>
          <p:nvPr/>
        </p:nvSpPr>
        <p:spPr>
          <a:xfrm>
            <a:off x="6015487" y="6062454"/>
            <a:ext cx="57279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/>
              <a:t>Πηγή: </a:t>
            </a:r>
            <a:r>
              <a:rPr lang="en-US" sz="900" dirty="0"/>
              <a:t>http://ebooks.edu.gr/ebooks/v/html/8547/2206/Chimeia_B-Gymnasiou_html-empl/index2_10.html</a:t>
            </a:r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val="223711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61218-1D53-4736-B400-D435B3FF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Ομοιοπολικός δεσμός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095226EA-0011-4747-86AC-8A601050F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1531" y="1825625"/>
            <a:ext cx="4608937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B0A20F-A2CC-4B43-AA89-D6AEB6B02F72}"/>
              </a:ext>
            </a:extLst>
          </p:cNvPr>
          <p:cNvSpPr txBox="1"/>
          <p:nvPr/>
        </p:nvSpPr>
        <p:spPr>
          <a:xfrm>
            <a:off x="3879984" y="6311900"/>
            <a:ext cx="44320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/>
              <a:t>Πηγή: </a:t>
            </a:r>
            <a:r>
              <a:rPr lang="en-US" sz="900" dirty="0"/>
              <a:t>https://sciencenotes.org/ionic-vs-covalent-bonds/</a:t>
            </a:r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val="157430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557E1E-1502-4CB1-B708-201DE9175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Περιοδικός Πίνακας</a:t>
            </a:r>
          </a:p>
        </p:txBody>
      </p:sp>
      <p:pic>
        <p:nvPicPr>
          <p:cNvPr id="3074" name="Picture 2" descr="Eικόνα">
            <a:extLst>
              <a:ext uri="{FF2B5EF4-FFF2-40B4-BE49-F238E27FC236}">
                <a16:creationId xmlns:a16="http://schemas.microsoft.com/office/drawing/2014/main" id="{D20979A5-3645-4F89-9AB0-33DCC592DB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9" y="1690688"/>
            <a:ext cx="642693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49AF0E-0039-4A7A-8139-AEA6CF8AB852}"/>
              </a:ext>
            </a:extLst>
          </p:cNvPr>
          <p:cNvSpPr txBox="1"/>
          <p:nvPr/>
        </p:nvSpPr>
        <p:spPr>
          <a:xfrm>
            <a:off x="7530860" y="1216325"/>
            <a:ext cx="39767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Σήμερα ασχοληθήκαμε με τα μέταλλα και τα Αμέταλλα</a:t>
            </a:r>
          </a:p>
          <a:p>
            <a:r>
              <a:rPr lang="el-GR" dirty="0"/>
              <a:t>Όμως Δεν θα υπήρχαν τα ηλεκτρονικά κυκλώματα αν δεν υπήρχαν οι ημιαγωγοί!!!!.....</a:t>
            </a:r>
          </a:p>
        </p:txBody>
      </p:sp>
    </p:spTree>
    <p:extLst>
      <p:ext uri="{BB962C8B-B14F-4D97-AF65-F5344CB8AC3E}">
        <p14:creationId xmlns:p14="http://schemas.microsoft.com/office/powerpoint/2010/main" val="257200449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131</Words>
  <Application>Microsoft Office PowerPoint</Application>
  <PresentationFormat>Ευρεία οθόνη</PresentationFormat>
  <Paragraphs>13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H φυσική πίσω από την αγωγιμότητα</vt:lpstr>
      <vt:lpstr>Μεταλλικός δεσμός</vt:lpstr>
      <vt:lpstr>Ιοντικός Δεσμός</vt:lpstr>
      <vt:lpstr>Ομοιοπολικός δεσμός</vt:lpstr>
      <vt:lpstr>Περιοδικός Πίνακας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φυσική πίσω από την αγωγιμότητα</dc:title>
  <dc:creator>Σ K Α</dc:creator>
  <cp:lastModifiedBy>Σ K Α</cp:lastModifiedBy>
  <cp:revision>4</cp:revision>
  <dcterms:created xsi:type="dcterms:W3CDTF">2022-12-13T07:58:35Z</dcterms:created>
  <dcterms:modified xsi:type="dcterms:W3CDTF">2022-12-13T08:25:50Z</dcterms:modified>
</cp:coreProperties>
</file>