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0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05" r:id="rId34"/>
    <p:sldId id="304" r:id="rId35"/>
    <p:sldId id="291" r:id="rId36"/>
    <p:sldId id="292" r:id="rId37"/>
    <p:sldId id="30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C6857-94AD-4550-AD6B-BEB4CA9C3B70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FF6E8-59BC-43F7-8B5A-8B143AA5C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20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1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93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464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5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859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95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38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158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49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605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16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8423-5CCA-4B73-BED1-0A9EB689BF97}" type="datetimeFigureOut">
              <a:rPr lang="el-GR" smtClean="0"/>
              <a:t>3/3/2022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206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293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6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87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00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06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33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78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20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934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79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958" y="3011214"/>
            <a:ext cx="9433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Υπάρχει Επιστήμη πίσω από τη μαγεία     ?/!</a:t>
            </a:r>
          </a:p>
        </p:txBody>
      </p:sp>
    </p:spTree>
    <p:extLst>
      <p:ext uri="{BB962C8B-B14F-4D97-AF65-F5344CB8AC3E}">
        <p14:creationId xmlns:p14="http://schemas.microsoft.com/office/powerpoint/2010/main" val="1502765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346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024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68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928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844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566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090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224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303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00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588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504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365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705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AD38C83-9D45-4AF4-B22E-90355E785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50"/>
            <a:ext cx="12192000" cy="68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57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F7CA725-4184-4470-94B0-E5024EF5D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315"/>
            <a:ext cx="12192000" cy="69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6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723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54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1273E07-0771-4393-A288-CB5DA09D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07"/>
            <a:ext cx="12192000" cy="67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6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2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83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209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569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189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544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368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822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47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97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44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01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04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90401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Ευρεία οθόνη</PresentationFormat>
  <Paragraphs>1</Paragraphs>
  <Slides>45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Ανθιμος</dc:creator>
  <cp:lastModifiedBy>A. Χαλκίδης</cp:lastModifiedBy>
  <cp:revision>5</cp:revision>
  <dcterms:created xsi:type="dcterms:W3CDTF">2018-12-04T07:30:51Z</dcterms:created>
  <dcterms:modified xsi:type="dcterms:W3CDTF">2022-03-03T10:16:34Z</dcterms:modified>
</cp:coreProperties>
</file>