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70" r:id="rId11"/>
    <p:sldId id="265" r:id="rId12"/>
    <p:sldId id="272" r:id="rId13"/>
    <p:sldId id="271" r:id="rId14"/>
    <p:sldId id="267" r:id="rId15"/>
    <p:sldId id="266" r:id="rId16"/>
    <p:sldId id="268" r:id="rId17"/>
    <p:sldId id="269"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94651"/>
  </p:normalViewPr>
  <p:slideViewPr>
    <p:cSldViewPr snapToGrid="0">
      <p:cViewPr varScale="1">
        <p:scale>
          <a:sx n="88" d="100"/>
          <a:sy n="88" d="100"/>
        </p:scale>
        <p:origin x="17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FBF95A-43EA-4DEE-9CE3-B5423FD4359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D07938D-8AC2-4311-9003-2BE9DABA6C6B}">
      <dgm:prSet/>
      <dgm:spPr/>
      <dgm:t>
        <a:bodyPr/>
        <a:lstStyle/>
        <a:p>
          <a:r>
            <a:rPr lang="el-GR"/>
            <a:t>Μέσο εκπλήρωσης των αναγκών σύμφωνα με την Πυραμίδα του Abraham Maslow </a:t>
          </a:r>
          <a:endParaRPr lang="en-US"/>
        </a:p>
      </dgm:t>
    </dgm:pt>
    <dgm:pt modelId="{5F977B9E-206D-45B8-828B-D2C6A1E4A3CB}" type="parTrans" cxnId="{58348416-9ACF-40DC-A0BE-2CFCF5C780EB}">
      <dgm:prSet/>
      <dgm:spPr/>
      <dgm:t>
        <a:bodyPr/>
        <a:lstStyle/>
        <a:p>
          <a:endParaRPr lang="en-US"/>
        </a:p>
      </dgm:t>
    </dgm:pt>
    <dgm:pt modelId="{CA89FA84-54AB-4A10-96D8-62F9EB298D6B}" type="sibTrans" cxnId="{58348416-9ACF-40DC-A0BE-2CFCF5C780EB}">
      <dgm:prSet/>
      <dgm:spPr/>
      <dgm:t>
        <a:bodyPr/>
        <a:lstStyle/>
        <a:p>
          <a:endParaRPr lang="en-US"/>
        </a:p>
      </dgm:t>
    </dgm:pt>
    <dgm:pt modelId="{C1A95FFF-E6C7-4B02-A339-466256F8D21A}">
      <dgm:prSet/>
      <dgm:spPr/>
      <dgm:t>
        <a:bodyPr/>
        <a:lstStyle/>
        <a:p>
          <a:r>
            <a:rPr lang="el-GR"/>
            <a:t>Μέρος της </a:t>
          </a:r>
          <a:r>
            <a:rPr lang="el-GR" b="1"/>
            <a:t>δημόσιας ταυτότητας</a:t>
          </a:r>
          <a:r>
            <a:rPr lang="el-GR"/>
            <a:t> μας (Τι δουλειά κάνεις;) που καθορίζει και την κοινωνικοοικονομική μας ταυτότητα.</a:t>
          </a:r>
          <a:endParaRPr lang="en-US"/>
        </a:p>
      </dgm:t>
    </dgm:pt>
    <dgm:pt modelId="{76FD76D7-A87C-4381-99EF-CA946B43A67F}" type="parTrans" cxnId="{B3525B74-2A01-45FB-B9AB-E041058329D8}">
      <dgm:prSet/>
      <dgm:spPr/>
      <dgm:t>
        <a:bodyPr/>
        <a:lstStyle/>
        <a:p>
          <a:endParaRPr lang="en-US"/>
        </a:p>
      </dgm:t>
    </dgm:pt>
    <dgm:pt modelId="{FB1D5018-568F-47B5-8C4A-A9861F593CC9}" type="sibTrans" cxnId="{B3525B74-2A01-45FB-B9AB-E041058329D8}">
      <dgm:prSet/>
      <dgm:spPr/>
      <dgm:t>
        <a:bodyPr/>
        <a:lstStyle/>
        <a:p>
          <a:endParaRPr lang="en-US"/>
        </a:p>
      </dgm:t>
    </dgm:pt>
    <dgm:pt modelId="{544BE21E-36FE-4E91-8C9B-F98D89077FC7}">
      <dgm:prSet/>
      <dgm:spPr/>
      <dgm:t>
        <a:bodyPr/>
        <a:lstStyle/>
        <a:p>
          <a:r>
            <a:rPr lang="el-GR"/>
            <a:t>Μέρος της </a:t>
          </a:r>
          <a:r>
            <a:rPr lang="el-GR" b="1"/>
            <a:t>προσωπική μας ταυτότητα</a:t>
          </a:r>
          <a:r>
            <a:rPr lang="el-GR"/>
            <a:t>, η έκφραση της </a:t>
          </a:r>
          <a:r>
            <a:rPr lang="el-GR" b="1"/>
            <a:t>αυτό-εικόνας</a:t>
          </a:r>
          <a:r>
            <a:rPr lang="el-GR"/>
            <a:t> μας όπως για παράδειγμα συμβαίνει με τους  καλλιτέχνες. </a:t>
          </a:r>
          <a:endParaRPr lang="en-US"/>
        </a:p>
      </dgm:t>
    </dgm:pt>
    <dgm:pt modelId="{DD503118-1713-471B-A2B4-CF2F807604C4}" type="parTrans" cxnId="{C70233BA-842E-4AB8-B2B6-559896B95F25}">
      <dgm:prSet/>
      <dgm:spPr/>
      <dgm:t>
        <a:bodyPr/>
        <a:lstStyle/>
        <a:p>
          <a:endParaRPr lang="en-US"/>
        </a:p>
      </dgm:t>
    </dgm:pt>
    <dgm:pt modelId="{9B96CF6D-0927-4BF5-A813-825FD59E8406}" type="sibTrans" cxnId="{C70233BA-842E-4AB8-B2B6-559896B95F25}">
      <dgm:prSet/>
      <dgm:spPr/>
      <dgm:t>
        <a:bodyPr/>
        <a:lstStyle/>
        <a:p>
          <a:endParaRPr lang="en-US"/>
        </a:p>
      </dgm:t>
    </dgm:pt>
    <dgm:pt modelId="{099F318A-5073-4AE3-9271-CD2FC5675B0D}">
      <dgm:prSet/>
      <dgm:spPr/>
      <dgm:t>
        <a:bodyPr/>
        <a:lstStyle/>
        <a:p>
          <a:r>
            <a:rPr lang="el-GR"/>
            <a:t>Προσδοκία της κοινωνίας. </a:t>
          </a:r>
          <a:endParaRPr lang="en-US"/>
        </a:p>
      </dgm:t>
    </dgm:pt>
    <dgm:pt modelId="{EBF9D637-A7DC-4496-8CC2-5950D1362EA9}" type="parTrans" cxnId="{18B7AF39-71DB-470A-9357-5BF5CC9054A1}">
      <dgm:prSet/>
      <dgm:spPr/>
      <dgm:t>
        <a:bodyPr/>
        <a:lstStyle/>
        <a:p>
          <a:endParaRPr lang="en-US"/>
        </a:p>
      </dgm:t>
    </dgm:pt>
    <dgm:pt modelId="{60574CC4-5A20-498A-9014-052D621E5F1A}" type="sibTrans" cxnId="{18B7AF39-71DB-470A-9357-5BF5CC9054A1}">
      <dgm:prSet/>
      <dgm:spPr/>
      <dgm:t>
        <a:bodyPr/>
        <a:lstStyle/>
        <a:p>
          <a:endParaRPr lang="en-US"/>
        </a:p>
      </dgm:t>
    </dgm:pt>
    <dgm:pt modelId="{0185937B-AF7A-4E54-9915-86D096884C9B}">
      <dgm:prSet/>
      <dgm:spPr/>
      <dgm:t>
        <a:bodyPr/>
        <a:lstStyle/>
        <a:p>
          <a:r>
            <a:rPr lang="el-GR"/>
            <a:t>Υπαρξιακή ανάγκη και μέσο υποστήριξης της ψυχικής μας υγείας. </a:t>
          </a:r>
          <a:endParaRPr lang="en-US"/>
        </a:p>
      </dgm:t>
    </dgm:pt>
    <dgm:pt modelId="{6AA14A68-4EDF-4A87-B272-60E747F87B5C}" type="parTrans" cxnId="{7B295BD9-A143-414F-BD87-15C4FF655484}">
      <dgm:prSet/>
      <dgm:spPr/>
      <dgm:t>
        <a:bodyPr/>
        <a:lstStyle/>
        <a:p>
          <a:endParaRPr lang="en-US"/>
        </a:p>
      </dgm:t>
    </dgm:pt>
    <dgm:pt modelId="{F76CAF24-1534-42D3-A2B3-5A7614AB7127}" type="sibTrans" cxnId="{7B295BD9-A143-414F-BD87-15C4FF655484}">
      <dgm:prSet/>
      <dgm:spPr/>
      <dgm:t>
        <a:bodyPr/>
        <a:lstStyle/>
        <a:p>
          <a:endParaRPr lang="en-US"/>
        </a:p>
      </dgm:t>
    </dgm:pt>
    <dgm:pt modelId="{EB9C681C-3A54-244D-AD1D-C098B21F52DA}" type="pres">
      <dgm:prSet presAssocID="{03FBF95A-43EA-4DEE-9CE3-B5423FD4359D}" presName="linear" presStyleCnt="0">
        <dgm:presLayoutVars>
          <dgm:animLvl val="lvl"/>
          <dgm:resizeHandles val="exact"/>
        </dgm:presLayoutVars>
      </dgm:prSet>
      <dgm:spPr/>
    </dgm:pt>
    <dgm:pt modelId="{92A7CEE8-9302-2A49-89DD-5EC487B67A98}" type="pres">
      <dgm:prSet presAssocID="{8D07938D-8AC2-4311-9003-2BE9DABA6C6B}" presName="parentText" presStyleLbl="node1" presStyleIdx="0" presStyleCnt="5">
        <dgm:presLayoutVars>
          <dgm:chMax val="0"/>
          <dgm:bulletEnabled val="1"/>
        </dgm:presLayoutVars>
      </dgm:prSet>
      <dgm:spPr/>
    </dgm:pt>
    <dgm:pt modelId="{0C5EBD72-EAD9-ED48-AF62-AEC81B421326}" type="pres">
      <dgm:prSet presAssocID="{CA89FA84-54AB-4A10-96D8-62F9EB298D6B}" presName="spacer" presStyleCnt="0"/>
      <dgm:spPr/>
    </dgm:pt>
    <dgm:pt modelId="{E107C684-5927-E241-B930-8B47651ECE6D}" type="pres">
      <dgm:prSet presAssocID="{C1A95FFF-E6C7-4B02-A339-466256F8D21A}" presName="parentText" presStyleLbl="node1" presStyleIdx="1" presStyleCnt="5">
        <dgm:presLayoutVars>
          <dgm:chMax val="0"/>
          <dgm:bulletEnabled val="1"/>
        </dgm:presLayoutVars>
      </dgm:prSet>
      <dgm:spPr/>
    </dgm:pt>
    <dgm:pt modelId="{72777AFB-8A22-2F4E-BC5F-F166E95A68DC}" type="pres">
      <dgm:prSet presAssocID="{FB1D5018-568F-47B5-8C4A-A9861F593CC9}" presName="spacer" presStyleCnt="0"/>
      <dgm:spPr/>
    </dgm:pt>
    <dgm:pt modelId="{2307EDFE-8BA5-7F44-95F0-AD66D0749E91}" type="pres">
      <dgm:prSet presAssocID="{544BE21E-36FE-4E91-8C9B-F98D89077FC7}" presName="parentText" presStyleLbl="node1" presStyleIdx="2" presStyleCnt="5">
        <dgm:presLayoutVars>
          <dgm:chMax val="0"/>
          <dgm:bulletEnabled val="1"/>
        </dgm:presLayoutVars>
      </dgm:prSet>
      <dgm:spPr/>
    </dgm:pt>
    <dgm:pt modelId="{CE4D9356-B5B3-5B44-B27C-F6DB2454EB55}" type="pres">
      <dgm:prSet presAssocID="{9B96CF6D-0927-4BF5-A813-825FD59E8406}" presName="spacer" presStyleCnt="0"/>
      <dgm:spPr/>
    </dgm:pt>
    <dgm:pt modelId="{F767D275-9BCC-0044-A9F7-FEF36EC98EBA}" type="pres">
      <dgm:prSet presAssocID="{099F318A-5073-4AE3-9271-CD2FC5675B0D}" presName="parentText" presStyleLbl="node1" presStyleIdx="3" presStyleCnt="5">
        <dgm:presLayoutVars>
          <dgm:chMax val="0"/>
          <dgm:bulletEnabled val="1"/>
        </dgm:presLayoutVars>
      </dgm:prSet>
      <dgm:spPr/>
    </dgm:pt>
    <dgm:pt modelId="{27427CE4-4E07-B741-BBEE-C958DD0F1A23}" type="pres">
      <dgm:prSet presAssocID="{60574CC4-5A20-498A-9014-052D621E5F1A}" presName="spacer" presStyleCnt="0"/>
      <dgm:spPr/>
    </dgm:pt>
    <dgm:pt modelId="{3D18DF52-F1CB-0F4C-9421-6C963BD0B6E6}" type="pres">
      <dgm:prSet presAssocID="{0185937B-AF7A-4E54-9915-86D096884C9B}" presName="parentText" presStyleLbl="node1" presStyleIdx="4" presStyleCnt="5">
        <dgm:presLayoutVars>
          <dgm:chMax val="0"/>
          <dgm:bulletEnabled val="1"/>
        </dgm:presLayoutVars>
      </dgm:prSet>
      <dgm:spPr/>
    </dgm:pt>
  </dgm:ptLst>
  <dgm:cxnLst>
    <dgm:cxn modelId="{4104E206-7008-A94B-9191-C97792EFB9D7}" type="presOf" srcId="{03FBF95A-43EA-4DEE-9CE3-B5423FD4359D}" destId="{EB9C681C-3A54-244D-AD1D-C098B21F52DA}" srcOrd="0" destOrd="0" presId="urn:microsoft.com/office/officeart/2005/8/layout/vList2"/>
    <dgm:cxn modelId="{D365FB08-37C4-9242-9D2A-B55ADB42ADD7}" type="presOf" srcId="{0185937B-AF7A-4E54-9915-86D096884C9B}" destId="{3D18DF52-F1CB-0F4C-9421-6C963BD0B6E6}" srcOrd="0" destOrd="0" presId="urn:microsoft.com/office/officeart/2005/8/layout/vList2"/>
    <dgm:cxn modelId="{58348416-9ACF-40DC-A0BE-2CFCF5C780EB}" srcId="{03FBF95A-43EA-4DEE-9CE3-B5423FD4359D}" destId="{8D07938D-8AC2-4311-9003-2BE9DABA6C6B}" srcOrd="0" destOrd="0" parTransId="{5F977B9E-206D-45B8-828B-D2C6A1E4A3CB}" sibTransId="{CA89FA84-54AB-4A10-96D8-62F9EB298D6B}"/>
    <dgm:cxn modelId="{18B7AF39-71DB-470A-9357-5BF5CC9054A1}" srcId="{03FBF95A-43EA-4DEE-9CE3-B5423FD4359D}" destId="{099F318A-5073-4AE3-9271-CD2FC5675B0D}" srcOrd="3" destOrd="0" parTransId="{EBF9D637-A7DC-4496-8CC2-5950D1362EA9}" sibTransId="{60574CC4-5A20-498A-9014-052D621E5F1A}"/>
    <dgm:cxn modelId="{B3525B74-2A01-45FB-B9AB-E041058329D8}" srcId="{03FBF95A-43EA-4DEE-9CE3-B5423FD4359D}" destId="{C1A95FFF-E6C7-4B02-A339-466256F8D21A}" srcOrd="1" destOrd="0" parTransId="{76FD76D7-A87C-4381-99EF-CA946B43A67F}" sibTransId="{FB1D5018-568F-47B5-8C4A-A9861F593CC9}"/>
    <dgm:cxn modelId="{AC467678-25F8-804C-94C8-1098A6CE1D7B}" type="presOf" srcId="{099F318A-5073-4AE3-9271-CD2FC5675B0D}" destId="{F767D275-9BCC-0044-A9F7-FEF36EC98EBA}" srcOrd="0" destOrd="0" presId="urn:microsoft.com/office/officeart/2005/8/layout/vList2"/>
    <dgm:cxn modelId="{44FF4B9A-A658-4A44-9128-3CE8844A405E}" type="presOf" srcId="{544BE21E-36FE-4E91-8C9B-F98D89077FC7}" destId="{2307EDFE-8BA5-7F44-95F0-AD66D0749E91}" srcOrd="0" destOrd="0" presId="urn:microsoft.com/office/officeart/2005/8/layout/vList2"/>
    <dgm:cxn modelId="{E53F75AC-4EBF-194D-9593-7B73A0A33281}" type="presOf" srcId="{8D07938D-8AC2-4311-9003-2BE9DABA6C6B}" destId="{92A7CEE8-9302-2A49-89DD-5EC487B67A98}" srcOrd="0" destOrd="0" presId="urn:microsoft.com/office/officeart/2005/8/layout/vList2"/>
    <dgm:cxn modelId="{C70233BA-842E-4AB8-B2B6-559896B95F25}" srcId="{03FBF95A-43EA-4DEE-9CE3-B5423FD4359D}" destId="{544BE21E-36FE-4E91-8C9B-F98D89077FC7}" srcOrd="2" destOrd="0" parTransId="{DD503118-1713-471B-A2B4-CF2F807604C4}" sibTransId="{9B96CF6D-0927-4BF5-A813-825FD59E8406}"/>
    <dgm:cxn modelId="{C762A5BD-626D-E34C-919C-4378FC8D8C7F}" type="presOf" srcId="{C1A95FFF-E6C7-4B02-A339-466256F8D21A}" destId="{E107C684-5927-E241-B930-8B47651ECE6D}" srcOrd="0" destOrd="0" presId="urn:microsoft.com/office/officeart/2005/8/layout/vList2"/>
    <dgm:cxn modelId="{7B295BD9-A143-414F-BD87-15C4FF655484}" srcId="{03FBF95A-43EA-4DEE-9CE3-B5423FD4359D}" destId="{0185937B-AF7A-4E54-9915-86D096884C9B}" srcOrd="4" destOrd="0" parTransId="{6AA14A68-4EDF-4A87-B272-60E747F87B5C}" sibTransId="{F76CAF24-1534-42D3-A2B3-5A7614AB7127}"/>
    <dgm:cxn modelId="{0767C14C-98DA-154E-B049-CD407BA57C42}" type="presParOf" srcId="{EB9C681C-3A54-244D-AD1D-C098B21F52DA}" destId="{92A7CEE8-9302-2A49-89DD-5EC487B67A98}" srcOrd="0" destOrd="0" presId="urn:microsoft.com/office/officeart/2005/8/layout/vList2"/>
    <dgm:cxn modelId="{19D3DBCA-CDDB-AF41-AA92-B78E6117C7CC}" type="presParOf" srcId="{EB9C681C-3A54-244D-AD1D-C098B21F52DA}" destId="{0C5EBD72-EAD9-ED48-AF62-AEC81B421326}" srcOrd="1" destOrd="0" presId="urn:microsoft.com/office/officeart/2005/8/layout/vList2"/>
    <dgm:cxn modelId="{64F63650-934D-7440-9CB0-98B139C2F2AF}" type="presParOf" srcId="{EB9C681C-3A54-244D-AD1D-C098B21F52DA}" destId="{E107C684-5927-E241-B930-8B47651ECE6D}" srcOrd="2" destOrd="0" presId="urn:microsoft.com/office/officeart/2005/8/layout/vList2"/>
    <dgm:cxn modelId="{8B909A2F-7C8D-0C49-B5B3-C2219B29F50D}" type="presParOf" srcId="{EB9C681C-3A54-244D-AD1D-C098B21F52DA}" destId="{72777AFB-8A22-2F4E-BC5F-F166E95A68DC}" srcOrd="3" destOrd="0" presId="urn:microsoft.com/office/officeart/2005/8/layout/vList2"/>
    <dgm:cxn modelId="{79927ABA-B92C-CC4C-9D2D-76164D5A8D39}" type="presParOf" srcId="{EB9C681C-3A54-244D-AD1D-C098B21F52DA}" destId="{2307EDFE-8BA5-7F44-95F0-AD66D0749E91}" srcOrd="4" destOrd="0" presId="urn:microsoft.com/office/officeart/2005/8/layout/vList2"/>
    <dgm:cxn modelId="{FA5BA6A4-BF3F-BC48-BD27-5D5D511A518A}" type="presParOf" srcId="{EB9C681C-3A54-244D-AD1D-C098B21F52DA}" destId="{CE4D9356-B5B3-5B44-B27C-F6DB2454EB55}" srcOrd="5" destOrd="0" presId="urn:microsoft.com/office/officeart/2005/8/layout/vList2"/>
    <dgm:cxn modelId="{8C805962-D534-AB48-91CD-55DFE88598AF}" type="presParOf" srcId="{EB9C681C-3A54-244D-AD1D-C098B21F52DA}" destId="{F767D275-9BCC-0044-A9F7-FEF36EC98EBA}" srcOrd="6" destOrd="0" presId="urn:microsoft.com/office/officeart/2005/8/layout/vList2"/>
    <dgm:cxn modelId="{E7D50EE7-9E39-6047-8D41-C9AEBE5EC259}" type="presParOf" srcId="{EB9C681C-3A54-244D-AD1D-C098B21F52DA}" destId="{27427CE4-4E07-B741-BBEE-C958DD0F1A23}" srcOrd="7" destOrd="0" presId="urn:microsoft.com/office/officeart/2005/8/layout/vList2"/>
    <dgm:cxn modelId="{46D8850A-BEAE-E64B-922F-0CF53EEA4B46}" type="presParOf" srcId="{EB9C681C-3A54-244D-AD1D-C098B21F52DA}" destId="{3D18DF52-F1CB-0F4C-9421-6C963BD0B6E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99C95AA-35E1-4FC1-9537-5C21760A114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13A1057-8954-479C-97F9-0C224A342A54}">
      <dgm:prSet/>
      <dgm:spPr/>
      <dgm:t>
        <a:bodyPr/>
        <a:lstStyle/>
        <a:p>
          <a:r>
            <a:rPr lang="el-GR" b="1"/>
            <a:t>Μοντέλο Επιλογής</a:t>
          </a:r>
          <a:r>
            <a:rPr lang="el-GR"/>
            <a:t>: Το μοντέλο υποστηρίζει ότι η επιλογή επαγγέλματος δεν είναι ένα στατικό γεγονός αλλά μάλλον μέρος μίας ευρύτερης δυναμικής διεργασίας, που έχει σχέση με τις προσδοκίες, τα ενδιαφέροντα και τις δεξιότητες του ατόμου σε διαφορετικούς τομείς. </a:t>
          </a:r>
          <a:endParaRPr lang="en-US"/>
        </a:p>
      </dgm:t>
    </dgm:pt>
    <dgm:pt modelId="{D50EE730-9EFB-47A0-B677-0E5ABDC2B543}" type="parTrans" cxnId="{40C27338-1785-4851-8059-993E75DCCA52}">
      <dgm:prSet/>
      <dgm:spPr/>
      <dgm:t>
        <a:bodyPr/>
        <a:lstStyle/>
        <a:p>
          <a:endParaRPr lang="en-US"/>
        </a:p>
      </dgm:t>
    </dgm:pt>
    <dgm:pt modelId="{018316F8-CAC1-471C-836D-A8D8BE28DA43}" type="sibTrans" cxnId="{40C27338-1785-4851-8059-993E75DCCA52}">
      <dgm:prSet/>
      <dgm:spPr/>
      <dgm:t>
        <a:bodyPr/>
        <a:lstStyle/>
        <a:p>
          <a:endParaRPr lang="en-US"/>
        </a:p>
      </dgm:t>
    </dgm:pt>
    <dgm:pt modelId="{B2D77884-4080-4358-B441-8AC32C64DD34}">
      <dgm:prSet/>
      <dgm:spPr/>
      <dgm:t>
        <a:bodyPr/>
        <a:lstStyle/>
        <a:p>
          <a:r>
            <a:rPr lang="el-GR"/>
            <a:t>Ορισμένες επιλογές επαγγέλματος γίνονται ελκυστικές και σημαντικές για ένα άτομο και άλλες λιγότερο ελκυστικές. </a:t>
          </a:r>
          <a:endParaRPr lang="en-US"/>
        </a:p>
      </dgm:t>
    </dgm:pt>
    <dgm:pt modelId="{FD79665A-066C-4EF2-A81F-B288C0F44AEA}" type="parTrans" cxnId="{E8FAF344-727B-489E-9711-4CA533EF9673}">
      <dgm:prSet/>
      <dgm:spPr/>
      <dgm:t>
        <a:bodyPr/>
        <a:lstStyle/>
        <a:p>
          <a:endParaRPr lang="en-US"/>
        </a:p>
      </dgm:t>
    </dgm:pt>
    <dgm:pt modelId="{1CC8E408-F2EE-43EE-98CD-4B832C582276}" type="sibTrans" cxnId="{E8FAF344-727B-489E-9711-4CA533EF9673}">
      <dgm:prSet/>
      <dgm:spPr/>
      <dgm:t>
        <a:bodyPr/>
        <a:lstStyle/>
        <a:p>
          <a:endParaRPr lang="en-US"/>
        </a:p>
      </dgm:t>
    </dgm:pt>
    <dgm:pt modelId="{F11A2823-9CE4-4CD5-AB43-2A7F7424AF23}">
      <dgm:prSet/>
      <dgm:spPr/>
      <dgm:t>
        <a:bodyPr/>
        <a:lstStyle/>
        <a:p>
          <a:r>
            <a:rPr lang="el-GR"/>
            <a:t>Επίσης, ιδιαίτερη σημασία έχουν τα προσωπικά ενδιαφέροντα, παρότι συχνά τα άτομα παραμερίζουν τα ενδιαφέροντα τους για λόγους οικογενειακούς και οικονομικούς ή επειδή αισθάνονται ότι δε θα είναι αποτελεσματικοί στις επιλογές τους</a:t>
          </a:r>
          <a:endParaRPr lang="en-US"/>
        </a:p>
      </dgm:t>
    </dgm:pt>
    <dgm:pt modelId="{C2D646F2-142C-4438-AB88-9535F26317B8}" type="parTrans" cxnId="{2D7DDFF5-A3F5-4393-8DC5-F1F592E2506E}">
      <dgm:prSet/>
      <dgm:spPr/>
      <dgm:t>
        <a:bodyPr/>
        <a:lstStyle/>
        <a:p>
          <a:endParaRPr lang="en-US"/>
        </a:p>
      </dgm:t>
    </dgm:pt>
    <dgm:pt modelId="{9FED2995-4661-4B8F-95D4-6602E667CD74}" type="sibTrans" cxnId="{2D7DDFF5-A3F5-4393-8DC5-F1F592E2506E}">
      <dgm:prSet/>
      <dgm:spPr/>
      <dgm:t>
        <a:bodyPr/>
        <a:lstStyle/>
        <a:p>
          <a:endParaRPr lang="en-US"/>
        </a:p>
      </dgm:t>
    </dgm:pt>
    <dgm:pt modelId="{8967F0B2-96AF-7D46-A725-A0AA825485EC}" type="pres">
      <dgm:prSet presAssocID="{F99C95AA-35E1-4FC1-9537-5C21760A1142}" presName="linear" presStyleCnt="0">
        <dgm:presLayoutVars>
          <dgm:animLvl val="lvl"/>
          <dgm:resizeHandles val="exact"/>
        </dgm:presLayoutVars>
      </dgm:prSet>
      <dgm:spPr/>
    </dgm:pt>
    <dgm:pt modelId="{72D8C159-E8BE-0D45-BEE8-7D60753749E6}" type="pres">
      <dgm:prSet presAssocID="{513A1057-8954-479C-97F9-0C224A342A54}" presName="parentText" presStyleLbl="node1" presStyleIdx="0" presStyleCnt="3">
        <dgm:presLayoutVars>
          <dgm:chMax val="0"/>
          <dgm:bulletEnabled val="1"/>
        </dgm:presLayoutVars>
      </dgm:prSet>
      <dgm:spPr/>
    </dgm:pt>
    <dgm:pt modelId="{DA4B8558-630F-8544-BEE0-C9C312416C24}" type="pres">
      <dgm:prSet presAssocID="{018316F8-CAC1-471C-836D-A8D8BE28DA43}" presName="spacer" presStyleCnt="0"/>
      <dgm:spPr/>
    </dgm:pt>
    <dgm:pt modelId="{08B90A7F-FC1E-B546-A0B5-5A1965324478}" type="pres">
      <dgm:prSet presAssocID="{B2D77884-4080-4358-B441-8AC32C64DD34}" presName="parentText" presStyleLbl="node1" presStyleIdx="1" presStyleCnt="3">
        <dgm:presLayoutVars>
          <dgm:chMax val="0"/>
          <dgm:bulletEnabled val="1"/>
        </dgm:presLayoutVars>
      </dgm:prSet>
      <dgm:spPr/>
    </dgm:pt>
    <dgm:pt modelId="{65E3145C-4C62-9B42-8210-B175D08A1F96}" type="pres">
      <dgm:prSet presAssocID="{1CC8E408-F2EE-43EE-98CD-4B832C582276}" presName="spacer" presStyleCnt="0"/>
      <dgm:spPr/>
    </dgm:pt>
    <dgm:pt modelId="{9FC14B5B-5E03-EF40-B572-F967C1FA862C}" type="pres">
      <dgm:prSet presAssocID="{F11A2823-9CE4-4CD5-AB43-2A7F7424AF23}" presName="parentText" presStyleLbl="node1" presStyleIdx="2" presStyleCnt="3">
        <dgm:presLayoutVars>
          <dgm:chMax val="0"/>
          <dgm:bulletEnabled val="1"/>
        </dgm:presLayoutVars>
      </dgm:prSet>
      <dgm:spPr/>
    </dgm:pt>
  </dgm:ptLst>
  <dgm:cxnLst>
    <dgm:cxn modelId="{7ECBE406-2B6A-984A-99A0-45EB5434B196}" type="presOf" srcId="{F11A2823-9CE4-4CD5-AB43-2A7F7424AF23}" destId="{9FC14B5B-5E03-EF40-B572-F967C1FA862C}" srcOrd="0" destOrd="0" presId="urn:microsoft.com/office/officeart/2005/8/layout/vList2"/>
    <dgm:cxn modelId="{7D5FB309-40AF-704F-B0F1-2CB091D8B9ED}" type="presOf" srcId="{513A1057-8954-479C-97F9-0C224A342A54}" destId="{72D8C159-E8BE-0D45-BEE8-7D60753749E6}" srcOrd="0" destOrd="0" presId="urn:microsoft.com/office/officeart/2005/8/layout/vList2"/>
    <dgm:cxn modelId="{BF025016-CF56-414E-AE79-81168D1AAD08}" type="presOf" srcId="{B2D77884-4080-4358-B441-8AC32C64DD34}" destId="{08B90A7F-FC1E-B546-A0B5-5A1965324478}" srcOrd="0" destOrd="0" presId="urn:microsoft.com/office/officeart/2005/8/layout/vList2"/>
    <dgm:cxn modelId="{40C27338-1785-4851-8059-993E75DCCA52}" srcId="{F99C95AA-35E1-4FC1-9537-5C21760A1142}" destId="{513A1057-8954-479C-97F9-0C224A342A54}" srcOrd="0" destOrd="0" parTransId="{D50EE730-9EFB-47A0-B677-0E5ABDC2B543}" sibTransId="{018316F8-CAC1-471C-836D-A8D8BE28DA43}"/>
    <dgm:cxn modelId="{E8FAF344-727B-489E-9711-4CA533EF9673}" srcId="{F99C95AA-35E1-4FC1-9537-5C21760A1142}" destId="{B2D77884-4080-4358-B441-8AC32C64DD34}" srcOrd="1" destOrd="0" parTransId="{FD79665A-066C-4EF2-A81F-B288C0F44AEA}" sibTransId="{1CC8E408-F2EE-43EE-98CD-4B832C582276}"/>
    <dgm:cxn modelId="{6652C7E7-6AD1-464E-8A9B-DDF2D3D7076E}" type="presOf" srcId="{F99C95AA-35E1-4FC1-9537-5C21760A1142}" destId="{8967F0B2-96AF-7D46-A725-A0AA825485EC}" srcOrd="0" destOrd="0" presId="urn:microsoft.com/office/officeart/2005/8/layout/vList2"/>
    <dgm:cxn modelId="{2D7DDFF5-A3F5-4393-8DC5-F1F592E2506E}" srcId="{F99C95AA-35E1-4FC1-9537-5C21760A1142}" destId="{F11A2823-9CE4-4CD5-AB43-2A7F7424AF23}" srcOrd="2" destOrd="0" parTransId="{C2D646F2-142C-4438-AB88-9535F26317B8}" sibTransId="{9FED2995-4661-4B8F-95D4-6602E667CD74}"/>
    <dgm:cxn modelId="{EEFF4DB7-5496-8F48-8A70-BAD1E3E16F80}" type="presParOf" srcId="{8967F0B2-96AF-7D46-A725-A0AA825485EC}" destId="{72D8C159-E8BE-0D45-BEE8-7D60753749E6}" srcOrd="0" destOrd="0" presId="urn:microsoft.com/office/officeart/2005/8/layout/vList2"/>
    <dgm:cxn modelId="{EE322DB0-EC35-1E43-8F2C-A6CB18F58EB6}" type="presParOf" srcId="{8967F0B2-96AF-7D46-A725-A0AA825485EC}" destId="{DA4B8558-630F-8544-BEE0-C9C312416C24}" srcOrd="1" destOrd="0" presId="urn:microsoft.com/office/officeart/2005/8/layout/vList2"/>
    <dgm:cxn modelId="{51776123-98E3-C84D-8EEF-41904BD07903}" type="presParOf" srcId="{8967F0B2-96AF-7D46-A725-A0AA825485EC}" destId="{08B90A7F-FC1E-B546-A0B5-5A1965324478}" srcOrd="2" destOrd="0" presId="urn:microsoft.com/office/officeart/2005/8/layout/vList2"/>
    <dgm:cxn modelId="{3CAE6185-7706-7041-97C6-5201E4AADA94}" type="presParOf" srcId="{8967F0B2-96AF-7D46-A725-A0AA825485EC}" destId="{65E3145C-4C62-9B42-8210-B175D08A1F96}" srcOrd="3" destOrd="0" presId="urn:microsoft.com/office/officeart/2005/8/layout/vList2"/>
    <dgm:cxn modelId="{0B976E86-D55D-DD4F-B0AD-91E57475A32B}" type="presParOf" srcId="{8967F0B2-96AF-7D46-A725-A0AA825485EC}" destId="{9FC14B5B-5E03-EF40-B572-F967C1FA862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0E8DB35-676F-415D-BAE2-15FE03043CD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7D33F31-D2B7-42E8-BBF2-6138729863DA}">
      <dgm:prSet/>
      <dgm:spPr/>
      <dgm:t>
        <a:bodyPr/>
        <a:lstStyle/>
        <a:p>
          <a:r>
            <a:rPr lang="el-GR"/>
            <a:t>Επίσης, πολλές φορές στη διάρκεια της επαγγελματικής ζωής προκύπτουν εμπόδια (για παράδειγμα οι γυναίκες συναντούν το φαινόμενο της </a:t>
          </a:r>
          <a:r>
            <a:rPr lang="el-GR" b="1"/>
            <a:t>γυάλινης οροφής</a:t>
          </a:r>
          <a:r>
            <a:rPr lang="el-GR"/>
            <a:t>), ατυχίες αλλά και αλλαγή στις προτεραιότητες. Σε αυτές τις περιπτώσεις είναι πολύ σημαντικό το άτομο να προετοιμαστεί ώστε </a:t>
          </a:r>
          <a:endParaRPr lang="en-US"/>
        </a:p>
      </dgm:t>
    </dgm:pt>
    <dgm:pt modelId="{1D554C21-6A57-4808-A98D-2F28A2B0010D}" type="parTrans" cxnId="{F8622EFE-5E20-46C3-A0AC-D1E0CBF1C42E}">
      <dgm:prSet/>
      <dgm:spPr/>
      <dgm:t>
        <a:bodyPr/>
        <a:lstStyle/>
        <a:p>
          <a:endParaRPr lang="en-US"/>
        </a:p>
      </dgm:t>
    </dgm:pt>
    <dgm:pt modelId="{3C166A8C-7590-4657-9511-554F180279DD}" type="sibTrans" cxnId="{F8622EFE-5E20-46C3-A0AC-D1E0CBF1C42E}">
      <dgm:prSet/>
      <dgm:spPr/>
      <dgm:t>
        <a:bodyPr/>
        <a:lstStyle/>
        <a:p>
          <a:endParaRPr lang="en-US"/>
        </a:p>
      </dgm:t>
    </dgm:pt>
    <dgm:pt modelId="{211AC4A9-A32C-49D6-8470-BEF65FB7F37C}">
      <dgm:prSet/>
      <dgm:spPr/>
      <dgm:t>
        <a:bodyPr/>
        <a:lstStyle/>
        <a:p>
          <a:r>
            <a:rPr lang="el-GR"/>
            <a:t>(α) να </a:t>
          </a:r>
          <a:r>
            <a:rPr lang="el-GR" b="1"/>
            <a:t>αποδεχτεί</a:t>
          </a:r>
          <a:r>
            <a:rPr lang="el-GR"/>
            <a:t> ότι θα υπάρχουν εμπόδια στην προσπάθεια επίτευξης των επιλογών </a:t>
          </a:r>
          <a:endParaRPr lang="en-US"/>
        </a:p>
      </dgm:t>
    </dgm:pt>
    <dgm:pt modelId="{1C5ACFC5-A208-422B-840A-BE65B6F290EC}" type="parTrans" cxnId="{F47A02B9-53E0-4B39-9D09-2064C77E4ACE}">
      <dgm:prSet/>
      <dgm:spPr/>
      <dgm:t>
        <a:bodyPr/>
        <a:lstStyle/>
        <a:p>
          <a:endParaRPr lang="en-US"/>
        </a:p>
      </dgm:t>
    </dgm:pt>
    <dgm:pt modelId="{469E6403-33EE-4ACD-9B65-CE07A1090039}" type="sibTrans" cxnId="{F47A02B9-53E0-4B39-9D09-2064C77E4ACE}">
      <dgm:prSet/>
      <dgm:spPr/>
      <dgm:t>
        <a:bodyPr/>
        <a:lstStyle/>
        <a:p>
          <a:endParaRPr lang="en-US"/>
        </a:p>
      </dgm:t>
    </dgm:pt>
    <dgm:pt modelId="{A2FCDDD8-2094-4499-937A-B91C361B2D5E}">
      <dgm:prSet/>
      <dgm:spPr/>
      <dgm:t>
        <a:bodyPr/>
        <a:lstStyle/>
        <a:p>
          <a:r>
            <a:rPr lang="el-GR"/>
            <a:t>(β) να μπορεί να </a:t>
          </a:r>
          <a:r>
            <a:rPr lang="el-GR" b="1"/>
            <a:t>αναλύσει</a:t>
          </a:r>
          <a:r>
            <a:rPr lang="el-GR"/>
            <a:t> τους τρόπους αντιμετώπισης των εμποδίων (γ) να </a:t>
          </a:r>
          <a:r>
            <a:rPr lang="el-GR" b="1"/>
            <a:t>προετοιμάσει</a:t>
          </a:r>
          <a:r>
            <a:rPr lang="el-GR"/>
            <a:t> στρατηγικές αντιμετώπισης των εμποδίων και </a:t>
          </a:r>
          <a:endParaRPr lang="en-US"/>
        </a:p>
      </dgm:t>
    </dgm:pt>
    <dgm:pt modelId="{22CDAFEC-770C-4ABE-82FA-252F29A2A2A8}" type="parTrans" cxnId="{F01D8AAE-4926-497A-AC37-DCEC3D0017EE}">
      <dgm:prSet/>
      <dgm:spPr/>
      <dgm:t>
        <a:bodyPr/>
        <a:lstStyle/>
        <a:p>
          <a:endParaRPr lang="en-US"/>
        </a:p>
      </dgm:t>
    </dgm:pt>
    <dgm:pt modelId="{D61D8F12-1F28-4E4A-966E-FCC7F349E4EB}" type="sibTrans" cxnId="{F01D8AAE-4926-497A-AC37-DCEC3D0017EE}">
      <dgm:prSet/>
      <dgm:spPr/>
      <dgm:t>
        <a:bodyPr/>
        <a:lstStyle/>
        <a:p>
          <a:endParaRPr lang="en-US"/>
        </a:p>
      </dgm:t>
    </dgm:pt>
    <dgm:pt modelId="{40F80D34-4F39-41A3-8ECD-7B186460525F}">
      <dgm:prSet/>
      <dgm:spPr/>
      <dgm:t>
        <a:bodyPr/>
        <a:lstStyle/>
        <a:p>
          <a:r>
            <a:rPr lang="el-GR"/>
            <a:t>(δ) να αναπτύξει </a:t>
          </a:r>
          <a:r>
            <a:rPr lang="el-GR" b="1"/>
            <a:t>δίκτυα υποστήριξης</a:t>
          </a:r>
          <a:r>
            <a:rPr lang="el-GR"/>
            <a:t> από μέλη της οικογένειας, φίλους και άλλα σημαντικά πρόσωπα και κοινωνικά δίκτυα.</a:t>
          </a:r>
          <a:endParaRPr lang="en-US"/>
        </a:p>
      </dgm:t>
    </dgm:pt>
    <dgm:pt modelId="{8C81769D-AD44-42C5-AD64-7F6BDF22AAFD}" type="parTrans" cxnId="{7F8683D5-309F-4681-B2EB-4914DCFD6786}">
      <dgm:prSet/>
      <dgm:spPr/>
      <dgm:t>
        <a:bodyPr/>
        <a:lstStyle/>
        <a:p>
          <a:endParaRPr lang="en-US"/>
        </a:p>
      </dgm:t>
    </dgm:pt>
    <dgm:pt modelId="{ED644CDB-8A88-407E-B7C4-9A3E6D1442FC}" type="sibTrans" cxnId="{7F8683D5-309F-4681-B2EB-4914DCFD6786}">
      <dgm:prSet/>
      <dgm:spPr/>
      <dgm:t>
        <a:bodyPr/>
        <a:lstStyle/>
        <a:p>
          <a:endParaRPr lang="en-US"/>
        </a:p>
      </dgm:t>
    </dgm:pt>
    <dgm:pt modelId="{455E6F1E-FB94-D645-A194-48BD91D71687}" type="pres">
      <dgm:prSet presAssocID="{B0E8DB35-676F-415D-BAE2-15FE03043CD6}" presName="linear" presStyleCnt="0">
        <dgm:presLayoutVars>
          <dgm:animLvl val="lvl"/>
          <dgm:resizeHandles val="exact"/>
        </dgm:presLayoutVars>
      </dgm:prSet>
      <dgm:spPr/>
    </dgm:pt>
    <dgm:pt modelId="{99AABE62-EC24-C746-8463-FEB83E227CB5}" type="pres">
      <dgm:prSet presAssocID="{97D33F31-D2B7-42E8-BBF2-6138729863DA}" presName="parentText" presStyleLbl="node1" presStyleIdx="0" presStyleCnt="4">
        <dgm:presLayoutVars>
          <dgm:chMax val="0"/>
          <dgm:bulletEnabled val="1"/>
        </dgm:presLayoutVars>
      </dgm:prSet>
      <dgm:spPr/>
    </dgm:pt>
    <dgm:pt modelId="{A7442BAA-F3EF-2246-A992-259EC981969C}" type="pres">
      <dgm:prSet presAssocID="{3C166A8C-7590-4657-9511-554F180279DD}" presName="spacer" presStyleCnt="0"/>
      <dgm:spPr/>
    </dgm:pt>
    <dgm:pt modelId="{481B8E0A-FB80-6A4A-B7D2-A95988BE263C}" type="pres">
      <dgm:prSet presAssocID="{211AC4A9-A32C-49D6-8470-BEF65FB7F37C}" presName="parentText" presStyleLbl="node1" presStyleIdx="1" presStyleCnt="4">
        <dgm:presLayoutVars>
          <dgm:chMax val="0"/>
          <dgm:bulletEnabled val="1"/>
        </dgm:presLayoutVars>
      </dgm:prSet>
      <dgm:spPr/>
    </dgm:pt>
    <dgm:pt modelId="{5958EA5E-AA07-DF4E-9122-F2066BC305C5}" type="pres">
      <dgm:prSet presAssocID="{469E6403-33EE-4ACD-9B65-CE07A1090039}" presName="spacer" presStyleCnt="0"/>
      <dgm:spPr/>
    </dgm:pt>
    <dgm:pt modelId="{573B2D06-C3AB-2648-A911-3917001E7293}" type="pres">
      <dgm:prSet presAssocID="{A2FCDDD8-2094-4499-937A-B91C361B2D5E}" presName="parentText" presStyleLbl="node1" presStyleIdx="2" presStyleCnt="4">
        <dgm:presLayoutVars>
          <dgm:chMax val="0"/>
          <dgm:bulletEnabled val="1"/>
        </dgm:presLayoutVars>
      </dgm:prSet>
      <dgm:spPr/>
    </dgm:pt>
    <dgm:pt modelId="{BE2A1B03-E363-A041-935B-B782BE495629}" type="pres">
      <dgm:prSet presAssocID="{D61D8F12-1F28-4E4A-966E-FCC7F349E4EB}" presName="spacer" presStyleCnt="0"/>
      <dgm:spPr/>
    </dgm:pt>
    <dgm:pt modelId="{1617C429-560F-E345-B69B-E8E804E138B7}" type="pres">
      <dgm:prSet presAssocID="{40F80D34-4F39-41A3-8ECD-7B186460525F}" presName="parentText" presStyleLbl="node1" presStyleIdx="3" presStyleCnt="4">
        <dgm:presLayoutVars>
          <dgm:chMax val="0"/>
          <dgm:bulletEnabled val="1"/>
        </dgm:presLayoutVars>
      </dgm:prSet>
      <dgm:spPr/>
    </dgm:pt>
  </dgm:ptLst>
  <dgm:cxnLst>
    <dgm:cxn modelId="{2F55A212-E5C3-3549-80A2-C90E1BDBF183}" type="presOf" srcId="{97D33F31-D2B7-42E8-BBF2-6138729863DA}" destId="{99AABE62-EC24-C746-8463-FEB83E227CB5}" srcOrd="0" destOrd="0" presId="urn:microsoft.com/office/officeart/2005/8/layout/vList2"/>
    <dgm:cxn modelId="{DBEB495E-4CF6-F349-BCEA-C7CE7D21404F}" type="presOf" srcId="{A2FCDDD8-2094-4499-937A-B91C361B2D5E}" destId="{573B2D06-C3AB-2648-A911-3917001E7293}" srcOrd="0" destOrd="0" presId="urn:microsoft.com/office/officeart/2005/8/layout/vList2"/>
    <dgm:cxn modelId="{B663936E-06F9-A64A-BCB4-A84A99F47D7F}" type="presOf" srcId="{40F80D34-4F39-41A3-8ECD-7B186460525F}" destId="{1617C429-560F-E345-B69B-E8E804E138B7}" srcOrd="0" destOrd="0" presId="urn:microsoft.com/office/officeart/2005/8/layout/vList2"/>
    <dgm:cxn modelId="{19D0C39D-106E-B943-A29F-EA188233D71A}" type="presOf" srcId="{211AC4A9-A32C-49D6-8470-BEF65FB7F37C}" destId="{481B8E0A-FB80-6A4A-B7D2-A95988BE263C}" srcOrd="0" destOrd="0" presId="urn:microsoft.com/office/officeart/2005/8/layout/vList2"/>
    <dgm:cxn modelId="{F01D8AAE-4926-497A-AC37-DCEC3D0017EE}" srcId="{B0E8DB35-676F-415D-BAE2-15FE03043CD6}" destId="{A2FCDDD8-2094-4499-937A-B91C361B2D5E}" srcOrd="2" destOrd="0" parTransId="{22CDAFEC-770C-4ABE-82FA-252F29A2A2A8}" sibTransId="{D61D8F12-1F28-4E4A-966E-FCC7F349E4EB}"/>
    <dgm:cxn modelId="{2A2C83B0-FE5A-DB43-A1DA-F1AA576B47AA}" type="presOf" srcId="{B0E8DB35-676F-415D-BAE2-15FE03043CD6}" destId="{455E6F1E-FB94-D645-A194-48BD91D71687}" srcOrd="0" destOrd="0" presId="urn:microsoft.com/office/officeart/2005/8/layout/vList2"/>
    <dgm:cxn modelId="{F47A02B9-53E0-4B39-9D09-2064C77E4ACE}" srcId="{B0E8DB35-676F-415D-BAE2-15FE03043CD6}" destId="{211AC4A9-A32C-49D6-8470-BEF65FB7F37C}" srcOrd="1" destOrd="0" parTransId="{1C5ACFC5-A208-422B-840A-BE65B6F290EC}" sibTransId="{469E6403-33EE-4ACD-9B65-CE07A1090039}"/>
    <dgm:cxn modelId="{7F8683D5-309F-4681-B2EB-4914DCFD6786}" srcId="{B0E8DB35-676F-415D-BAE2-15FE03043CD6}" destId="{40F80D34-4F39-41A3-8ECD-7B186460525F}" srcOrd="3" destOrd="0" parTransId="{8C81769D-AD44-42C5-AD64-7F6BDF22AAFD}" sibTransId="{ED644CDB-8A88-407E-B7C4-9A3E6D1442FC}"/>
    <dgm:cxn modelId="{F8622EFE-5E20-46C3-A0AC-D1E0CBF1C42E}" srcId="{B0E8DB35-676F-415D-BAE2-15FE03043CD6}" destId="{97D33F31-D2B7-42E8-BBF2-6138729863DA}" srcOrd="0" destOrd="0" parTransId="{1D554C21-6A57-4808-A98D-2F28A2B0010D}" sibTransId="{3C166A8C-7590-4657-9511-554F180279DD}"/>
    <dgm:cxn modelId="{E396BC77-0C94-B845-A9A0-D49CC58FC047}" type="presParOf" srcId="{455E6F1E-FB94-D645-A194-48BD91D71687}" destId="{99AABE62-EC24-C746-8463-FEB83E227CB5}" srcOrd="0" destOrd="0" presId="urn:microsoft.com/office/officeart/2005/8/layout/vList2"/>
    <dgm:cxn modelId="{314CE074-BDFE-8F45-94BF-A9BC54C76FF9}" type="presParOf" srcId="{455E6F1E-FB94-D645-A194-48BD91D71687}" destId="{A7442BAA-F3EF-2246-A992-259EC981969C}" srcOrd="1" destOrd="0" presId="urn:microsoft.com/office/officeart/2005/8/layout/vList2"/>
    <dgm:cxn modelId="{34E2DE1E-AF03-9C42-BCB6-DA4E95982FC2}" type="presParOf" srcId="{455E6F1E-FB94-D645-A194-48BD91D71687}" destId="{481B8E0A-FB80-6A4A-B7D2-A95988BE263C}" srcOrd="2" destOrd="0" presId="urn:microsoft.com/office/officeart/2005/8/layout/vList2"/>
    <dgm:cxn modelId="{B50C92CE-21D0-A648-9694-C04AE37841F9}" type="presParOf" srcId="{455E6F1E-FB94-D645-A194-48BD91D71687}" destId="{5958EA5E-AA07-DF4E-9122-F2066BC305C5}" srcOrd="3" destOrd="0" presId="urn:microsoft.com/office/officeart/2005/8/layout/vList2"/>
    <dgm:cxn modelId="{7E553042-01C8-DE4F-BF7F-43CD25870940}" type="presParOf" srcId="{455E6F1E-FB94-D645-A194-48BD91D71687}" destId="{573B2D06-C3AB-2648-A911-3917001E7293}" srcOrd="4" destOrd="0" presId="urn:microsoft.com/office/officeart/2005/8/layout/vList2"/>
    <dgm:cxn modelId="{23FE1CFE-4B09-4542-AA5A-161E12A67350}" type="presParOf" srcId="{455E6F1E-FB94-D645-A194-48BD91D71687}" destId="{BE2A1B03-E363-A041-935B-B782BE495629}" srcOrd="5" destOrd="0" presId="urn:microsoft.com/office/officeart/2005/8/layout/vList2"/>
    <dgm:cxn modelId="{CA440E03-05B6-1246-98D4-7A95D358D620}" type="presParOf" srcId="{455E6F1E-FB94-D645-A194-48BD91D71687}" destId="{1617C429-560F-E345-B69B-E8E804E138B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199C9E6-AA14-4AA2-A362-3BAAD867BFD0}"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37755633-6582-498B-A890-1AF0BF09DB15}">
      <dgm:prSet/>
      <dgm:spPr/>
      <dgm:t>
        <a:bodyPr/>
        <a:lstStyle/>
        <a:p>
          <a:r>
            <a:rPr lang="el-GR" b="1"/>
            <a:t>Μοντέλο Διεργασίας</a:t>
          </a:r>
          <a:r>
            <a:rPr lang="el-GR"/>
            <a:t>: Το μοντέλο αυτό υποστηρίζει ότι τέσσερις (4) παράγοντες είναι σημαντικοί για προσαρμογή στην εργασία. Οι παράγοντες αυτοί περιλαμβάνουν: </a:t>
          </a:r>
          <a:endParaRPr lang="en-US"/>
        </a:p>
      </dgm:t>
    </dgm:pt>
    <dgm:pt modelId="{F0F09D14-D165-4114-9EB6-94D82A7EAA0F}" type="parTrans" cxnId="{A04DB26B-00C0-4A65-9413-A967A0661497}">
      <dgm:prSet/>
      <dgm:spPr/>
      <dgm:t>
        <a:bodyPr/>
        <a:lstStyle/>
        <a:p>
          <a:endParaRPr lang="en-US"/>
        </a:p>
      </dgm:t>
    </dgm:pt>
    <dgm:pt modelId="{A4CD01D5-CD0F-4260-9C08-512A942C81B4}" type="sibTrans" cxnId="{A04DB26B-00C0-4A65-9413-A967A0661497}">
      <dgm:prSet/>
      <dgm:spPr/>
      <dgm:t>
        <a:bodyPr/>
        <a:lstStyle/>
        <a:p>
          <a:endParaRPr lang="en-US"/>
        </a:p>
      </dgm:t>
    </dgm:pt>
    <dgm:pt modelId="{41164FAE-3650-4AE2-9AC3-38DA1FE3D9C8}">
      <dgm:prSet/>
      <dgm:spPr/>
      <dgm:t>
        <a:bodyPr/>
        <a:lstStyle/>
        <a:p>
          <a:r>
            <a:rPr lang="el-GR"/>
            <a:t>α) την </a:t>
          </a:r>
          <a:r>
            <a:rPr lang="el-GR" b="1"/>
            <a:t>ευελιξία</a:t>
          </a:r>
          <a:r>
            <a:rPr lang="el-GR"/>
            <a:t>, η οποία σχετίζεται με αυτά που μπορεί να ανεχθεί ένας εργαζόμενος πριν αρχίσει να νιώθει δυσαρέσκεια,</a:t>
          </a:r>
          <a:endParaRPr lang="en-US"/>
        </a:p>
      </dgm:t>
    </dgm:pt>
    <dgm:pt modelId="{99EF7309-5145-413E-A73A-C1372E5170C7}" type="parTrans" cxnId="{BDEA7636-EDC9-43DA-9E7D-319E1402EC32}">
      <dgm:prSet/>
      <dgm:spPr/>
      <dgm:t>
        <a:bodyPr/>
        <a:lstStyle/>
        <a:p>
          <a:endParaRPr lang="en-US"/>
        </a:p>
      </dgm:t>
    </dgm:pt>
    <dgm:pt modelId="{176CF896-81EA-4C01-8388-935216D4FA67}" type="sibTrans" cxnId="{BDEA7636-EDC9-43DA-9E7D-319E1402EC32}">
      <dgm:prSet/>
      <dgm:spPr/>
      <dgm:t>
        <a:bodyPr/>
        <a:lstStyle/>
        <a:p>
          <a:endParaRPr lang="en-US"/>
        </a:p>
      </dgm:t>
    </dgm:pt>
    <dgm:pt modelId="{CBB9EED5-225A-46C5-94B0-C1DF90B13296}">
      <dgm:prSet/>
      <dgm:spPr/>
      <dgm:t>
        <a:bodyPr/>
        <a:lstStyle/>
        <a:p>
          <a:r>
            <a:rPr lang="el-GR"/>
            <a:t>β) την </a:t>
          </a:r>
          <a:r>
            <a:rPr lang="el-GR" b="1"/>
            <a:t>ενεργή προσαρμογή</a:t>
          </a:r>
          <a:r>
            <a:rPr lang="el-GR"/>
            <a:t>, που αφορά το πώς επιδρά στο περιβάλλον, δηλαδή με ποιο τρόπο προσπαθεί να αλλάξει μισθό, ωράριο και να ανταποκριθεί στις απαιτήσεις της εργασίας </a:t>
          </a:r>
          <a:endParaRPr lang="en-US"/>
        </a:p>
      </dgm:t>
    </dgm:pt>
    <dgm:pt modelId="{DFB45583-D8C5-4437-9DF9-29EE884F2061}" type="parTrans" cxnId="{6EAF4756-6046-42FF-8E4D-5E4EA5A79C43}">
      <dgm:prSet/>
      <dgm:spPr/>
      <dgm:t>
        <a:bodyPr/>
        <a:lstStyle/>
        <a:p>
          <a:endParaRPr lang="en-US"/>
        </a:p>
      </dgm:t>
    </dgm:pt>
    <dgm:pt modelId="{655F5933-0974-49F0-86E9-61A4E1FAB53A}" type="sibTrans" cxnId="{6EAF4756-6046-42FF-8E4D-5E4EA5A79C43}">
      <dgm:prSet/>
      <dgm:spPr/>
      <dgm:t>
        <a:bodyPr/>
        <a:lstStyle/>
        <a:p>
          <a:endParaRPr lang="en-US"/>
        </a:p>
      </dgm:t>
    </dgm:pt>
    <dgm:pt modelId="{218F3E51-06E6-420E-956B-8A77E3F33CEC}">
      <dgm:prSet/>
      <dgm:spPr/>
      <dgm:t>
        <a:bodyPr/>
        <a:lstStyle/>
        <a:p>
          <a:r>
            <a:rPr lang="el-GR"/>
            <a:t>γ) την </a:t>
          </a:r>
          <a:r>
            <a:rPr lang="el-GR" b="1"/>
            <a:t>αντιδραστική προσαρμογή</a:t>
          </a:r>
          <a:r>
            <a:rPr lang="el-GR"/>
            <a:t>, δηλαδή πώς προσπαθεί να αλλάξει τις ανάγκες ή τις δεξιότητες του για να αποφύγει τη δυσαρέσκεια και </a:t>
          </a:r>
          <a:endParaRPr lang="en-US"/>
        </a:p>
      </dgm:t>
    </dgm:pt>
    <dgm:pt modelId="{1ECEA43B-FE01-4D5B-A99E-077C868AB320}" type="parTrans" cxnId="{D21E2851-0113-4C6E-9916-A308835E7B27}">
      <dgm:prSet/>
      <dgm:spPr/>
      <dgm:t>
        <a:bodyPr/>
        <a:lstStyle/>
        <a:p>
          <a:endParaRPr lang="en-US"/>
        </a:p>
      </dgm:t>
    </dgm:pt>
    <dgm:pt modelId="{8CA4E04A-ADCD-46FE-9B39-F48AEB194C65}" type="sibTrans" cxnId="{D21E2851-0113-4C6E-9916-A308835E7B27}">
      <dgm:prSet/>
      <dgm:spPr/>
      <dgm:t>
        <a:bodyPr/>
        <a:lstStyle/>
        <a:p>
          <a:endParaRPr lang="en-US"/>
        </a:p>
      </dgm:t>
    </dgm:pt>
    <dgm:pt modelId="{664E6433-D7DE-494C-A82B-EC265A1928AC}">
      <dgm:prSet/>
      <dgm:spPr/>
      <dgm:t>
        <a:bodyPr/>
        <a:lstStyle/>
        <a:p>
          <a:r>
            <a:rPr lang="el-GR"/>
            <a:t>δ) την </a:t>
          </a:r>
          <a:r>
            <a:rPr lang="el-GR" b="1"/>
            <a:t>επιμονή</a:t>
          </a:r>
          <a:r>
            <a:rPr lang="el-GR"/>
            <a:t>, δηλαδή πόσο χρόνο το άτομο είναι έτοιμο να διαθέσει σε ένα περιβάλλον μετά από τις προσπάθειες για προσαρμογή </a:t>
          </a:r>
          <a:endParaRPr lang="en-US"/>
        </a:p>
      </dgm:t>
    </dgm:pt>
    <dgm:pt modelId="{E0A1A1CB-8CAB-48B5-B442-6905ADC186AC}" type="parTrans" cxnId="{3FE7FF3C-491E-4012-A4B1-78309180F026}">
      <dgm:prSet/>
      <dgm:spPr/>
      <dgm:t>
        <a:bodyPr/>
        <a:lstStyle/>
        <a:p>
          <a:endParaRPr lang="en-US"/>
        </a:p>
      </dgm:t>
    </dgm:pt>
    <dgm:pt modelId="{C5E69C95-BB62-4E69-A607-9765366B6349}" type="sibTrans" cxnId="{3FE7FF3C-491E-4012-A4B1-78309180F026}">
      <dgm:prSet/>
      <dgm:spPr/>
      <dgm:t>
        <a:bodyPr/>
        <a:lstStyle/>
        <a:p>
          <a:endParaRPr lang="en-US"/>
        </a:p>
      </dgm:t>
    </dgm:pt>
    <dgm:pt modelId="{EEC221B6-A38D-664F-8364-FFD0B63AC9EC}" type="pres">
      <dgm:prSet presAssocID="{6199C9E6-AA14-4AA2-A362-3BAAD867BFD0}" presName="vert0" presStyleCnt="0">
        <dgm:presLayoutVars>
          <dgm:dir/>
          <dgm:animOne val="branch"/>
          <dgm:animLvl val="lvl"/>
        </dgm:presLayoutVars>
      </dgm:prSet>
      <dgm:spPr/>
    </dgm:pt>
    <dgm:pt modelId="{4B87E606-4192-144F-9001-56C8F91F5AA3}" type="pres">
      <dgm:prSet presAssocID="{37755633-6582-498B-A890-1AF0BF09DB15}" presName="thickLine" presStyleLbl="alignNode1" presStyleIdx="0" presStyleCnt="5"/>
      <dgm:spPr/>
    </dgm:pt>
    <dgm:pt modelId="{28C6736C-8A8A-4943-966E-17AC21260E95}" type="pres">
      <dgm:prSet presAssocID="{37755633-6582-498B-A890-1AF0BF09DB15}" presName="horz1" presStyleCnt="0"/>
      <dgm:spPr/>
    </dgm:pt>
    <dgm:pt modelId="{057F4F1D-1B40-4C4E-9FE9-1E3E487C925F}" type="pres">
      <dgm:prSet presAssocID="{37755633-6582-498B-A890-1AF0BF09DB15}" presName="tx1" presStyleLbl="revTx" presStyleIdx="0" presStyleCnt="5"/>
      <dgm:spPr/>
    </dgm:pt>
    <dgm:pt modelId="{010F7D19-1E2F-C14A-99DE-926D3D145468}" type="pres">
      <dgm:prSet presAssocID="{37755633-6582-498B-A890-1AF0BF09DB15}" presName="vert1" presStyleCnt="0"/>
      <dgm:spPr/>
    </dgm:pt>
    <dgm:pt modelId="{59BE484F-8673-334E-901C-5861288144D5}" type="pres">
      <dgm:prSet presAssocID="{41164FAE-3650-4AE2-9AC3-38DA1FE3D9C8}" presName="thickLine" presStyleLbl="alignNode1" presStyleIdx="1" presStyleCnt="5"/>
      <dgm:spPr/>
    </dgm:pt>
    <dgm:pt modelId="{7A57ECBA-3E7B-3542-B177-D34748FEABAC}" type="pres">
      <dgm:prSet presAssocID="{41164FAE-3650-4AE2-9AC3-38DA1FE3D9C8}" presName="horz1" presStyleCnt="0"/>
      <dgm:spPr/>
    </dgm:pt>
    <dgm:pt modelId="{F6DE4AC6-088A-8C46-83FD-31495BBFF1B8}" type="pres">
      <dgm:prSet presAssocID="{41164FAE-3650-4AE2-9AC3-38DA1FE3D9C8}" presName="tx1" presStyleLbl="revTx" presStyleIdx="1" presStyleCnt="5"/>
      <dgm:spPr/>
    </dgm:pt>
    <dgm:pt modelId="{A43E4D4C-EDD9-7340-9B9B-3923E2891BA7}" type="pres">
      <dgm:prSet presAssocID="{41164FAE-3650-4AE2-9AC3-38DA1FE3D9C8}" presName="vert1" presStyleCnt="0"/>
      <dgm:spPr/>
    </dgm:pt>
    <dgm:pt modelId="{68F3D31C-746F-8F4E-A151-AFFC1AE62C8F}" type="pres">
      <dgm:prSet presAssocID="{CBB9EED5-225A-46C5-94B0-C1DF90B13296}" presName="thickLine" presStyleLbl="alignNode1" presStyleIdx="2" presStyleCnt="5"/>
      <dgm:spPr/>
    </dgm:pt>
    <dgm:pt modelId="{1B64CF7E-8609-0142-8CAE-D9C01F1ED0C3}" type="pres">
      <dgm:prSet presAssocID="{CBB9EED5-225A-46C5-94B0-C1DF90B13296}" presName="horz1" presStyleCnt="0"/>
      <dgm:spPr/>
    </dgm:pt>
    <dgm:pt modelId="{994B3C1B-3C15-4B4A-AA91-E095188C0948}" type="pres">
      <dgm:prSet presAssocID="{CBB9EED5-225A-46C5-94B0-C1DF90B13296}" presName="tx1" presStyleLbl="revTx" presStyleIdx="2" presStyleCnt="5"/>
      <dgm:spPr/>
    </dgm:pt>
    <dgm:pt modelId="{5ED95383-906B-B742-AFCF-CB026CA17A6D}" type="pres">
      <dgm:prSet presAssocID="{CBB9EED5-225A-46C5-94B0-C1DF90B13296}" presName="vert1" presStyleCnt="0"/>
      <dgm:spPr/>
    </dgm:pt>
    <dgm:pt modelId="{4FD5D998-9ED5-E142-B050-B21A7A0ADBB2}" type="pres">
      <dgm:prSet presAssocID="{218F3E51-06E6-420E-956B-8A77E3F33CEC}" presName="thickLine" presStyleLbl="alignNode1" presStyleIdx="3" presStyleCnt="5"/>
      <dgm:spPr/>
    </dgm:pt>
    <dgm:pt modelId="{49A1B4B9-25FB-2C4B-A03E-084EF94A041F}" type="pres">
      <dgm:prSet presAssocID="{218F3E51-06E6-420E-956B-8A77E3F33CEC}" presName="horz1" presStyleCnt="0"/>
      <dgm:spPr/>
    </dgm:pt>
    <dgm:pt modelId="{C6F1F1FF-CBBC-F54F-AD54-1D911514AB9C}" type="pres">
      <dgm:prSet presAssocID="{218F3E51-06E6-420E-956B-8A77E3F33CEC}" presName="tx1" presStyleLbl="revTx" presStyleIdx="3" presStyleCnt="5"/>
      <dgm:spPr/>
    </dgm:pt>
    <dgm:pt modelId="{B82CB8F0-75F9-8B48-8840-26A65A8F6C77}" type="pres">
      <dgm:prSet presAssocID="{218F3E51-06E6-420E-956B-8A77E3F33CEC}" presName="vert1" presStyleCnt="0"/>
      <dgm:spPr/>
    </dgm:pt>
    <dgm:pt modelId="{76A6CB9B-B904-5E49-A379-3916F22D6A43}" type="pres">
      <dgm:prSet presAssocID="{664E6433-D7DE-494C-A82B-EC265A1928AC}" presName="thickLine" presStyleLbl="alignNode1" presStyleIdx="4" presStyleCnt="5"/>
      <dgm:spPr/>
    </dgm:pt>
    <dgm:pt modelId="{9A495C19-1E39-4341-A0A5-AEA852E57808}" type="pres">
      <dgm:prSet presAssocID="{664E6433-D7DE-494C-A82B-EC265A1928AC}" presName="horz1" presStyleCnt="0"/>
      <dgm:spPr/>
    </dgm:pt>
    <dgm:pt modelId="{19D8E4F7-D99A-9A44-B5AF-7F6EA6DEC70F}" type="pres">
      <dgm:prSet presAssocID="{664E6433-D7DE-494C-A82B-EC265A1928AC}" presName="tx1" presStyleLbl="revTx" presStyleIdx="4" presStyleCnt="5"/>
      <dgm:spPr/>
    </dgm:pt>
    <dgm:pt modelId="{FCACA1D6-5F11-8C40-85FC-E24CF8E4F8D1}" type="pres">
      <dgm:prSet presAssocID="{664E6433-D7DE-494C-A82B-EC265A1928AC}" presName="vert1" presStyleCnt="0"/>
      <dgm:spPr/>
    </dgm:pt>
  </dgm:ptLst>
  <dgm:cxnLst>
    <dgm:cxn modelId="{5DB30001-3FCA-D34F-838F-6A307CFECF8B}" type="presOf" srcId="{6199C9E6-AA14-4AA2-A362-3BAAD867BFD0}" destId="{EEC221B6-A38D-664F-8364-FFD0B63AC9EC}" srcOrd="0" destOrd="0" presId="urn:microsoft.com/office/officeart/2008/layout/LinedList"/>
    <dgm:cxn modelId="{032E1A26-4888-1A45-8D0A-527D658DFBFA}" type="presOf" srcId="{41164FAE-3650-4AE2-9AC3-38DA1FE3D9C8}" destId="{F6DE4AC6-088A-8C46-83FD-31495BBFF1B8}" srcOrd="0" destOrd="0" presId="urn:microsoft.com/office/officeart/2008/layout/LinedList"/>
    <dgm:cxn modelId="{BDEA7636-EDC9-43DA-9E7D-319E1402EC32}" srcId="{6199C9E6-AA14-4AA2-A362-3BAAD867BFD0}" destId="{41164FAE-3650-4AE2-9AC3-38DA1FE3D9C8}" srcOrd="1" destOrd="0" parTransId="{99EF7309-5145-413E-A73A-C1372E5170C7}" sibTransId="{176CF896-81EA-4C01-8388-935216D4FA67}"/>
    <dgm:cxn modelId="{3FE7FF3C-491E-4012-A4B1-78309180F026}" srcId="{6199C9E6-AA14-4AA2-A362-3BAAD867BFD0}" destId="{664E6433-D7DE-494C-A82B-EC265A1928AC}" srcOrd="4" destOrd="0" parTransId="{E0A1A1CB-8CAB-48B5-B442-6905ADC186AC}" sibTransId="{C5E69C95-BB62-4E69-A607-9765366B6349}"/>
    <dgm:cxn modelId="{FE60DF45-5636-234F-A0CF-482E358E10E1}" type="presOf" srcId="{218F3E51-06E6-420E-956B-8A77E3F33CEC}" destId="{C6F1F1FF-CBBC-F54F-AD54-1D911514AB9C}" srcOrd="0" destOrd="0" presId="urn:microsoft.com/office/officeart/2008/layout/LinedList"/>
    <dgm:cxn modelId="{D21E2851-0113-4C6E-9916-A308835E7B27}" srcId="{6199C9E6-AA14-4AA2-A362-3BAAD867BFD0}" destId="{218F3E51-06E6-420E-956B-8A77E3F33CEC}" srcOrd="3" destOrd="0" parTransId="{1ECEA43B-FE01-4D5B-A99E-077C868AB320}" sibTransId="{8CA4E04A-ADCD-46FE-9B39-F48AEB194C65}"/>
    <dgm:cxn modelId="{6EAF4756-6046-42FF-8E4D-5E4EA5A79C43}" srcId="{6199C9E6-AA14-4AA2-A362-3BAAD867BFD0}" destId="{CBB9EED5-225A-46C5-94B0-C1DF90B13296}" srcOrd="2" destOrd="0" parTransId="{DFB45583-D8C5-4437-9DF9-29EE884F2061}" sibTransId="{655F5933-0974-49F0-86E9-61A4E1FAB53A}"/>
    <dgm:cxn modelId="{1F0B7165-669B-FB4E-AEAB-E8A3787B3494}" type="presOf" srcId="{CBB9EED5-225A-46C5-94B0-C1DF90B13296}" destId="{994B3C1B-3C15-4B4A-AA91-E095188C0948}" srcOrd="0" destOrd="0" presId="urn:microsoft.com/office/officeart/2008/layout/LinedList"/>
    <dgm:cxn modelId="{A04DB26B-00C0-4A65-9413-A967A0661497}" srcId="{6199C9E6-AA14-4AA2-A362-3BAAD867BFD0}" destId="{37755633-6582-498B-A890-1AF0BF09DB15}" srcOrd="0" destOrd="0" parTransId="{F0F09D14-D165-4114-9EB6-94D82A7EAA0F}" sibTransId="{A4CD01D5-CD0F-4260-9C08-512A942C81B4}"/>
    <dgm:cxn modelId="{6A1A38B4-EE07-C54D-81AC-28A483566B29}" type="presOf" srcId="{37755633-6582-498B-A890-1AF0BF09DB15}" destId="{057F4F1D-1B40-4C4E-9FE9-1E3E487C925F}" srcOrd="0" destOrd="0" presId="urn:microsoft.com/office/officeart/2008/layout/LinedList"/>
    <dgm:cxn modelId="{F1EAF2F5-35A2-C245-AA9D-39749577C9CF}" type="presOf" srcId="{664E6433-D7DE-494C-A82B-EC265A1928AC}" destId="{19D8E4F7-D99A-9A44-B5AF-7F6EA6DEC70F}" srcOrd="0" destOrd="0" presId="urn:microsoft.com/office/officeart/2008/layout/LinedList"/>
    <dgm:cxn modelId="{A5A5C39C-26CB-F44A-A2DE-97DC99422873}" type="presParOf" srcId="{EEC221B6-A38D-664F-8364-FFD0B63AC9EC}" destId="{4B87E606-4192-144F-9001-56C8F91F5AA3}" srcOrd="0" destOrd="0" presId="urn:microsoft.com/office/officeart/2008/layout/LinedList"/>
    <dgm:cxn modelId="{ED022498-7057-C349-BEA4-8DF4338CC161}" type="presParOf" srcId="{EEC221B6-A38D-664F-8364-FFD0B63AC9EC}" destId="{28C6736C-8A8A-4943-966E-17AC21260E95}" srcOrd="1" destOrd="0" presId="urn:microsoft.com/office/officeart/2008/layout/LinedList"/>
    <dgm:cxn modelId="{E7F1C1A6-E90D-9843-A99D-903FBE5665A3}" type="presParOf" srcId="{28C6736C-8A8A-4943-966E-17AC21260E95}" destId="{057F4F1D-1B40-4C4E-9FE9-1E3E487C925F}" srcOrd="0" destOrd="0" presId="urn:microsoft.com/office/officeart/2008/layout/LinedList"/>
    <dgm:cxn modelId="{9887CB13-9EA6-1948-93BC-DD0DA79258C8}" type="presParOf" srcId="{28C6736C-8A8A-4943-966E-17AC21260E95}" destId="{010F7D19-1E2F-C14A-99DE-926D3D145468}" srcOrd="1" destOrd="0" presId="urn:microsoft.com/office/officeart/2008/layout/LinedList"/>
    <dgm:cxn modelId="{334DB937-047B-C74C-A756-6D7A9E638593}" type="presParOf" srcId="{EEC221B6-A38D-664F-8364-FFD0B63AC9EC}" destId="{59BE484F-8673-334E-901C-5861288144D5}" srcOrd="2" destOrd="0" presId="urn:microsoft.com/office/officeart/2008/layout/LinedList"/>
    <dgm:cxn modelId="{1AC214DC-FAFB-6F45-A4FD-013B85A9528C}" type="presParOf" srcId="{EEC221B6-A38D-664F-8364-FFD0B63AC9EC}" destId="{7A57ECBA-3E7B-3542-B177-D34748FEABAC}" srcOrd="3" destOrd="0" presId="urn:microsoft.com/office/officeart/2008/layout/LinedList"/>
    <dgm:cxn modelId="{F762227E-A062-C541-8B27-DA6B5A251F6E}" type="presParOf" srcId="{7A57ECBA-3E7B-3542-B177-D34748FEABAC}" destId="{F6DE4AC6-088A-8C46-83FD-31495BBFF1B8}" srcOrd="0" destOrd="0" presId="urn:microsoft.com/office/officeart/2008/layout/LinedList"/>
    <dgm:cxn modelId="{EE24FF73-AED9-0C47-97A7-AFE9AE96B9CB}" type="presParOf" srcId="{7A57ECBA-3E7B-3542-B177-D34748FEABAC}" destId="{A43E4D4C-EDD9-7340-9B9B-3923E2891BA7}" srcOrd="1" destOrd="0" presId="urn:microsoft.com/office/officeart/2008/layout/LinedList"/>
    <dgm:cxn modelId="{668DA4FA-D890-0841-8E23-E175573842E9}" type="presParOf" srcId="{EEC221B6-A38D-664F-8364-FFD0B63AC9EC}" destId="{68F3D31C-746F-8F4E-A151-AFFC1AE62C8F}" srcOrd="4" destOrd="0" presId="urn:microsoft.com/office/officeart/2008/layout/LinedList"/>
    <dgm:cxn modelId="{6D659FD1-6AFF-264D-B9C7-9EE072B1FB3B}" type="presParOf" srcId="{EEC221B6-A38D-664F-8364-FFD0B63AC9EC}" destId="{1B64CF7E-8609-0142-8CAE-D9C01F1ED0C3}" srcOrd="5" destOrd="0" presId="urn:microsoft.com/office/officeart/2008/layout/LinedList"/>
    <dgm:cxn modelId="{26EC6129-7C54-4E46-80EB-06BA183D1A2A}" type="presParOf" srcId="{1B64CF7E-8609-0142-8CAE-D9C01F1ED0C3}" destId="{994B3C1B-3C15-4B4A-AA91-E095188C0948}" srcOrd="0" destOrd="0" presId="urn:microsoft.com/office/officeart/2008/layout/LinedList"/>
    <dgm:cxn modelId="{353B8768-858C-0C42-86D8-067F429F0226}" type="presParOf" srcId="{1B64CF7E-8609-0142-8CAE-D9C01F1ED0C3}" destId="{5ED95383-906B-B742-AFCF-CB026CA17A6D}" srcOrd="1" destOrd="0" presId="urn:microsoft.com/office/officeart/2008/layout/LinedList"/>
    <dgm:cxn modelId="{9BD4FE09-FBD1-3449-8F13-B91758FDCAC5}" type="presParOf" srcId="{EEC221B6-A38D-664F-8364-FFD0B63AC9EC}" destId="{4FD5D998-9ED5-E142-B050-B21A7A0ADBB2}" srcOrd="6" destOrd="0" presId="urn:microsoft.com/office/officeart/2008/layout/LinedList"/>
    <dgm:cxn modelId="{A8A14836-D199-DE46-8FAE-00E57B7DAAF3}" type="presParOf" srcId="{EEC221B6-A38D-664F-8364-FFD0B63AC9EC}" destId="{49A1B4B9-25FB-2C4B-A03E-084EF94A041F}" srcOrd="7" destOrd="0" presId="urn:microsoft.com/office/officeart/2008/layout/LinedList"/>
    <dgm:cxn modelId="{191DEA87-A67B-944C-BE0F-AF588114BDD7}" type="presParOf" srcId="{49A1B4B9-25FB-2C4B-A03E-084EF94A041F}" destId="{C6F1F1FF-CBBC-F54F-AD54-1D911514AB9C}" srcOrd="0" destOrd="0" presId="urn:microsoft.com/office/officeart/2008/layout/LinedList"/>
    <dgm:cxn modelId="{6D55EB60-2FDC-3947-B169-00CC8D0D41D1}" type="presParOf" srcId="{49A1B4B9-25FB-2C4B-A03E-084EF94A041F}" destId="{B82CB8F0-75F9-8B48-8840-26A65A8F6C77}" srcOrd="1" destOrd="0" presId="urn:microsoft.com/office/officeart/2008/layout/LinedList"/>
    <dgm:cxn modelId="{166DD213-E7FD-1549-B3A2-4859938880F5}" type="presParOf" srcId="{EEC221B6-A38D-664F-8364-FFD0B63AC9EC}" destId="{76A6CB9B-B904-5E49-A379-3916F22D6A43}" srcOrd="8" destOrd="0" presId="urn:microsoft.com/office/officeart/2008/layout/LinedList"/>
    <dgm:cxn modelId="{70F2C67E-9772-6D42-A6E2-D2BA772B6801}" type="presParOf" srcId="{EEC221B6-A38D-664F-8364-FFD0B63AC9EC}" destId="{9A495C19-1E39-4341-A0A5-AEA852E57808}" srcOrd="9" destOrd="0" presId="urn:microsoft.com/office/officeart/2008/layout/LinedList"/>
    <dgm:cxn modelId="{7AF74D7D-C741-1744-B34F-DC10FE2AB1CB}" type="presParOf" srcId="{9A495C19-1E39-4341-A0A5-AEA852E57808}" destId="{19D8E4F7-D99A-9A44-B5AF-7F6EA6DEC70F}" srcOrd="0" destOrd="0" presId="urn:microsoft.com/office/officeart/2008/layout/LinedList"/>
    <dgm:cxn modelId="{09C53D29-0B29-3044-8F7C-31ACBFE1C354}" type="presParOf" srcId="{9A495C19-1E39-4341-A0A5-AEA852E57808}" destId="{FCACA1D6-5F11-8C40-85FC-E24CF8E4F8D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EBCA17D-40A3-43CE-A01A-B7839249E131}"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EB283785-2C5A-4D38-9BB4-FF83ACAE3475}">
      <dgm:prSet/>
      <dgm:spPr/>
      <dgm:t>
        <a:bodyPr/>
        <a:lstStyle/>
        <a:p>
          <a:r>
            <a:rPr lang="el-GR"/>
            <a:t>Που είναι όμως οι ρίζες των πεποιθήσεων μας για το πόσο αποτελεσματικοί είμαστε; Οι ρίζες των πεποιθήσεων μας βρίσκονται:</a:t>
          </a:r>
          <a:endParaRPr lang="en-US"/>
        </a:p>
      </dgm:t>
    </dgm:pt>
    <dgm:pt modelId="{33E8C889-76E4-4ACC-8BA4-E0FABD958377}" type="parTrans" cxnId="{9DA641E1-A8CE-4784-BBA9-3A32D4513883}">
      <dgm:prSet/>
      <dgm:spPr/>
      <dgm:t>
        <a:bodyPr/>
        <a:lstStyle/>
        <a:p>
          <a:endParaRPr lang="en-US"/>
        </a:p>
      </dgm:t>
    </dgm:pt>
    <dgm:pt modelId="{5DB00FDE-C0D0-48DE-927A-F35997AB3AE4}" type="sibTrans" cxnId="{9DA641E1-A8CE-4784-BBA9-3A32D4513883}">
      <dgm:prSet/>
      <dgm:spPr/>
      <dgm:t>
        <a:bodyPr/>
        <a:lstStyle/>
        <a:p>
          <a:endParaRPr lang="en-US"/>
        </a:p>
      </dgm:t>
    </dgm:pt>
    <dgm:pt modelId="{43E82633-16AA-4A75-8EF4-C1E1DE8597F4}">
      <dgm:prSet/>
      <dgm:spPr/>
      <dgm:t>
        <a:bodyPr/>
        <a:lstStyle/>
        <a:p>
          <a:r>
            <a:rPr lang="el-GR"/>
            <a:t>σε όσα έχουμε καταφέρει στο παρελθόν (π.χ. η επιτυχία μας στα μαθηματικά ενισχύει την αίσθηση αυτό-αποτελεσματικότητας, ενώ η αποτυχία μας την αποδυναμώνει). </a:t>
          </a:r>
          <a:endParaRPr lang="en-US"/>
        </a:p>
      </dgm:t>
    </dgm:pt>
    <dgm:pt modelId="{F1EE3DCE-08A4-437A-B430-717A45CEB8CC}" type="parTrans" cxnId="{C486612B-5E0E-46B4-AEA0-61784DC3934D}">
      <dgm:prSet/>
      <dgm:spPr/>
      <dgm:t>
        <a:bodyPr/>
        <a:lstStyle/>
        <a:p>
          <a:endParaRPr lang="en-US"/>
        </a:p>
      </dgm:t>
    </dgm:pt>
    <dgm:pt modelId="{ED8D280E-0DDD-42E8-8079-834A4A32DE8D}" type="sibTrans" cxnId="{C486612B-5E0E-46B4-AEA0-61784DC3934D}">
      <dgm:prSet/>
      <dgm:spPr/>
      <dgm:t>
        <a:bodyPr/>
        <a:lstStyle/>
        <a:p>
          <a:endParaRPr lang="en-US"/>
        </a:p>
      </dgm:t>
    </dgm:pt>
    <dgm:pt modelId="{B35BC7A4-9B62-4DD1-890A-B6038B72A270}">
      <dgm:prSet/>
      <dgm:spPr/>
      <dgm:t>
        <a:bodyPr/>
        <a:lstStyle/>
        <a:p>
          <a:r>
            <a:rPr lang="el-GR"/>
            <a:t>στις πεποιθήσεις μας για τις προσωπικές μας ικανότητες σε μία συγκεκριμένη συμπεριφορά (π.χ. μπορώ να το κάνω;) </a:t>
          </a:r>
          <a:endParaRPr lang="en-US"/>
        </a:p>
      </dgm:t>
    </dgm:pt>
    <dgm:pt modelId="{3C25171C-1B49-4162-83FC-BE09B2446556}" type="parTrans" cxnId="{40C909AE-F907-4A3D-83CC-7C08713E454E}">
      <dgm:prSet/>
      <dgm:spPr/>
      <dgm:t>
        <a:bodyPr/>
        <a:lstStyle/>
        <a:p>
          <a:endParaRPr lang="en-US"/>
        </a:p>
      </dgm:t>
    </dgm:pt>
    <dgm:pt modelId="{10D533F5-D704-4FA7-8E60-850935C87554}" type="sibTrans" cxnId="{40C909AE-F907-4A3D-83CC-7C08713E454E}">
      <dgm:prSet/>
      <dgm:spPr/>
      <dgm:t>
        <a:bodyPr/>
        <a:lstStyle/>
        <a:p>
          <a:endParaRPr lang="en-US"/>
        </a:p>
      </dgm:t>
    </dgm:pt>
    <dgm:pt modelId="{0C6C54BF-14FE-4C16-B2E0-636836A8CAEF}">
      <dgm:prSet/>
      <dgm:spPr/>
      <dgm:t>
        <a:bodyPr/>
        <a:lstStyle/>
        <a:p>
          <a:r>
            <a:rPr lang="el-GR"/>
            <a:t>στις επιπτώσεις που φανταζόμαστε ότι μπορεί να έχουν οι πράξεις μας (π.χ. εάν το κάνω, τι θα συμβεί;) </a:t>
          </a:r>
          <a:endParaRPr lang="en-US"/>
        </a:p>
      </dgm:t>
    </dgm:pt>
    <dgm:pt modelId="{AC973BF6-9819-424A-88F4-50EFBB55916A}" type="parTrans" cxnId="{33ED9E78-5DAE-4320-BDFC-59FCDD31DDDE}">
      <dgm:prSet/>
      <dgm:spPr/>
      <dgm:t>
        <a:bodyPr/>
        <a:lstStyle/>
        <a:p>
          <a:endParaRPr lang="en-US"/>
        </a:p>
      </dgm:t>
    </dgm:pt>
    <dgm:pt modelId="{ED00A823-3147-471F-BB29-7C98F907B6E6}" type="sibTrans" cxnId="{33ED9E78-5DAE-4320-BDFC-59FCDD31DDDE}">
      <dgm:prSet/>
      <dgm:spPr/>
      <dgm:t>
        <a:bodyPr/>
        <a:lstStyle/>
        <a:p>
          <a:endParaRPr lang="en-US"/>
        </a:p>
      </dgm:t>
    </dgm:pt>
    <dgm:pt modelId="{23289359-1995-44F7-ACC9-6904CEF1070B}">
      <dgm:prSet/>
      <dgm:spPr/>
      <dgm:t>
        <a:bodyPr/>
        <a:lstStyle/>
        <a:p>
          <a:r>
            <a:rPr lang="el-GR"/>
            <a:t>στην άποψη που έχουν οι άλλοι για εμάς</a:t>
          </a:r>
          <a:endParaRPr lang="en-US"/>
        </a:p>
      </dgm:t>
    </dgm:pt>
    <dgm:pt modelId="{C5DE58F3-F8D9-4E7D-ADDD-A71FEFA84BF8}" type="parTrans" cxnId="{9C845437-22F0-455B-A14D-EC522C07ED1D}">
      <dgm:prSet/>
      <dgm:spPr/>
      <dgm:t>
        <a:bodyPr/>
        <a:lstStyle/>
        <a:p>
          <a:endParaRPr lang="en-US"/>
        </a:p>
      </dgm:t>
    </dgm:pt>
    <dgm:pt modelId="{F453129A-DB1A-4A28-9359-40849B39A17B}" type="sibTrans" cxnId="{9C845437-22F0-455B-A14D-EC522C07ED1D}">
      <dgm:prSet/>
      <dgm:spPr/>
      <dgm:t>
        <a:bodyPr/>
        <a:lstStyle/>
        <a:p>
          <a:endParaRPr lang="en-US"/>
        </a:p>
      </dgm:t>
    </dgm:pt>
    <dgm:pt modelId="{9B4404F9-BD3F-E641-9062-05E99B5CABDC}" type="pres">
      <dgm:prSet presAssocID="{7EBCA17D-40A3-43CE-A01A-B7839249E131}" presName="vert0" presStyleCnt="0">
        <dgm:presLayoutVars>
          <dgm:dir/>
          <dgm:animOne val="branch"/>
          <dgm:animLvl val="lvl"/>
        </dgm:presLayoutVars>
      </dgm:prSet>
      <dgm:spPr/>
    </dgm:pt>
    <dgm:pt modelId="{39F27A56-5BF4-FA41-AAA7-E22D9BB4E12B}" type="pres">
      <dgm:prSet presAssocID="{EB283785-2C5A-4D38-9BB4-FF83ACAE3475}" presName="thickLine" presStyleLbl="alignNode1" presStyleIdx="0" presStyleCnt="5"/>
      <dgm:spPr/>
    </dgm:pt>
    <dgm:pt modelId="{277A8E36-1298-154A-95AF-CD1CD9F10D92}" type="pres">
      <dgm:prSet presAssocID="{EB283785-2C5A-4D38-9BB4-FF83ACAE3475}" presName="horz1" presStyleCnt="0"/>
      <dgm:spPr/>
    </dgm:pt>
    <dgm:pt modelId="{F882B60C-BC74-AE45-A8BC-BCCDD4A66A42}" type="pres">
      <dgm:prSet presAssocID="{EB283785-2C5A-4D38-9BB4-FF83ACAE3475}" presName="tx1" presStyleLbl="revTx" presStyleIdx="0" presStyleCnt="5"/>
      <dgm:spPr/>
    </dgm:pt>
    <dgm:pt modelId="{9496168B-2EA6-4345-BC7E-02CE531FE885}" type="pres">
      <dgm:prSet presAssocID="{EB283785-2C5A-4D38-9BB4-FF83ACAE3475}" presName="vert1" presStyleCnt="0"/>
      <dgm:spPr/>
    </dgm:pt>
    <dgm:pt modelId="{521FC563-F70D-334E-B507-5592C7582C73}" type="pres">
      <dgm:prSet presAssocID="{43E82633-16AA-4A75-8EF4-C1E1DE8597F4}" presName="thickLine" presStyleLbl="alignNode1" presStyleIdx="1" presStyleCnt="5"/>
      <dgm:spPr/>
    </dgm:pt>
    <dgm:pt modelId="{BC1EF853-D506-5041-A5EC-C8CC1A15EC82}" type="pres">
      <dgm:prSet presAssocID="{43E82633-16AA-4A75-8EF4-C1E1DE8597F4}" presName="horz1" presStyleCnt="0"/>
      <dgm:spPr/>
    </dgm:pt>
    <dgm:pt modelId="{4FB9778E-BDC0-FA41-B762-0B9BDF242538}" type="pres">
      <dgm:prSet presAssocID="{43E82633-16AA-4A75-8EF4-C1E1DE8597F4}" presName="tx1" presStyleLbl="revTx" presStyleIdx="1" presStyleCnt="5"/>
      <dgm:spPr/>
    </dgm:pt>
    <dgm:pt modelId="{D92A4A62-04B6-674A-941F-E4F0CC9DA99E}" type="pres">
      <dgm:prSet presAssocID="{43E82633-16AA-4A75-8EF4-C1E1DE8597F4}" presName="vert1" presStyleCnt="0"/>
      <dgm:spPr/>
    </dgm:pt>
    <dgm:pt modelId="{66CA52B2-4817-044A-A752-AB9B761B26B3}" type="pres">
      <dgm:prSet presAssocID="{B35BC7A4-9B62-4DD1-890A-B6038B72A270}" presName="thickLine" presStyleLbl="alignNode1" presStyleIdx="2" presStyleCnt="5"/>
      <dgm:spPr/>
    </dgm:pt>
    <dgm:pt modelId="{4F18997F-BDE5-5B4C-AB88-B47C44DCBB20}" type="pres">
      <dgm:prSet presAssocID="{B35BC7A4-9B62-4DD1-890A-B6038B72A270}" presName="horz1" presStyleCnt="0"/>
      <dgm:spPr/>
    </dgm:pt>
    <dgm:pt modelId="{1F1BEDA9-248E-A14C-B2A0-183024546AAB}" type="pres">
      <dgm:prSet presAssocID="{B35BC7A4-9B62-4DD1-890A-B6038B72A270}" presName="tx1" presStyleLbl="revTx" presStyleIdx="2" presStyleCnt="5"/>
      <dgm:spPr/>
    </dgm:pt>
    <dgm:pt modelId="{C86FB327-B177-134F-98C8-585C796BCD29}" type="pres">
      <dgm:prSet presAssocID="{B35BC7A4-9B62-4DD1-890A-B6038B72A270}" presName="vert1" presStyleCnt="0"/>
      <dgm:spPr/>
    </dgm:pt>
    <dgm:pt modelId="{7EFCD463-AF73-F741-9441-02871ED5018C}" type="pres">
      <dgm:prSet presAssocID="{0C6C54BF-14FE-4C16-B2E0-636836A8CAEF}" presName="thickLine" presStyleLbl="alignNode1" presStyleIdx="3" presStyleCnt="5"/>
      <dgm:spPr/>
    </dgm:pt>
    <dgm:pt modelId="{180D409F-5DBC-FB4F-911A-BD033327853E}" type="pres">
      <dgm:prSet presAssocID="{0C6C54BF-14FE-4C16-B2E0-636836A8CAEF}" presName="horz1" presStyleCnt="0"/>
      <dgm:spPr/>
    </dgm:pt>
    <dgm:pt modelId="{095791B7-B3F4-9C42-8A44-5CCADAE61E17}" type="pres">
      <dgm:prSet presAssocID="{0C6C54BF-14FE-4C16-B2E0-636836A8CAEF}" presName="tx1" presStyleLbl="revTx" presStyleIdx="3" presStyleCnt="5"/>
      <dgm:spPr/>
    </dgm:pt>
    <dgm:pt modelId="{31F3A4F1-6451-0144-81D1-243C3C774643}" type="pres">
      <dgm:prSet presAssocID="{0C6C54BF-14FE-4C16-B2E0-636836A8CAEF}" presName="vert1" presStyleCnt="0"/>
      <dgm:spPr/>
    </dgm:pt>
    <dgm:pt modelId="{5F76C363-CF58-FA4F-8CFC-19F0D2E9BBC6}" type="pres">
      <dgm:prSet presAssocID="{23289359-1995-44F7-ACC9-6904CEF1070B}" presName="thickLine" presStyleLbl="alignNode1" presStyleIdx="4" presStyleCnt="5"/>
      <dgm:spPr/>
    </dgm:pt>
    <dgm:pt modelId="{6042A820-17DF-3B49-812E-6E949E084C61}" type="pres">
      <dgm:prSet presAssocID="{23289359-1995-44F7-ACC9-6904CEF1070B}" presName="horz1" presStyleCnt="0"/>
      <dgm:spPr/>
    </dgm:pt>
    <dgm:pt modelId="{437DDD31-3D3F-1448-AC30-17F1B6716611}" type="pres">
      <dgm:prSet presAssocID="{23289359-1995-44F7-ACC9-6904CEF1070B}" presName="tx1" presStyleLbl="revTx" presStyleIdx="4" presStyleCnt="5"/>
      <dgm:spPr/>
    </dgm:pt>
    <dgm:pt modelId="{6AAAA3F6-FE22-1B40-9DF9-A401B62D92A0}" type="pres">
      <dgm:prSet presAssocID="{23289359-1995-44F7-ACC9-6904CEF1070B}" presName="vert1" presStyleCnt="0"/>
      <dgm:spPr/>
    </dgm:pt>
  </dgm:ptLst>
  <dgm:cxnLst>
    <dgm:cxn modelId="{9C3C8407-EF92-D549-B4C0-78FF1B194A63}" type="presOf" srcId="{B35BC7A4-9B62-4DD1-890A-B6038B72A270}" destId="{1F1BEDA9-248E-A14C-B2A0-183024546AAB}" srcOrd="0" destOrd="0" presId="urn:microsoft.com/office/officeart/2008/layout/LinedList"/>
    <dgm:cxn modelId="{3F4A600B-0299-9C49-A259-9DAE4CFD900A}" type="presOf" srcId="{0C6C54BF-14FE-4C16-B2E0-636836A8CAEF}" destId="{095791B7-B3F4-9C42-8A44-5CCADAE61E17}" srcOrd="0" destOrd="0" presId="urn:microsoft.com/office/officeart/2008/layout/LinedList"/>
    <dgm:cxn modelId="{C486612B-5E0E-46B4-AEA0-61784DC3934D}" srcId="{7EBCA17D-40A3-43CE-A01A-B7839249E131}" destId="{43E82633-16AA-4A75-8EF4-C1E1DE8597F4}" srcOrd="1" destOrd="0" parTransId="{F1EE3DCE-08A4-437A-B430-717A45CEB8CC}" sibTransId="{ED8D280E-0DDD-42E8-8079-834A4A32DE8D}"/>
    <dgm:cxn modelId="{9C845437-22F0-455B-A14D-EC522C07ED1D}" srcId="{7EBCA17D-40A3-43CE-A01A-B7839249E131}" destId="{23289359-1995-44F7-ACC9-6904CEF1070B}" srcOrd="4" destOrd="0" parTransId="{C5DE58F3-F8D9-4E7D-ADDD-A71FEFA84BF8}" sibTransId="{F453129A-DB1A-4A28-9359-40849B39A17B}"/>
    <dgm:cxn modelId="{33ED9E78-5DAE-4320-BDFC-59FCDD31DDDE}" srcId="{7EBCA17D-40A3-43CE-A01A-B7839249E131}" destId="{0C6C54BF-14FE-4C16-B2E0-636836A8CAEF}" srcOrd="3" destOrd="0" parTransId="{AC973BF6-9819-424A-88F4-50EFBB55916A}" sibTransId="{ED00A823-3147-471F-BB29-7C98F907B6E6}"/>
    <dgm:cxn modelId="{4C20EA80-EA3D-CE4D-BBB3-B91046BCF7A3}" type="presOf" srcId="{43E82633-16AA-4A75-8EF4-C1E1DE8597F4}" destId="{4FB9778E-BDC0-FA41-B762-0B9BDF242538}" srcOrd="0" destOrd="0" presId="urn:microsoft.com/office/officeart/2008/layout/LinedList"/>
    <dgm:cxn modelId="{F8B9F890-ABE8-D944-A31F-4431DF007FE4}" type="presOf" srcId="{7EBCA17D-40A3-43CE-A01A-B7839249E131}" destId="{9B4404F9-BD3F-E641-9062-05E99B5CABDC}" srcOrd="0" destOrd="0" presId="urn:microsoft.com/office/officeart/2008/layout/LinedList"/>
    <dgm:cxn modelId="{08956D91-95DF-524A-A634-4158F52A35F5}" type="presOf" srcId="{23289359-1995-44F7-ACC9-6904CEF1070B}" destId="{437DDD31-3D3F-1448-AC30-17F1B6716611}" srcOrd="0" destOrd="0" presId="urn:microsoft.com/office/officeart/2008/layout/LinedList"/>
    <dgm:cxn modelId="{40C909AE-F907-4A3D-83CC-7C08713E454E}" srcId="{7EBCA17D-40A3-43CE-A01A-B7839249E131}" destId="{B35BC7A4-9B62-4DD1-890A-B6038B72A270}" srcOrd="2" destOrd="0" parTransId="{3C25171C-1B49-4162-83FC-BE09B2446556}" sibTransId="{10D533F5-D704-4FA7-8E60-850935C87554}"/>
    <dgm:cxn modelId="{9DA641E1-A8CE-4784-BBA9-3A32D4513883}" srcId="{7EBCA17D-40A3-43CE-A01A-B7839249E131}" destId="{EB283785-2C5A-4D38-9BB4-FF83ACAE3475}" srcOrd="0" destOrd="0" parTransId="{33E8C889-76E4-4ACC-8BA4-E0FABD958377}" sibTransId="{5DB00FDE-C0D0-48DE-927A-F35997AB3AE4}"/>
    <dgm:cxn modelId="{10A295F5-4F21-6147-801A-4D2465796EC3}" type="presOf" srcId="{EB283785-2C5A-4D38-9BB4-FF83ACAE3475}" destId="{F882B60C-BC74-AE45-A8BC-BCCDD4A66A42}" srcOrd="0" destOrd="0" presId="urn:microsoft.com/office/officeart/2008/layout/LinedList"/>
    <dgm:cxn modelId="{CABE9706-74B6-D846-8B92-0242A0526FC1}" type="presParOf" srcId="{9B4404F9-BD3F-E641-9062-05E99B5CABDC}" destId="{39F27A56-5BF4-FA41-AAA7-E22D9BB4E12B}" srcOrd="0" destOrd="0" presId="urn:microsoft.com/office/officeart/2008/layout/LinedList"/>
    <dgm:cxn modelId="{E035E89F-5308-8D42-9DC0-9ED679CA6741}" type="presParOf" srcId="{9B4404F9-BD3F-E641-9062-05E99B5CABDC}" destId="{277A8E36-1298-154A-95AF-CD1CD9F10D92}" srcOrd="1" destOrd="0" presId="urn:microsoft.com/office/officeart/2008/layout/LinedList"/>
    <dgm:cxn modelId="{A4EF6101-182B-9E46-A6F7-D76163346156}" type="presParOf" srcId="{277A8E36-1298-154A-95AF-CD1CD9F10D92}" destId="{F882B60C-BC74-AE45-A8BC-BCCDD4A66A42}" srcOrd="0" destOrd="0" presId="urn:microsoft.com/office/officeart/2008/layout/LinedList"/>
    <dgm:cxn modelId="{BAEF6911-8F58-5C4E-A446-D6B5A8A61C6C}" type="presParOf" srcId="{277A8E36-1298-154A-95AF-CD1CD9F10D92}" destId="{9496168B-2EA6-4345-BC7E-02CE531FE885}" srcOrd="1" destOrd="0" presId="urn:microsoft.com/office/officeart/2008/layout/LinedList"/>
    <dgm:cxn modelId="{200D90F1-3F80-514F-B8DE-852D8B9B8637}" type="presParOf" srcId="{9B4404F9-BD3F-E641-9062-05E99B5CABDC}" destId="{521FC563-F70D-334E-B507-5592C7582C73}" srcOrd="2" destOrd="0" presId="urn:microsoft.com/office/officeart/2008/layout/LinedList"/>
    <dgm:cxn modelId="{6067806C-98F6-3541-A0FC-E8B36557AB5D}" type="presParOf" srcId="{9B4404F9-BD3F-E641-9062-05E99B5CABDC}" destId="{BC1EF853-D506-5041-A5EC-C8CC1A15EC82}" srcOrd="3" destOrd="0" presId="urn:microsoft.com/office/officeart/2008/layout/LinedList"/>
    <dgm:cxn modelId="{81A94671-E434-FF41-BE35-B754DB87C179}" type="presParOf" srcId="{BC1EF853-D506-5041-A5EC-C8CC1A15EC82}" destId="{4FB9778E-BDC0-FA41-B762-0B9BDF242538}" srcOrd="0" destOrd="0" presId="urn:microsoft.com/office/officeart/2008/layout/LinedList"/>
    <dgm:cxn modelId="{6B40F497-9A8C-C74B-819A-D218D4EDF52A}" type="presParOf" srcId="{BC1EF853-D506-5041-A5EC-C8CC1A15EC82}" destId="{D92A4A62-04B6-674A-941F-E4F0CC9DA99E}" srcOrd="1" destOrd="0" presId="urn:microsoft.com/office/officeart/2008/layout/LinedList"/>
    <dgm:cxn modelId="{47B9F3DD-C8E5-9446-AF06-4055C796791A}" type="presParOf" srcId="{9B4404F9-BD3F-E641-9062-05E99B5CABDC}" destId="{66CA52B2-4817-044A-A752-AB9B761B26B3}" srcOrd="4" destOrd="0" presId="urn:microsoft.com/office/officeart/2008/layout/LinedList"/>
    <dgm:cxn modelId="{1EFAE1A4-2F02-B74A-9687-26E09EB77729}" type="presParOf" srcId="{9B4404F9-BD3F-E641-9062-05E99B5CABDC}" destId="{4F18997F-BDE5-5B4C-AB88-B47C44DCBB20}" srcOrd="5" destOrd="0" presId="urn:microsoft.com/office/officeart/2008/layout/LinedList"/>
    <dgm:cxn modelId="{EEC76E48-3BDC-0E42-8469-22E77F6F0AD4}" type="presParOf" srcId="{4F18997F-BDE5-5B4C-AB88-B47C44DCBB20}" destId="{1F1BEDA9-248E-A14C-B2A0-183024546AAB}" srcOrd="0" destOrd="0" presId="urn:microsoft.com/office/officeart/2008/layout/LinedList"/>
    <dgm:cxn modelId="{B6D351B1-9A71-144E-B2BF-8BC7E221A0ED}" type="presParOf" srcId="{4F18997F-BDE5-5B4C-AB88-B47C44DCBB20}" destId="{C86FB327-B177-134F-98C8-585C796BCD29}" srcOrd="1" destOrd="0" presId="urn:microsoft.com/office/officeart/2008/layout/LinedList"/>
    <dgm:cxn modelId="{94EF8720-6A5A-2547-BF74-783F5EE31EC2}" type="presParOf" srcId="{9B4404F9-BD3F-E641-9062-05E99B5CABDC}" destId="{7EFCD463-AF73-F741-9441-02871ED5018C}" srcOrd="6" destOrd="0" presId="urn:microsoft.com/office/officeart/2008/layout/LinedList"/>
    <dgm:cxn modelId="{323ABA30-FCF8-E649-8C44-68045F578260}" type="presParOf" srcId="{9B4404F9-BD3F-E641-9062-05E99B5CABDC}" destId="{180D409F-5DBC-FB4F-911A-BD033327853E}" srcOrd="7" destOrd="0" presId="urn:microsoft.com/office/officeart/2008/layout/LinedList"/>
    <dgm:cxn modelId="{1C90E90B-8F6F-7544-AEC2-B5B85EA8B43C}" type="presParOf" srcId="{180D409F-5DBC-FB4F-911A-BD033327853E}" destId="{095791B7-B3F4-9C42-8A44-5CCADAE61E17}" srcOrd="0" destOrd="0" presId="urn:microsoft.com/office/officeart/2008/layout/LinedList"/>
    <dgm:cxn modelId="{56A01F7E-5170-C84D-A12A-FDF613145D82}" type="presParOf" srcId="{180D409F-5DBC-FB4F-911A-BD033327853E}" destId="{31F3A4F1-6451-0144-81D1-243C3C774643}" srcOrd="1" destOrd="0" presId="urn:microsoft.com/office/officeart/2008/layout/LinedList"/>
    <dgm:cxn modelId="{F513C670-F5E7-8C4C-B2F7-1AF005C83A42}" type="presParOf" srcId="{9B4404F9-BD3F-E641-9062-05E99B5CABDC}" destId="{5F76C363-CF58-FA4F-8CFC-19F0D2E9BBC6}" srcOrd="8" destOrd="0" presId="urn:microsoft.com/office/officeart/2008/layout/LinedList"/>
    <dgm:cxn modelId="{83ED3803-6A84-184A-8068-038843A43EF8}" type="presParOf" srcId="{9B4404F9-BD3F-E641-9062-05E99B5CABDC}" destId="{6042A820-17DF-3B49-812E-6E949E084C61}" srcOrd="9" destOrd="0" presId="urn:microsoft.com/office/officeart/2008/layout/LinedList"/>
    <dgm:cxn modelId="{29C3B013-42FD-3F4B-92E1-F8F5AEDDA8D7}" type="presParOf" srcId="{6042A820-17DF-3B49-812E-6E949E084C61}" destId="{437DDD31-3D3F-1448-AC30-17F1B6716611}" srcOrd="0" destOrd="0" presId="urn:microsoft.com/office/officeart/2008/layout/LinedList"/>
    <dgm:cxn modelId="{9C5E1B52-03F2-4840-B5CB-E4B8E1EB4528}" type="presParOf" srcId="{6042A820-17DF-3B49-812E-6E949E084C61}" destId="{6AAAA3F6-FE22-1B40-9DF9-A401B62D92A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95A2DF-B344-40B2-9A7E-79307FD0FFE3}"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02B4D7A-77E3-404D-AFEB-211E223E824D}">
      <dgm:prSet/>
      <dgm:spPr/>
      <dgm:t>
        <a:bodyPr/>
        <a:lstStyle/>
        <a:p>
          <a:r>
            <a:rPr lang="el-GR"/>
            <a:t>(1) ποια είναι τα </a:t>
          </a:r>
          <a:r>
            <a:rPr lang="el-GR" b="1"/>
            <a:t>προσωπικά μας χαρακτηριστικά</a:t>
          </a:r>
          <a:r>
            <a:rPr lang="el-GR"/>
            <a:t> (π.χ. ικανότητες, ενδιαφέροντα) (Σε τι είμαι καλός/η;) </a:t>
          </a:r>
          <a:endParaRPr lang="en-US"/>
        </a:p>
      </dgm:t>
    </dgm:pt>
    <dgm:pt modelId="{352845EE-3FAC-44E2-AEF3-345059C8E6CD}" type="parTrans" cxnId="{87EF6062-0472-48F4-9469-B8F3FE7D398C}">
      <dgm:prSet/>
      <dgm:spPr/>
      <dgm:t>
        <a:bodyPr/>
        <a:lstStyle/>
        <a:p>
          <a:endParaRPr lang="en-US"/>
        </a:p>
      </dgm:t>
    </dgm:pt>
    <dgm:pt modelId="{50C229F7-0369-48F2-AC3F-0EF8854D1EC9}" type="sibTrans" cxnId="{87EF6062-0472-48F4-9469-B8F3FE7D398C}">
      <dgm:prSet/>
      <dgm:spPr/>
      <dgm:t>
        <a:bodyPr/>
        <a:lstStyle/>
        <a:p>
          <a:endParaRPr lang="en-US"/>
        </a:p>
      </dgm:t>
    </dgm:pt>
    <dgm:pt modelId="{838012F6-9D7F-4BF9-B9BA-1040A99FFEAB}">
      <dgm:prSet/>
      <dgm:spPr/>
      <dgm:t>
        <a:bodyPr/>
        <a:lstStyle/>
        <a:p>
          <a:r>
            <a:rPr lang="el-GR"/>
            <a:t>(2) ποιες είναι οι </a:t>
          </a:r>
          <a:r>
            <a:rPr lang="el-GR" b="1"/>
            <a:t>απαιτήσεις</a:t>
          </a:r>
          <a:r>
            <a:rPr lang="el-GR"/>
            <a:t> και οι </a:t>
          </a:r>
          <a:r>
            <a:rPr lang="el-GR" b="1"/>
            <a:t>συνθήκες εργασίας </a:t>
          </a:r>
          <a:r>
            <a:rPr lang="el-GR"/>
            <a:t>για </a:t>
          </a:r>
          <a:r>
            <a:rPr lang="el-GR" b="1"/>
            <a:t>διαφορετικά επαγγέλματα</a:t>
          </a:r>
          <a:r>
            <a:rPr lang="el-GR"/>
            <a:t> (τι ξέρω για κάθε επάγγελμα;) και </a:t>
          </a:r>
          <a:endParaRPr lang="en-US"/>
        </a:p>
      </dgm:t>
    </dgm:pt>
    <dgm:pt modelId="{2FF54BF5-FD17-4E73-8E0B-CA5227DA2C57}" type="parTrans" cxnId="{F30C78C2-33D7-4F15-AD55-D5529E9831A3}">
      <dgm:prSet/>
      <dgm:spPr/>
      <dgm:t>
        <a:bodyPr/>
        <a:lstStyle/>
        <a:p>
          <a:endParaRPr lang="en-US"/>
        </a:p>
      </dgm:t>
    </dgm:pt>
    <dgm:pt modelId="{60BC46FB-FAC2-44DC-BDAB-B966FF7AF8BA}" type="sibTrans" cxnId="{F30C78C2-33D7-4F15-AD55-D5529E9831A3}">
      <dgm:prSet/>
      <dgm:spPr/>
      <dgm:t>
        <a:bodyPr/>
        <a:lstStyle/>
        <a:p>
          <a:endParaRPr lang="en-US"/>
        </a:p>
      </dgm:t>
    </dgm:pt>
    <dgm:pt modelId="{8162E6B1-12E7-432F-BFA0-A6E49AD8321C}">
      <dgm:prSet/>
      <dgm:spPr/>
      <dgm:t>
        <a:bodyPr/>
        <a:lstStyle/>
        <a:p>
          <a:r>
            <a:rPr lang="el-GR"/>
            <a:t>(3) να προσπαθήσουμε να </a:t>
          </a:r>
          <a:r>
            <a:rPr lang="el-GR" b="1"/>
            <a:t>συνδυάσουμε και</a:t>
          </a:r>
          <a:r>
            <a:rPr lang="el-GR"/>
            <a:t> τα δύο.</a:t>
          </a:r>
          <a:endParaRPr lang="en-US"/>
        </a:p>
      </dgm:t>
    </dgm:pt>
    <dgm:pt modelId="{830218B3-7E7F-4DE9-9164-4115C79CD7EB}" type="parTrans" cxnId="{F2D74800-FC72-49DE-A391-DC3E5315B99C}">
      <dgm:prSet/>
      <dgm:spPr/>
      <dgm:t>
        <a:bodyPr/>
        <a:lstStyle/>
        <a:p>
          <a:endParaRPr lang="en-US"/>
        </a:p>
      </dgm:t>
    </dgm:pt>
    <dgm:pt modelId="{3880A186-54B5-4282-AED5-C1561EA1AD06}" type="sibTrans" cxnId="{F2D74800-FC72-49DE-A391-DC3E5315B99C}">
      <dgm:prSet/>
      <dgm:spPr/>
      <dgm:t>
        <a:bodyPr/>
        <a:lstStyle/>
        <a:p>
          <a:endParaRPr lang="en-US"/>
        </a:p>
      </dgm:t>
    </dgm:pt>
    <dgm:pt modelId="{1E4CFBFB-E91C-FF4C-9CC3-7C43D30C8440}" type="pres">
      <dgm:prSet presAssocID="{D195A2DF-B344-40B2-9A7E-79307FD0FFE3}" presName="linear" presStyleCnt="0">
        <dgm:presLayoutVars>
          <dgm:animLvl val="lvl"/>
          <dgm:resizeHandles val="exact"/>
        </dgm:presLayoutVars>
      </dgm:prSet>
      <dgm:spPr/>
    </dgm:pt>
    <dgm:pt modelId="{C2F8DC8F-89C9-BC41-AF7F-ECE718D6560E}" type="pres">
      <dgm:prSet presAssocID="{402B4D7A-77E3-404D-AFEB-211E223E824D}" presName="parentText" presStyleLbl="node1" presStyleIdx="0" presStyleCnt="3">
        <dgm:presLayoutVars>
          <dgm:chMax val="0"/>
          <dgm:bulletEnabled val="1"/>
        </dgm:presLayoutVars>
      </dgm:prSet>
      <dgm:spPr/>
    </dgm:pt>
    <dgm:pt modelId="{54C1A649-E15C-BC46-B693-4EF4263747C7}" type="pres">
      <dgm:prSet presAssocID="{50C229F7-0369-48F2-AC3F-0EF8854D1EC9}" presName="spacer" presStyleCnt="0"/>
      <dgm:spPr/>
    </dgm:pt>
    <dgm:pt modelId="{F74DA41A-144F-5F44-A62C-A8EC99C91B76}" type="pres">
      <dgm:prSet presAssocID="{838012F6-9D7F-4BF9-B9BA-1040A99FFEAB}" presName="parentText" presStyleLbl="node1" presStyleIdx="1" presStyleCnt="3">
        <dgm:presLayoutVars>
          <dgm:chMax val="0"/>
          <dgm:bulletEnabled val="1"/>
        </dgm:presLayoutVars>
      </dgm:prSet>
      <dgm:spPr/>
    </dgm:pt>
    <dgm:pt modelId="{9B71906F-55D1-6540-9432-A8D9217E8400}" type="pres">
      <dgm:prSet presAssocID="{60BC46FB-FAC2-44DC-BDAB-B966FF7AF8BA}" presName="spacer" presStyleCnt="0"/>
      <dgm:spPr/>
    </dgm:pt>
    <dgm:pt modelId="{FCEDB06F-CE6B-A24E-841C-DAFD05B7EBDA}" type="pres">
      <dgm:prSet presAssocID="{8162E6B1-12E7-432F-BFA0-A6E49AD8321C}" presName="parentText" presStyleLbl="node1" presStyleIdx="2" presStyleCnt="3">
        <dgm:presLayoutVars>
          <dgm:chMax val="0"/>
          <dgm:bulletEnabled val="1"/>
        </dgm:presLayoutVars>
      </dgm:prSet>
      <dgm:spPr/>
    </dgm:pt>
  </dgm:ptLst>
  <dgm:cxnLst>
    <dgm:cxn modelId="{F2D74800-FC72-49DE-A391-DC3E5315B99C}" srcId="{D195A2DF-B344-40B2-9A7E-79307FD0FFE3}" destId="{8162E6B1-12E7-432F-BFA0-A6E49AD8321C}" srcOrd="2" destOrd="0" parTransId="{830218B3-7E7F-4DE9-9164-4115C79CD7EB}" sibTransId="{3880A186-54B5-4282-AED5-C1561EA1AD06}"/>
    <dgm:cxn modelId="{87EF6062-0472-48F4-9469-B8F3FE7D398C}" srcId="{D195A2DF-B344-40B2-9A7E-79307FD0FFE3}" destId="{402B4D7A-77E3-404D-AFEB-211E223E824D}" srcOrd="0" destOrd="0" parTransId="{352845EE-3FAC-44E2-AEF3-345059C8E6CD}" sibTransId="{50C229F7-0369-48F2-AC3F-0EF8854D1EC9}"/>
    <dgm:cxn modelId="{C0F8D0B4-5711-7F4D-B265-9BDFF8451481}" type="presOf" srcId="{D195A2DF-B344-40B2-9A7E-79307FD0FFE3}" destId="{1E4CFBFB-E91C-FF4C-9CC3-7C43D30C8440}" srcOrd="0" destOrd="0" presId="urn:microsoft.com/office/officeart/2005/8/layout/vList2"/>
    <dgm:cxn modelId="{F30C78C2-33D7-4F15-AD55-D5529E9831A3}" srcId="{D195A2DF-B344-40B2-9A7E-79307FD0FFE3}" destId="{838012F6-9D7F-4BF9-B9BA-1040A99FFEAB}" srcOrd="1" destOrd="0" parTransId="{2FF54BF5-FD17-4E73-8E0B-CA5227DA2C57}" sibTransId="{60BC46FB-FAC2-44DC-BDAB-B966FF7AF8BA}"/>
    <dgm:cxn modelId="{AA085ED5-2177-DD46-B3AD-4752312D966F}" type="presOf" srcId="{8162E6B1-12E7-432F-BFA0-A6E49AD8321C}" destId="{FCEDB06F-CE6B-A24E-841C-DAFD05B7EBDA}" srcOrd="0" destOrd="0" presId="urn:microsoft.com/office/officeart/2005/8/layout/vList2"/>
    <dgm:cxn modelId="{3284B3EC-FB88-7C4C-97F0-A3D34ADF1C0C}" type="presOf" srcId="{402B4D7A-77E3-404D-AFEB-211E223E824D}" destId="{C2F8DC8F-89C9-BC41-AF7F-ECE718D6560E}" srcOrd="0" destOrd="0" presId="urn:microsoft.com/office/officeart/2005/8/layout/vList2"/>
    <dgm:cxn modelId="{A610B6EE-AE53-B44D-8880-A2994B044DCB}" type="presOf" srcId="{838012F6-9D7F-4BF9-B9BA-1040A99FFEAB}" destId="{F74DA41A-144F-5F44-A62C-A8EC99C91B76}" srcOrd="0" destOrd="0" presId="urn:microsoft.com/office/officeart/2005/8/layout/vList2"/>
    <dgm:cxn modelId="{1F44FBD0-8E22-D840-BD83-B7E99A160EA2}" type="presParOf" srcId="{1E4CFBFB-E91C-FF4C-9CC3-7C43D30C8440}" destId="{C2F8DC8F-89C9-BC41-AF7F-ECE718D6560E}" srcOrd="0" destOrd="0" presId="urn:microsoft.com/office/officeart/2005/8/layout/vList2"/>
    <dgm:cxn modelId="{26D74787-AD48-A54A-81FB-6849CBFC0C60}" type="presParOf" srcId="{1E4CFBFB-E91C-FF4C-9CC3-7C43D30C8440}" destId="{54C1A649-E15C-BC46-B693-4EF4263747C7}" srcOrd="1" destOrd="0" presId="urn:microsoft.com/office/officeart/2005/8/layout/vList2"/>
    <dgm:cxn modelId="{E77D5DE7-A8FD-1B4C-9453-37699FB082B9}" type="presParOf" srcId="{1E4CFBFB-E91C-FF4C-9CC3-7C43D30C8440}" destId="{F74DA41A-144F-5F44-A62C-A8EC99C91B76}" srcOrd="2" destOrd="0" presId="urn:microsoft.com/office/officeart/2005/8/layout/vList2"/>
    <dgm:cxn modelId="{90917C2D-8619-4742-ABCE-599CB62DAE14}" type="presParOf" srcId="{1E4CFBFB-E91C-FF4C-9CC3-7C43D30C8440}" destId="{9B71906F-55D1-6540-9432-A8D9217E8400}" srcOrd="3" destOrd="0" presId="urn:microsoft.com/office/officeart/2005/8/layout/vList2"/>
    <dgm:cxn modelId="{592610C3-F0B0-694A-930E-D35DBC192E05}" type="presParOf" srcId="{1E4CFBFB-E91C-FF4C-9CC3-7C43D30C8440}" destId="{FCEDB06F-CE6B-A24E-841C-DAFD05B7EBD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C0823B-DD0E-4539-A6B4-B2D2A638BB9E}" type="doc">
      <dgm:prSet loTypeId="urn:microsoft.com/office/officeart/2008/layout/LinedList" loCatId="list" qsTypeId="urn:microsoft.com/office/officeart/2005/8/quickstyle/simple4" qsCatId="simple" csTypeId="urn:microsoft.com/office/officeart/2005/8/colors/colorful2" csCatId="colorful"/>
      <dgm:spPr/>
      <dgm:t>
        <a:bodyPr/>
        <a:lstStyle/>
        <a:p>
          <a:endParaRPr lang="en-US"/>
        </a:p>
      </dgm:t>
    </dgm:pt>
    <dgm:pt modelId="{C4621F26-9D72-4D18-A76D-CA457F518F02}">
      <dgm:prSet/>
      <dgm:spPr/>
      <dgm:t>
        <a:bodyPr/>
        <a:lstStyle/>
        <a:p>
          <a:r>
            <a:rPr lang="el-GR" b="1"/>
            <a:t>ποιος κάνει τι και που</a:t>
          </a:r>
          <a:r>
            <a:rPr lang="el-GR"/>
            <a:t>, </a:t>
          </a:r>
          <a:endParaRPr lang="en-US"/>
        </a:p>
      </dgm:t>
    </dgm:pt>
    <dgm:pt modelId="{3C1361F2-75E8-4252-AA10-FC020E19D7E5}" type="parTrans" cxnId="{F7397B4C-06DE-4392-A7C0-3E2E6B13053A}">
      <dgm:prSet/>
      <dgm:spPr/>
      <dgm:t>
        <a:bodyPr/>
        <a:lstStyle/>
        <a:p>
          <a:endParaRPr lang="en-US"/>
        </a:p>
      </dgm:t>
    </dgm:pt>
    <dgm:pt modelId="{8ACA0EC4-EEAF-4A9C-915B-717C85024DB0}" type="sibTrans" cxnId="{F7397B4C-06DE-4392-A7C0-3E2E6B13053A}">
      <dgm:prSet/>
      <dgm:spPr/>
      <dgm:t>
        <a:bodyPr/>
        <a:lstStyle/>
        <a:p>
          <a:endParaRPr lang="en-US"/>
        </a:p>
      </dgm:t>
    </dgm:pt>
    <dgm:pt modelId="{8C20D5A8-097C-43D9-BF0C-C7243B9DE28D}">
      <dgm:prSet/>
      <dgm:spPr/>
      <dgm:t>
        <a:bodyPr/>
        <a:lstStyle/>
        <a:p>
          <a:r>
            <a:rPr lang="el-GR"/>
            <a:t>για </a:t>
          </a:r>
          <a:r>
            <a:rPr lang="el-GR" b="1"/>
            <a:t>πόσο διάστημα</a:t>
          </a:r>
          <a:r>
            <a:rPr lang="el-GR"/>
            <a:t> και </a:t>
          </a:r>
          <a:endParaRPr lang="en-US"/>
        </a:p>
      </dgm:t>
    </dgm:pt>
    <dgm:pt modelId="{347B6F44-BCD4-45F0-B22C-98C2A7DCDA1E}" type="parTrans" cxnId="{818972F3-3D9B-4C0D-829E-E9CA7D32BCD8}">
      <dgm:prSet/>
      <dgm:spPr/>
      <dgm:t>
        <a:bodyPr/>
        <a:lstStyle/>
        <a:p>
          <a:endParaRPr lang="en-US"/>
        </a:p>
      </dgm:t>
    </dgm:pt>
    <dgm:pt modelId="{E2B9A5B4-A0AD-440D-9CA0-C662AF1A728E}" type="sibTrans" cxnId="{818972F3-3D9B-4C0D-829E-E9CA7D32BCD8}">
      <dgm:prSet/>
      <dgm:spPr/>
      <dgm:t>
        <a:bodyPr/>
        <a:lstStyle/>
        <a:p>
          <a:endParaRPr lang="en-US"/>
        </a:p>
      </dgm:t>
    </dgm:pt>
    <dgm:pt modelId="{F40D7B24-1BB6-4400-9185-D1636454F615}">
      <dgm:prSet/>
      <dgm:spPr/>
      <dgm:t>
        <a:bodyPr/>
        <a:lstStyle/>
        <a:p>
          <a:r>
            <a:rPr lang="el-GR"/>
            <a:t>με </a:t>
          </a:r>
          <a:r>
            <a:rPr lang="el-GR" b="1"/>
            <a:t>ποια αμοιβή»</a:t>
          </a:r>
          <a:r>
            <a:rPr lang="el-GR"/>
            <a:t> (Lent &amp; Sheu, 2010, σελ. 692). </a:t>
          </a:r>
          <a:endParaRPr lang="en-US"/>
        </a:p>
      </dgm:t>
    </dgm:pt>
    <dgm:pt modelId="{FAFC4EA6-4004-42A9-B351-EBDF392F64A2}" type="parTrans" cxnId="{021E6D6B-6BFA-4B17-8355-D05720BE65D5}">
      <dgm:prSet/>
      <dgm:spPr/>
      <dgm:t>
        <a:bodyPr/>
        <a:lstStyle/>
        <a:p>
          <a:endParaRPr lang="en-US"/>
        </a:p>
      </dgm:t>
    </dgm:pt>
    <dgm:pt modelId="{252191E4-EF01-4FCD-80FC-A797A9AC24B6}" type="sibTrans" cxnId="{021E6D6B-6BFA-4B17-8355-D05720BE65D5}">
      <dgm:prSet/>
      <dgm:spPr/>
      <dgm:t>
        <a:bodyPr/>
        <a:lstStyle/>
        <a:p>
          <a:endParaRPr lang="en-US"/>
        </a:p>
      </dgm:t>
    </dgm:pt>
    <dgm:pt modelId="{DA6E92D5-4B50-419D-9CEC-12ACEB74D1F5}">
      <dgm:prSet/>
      <dgm:spPr/>
      <dgm:t>
        <a:bodyPr/>
        <a:lstStyle/>
        <a:p>
          <a:r>
            <a:rPr lang="el-GR"/>
            <a:t>Η σχέση επομένως ανάμεσα στον εργαζόμενο και στο περιβάλλον εξαρτάται από διάφορους παράγοντες. Ορισμένοι αφορούν το εργασιακό περιβάλλον και άλλοι το ίδιο το άτομο. </a:t>
          </a:r>
          <a:endParaRPr lang="en-US"/>
        </a:p>
      </dgm:t>
    </dgm:pt>
    <dgm:pt modelId="{02F5AD77-4476-492A-A53F-A656E1E14BBD}" type="parTrans" cxnId="{2DE40189-B75A-490A-B769-BCF520D9194C}">
      <dgm:prSet/>
      <dgm:spPr/>
      <dgm:t>
        <a:bodyPr/>
        <a:lstStyle/>
        <a:p>
          <a:endParaRPr lang="en-US"/>
        </a:p>
      </dgm:t>
    </dgm:pt>
    <dgm:pt modelId="{C6BC9725-4FD9-4912-B711-015A0F4D5D27}" type="sibTrans" cxnId="{2DE40189-B75A-490A-B769-BCF520D9194C}">
      <dgm:prSet/>
      <dgm:spPr/>
      <dgm:t>
        <a:bodyPr/>
        <a:lstStyle/>
        <a:p>
          <a:endParaRPr lang="en-US"/>
        </a:p>
      </dgm:t>
    </dgm:pt>
    <dgm:pt modelId="{6051B881-CEFE-4E43-BB7E-3FA77AD25B95}" type="pres">
      <dgm:prSet presAssocID="{25C0823B-DD0E-4539-A6B4-B2D2A638BB9E}" presName="vert0" presStyleCnt="0">
        <dgm:presLayoutVars>
          <dgm:dir/>
          <dgm:animOne val="branch"/>
          <dgm:animLvl val="lvl"/>
        </dgm:presLayoutVars>
      </dgm:prSet>
      <dgm:spPr/>
    </dgm:pt>
    <dgm:pt modelId="{E2D85781-E0E8-3542-B604-0672451130AC}" type="pres">
      <dgm:prSet presAssocID="{C4621F26-9D72-4D18-A76D-CA457F518F02}" presName="thickLine" presStyleLbl="alignNode1" presStyleIdx="0" presStyleCnt="4"/>
      <dgm:spPr/>
    </dgm:pt>
    <dgm:pt modelId="{E6313299-B6C8-A344-9E11-1E6021A18CE9}" type="pres">
      <dgm:prSet presAssocID="{C4621F26-9D72-4D18-A76D-CA457F518F02}" presName="horz1" presStyleCnt="0"/>
      <dgm:spPr/>
    </dgm:pt>
    <dgm:pt modelId="{C4C6BA13-AFF0-B64C-BBBD-E141FF2A17F1}" type="pres">
      <dgm:prSet presAssocID="{C4621F26-9D72-4D18-A76D-CA457F518F02}" presName="tx1" presStyleLbl="revTx" presStyleIdx="0" presStyleCnt="4"/>
      <dgm:spPr/>
    </dgm:pt>
    <dgm:pt modelId="{DFA36406-F86C-D74C-9E90-D1916BD897C2}" type="pres">
      <dgm:prSet presAssocID="{C4621F26-9D72-4D18-A76D-CA457F518F02}" presName="vert1" presStyleCnt="0"/>
      <dgm:spPr/>
    </dgm:pt>
    <dgm:pt modelId="{EBEC4494-A407-BE42-9FF3-1B7E1155708C}" type="pres">
      <dgm:prSet presAssocID="{8C20D5A8-097C-43D9-BF0C-C7243B9DE28D}" presName="thickLine" presStyleLbl="alignNode1" presStyleIdx="1" presStyleCnt="4"/>
      <dgm:spPr/>
    </dgm:pt>
    <dgm:pt modelId="{1FB4B808-9102-414C-BD8E-CAFAFB7539CE}" type="pres">
      <dgm:prSet presAssocID="{8C20D5A8-097C-43D9-BF0C-C7243B9DE28D}" presName="horz1" presStyleCnt="0"/>
      <dgm:spPr/>
    </dgm:pt>
    <dgm:pt modelId="{D2A5336E-DF6E-674B-A6E7-11526C8A1B57}" type="pres">
      <dgm:prSet presAssocID="{8C20D5A8-097C-43D9-BF0C-C7243B9DE28D}" presName="tx1" presStyleLbl="revTx" presStyleIdx="1" presStyleCnt="4"/>
      <dgm:spPr/>
    </dgm:pt>
    <dgm:pt modelId="{4D8E4921-FB21-C048-B622-FD136D9E8E96}" type="pres">
      <dgm:prSet presAssocID="{8C20D5A8-097C-43D9-BF0C-C7243B9DE28D}" presName="vert1" presStyleCnt="0"/>
      <dgm:spPr/>
    </dgm:pt>
    <dgm:pt modelId="{ACF544A8-8471-864E-9B95-A30459724C95}" type="pres">
      <dgm:prSet presAssocID="{F40D7B24-1BB6-4400-9185-D1636454F615}" presName="thickLine" presStyleLbl="alignNode1" presStyleIdx="2" presStyleCnt="4"/>
      <dgm:spPr/>
    </dgm:pt>
    <dgm:pt modelId="{30FA1F9C-5D07-0444-AB73-798E8B0A655E}" type="pres">
      <dgm:prSet presAssocID="{F40D7B24-1BB6-4400-9185-D1636454F615}" presName="horz1" presStyleCnt="0"/>
      <dgm:spPr/>
    </dgm:pt>
    <dgm:pt modelId="{267668DF-8558-1445-BBB9-9A8AA910B0EA}" type="pres">
      <dgm:prSet presAssocID="{F40D7B24-1BB6-4400-9185-D1636454F615}" presName="tx1" presStyleLbl="revTx" presStyleIdx="2" presStyleCnt="4"/>
      <dgm:spPr/>
    </dgm:pt>
    <dgm:pt modelId="{DA7F77D4-1D21-D04F-88F6-78CF43594CF9}" type="pres">
      <dgm:prSet presAssocID="{F40D7B24-1BB6-4400-9185-D1636454F615}" presName="vert1" presStyleCnt="0"/>
      <dgm:spPr/>
    </dgm:pt>
    <dgm:pt modelId="{D32D4F16-2A3E-4546-AC02-022B600E87A8}" type="pres">
      <dgm:prSet presAssocID="{DA6E92D5-4B50-419D-9CEC-12ACEB74D1F5}" presName="thickLine" presStyleLbl="alignNode1" presStyleIdx="3" presStyleCnt="4"/>
      <dgm:spPr/>
    </dgm:pt>
    <dgm:pt modelId="{B1922658-DFAD-164D-9D73-DEA026053168}" type="pres">
      <dgm:prSet presAssocID="{DA6E92D5-4B50-419D-9CEC-12ACEB74D1F5}" presName="horz1" presStyleCnt="0"/>
      <dgm:spPr/>
    </dgm:pt>
    <dgm:pt modelId="{82A3A878-B879-214A-B64B-062D848A63B1}" type="pres">
      <dgm:prSet presAssocID="{DA6E92D5-4B50-419D-9CEC-12ACEB74D1F5}" presName="tx1" presStyleLbl="revTx" presStyleIdx="3" presStyleCnt="4"/>
      <dgm:spPr/>
    </dgm:pt>
    <dgm:pt modelId="{445957BD-1FBD-8044-9132-AEE8F12251C7}" type="pres">
      <dgm:prSet presAssocID="{DA6E92D5-4B50-419D-9CEC-12ACEB74D1F5}" presName="vert1" presStyleCnt="0"/>
      <dgm:spPr/>
    </dgm:pt>
  </dgm:ptLst>
  <dgm:cxnLst>
    <dgm:cxn modelId="{F7397B4C-06DE-4392-A7C0-3E2E6B13053A}" srcId="{25C0823B-DD0E-4539-A6B4-B2D2A638BB9E}" destId="{C4621F26-9D72-4D18-A76D-CA457F518F02}" srcOrd="0" destOrd="0" parTransId="{3C1361F2-75E8-4252-AA10-FC020E19D7E5}" sibTransId="{8ACA0EC4-EEAF-4A9C-915B-717C85024DB0}"/>
    <dgm:cxn modelId="{021E6D6B-6BFA-4B17-8355-D05720BE65D5}" srcId="{25C0823B-DD0E-4539-A6B4-B2D2A638BB9E}" destId="{F40D7B24-1BB6-4400-9185-D1636454F615}" srcOrd="2" destOrd="0" parTransId="{FAFC4EA6-4004-42A9-B351-EBDF392F64A2}" sibTransId="{252191E4-EF01-4FCD-80FC-A797A9AC24B6}"/>
    <dgm:cxn modelId="{09DCF06C-675C-CD46-ADD7-E7C10C322885}" type="presOf" srcId="{8C20D5A8-097C-43D9-BF0C-C7243B9DE28D}" destId="{D2A5336E-DF6E-674B-A6E7-11526C8A1B57}" srcOrd="0" destOrd="0" presId="urn:microsoft.com/office/officeart/2008/layout/LinedList"/>
    <dgm:cxn modelId="{2DE40189-B75A-490A-B769-BCF520D9194C}" srcId="{25C0823B-DD0E-4539-A6B4-B2D2A638BB9E}" destId="{DA6E92D5-4B50-419D-9CEC-12ACEB74D1F5}" srcOrd="3" destOrd="0" parTransId="{02F5AD77-4476-492A-A53F-A656E1E14BBD}" sibTransId="{C6BC9725-4FD9-4912-B711-015A0F4D5D27}"/>
    <dgm:cxn modelId="{C55D0BB0-D6C8-504C-A3DC-975DC1F0BA46}" type="presOf" srcId="{C4621F26-9D72-4D18-A76D-CA457F518F02}" destId="{C4C6BA13-AFF0-B64C-BBBD-E141FF2A17F1}" srcOrd="0" destOrd="0" presId="urn:microsoft.com/office/officeart/2008/layout/LinedList"/>
    <dgm:cxn modelId="{3983FEDA-78D3-FC41-9F8A-6F36A05345E5}" type="presOf" srcId="{DA6E92D5-4B50-419D-9CEC-12ACEB74D1F5}" destId="{82A3A878-B879-214A-B64B-062D848A63B1}" srcOrd="0" destOrd="0" presId="urn:microsoft.com/office/officeart/2008/layout/LinedList"/>
    <dgm:cxn modelId="{5A05B0DF-59C4-6C4C-AC65-EBE0DAD3FA4E}" type="presOf" srcId="{F40D7B24-1BB6-4400-9185-D1636454F615}" destId="{267668DF-8558-1445-BBB9-9A8AA910B0EA}" srcOrd="0" destOrd="0" presId="urn:microsoft.com/office/officeart/2008/layout/LinedList"/>
    <dgm:cxn modelId="{818972F3-3D9B-4C0D-829E-E9CA7D32BCD8}" srcId="{25C0823B-DD0E-4539-A6B4-B2D2A638BB9E}" destId="{8C20D5A8-097C-43D9-BF0C-C7243B9DE28D}" srcOrd="1" destOrd="0" parTransId="{347B6F44-BCD4-45F0-B22C-98C2A7DCDA1E}" sibTransId="{E2B9A5B4-A0AD-440D-9CA0-C662AF1A728E}"/>
    <dgm:cxn modelId="{2335F3F3-221E-A849-B985-DABB76EF15D3}" type="presOf" srcId="{25C0823B-DD0E-4539-A6B4-B2D2A638BB9E}" destId="{6051B881-CEFE-4E43-BB7E-3FA77AD25B95}" srcOrd="0" destOrd="0" presId="urn:microsoft.com/office/officeart/2008/layout/LinedList"/>
    <dgm:cxn modelId="{79D16B16-530F-4E44-8680-EF3A881B4AB0}" type="presParOf" srcId="{6051B881-CEFE-4E43-BB7E-3FA77AD25B95}" destId="{E2D85781-E0E8-3542-B604-0672451130AC}" srcOrd="0" destOrd="0" presId="urn:microsoft.com/office/officeart/2008/layout/LinedList"/>
    <dgm:cxn modelId="{BED9A410-2F19-454D-9FAE-9F6BC8B6E0AB}" type="presParOf" srcId="{6051B881-CEFE-4E43-BB7E-3FA77AD25B95}" destId="{E6313299-B6C8-A344-9E11-1E6021A18CE9}" srcOrd="1" destOrd="0" presId="urn:microsoft.com/office/officeart/2008/layout/LinedList"/>
    <dgm:cxn modelId="{56F9C537-E555-474A-B7E3-C30E85EB2F04}" type="presParOf" srcId="{E6313299-B6C8-A344-9E11-1E6021A18CE9}" destId="{C4C6BA13-AFF0-B64C-BBBD-E141FF2A17F1}" srcOrd="0" destOrd="0" presId="urn:microsoft.com/office/officeart/2008/layout/LinedList"/>
    <dgm:cxn modelId="{D25DA433-78EF-0F44-9067-37890AEA9327}" type="presParOf" srcId="{E6313299-B6C8-A344-9E11-1E6021A18CE9}" destId="{DFA36406-F86C-D74C-9E90-D1916BD897C2}" srcOrd="1" destOrd="0" presId="urn:microsoft.com/office/officeart/2008/layout/LinedList"/>
    <dgm:cxn modelId="{1038C740-3484-4947-92F7-7B661F7F9B88}" type="presParOf" srcId="{6051B881-CEFE-4E43-BB7E-3FA77AD25B95}" destId="{EBEC4494-A407-BE42-9FF3-1B7E1155708C}" srcOrd="2" destOrd="0" presId="urn:microsoft.com/office/officeart/2008/layout/LinedList"/>
    <dgm:cxn modelId="{96CCDF82-BDFB-904E-8FD3-75F63A63B96F}" type="presParOf" srcId="{6051B881-CEFE-4E43-BB7E-3FA77AD25B95}" destId="{1FB4B808-9102-414C-BD8E-CAFAFB7539CE}" srcOrd="3" destOrd="0" presId="urn:microsoft.com/office/officeart/2008/layout/LinedList"/>
    <dgm:cxn modelId="{07A473AE-6A9C-7343-9171-A93389992F47}" type="presParOf" srcId="{1FB4B808-9102-414C-BD8E-CAFAFB7539CE}" destId="{D2A5336E-DF6E-674B-A6E7-11526C8A1B57}" srcOrd="0" destOrd="0" presId="urn:microsoft.com/office/officeart/2008/layout/LinedList"/>
    <dgm:cxn modelId="{8366D10F-B794-5440-BE2E-F9F8F32CE561}" type="presParOf" srcId="{1FB4B808-9102-414C-BD8E-CAFAFB7539CE}" destId="{4D8E4921-FB21-C048-B622-FD136D9E8E96}" srcOrd="1" destOrd="0" presId="urn:microsoft.com/office/officeart/2008/layout/LinedList"/>
    <dgm:cxn modelId="{BB0A4E87-1E1E-BA40-92F8-3CA68E9D6656}" type="presParOf" srcId="{6051B881-CEFE-4E43-BB7E-3FA77AD25B95}" destId="{ACF544A8-8471-864E-9B95-A30459724C95}" srcOrd="4" destOrd="0" presId="urn:microsoft.com/office/officeart/2008/layout/LinedList"/>
    <dgm:cxn modelId="{8279D996-DE67-1F4D-AAEF-9E106FC14720}" type="presParOf" srcId="{6051B881-CEFE-4E43-BB7E-3FA77AD25B95}" destId="{30FA1F9C-5D07-0444-AB73-798E8B0A655E}" srcOrd="5" destOrd="0" presId="urn:microsoft.com/office/officeart/2008/layout/LinedList"/>
    <dgm:cxn modelId="{789733F8-08BB-3A44-AF83-3EEA74D19F78}" type="presParOf" srcId="{30FA1F9C-5D07-0444-AB73-798E8B0A655E}" destId="{267668DF-8558-1445-BBB9-9A8AA910B0EA}" srcOrd="0" destOrd="0" presId="urn:microsoft.com/office/officeart/2008/layout/LinedList"/>
    <dgm:cxn modelId="{47B41116-7B14-B14E-B1CB-E23859C42373}" type="presParOf" srcId="{30FA1F9C-5D07-0444-AB73-798E8B0A655E}" destId="{DA7F77D4-1D21-D04F-88F6-78CF43594CF9}" srcOrd="1" destOrd="0" presId="urn:microsoft.com/office/officeart/2008/layout/LinedList"/>
    <dgm:cxn modelId="{B00EEA19-2598-CD4A-8859-05FF79AB30C4}" type="presParOf" srcId="{6051B881-CEFE-4E43-BB7E-3FA77AD25B95}" destId="{D32D4F16-2A3E-4546-AC02-022B600E87A8}" srcOrd="6" destOrd="0" presId="urn:microsoft.com/office/officeart/2008/layout/LinedList"/>
    <dgm:cxn modelId="{31B8A2DC-4AF3-4E48-84B7-9DEDC2DF45B2}" type="presParOf" srcId="{6051B881-CEFE-4E43-BB7E-3FA77AD25B95}" destId="{B1922658-DFAD-164D-9D73-DEA026053168}" srcOrd="7" destOrd="0" presId="urn:microsoft.com/office/officeart/2008/layout/LinedList"/>
    <dgm:cxn modelId="{A3FD2401-B0F8-444B-95C7-2241CC31BE82}" type="presParOf" srcId="{B1922658-DFAD-164D-9D73-DEA026053168}" destId="{82A3A878-B879-214A-B64B-062D848A63B1}" srcOrd="0" destOrd="0" presId="urn:microsoft.com/office/officeart/2008/layout/LinedList"/>
    <dgm:cxn modelId="{81A676E5-D0EF-D64D-AF1A-D1230582A471}" type="presParOf" srcId="{B1922658-DFAD-164D-9D73-DEA026053168}" destId="{445957BD-1FBD-8044-9132-AEE8F12251C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A152E9-002B-4AFD-A71C-49C70733158F}" type="doc">
      <dgm:prSet loTypeId="urn:microsoft.com/office/officeart/2008/layout/LinedList" loCatId="list" qsTypeId="urn:microsoft.com/office/officeart/2005/8/quickstyle/simple4" qsCatId="simple" csTypeId="urn:microsoft.com/office/officeart/2005/8/colors/colorful2" csCatId="colorful"/>
      <dgm:spPr/>
      <dgm:t>
        <a:bodyPr/>
        <a:lstStyle/>
        <a:p>
          <a:endParaRPr lang="en-US"/>
        </a:p>
      </dgm:t>
    </dgm:pt>
    <dgm:pt modelId="{45ED99AF-3FB1-4222-A6F2-C685BF704F28}">
      <dgm:prSet/>
      <dgm:spPr/>
      <dgm:t>
        <a:bodyPr/>
        <a:lstStyle/>
        <a:p>
          <a:r>
            <a:rPr lang="el-GR"/>
            <a:t>τρόπος υποδοχής των εργαζομένων</a:t>
          </a:r>
          <a:endParaRPr lang="en-US"/>
        </a:p>
      </dgm:t>
    </dgm:pt>
    <dgm:pt modelId="{27B822DB-3D8B-406E-82E9-255985698507}" type="parTrans" cxnId="{BF3A0B78-40FE-43C0-B606-91988B5F4C17}">
      <dgm:prSet/>
      <dgm:spPr/>
      <dgm:t>
        <a:bodyPr/>
        <a:lstStyle/>
        <a:p>
          <a:endParaRPr lang="en-US"/>
        </a:p>
      </dgm:t>
    </dgm:pt>
    <dgm:pt modelId="{9929CA71-87FC-4D10-8617-EA47D6BBFDFE}" type="sibTrans" cxnId="{BF3A0B78-40FE-43C0-B606-91988B5F4C17}">
      <dgm:prSet/>
      <dgm:spPr/>
      <dgm:t>
        <a:bodyPr/>
        <a:lstStyle/>
        <a:p>
          <a:endParaRPr lang="en-US"/>
        </a:p>
      </dgm:t>
    </dgm:pt>
    <dgm:pt modelId="{A039748B-0C1D-4EB6-8A96-1FA7658FF5A1}">
      <dgm:prSet/>
      <dgm:spPr/>
      <dgm:t>
        <a:bodyPr/>
        <a:lstStyle/>
        <a:p>
          <a:r>
            <a:rPr lang="el-GR"/>
            <a:t>εκπαίδευση των νέων εργαζομένων</a:t>
          </a:r>
          <a:endParaRPr lang="en-US"/>
        </a:p>
      </dgm:t>
    </dgm:pt>
    <dgm:pt modelId="{855EBC0A-1BCC-483F-839D-9CF52C44E574}" type="parTrans" cxnId="{764769B1-9A30-420B-8158-18E03137A907}">
      <dgm:prSet/>
      <dgm:spPr/>
      <dgm:t>
        <a:bodyPr/>
        <a:lstStyle/>
        <a:p>
          <a:endParaRPr lang="en-US"/>
        </a:p>
      </dgm:t>
    </dgm:pt>
    <dgm:pt modelId="{3D955608-6FAB-436F-9F2D-865F19830BD8}" type="sibTrans" cxnId="{764769B1-9A30-420B-8158-18E03137A907}">
      <dgm:prSet/>
      <dgm:spPr/>
      <dgm:t>
        <a:bodyPr/>
        <a:lstStyle/>
        <a:p>
          <a:endParaRPr lang="en-US"/>
        </a:p>
      </dgm:t>
    </dgm:pt>
    <dgm:pt modelId="{C04B09DF-A7A2-470B-90E8-87DADF31A175}">
      <dgm:prSet/>
      <dgm:spPr/>
      <dgm:t>
        <a:bodyPr/>
        <a:lstStyle/>
        <a:p>
          <a:r>
            <a:rPr lang="el-GR"/>
            <a:t>περίγραμμα της θέσης εργασίας</a:t>
          </a:r>
          <a:endParaRPr lang="en-US"/>
        </a:p>
      </dgm:t>
    </dgm:pt>
    <dgm:pt modelId="{D165F409-8D41-4FA5-9178-4C40CB1712E0}" type="parTrans" cxnId="{4E9FF818-27AE-44EB-9DD7-E0F3E309A30D}">
      <dgm:prSet/>
      <dgm:spPr/>
      <dgm:t>
        <a:bodyPr/>
        <a:lstStyle/>
        <a:p>
          <a:endParaRPr lang="en-US"/>
        </a:p>
      </dgm:t>
    </dgm:pt>
    <dgm:pt modelId="{AF215807-85E3-4BD3-8AB2-E115D976E72F}" type="sibTrans" cxnId="{4E9FF818-27AE-44EB-9DD7-E0F3E309A30D}">
      <dgm:prSet/>
      <dgm:spPr/>
      <dgm:t>
        <a:bodyPr/>
        <a:lstStyle/>
        <a:p>
          <a:endParaRPr lang="en-US"/>
        </a:p>
      </dgm:t>
    </dgm:pt>
    <dgm:pt modelId="{DF7A620A-B91E-4A9D-B802-9885129E02DD}">
      <dgm:prSet/>
      <dgm:spPr/>
      <dgm:t>
        <a:bodyPr/>
        <a:lstStyle/>
        <a:p>
          <a:r>
            <a:rPr lang="el-GR"/>
            <a:t>αντιστοίχιση μισθού με απαιτήσεις της θέσης εργασίας</a:t>
          </a:r>
          <a:endParaRPr lang="en-US"/>
        </a:p>
      </dgm:t>
    </dgm:pt>
    <dgm:pt modelId="{FFC5A49C-7AF9-4C18-8752-F59F46E27C60}" type="parTrans" cxnId="{78790D41-AFB1-4CBD-BE15-C451BED6B18E}">
      <dgm:prSet/>
      <dgm:spPr/>
      <dgm:t>
        <a:bodyPr/>
        <a:lstStyle/>
        <a:p>
          <a:endParaRPr lang="en-US"/>
        </a:p>
      </dgm:t>
    </dgm:pt>
    <dgm:pt modelId="{A84DD567-6126-4EDA-9AF2-DEF4CB24E42F}" type="sibTrans" cxnId="{78790D41-AFB1-4CBD-BE15-C451BED6B18E}">
      <dgm:prSet/>
      <dgm:spPr/>
      <dgm:t>
        <a:bodyPr/>
        <a:lstStyle/>
        <a:p>
          <a:endParaRPr lang="en-US"/>
        </a:p>
      </dgm:t>
    </dgm:pt>
    <dgm:pt modelId="{10216780-703E-415D-AC79-7B8AD9203E6A}">
      <dgm:prSet/>
      <dgm:spPr/>
      <dgm:t>
        <a:bodyPr/>
        <a:lstStyle/>
        <a:p>
          <a:r>
            <a:rPr lang="el-GR"/>
            <a:t>δυνατότητες για συνεχή εκπαίδευση των έμπειρων εργαζομένων</a:t>
          </a:r>
          <a:endParaRPr lang="en-US"/>
        </a:p>
      </dgm:t>
    </dgm:pt>
    <dgm:pt modelId="{BF7024C4-C9FC-4426-B154-832CA3EDBA66}" type="parTrans" cxnId="{E85F4ABE-42A2-4580-BE93-A65EF5718042}">
      <dgm:prSet/>
      <dgm:spPr/>
      <dgm:t>
        <a:bodyPr/>
        <a:lstStyle/>
        <a:p>
          <a:endParaRPr lang="en-US"/>
        </a:p>
      </dgm:t>
    </dgm:pt>
    <dgm:pt modelId="{DC5A84EF-7AA1-4CFE-B1BD-77F330BCB02A}" type="sibTrans" cxnId="{E85F4ABE-42A2-4580-BE93-A65EF5718042}">
      <dgm:prSet/>
      <dgm:spPr/>
      <dgm:t>
        <a:bodyPr/>
        <a:lstStyle/>
        <a:p>
          <a:endParaRPr lang="en-US"/>
        </a:p>
      </dgm:t>
    </dgm:pt>
    <dgm:pt modelId="{53E5D5E4-01D6-4EED-BA61-1A54281D04BD}">
      <dgm:prSet/>
      <dgm:spPr/>
      <dgm:t>
        <a:bodyPr/>
        <a:lstStyle/>
        <a:p>
          <a:r>
            <a:rPr lang="el-GR"/>
            <a:t>αντιστοίχιση του ατόμου σε θέση εργασίας συμβατή με τις γνώσεις, τις δεξιότητες και τις ικανότητές του</a:t>
          </a:r>
          <a:endParaRPr lang="en-US"/>
        </a:p>
      </dgm:t>
    </dgm:pt>
    <dgm:pt modelId="{781FF50E-B1B3-4E44-92BC-C3D4F67ACDA6}" type="parTrans" cxnId="{06796496-21D7-47C2-AFA1-62882827ED0D}">
      <dgm:prSet/>
      <dgm:spPr/>
      <dgm:t>
        <a:bodyPr/>
        <a:lstStyle/>
        <a:p>
          <a:endParaRPr lang="en-US"/>
        </a:p>
      </dgm:t>
    </dgm:pt>
    <dgm:pt modelId="{31AC14D2-9BED-425A-8FF8-DA994B3DF9E2}" type="sibTrans" cxnId="{06796496-21D7-47C2-AFA1-62882827ED0D}">
      <dgm:prSet/>
      <dgm:spPr/>
      <dgm:t>
        <a:bodyPr/>
        <a:lstStyle/>
        <a:p>
          <a:endParaRPr lang="en-US"/>
        </a:p>
      </dgm:t>
    </dgm:pt>
    <dgm:pt modelId="{C03B4037-781A-4E7E-8B3F-E4D533CA0872}">
      <dgm:prSet/>
      <dgm:spPr/>
      <dgm:t>
        <a:bodyPr/>
        <a:lstStyle/>
        <a:p>
          <a:r>
            <a:rPr lang="el-GR"/>
            <a:t>τρόπος αξιολόγησης της απόδοσης του ατόμου στην εργασία σε σχέση με τις εργασιακές απαιτήσεις</a:t>
          </a:r>
          <a:endParaRPr lang="en-US"/>
        </a:p>
      </dgm:t>
    </dgm:pt>
    <dgm:pt modelId="{00CADFAB-5B4F-4AA4-BB1A-CCD7B2D8D622}" type="parTrans" cxnId="{11C7E32C-F8D5-4B50-800C-89B2655EAF61}">
      <dgm:prSet/>
      <dgm:spPr/>
      <dgm:t>
        <a:bodyPr/>
        <a:lstStyle/>
        <a:p>
          <a:endParaRPr lang="en-US"/>
        </a:p>
      </dgm:t>
    </dgm:pt>
    <dgm:pt modelId="{F52327F5-57B6-476F-BB3F-0CA61A27E881}" type="sibTrans" cxnId="{11C7E32C-F8D5-4B50-800C-89B2655EAF61}">
      <dgm:prSet/>
      <dgm:spPr/>
      <dgm:t>
        <a:bodyPr/>
        <a:lstStyle/>
        <a:p>
          <a:endParaRPr lang="en-US"/>
        </a:p>
      </dgm:t>
    </dgm:pt>
    <dgm:pt modelId="{D6A96076-573B-4322-AF8D-3F63B7E06EFF}">
      <dgm:prSet/>
      <dgm:spPr/>
      <dgm:t>
        <a:bodyPr/>
        <a:lstStyle/>
        <a:p>
          <a:r>
            <a:rPr lang="el-GR"/>
            <a:t>εργασιακό περιβάλλον που παρέχει ασφάλεια και ισορροπία, δηλαδή σταθερό, οργανωμένο και προβλέψιμο </a:t>
          </a:r>
          <a:endParaRPr lang="en-US"/>
        </a:p>
      </dgm:t>
    </dgm:pt>
    <dgm:pt modelId="{A5E70AF1-C795-43C3-AC84-E4AD5C76FC17}" type="parTrans" cxnId="{7790ECF7-FF3C-4E77-9A64-B5849C293112}">
      <dgm:prSet/>
      <dgm:spPr/>
      <dgm:t>
        <a:bodyPr/>
        <a:lstStyle/>
        <a:p>
          <a:endParaRPr lang="en-US"/>
        </a:p>
      </dgm:t>
    </dgm:pt>
    <dgm:pt modelId="{AF473ED9-362A-4BA8-B5ED-0F4FE1279A08}" type="sibTrans" cxnId="{7790ECF7-FF3C-4E77-9A64-B5849C293112}">
      <dgm:prSet/>
      <dgm:spPr/>
      <dgm:t>
        <a:bodyPr/>
        <a:lstStyle/>
        <a:p>
          <a:endParaRPr lang="en-US"/>
        </a:p>
      </dgm:t>
    </dgm:pt>
    <dgm:pt modelId="{FA8AD0E5-C5B0-4624-BA3C-47AAF4BDE6E8}">
      <dgm:prSet/>
      <dgm:spPr/>
      <dgm:t>
        <a:bodyPr/>
        <a:lstStyle/>
        <a:p>
          <a:r>
            <a:rPr lang="el-GR"/>
            <a:t>εργασιακό περιβάλλον που παρέχει αυτονομία στο άτομο, δηλαδή την αίσθηση ότι έχει ανεξαρτησία και έλεγχο</a:t>
          </a:r>
          <a:endParaRPr lang="en-US"/>
        </a:p>
      </dgm:t>
    </dgm:pt>
    <dgm:pt modelId="{2E8C89F2-2288-420E-B486-AFE0FDE93611}" type="parTrans" cxnId="{62CBABD2-FF38-4F97-919E-DB0C1B3F9155}">
      <dgm:prSet/>
      <dgm:spPr/>
      <dgm:t>
        <a:bodyPr/>
        <a:lstStyle/>
        <a:p>
          <a:endParaRPr lang="en-US"/>
        </a:p>
      </dgm:t>
    </dgm:pt>
    <dgm:pt modelId="{9E5323AD-DAB1-4793-BF15-FC1A28EEF23D}" type="sibTrans" cxnId="{62CBABD2-FF38-4F97-919E-DB0C1B3F9155}">
      <dgm:prSet/>
      <dgm:spPr/>
      <dgm:t>
        <a:bodyPr/>
        <a:lstStyle/>
        <a:p>
          <a:endParaRPr lang="en-US"/>
        </a:p>
      </dgm:t>
    </dgm:pt>
    <dgm:pt modelId="{7F1DA7F3-EBB9-46B3-A093-734E4E437441}">
      <dgm:prSet/>
      <dgm:spPr/>
      <dgm:t>
        <a:bodyPr/>
        <a:lstStyle/>
        <a:p>
          <a:r>
            <a:rPr lang="el-GR"/>
            <a:t>εργασιακό περιβάλλον με  όρια που δεν συγχέουν τα πρόσωπα με τους ρόλους</a:t>
          </a:r>
          <a:endParaRPr lang="en-US"/>
        </a:p>
      </dgm:t>
    </dgm:pt>
    <dgm:pt modelId="{E12230D3-7B23-450F-A5F7-D97D513713A7}" type="parTrans" cxnId="{78D90946-CB26-4C0D-ADA0-F056320186F6}">
      <dgm:prSet/>
      <dgm:spPr/>
      <dgm:t>
        <a:bodyPr/>
        <a:lstStyle/>
        <a:p>
          <a:endParaRPr lang="en-US"/>
        </a:p>
      </dgm:t>
    </dgm:pt>
    <dgm:pt modelId="{8B055068-3F82-46D5-9D64-8A881561F7E8}" type="sibTrans" cxnId="{78D90946-CB26-4C0D-ADA0-F056320186F6}">
      <dgm:prSet/>
      <dgm:spPr/>
      <dgm:t>
        <a:bodyPr/>
        <a:lstStyle/>
        <a:p>
          <a:endParaRPr lang="en-US"/>
        </a:p>
      </dgm:t>
    </dgm:pt>
    <dgm:pt modelId="{DC5329D1-21E8-42A5-BDE7-3D7C4B74F496}">
      <dgm:prSet/>
      <dgm:spPr/>
      <dgm:t>
        <a:bodyPr/>
        <a:lstStyle/>
        <a:p>
          <a:r>
            <a:rPr lang="el-GR"/>
            <a:t>δίκαιες αμοιβές/απολαβές ανάλογα με τη θέση εργασίας</a:t>
          </a:r>
          <a:endParaRPr lang="en-US"/>
        </a:p>
      </dgm:t>
    </dgm:pt>
    <dgm:pt modelId="{64071739-2981-488F-AEC1-13B9401FDCE5}" type="parTrans" cxnId="{BA6CDC75-1A29-406F-929E-15D367A66331}">
      <dgm:prSet/>
      <dgm:spPr/>
      <dgm:t>
        <a:bodyPr/>
        <a:lstStyle/>
        <a:p>
          <a:endParaRPr lang="en-US"/>
        </a:p>
      </dgm:t>
    </dgm:pt>
    <dgm:pt modelId="{B9330DFC-2D6A-4129-814B-58C58CFFA731}" type="sibTrans" cxnId="{BA6CDC75-1A29-406F-929E-15D367A66331}">
      <dgm:prSet/>
      <dgm:spPr/>
      <dgm:t>
        <a:bodyPr/>
        <a:lstStyle/>
        <a:p>
          <a:endParaRPr lang="en-US"/>
        </a:p>
      </dgm:t>
    </dgm:pt>
    <dgm:pt modelId="{50562DB2-CC4D-4D3F-B2B0-741B96F2988A}">
      <dgm:prSet/>
      <dgm:spPr/>
      <dgm:t>
        <a:bodyPr/>
        <a:lstStyle/>
        <a:p>
          <a:r>
            <a:rPr lang="el-GR"/>
            <a:t>προγράμματα πρόληψης της επαγγελματικής εξουθένωσης</a:t>
          </a:r>
          <a:endParaRPr lang="en-US"/>
        </a:p>
      </dgm:t>
    </dgm:pt>
    <dgm:pt modelId="{C2D5B917-6AE1-43DD-8C3B-CC77346DBCE5}" type="parTrans" cxnId="{CCA26548-FA85-4F2A-BB27-669D17D56675}">
      <dgm:prSet/>
      <dgm:spPr/>
      <dgm:t>
        <a:bodyPr/>
        <a:lstStyle/>
        <a:p>
          <a:endParaRPr lang="en-US"/>
        </a:p>
      </dgm:t>
    </dgm:pt>
    <dgm:pt modelId="{734B18BD-1695-4670-9DE6-EA14E6F48494}" type="sibTrans" cxnId="{CCA26548-FA85-4F2A-BB27-669D17D56675}">
      <dgm:prSet/>
      <dgm:spPr/>
      <dgm:t>
        <a:bodyPr/>
        <a:lstStyle/>
        <a:p>
          <a:endParaRPr lang="en-US"/>
        </a:p>
      </dgm:t>
    </dgm:pt>
    <dgm:pt modelId="{4155562C-0DD8-42FD-B64A-13741B057378}">
      <dgm:prSet/>
      <dgm:spPr/>
      <dgm:t>
        <a:bodyPr/>
        <a:lstStyle/>
        <a:p>
          <a:r>
            <a:rPr lang="el-GR"/>
            <a:t>σεβασμός στο δικαίωμα του εργαζόμενου για ελεύθερο χρόνο και εναρμόνιση της προσωπικής με την επαγγελματική ζωή</a:t>
          </a:r>
          <a:endParaRPr lang="en-US"/>
        </a:p>
      </dgm:t>
    </dgm:pt>
    <dgm:pt modelId="{4416819B-39D7-440C-AD6D-E7F473F32FCA}" type="parTrans" cxnId="{7FB28951-52C9-4D15-91C3-A6FA9B22D4C9}">
      <dgm:prSet/>
      <dgm:spPr/>
      <dgm:t>
        <a:bodyPr/>
        <a:lstStyle/>
        <a:p>
          <a:endParaRPr lang="en-US"/>
        </a:p>
      </dgm:t>
    </dgm:pt>
    <dgm:pt modelId="{2D35A2BB-F119-4FF9-A894-6AA25E5209AA}" type="sibTrans" cxnId="{7FB28951-52C9-4D15-91C3-A6FA9B22D4C9}">
      <dgm:prSet/>
      <dgm:spPr/>
      <dgm:t>
        <a:bodyPr/>
        <a:lstStyle/>
        <a:p>
          <a:endParaRPr lang="en-US"/>
        </a:p>
      </dgm:t>
    </dgm:pt>
    <dgm:pt modelId="{697EE2B7-617B-4468-9182-36CDC35F7344}">
      <dgm:prSet/>
      <dgm:spPr/>
      <dgm:t>
        <a:bodyPr/>
        <a:lstStyle/>
        <a:p>
          <a:r>
            <a:rPr lang="el-GR"/>
            <a:t>διαφάνεια στη λήψη αποφάσεων</a:t>
          </a:r>
          <a:endParaRPr lang="en-US"/>
        </a:p>
      </dgm:t>
    </dgm:pt>
    <dgm:pt modelId="{7108EED5-4BCC-4FF4-8854-B02D20E4D7BD}" type="parTrans" cxnId="{417ABCF3-7174-478A-A9F6-AC45165114FF}">
      <dgm:prSet/>
      <dgm:spPr/>
      <dgm:t>
        <a:bodyPr/>
        <a:lstStyle/>
        <a:p>
          <a:endParaRPr lang="en-US"/>
        </a:p>
      </dgm:t>
    </dgm:pt>
    <dgm:pt modelId="{FED4A254-8203-4C91-A8E0-41EC5B0A78B1}" type="sibTrans" cxnId="{417ABCF3-7174-478A-A9F6-AC45165114FF}">
      <dgm:prSet/>
      <dgm:spPr/>
      <dgm:t>
        <a:bodyPr/>
        <a:lstStyle/>
        <a:p>
          <a:endParaRPr lang="en-US"/>
        </a:p>
      </dgm:t>
    </dgm:pt>
    <dgm:pt modelId="{2D82BF05-05BC-4036-95D1-C9CBE8500241}">
      <dgm:prSet/>
      <dgm:spPr/>
      <dgm:t>
        <a:bodyPr/>
        <a:lstStyle/>
        <a:p>
          <a:r>
            <a:rPr lang="el-GR"/>
            <a:t>αντιμετώπιση φαινομένων κατάχρησης εξουσίας, </a:t>
          </a:r>
          <a:r>
            <a:rPr lang="en-US"/>
            <a:t>mobbing </a:t>
          </a:r>
          <a:r>
            <a:rPr lang="el-GR"/>
            <a:t>και σεξουαλικής παρενόχλησης</a:t>
          </a:r>
          <a:endParaRPr lang="en-US"/>
        </a:p>
      </dgm:t>
    </dgm:pt>
    <dgm:pt modelId="{397A7C3E-DDF2-438A-BDE3-9AEC926D9814}" type="parTrans" cxnId="{E5AA2990-469A-49A0-83E1-E60AEE9333B7}">
      <dgm:prSet/>
      <dgm:spPr/>
      <dgm:t>
        <a:bodyPr/>
        <a:lstStyle/>
        <a:p>
          <a:endParaRPr lang="en-US"/>
        </a:p>
      </dgm:t>
    </dgm:pt>
    <dgm:pt modelId="{B51E6A79-30B1-4CBF-9A48-F9868FE5FB3D}" type="sibTrans" cxnId="{E5AA2990-469A-49A0-83E1-E60AEE9333B7}">
      <dgm:prSet/>
      <dgm:spPr/>
      <dgm:t>
        <a:bodyPr/>
        <a:lstStyle/>
        <a:p>
          <a:endParaRPr lang="en-US"/>
        </a:p>
      </dgm:t>
    </dgm:pt>
    <dgm:pt modelId="{59060FE5-1960-2941-B0C5-D8B2237C1BDD}" type="pres">
      <dgm:prSet presAssocID="{4CA152E9-002B-4AFD-A71C-49C70733158F}" presName="vert0" presStyleCnt="0">
        <dgm:presLayoutVars>
          <dgm:dir/>
          <dgm:animOne val="branch"/>
          <dgm:animLvl val="lvl"/>
        </dgm:presLayoutVars>
      </dgm:prSet>
      <dgm:spPr/>
    </dgm:pt>
    <dgm:pt modelId="{9324B4BA-5A4D-234C-8E03-A69E1030C5DD}" type="pres">
      <dgm:prSet presAssocID="{45ED99AF-3FB1-4222-A6F2-C685BF704F28}" presName="thickLine" presStyleLbl="alignNode1" presStyleIdx="0" presStyleCnt="15"/>
      <dgm:spPr/>
    </dgm:pt>
    <dgm:pt modelId="{7AD96B4A-2D82-A84F-B673-8D820E065687}" type="pres">
      <dgm:prSet presAssocID="{45ED99AF-3FB1-4222-A6F2-C685BF704F28}" presName="horz1" presStyleCnt="0"/>
      <dgm:spPr/>
    </dgm:pt>
    <dgm:pt modelId="{79ABF0F0-5007-E04E-9DB5-B94261160C62}" type="pres">
      <dgm:prSet presAssocID="{45ED99AF-3FB1-4222-A6F2-C685BF704F28}" presName="tx1" presStyleLbl="revTx" presStyleIdx="0" presStyleCnt="15"/>
      <dgm:spPr/>
    </dgm:pt>
    <dgm:pt modelId="{D4B297D9-C8F2-0B46-9A49-16CC42DC5811}" type="pres">
      <dgm:prSet presAssocID="{45ED99AF-3FB1-4222-A6F2-C685BF704F28}" presName="vert1" presStyleCnt="0"/>
      <dgm:spPr/>
    </dgm:pt>
    <dgm:pt modelId="{6D2EEC8B-A252-0445-9571-44606E4DE1AD}" type="pres">
      <dgm:prSet presAssocID="{A039748B-0C1D-4EB6-8A96-1FA7658FF5A1}" presName="thickLine" presStyleLbl="alignNode1" presStyleIdx="1" presStyleCnt="15"/>
      <dgm:spPr/>
    </dgm:pt>
    <dgm:pt modelId="{9A923C7C-C080-9149-B2D9-7CB992B0A7AD}" type="pres">
      <dgm:prSet presAssocID="{A039748B-0C1D-4EB6-8A96-1FA7658FF5A1}" presName="horz1" presStyleCnt="0"/>
      <dgm:spPr/>
    </dgm:pt>
    <dgm:pt modelId="{2ED11010-255A-C146-9589-14D70D6D28E9}" type="pres">
      <dgm:prSet presAssocID="{A039748B-0C1D-4EB6-8A96-1FA7658FF5A1}" presName="tx1" presStyleLbl="revTx" presStyleIdx="1" presStyleCnt="15"/>
      <dgm:spPr/>
    </dgm:pt>
    <dgm:pt modelId="{4B7FF797-C215-904A-AC61-0497B1DEC0FC}" type="pres">
      <dgm:prSet presAssocID="{A039748B-0C1D-4EB6-8A96-1FA7658FF5A1}" presName="vert1" presStyleCnt="0"/>
      <dgm:spPr/>
    </dgm:pt>
    <dgm:pt modelId="{4742501D-5242-0648-903C-E6763EC90069}" type="pres">
      <dgm:prSet presAssocID="{C04B09DF-A7A2-470B-90E8-87DADF31A175}" presName="thickLine" presStyleLbl="alignNode1" presStyleIdx="2" presStyleCnt="15"/>
      <dgm:spPr/>
    </dgm:pt>
    <dgm:pt modelId="{2CF7B45C-FBAD-6B4E-843C-D2427CBE6CC4}" type="pres">
      <dgm:prSet presAssocID="{C04B09DF-A7A2-470B-90E8-87DADF31A175}" presName="horz1" presStyleCnt="0"/>
      <dgm:spPr/>
    </dgm:pt>
    <dgm:pt modelId="{CC4CD9DF-12AD-4943-AD61-8B51DA0BFD5E}" type="pres">
      <dgm:prSet presAssocID="{C04B09DF-A7A2-470B-90E8-87DADF31A175}" presName="tx1" presStyleLbl="revTx" presStyleIdx="2" presStyleCnt="15"/>
      <dgm:spPr/>
    </dgm:pt>
    <dgm:pt modelId="{A56714A7-A3B1-714D-BC19-90317A8F4DAE}" type="pres">
      <dgm:prSet presAssocID="{C04B09DF-A7A2-470B-90E8-87DADF31A175}" presName="vert1" presStyleCnt="0"/>
      <dgm:spPr/>
    </dgm:pt>
    <dgm:pt modelId="{CC12EBEE-FF06-E045-805C-670E03CDA857}" type="pres">
      <dgm:prSet presAssocID="{DF7A620A-B91E-4A9D-B802-9885129E02DD}" presName="thickLine" presStyleLbl="alignNode1" presStyleIdx="3" presStyleCnt="15"/>
      <dgm:spPr/>
    </dgm:pt>
    <dgm:pt modelId="{7F1A61F2-0BE4-9444-82A9-9C2C2340FB0F}" type="pres">
      <dgm:prSet presAssocID="{DF7A620A-B91E-4A9D-B802-9885129E02DD}" presName="horz1" presStyleCnt="0"/>
      <dgm:spPr/>
    </dgm:pt>
    <dgm:pt modelId="{ABA67BE8-A807-AE47-B3EF-3B6A69EE6435}" type="pres">
      <dgm:prSet presAssocID="{DF7A620A-B91E-4A9D-B802-9885129E02DD}" presName="tx1" presStyleLbl="revTx" presStyleIdx="3" presStyleCnt="15"/>
      <dgm:spPr/>
    </dgm:pt>
    <dgm:pt modelId="{DB087CE8-0D3C-F34F-9FF0-354F2E473442}" type="pres">
      <dgm:prSet presAssocID="{DF7A620A-B91E-4A9D-B802-9885129E02DD}" presName="vert1" presStyleCnt="0"/>
      <dgm:spPr/>
    </dgm:pt>
    <dgm:pt modelId="{6575CF93-A6ED-D34C-80BB-C8AAA8ED5564}" type="pres">
      <dgm:prSet presAssocID="{10216780-703E-415D-AC79-7B8AD9203E6A}" presName="thickLine" presStyleLbl="alignNode1" presStyleIdx="4" presStyleCnt="15"/>
      <dgm:spPr/>
    </dgm:pt>
    <dgm:pt modelId="{F80CE213-CA53-334C-A5E6-35AF1574AADA}" type="pres">
      <dgm:prSet presAssocID="{10216780-703E-415D-AC79-7B8AD9203E6A}" presName="horz1" presStyleCnt="0"/>
      <dgm:spPr/>
    </dgm:pt>
    <dgm:pt modelId="{51B77099-4006-5D40-AC6E-C1CED3FF1D41}" type="pres">
      <dgm:prSet presAssocID="{10216780-703E-415D-AC79-7B8AD9203E6A}" presName="tx1" presStyleLbl="revTx" presStyleIdx="4" presStyleCnt="15"/>
      <dgm:spPr/>
    </dgm:pt>
    <dgm:pt modelId="{E52AA33B-E21C-A74D-B00F-9474FF0C2EBD}" type="pres">
      <dgm:prSet presAssocID="{10216780-703E-415D-AC79-7B8AD9203E6A}" presName="vert1" presStyleCnt="0"/>
      <dgm:spPr/>
    </dgm:pt>
    <dgm:pt modelId="{53953D34-1B66-1746-84D9-07CB66842B10}" type="pres">
      <dgm:prSet presAssocID="{53E5D5E4-01D6-4EED-BA61-1A54281D04BD}" presName="thickLine" presStyleLbl="alignNode1" presStyleIdx="5" presStyleCnt="15"/>
      <dgm:spPr/>
    </dgm:pt>
    <dgm:pt modelId="{B361BF10-A56C-8248-80A6-A31C78037234}" type="pres">
      <dgm:prSet presAssocID="{53E5D5E4-01D6-4EED-BA61-1A54281D04BD}" presName="horz1" presStyleCnt="0"/>
      <dgm:spPr/>
    </dgm:pt>
    <dgm:pt modelId="{42B05329-477F-BB47-BFBA-9BB6F89AA3D7}" type="pres">
      <dgm:prSet presAssocID="{53E5D5E4-01D6-4EED-BA61-1A54281D04BD}" presName="tx1" presStyleLbl="revTx" presStyleIdx="5" presStyleCnt="15"/>
      <dgm:spPr/>
    </dgm:pt>
    <dgm:pt modelId="{C2287199-39DE-1444-AE01-E66162D6959A}" type="pres">
      <dgm:prSet presAssocID="{53E5D5E4-01D6-4EED-BA61-1A54281D04BD}" presName="vert1" presStyleCnt="0"/>
      <dgm:spPr/>
    </dgm:pt>
    <dgm:pt modelId="{1B96F5BB-6601-D341-AB30-8429573C1477}" type="pres">
      <dgm:prSet presAssocID="{C03B4037-781A-4E7E-8B3F-E4D533CA0872}" presName="thickLine" presStyleLbl="alignNode1" presStyleIdx="6" presStyleCnt="15"/>
      <dgm:spPr/>
    </dgm:pt>
    <dgm:pt modelId="{E8F20F83-2AAB-8C4C-AA73-EE421080075A}" type="pres">
      <dgm:prSet presAssocID="{C03B4037-781A-4E7E-8B3F-E4D533CA0872}" presName="horz1" presStyleCnt="0"/>
      <dgm:spPr/>
    </dgm:pt>
    <dgm:pt modelId="{1FED76F1-BEC5-1448-B4FD-F733FC4992AD}" type="pres">
      <dgm:prSet presAssocID="{C03B4037-781A-4E7E-8B3F-E4D533CA0872}" presName="tx1" presStyleLbl="revTx" presStyleIdx="6" presStyleCnt="15"/>
      <dgm:spPr/>
    </dgm:pt>
    <dgm:pt modelId="{96E69DAB-3A1B-D841-8C11-3B3A85063B06}" type="pres">
      <dgm:prSet presAssocID="{C03B4037-781A-4E7E-8B3F-E4D533CA0872}" presName="vert1" presStyleCnt="0"/>
      <dgm:spPr/>
    </dgm:pt>
    <dgm:pt modelId="{B53FD463-626B-B343-97EC-D3B4ED84C04F}" type="pres">
      <dgm:prSet presAssocID="{D6A96076-573B-4322-AF8D-3F63B7E06EFF}" presName="thickLine" presStyleLbl="alignNode1" presStyleIdx="7" presStyleCnt="15"/>
      <dgm:spPr/>
    </dgm:pt>
    <dgm:pt modelId="{CFE7D235-652C-FE45-A994-36A9E7F7D8BA}" type="pres">
      <dgm:prSet presAssocID="{D6A96076-573B-4322-AF8D-3F63B7E06EFF}" presName="horz1" presStyleCnt="0"/>
      <dgm:spPr/>
    </dgm:pt>
    <dgm:pt modelId="{604A2EFB-3727-B14F-8BF7-20E0DC43BB06}" type="pres">
      <dgm:prSet presAssocID="{D6A96076-573B-4322-AF8D-3F63B7E06EFF}" presName="tx1" presStyleLbl="revTx" presStyleIdx="7" presStyleCnt="15"/>
      <dgm:spPr/>
    </dgm:pt>
    <dgm:pt modelId="{53F8E730-C073-4A4D-8991-655934D0F179}" type="pres">
      <dgm:prSet presAssocID="{D6A96076-573B-4322-AF8D-3F63B7E06EFF}" presName="vert1" presStyleCnt="0"/>
      <dgm:spPr/>
    </dgm:pt>
    <dgm:pt modelId="{D0E3B93E-4B3D-9F40-BF13-3F7BD77123B8}" type="pres">
      <dgm:prSet presAssocID="{FA8AD0E5-C5B0-4624-BA3C-47AAF4BDE6E8}" presName="thickLine" presStyleLbl="alignNode1" presStyleIdx="8" presStyleCnt="15"/>
      <dgm:spPr/>
    </dgm:pt>
    <dgm:pt modelId="{039BB96E-89F6-0546-B527-1421B25BA8A6}" type="pres">
      <dgm:prSet presAssocID="{FA8AD0E5-C5B0-4624-BA3C-47AAF4BDE6E8}" presName="horz1" presStyleCnt="0"/>
      <dgm:spPr/>
    </dgm:pt>
    <dgm:pt modelId="{1FE61B72-34C5-1947-96D1-953ECFBCEBA1}" type="pres">
      <dgm:prSet presAssocID="{FA8AD0E5-C5B0-4624-BA3C-47AAF4BDE6E8}" presName="tx1" presStyleLbl="revTx" presStyleIdx="8" presStyleCnt="15"/>
      <dgm:spPr/>
    </dgm:pt>
    <dgm:pt modelId="{BD82CAEB-5041-D748-A925-976F2FC77B42}" type="pres">
      <dgm:prSet presAssocID="{FA8AD0E5-C5B0-4624-BA3C-47AAF4BDE6E8}" presName="vert1" presStyleCnt="0"/>
      <dgm:spPr/>
    </dgm:pt>
    <dgm:pt modelId="{B166DB0F-A88E-1547-8AE8-968337548819}" type="pres">
      <dgm:prSet presAssocID="{7F1DA7F3-EBB9-46B3-A093-734E4E437441}" presName="thickLine" presStyleLbl="alignNode1" presStyleIdx="9" presStyleCnt="15"/>
      <dgm:spPr/>
    </dgm:pt>
    <dgm:pt modelId="{60D7BD76-DB2A-A140-B8BF-6A72681BD53D}" type="pres">
      <dgm:prSet presAssocID="{7F1DA7F3-EBB9-46B3-A093-734E4E437441}" presName="horz1" presStyleCnt="0"/>
      <dgm:spPr/>
    </dgm:pt>
    <dgm:pt modelId="{008A5102-F220-A44B-9446-68C588579FA7}" type="pres">
      <dgm:prSet presAssocID="{7F1DA7F3-EBB9-46B3-A093-734E4E437441}" presName="tx1" presStyleLbl="revTx" presStyleIdx="9" presStyleCnt="15"/>
      <dgm:spPr/>
    </dgm:pt>
    <dgm:pt modelId="{63C2F85E-B04B-2A4B-AFFD-CFDEFB5CB83E}" type="pres">
      <dgm:prSet presAssocID="{7F1DA7F3-EBB9-46B3-A093-734E4E437441}" presName="vert1" presStyleCnt="0"/>
      <dgm:spPr/>
    </dgm:pt>
    <dgm:pt modelId="{2EFAAC4A-6D8A-0E46-8734-9BFFEA897DEC}" type="pres">
      <dgm:prSet presAssocID="{DC5329D1-21E8-42A5-BDE7-3D7C4B74F496}" presName="thickLine" presStyleLbl="alignNode1" presStyleIdx="10" presStyleCnt="15"/>
      <dgm:spPr/>
    </dgm:pt>
    <dgm:pt modelId="{25DD5DDF-669C-8742-8952-0E63E0C7E791}" type="pres">
      <dgm:prSet presAssocID="{DC5329D1-21E8-42A5-BDE7-3D7C4B74F496}" presName="horz1" presStyleCnt="0"/>
      <dgm:spPr/>
    </dgm:pt>
    <dgm:pt modelId="{2C844122-9D20-A64C-9D7E-58F6E2EEDC8D}" type="pres">
      <dgm:prSet presAssocID="{DC5329D1-21E8-42A5-BDE7-3D7C4B74F496}" presName="tx1" presStyleLbl="revTx" presStyleIdx="10" presStyleCnt="15"/>
      <dgm:spPr/>
    </dgm:pt>
    <dgm:pt modelId="{166F9675-F1BC-5646-A432-632997712779}" type="pres">
      <dgm:prSet presAssocID="{DC5329D1-21E8-42A5-BDE7-3D7C4B74F496}" presName="vert1" presStyleCnt="0"/>
      <dgm:spPr/>
    </dgm:pt>
    <dgm:pt modelId="{FE8DDEA1-C7E9-2349-8816-02FD4D858E09}" type="pres">
      <dgm:prSet presAssocID="{50562DB2-CC4D-4D3F-B2B0-741B96F2988A}" presName="thickLine" presStyleLbl="alignNode1" presStyleIdx="11" presStyleCnt="15"/>
      <dgm:spPr/>
    </dgm:pt>
    <dgm:pt modelId="{586DD22C-25EA-AF40-9B19-B485A224219F}" type="pres">
      <dgm:prSet presAssocID="{50562DB2-CC4D-4D3F-B2B0-741B96F2988A}" presName="horz1" presStyleCnt="0"/>
      <dgm:spPr/>
    </dgm:pt>
    <dgm:pt modelId="{8ABB6512-63F4-F24E-B752-F816FAF49133}" type="pres">
      <dgm:prSet presAssocID="{50562DB2-CC4D-4D3F-B2B0-741B96F2988A}" presName="tx1" presStyleLbl="revTx" presStyleIdx="11" presStyleCnt="15"/>
      <dgm:spPr/>
    </dgm:pt>
    <dgm:pt modelId="{C159DA92-2FD3-EA46-8854-57201E5F893F}" type="pres">
      <dgm:prSet presAssocID="{50562DB2-CC4D-4D3F-B2B0-741B96F2988A}" presName="vert1" presStyleCnt="0"/>
      <dgm:spPr/>
    </dgm:pt>
    <dgm:pt modelId="{B58F9E9F-3EB8-E34C-9D52-094E0B097F4B}" type="pres">
      <dgm:prSet presAssocID="{4155562C-0DD8-42FD-B64A-13741B057378}" presName="thickLine" presStyleLbl="alignNode1" presStyleIdx="12" presStyleCnt="15"/>
      <dgm:spPr/>
    </dgm:pt>
    <dgm:pt modelId="{1ABDD980-27BE-4B48-9717-414D73E5834F}" type="pres">
      <dgm:prSet presAssocID="{4155562C-0DD8-42FD-B64A-13741B057378}" presName="horz1" presStyleCnt="0"/>
      <dgm:spPr/>
    </dgm:pt>
    <dgm:pt modelId="{5933F9F5-E6A4-5848-A34C-A777E73F0C77}" type="pres">
      <dgm:prSet presAssocID="{4155562C-0DD8-42FD-B64A-13741B057378}" presName="tx1" presStyleLbl="revTx" presStyleIdx="12" presStyleCnt="15"/>
      <dgm:spPr/>
    </dgm:pt>
    <dgm:pt modelId="{B806ABD5-D9A2-3A4C-B9F5-9B941355A056}" type="pres">
      <dgm:prSet presAssocID="{4155562C-0DD8-42FD-B64A-13741B057378}" presName="vert1" presStyleCnt="0"/>
      <dgm:spPr/>
    </dgm:pt>
    <dgm:pt modelId="{1417594F-C587-F244-8C8E-AA72D925F43C}" type="pres">
      <dgm:prSet presAssocID="{697EE2B7-617B-4468-9182-36CDC35F7344}" presName="thickLine" presStyleLbl="alignNode1" presStyleIdx="13" presStyleCnt="15"/>
      <dgm:spPr/>
    </dgm:pt>
    <dgm:pt modelId="{20533531-0786-7949-B413-B343983F34C7}" type="pres">
      <dgm:prSet presAssocID="{697EE2B7-617B-4468-9182-36CDC35F7344}" presName="horz1" presStyleCnt="0"/>
      <dgm:spPr/>
    </dgm:pt>
    <dgm:pt modelId="{19CFE015-3BD5-4341-A170-415C74A69A45}" type="pres">
      <dgm:prSet presAssocID="{697EE2B7-617B-4468-9182-36CDC35F7344}" presName="tx1" presStyleLbl="revTx" presStyleIdx="13" presStyleCnt="15"/>
      <dgm:spPr/>
    </dgm:pt>
    <dgm:pt modelId="{2C9050ED-00D7-0F45-8582-169E6B13C067}" type="pres">
      <dgm:prSet presAssocID="{697EE2B7-617B-4468-9182-36CDC35F7344}" presName="vert1" presStyleCnt="0"/>
      <dgm:spPr/>
    </dgm:pt>
    <dgm:pt modelId="{89C97A2A-2E91-4745-B2FF-AD3E4D7FBF3B}" type="pres">
      <dgm:prSet presAssocID="{2D82BF05-05BC-4036-95D1-C9CBE8500241}" presName="thickLine" presStyleLbl="alignNode1" presStyleIdx="14" presStyleCnt="15"/>
      <dgm:spPr/>
    </dgm:pt>
    <dgm:pt modelId="{5465651E-0A9E-CC48-BA78-7CB21585B245}" type="pres">
      <dgm:prSet presAssocID="{2D82BF05-05BC-4036-95D1-C9CBE8500241}" presName="horz1" presStyleCnt="0"/>
      <dgm:spPr/>
    </dgm:pt>
    <dgm:pt modelId="{164B4A8C-7B89-4249-870F-4E1F5D2F9678}" type="pres">
      <dgm:prSet presAssocID="{2D82BF05-05BC-4036-95D1-C9CBE8500241}" presName="tx1" presStyleLbl="revTx" presStyleIdx="14" presStyleCnt="15"/>
      <dgm:spPr/>
    </dgm:pt>
    <dgm:pt modelId="{E2ACDB6A-E1B6-064F-A3FC-3D3594CEBAF2}" type="pres">
      <dgm:prSet presAssocID="{2D82BF05-05BC-4036-95D1-C9CBE8500241}" presName="vert1" presStyleCnt="0"/>
      <dgm:spPr/>
    </dgm:pt>
  </dgm:ptLst>
  <dgm:cxnLst>
    <dgm:cxn modelId="{62ED6A06-B387-FB48-BB09-E6B97E0482F8}" type="presOf" srcId="{4155562C-0DD8-42FD-B64A-13741B057378}" destId="{5933F9F5-E6A4-5848-A34C-A777E73F0C77}" srcOrd="0" destOrd="0" presId="urn:microsoft.com/office/officeart/2008/layout/LinedList"/>
    <dgm:cxn modelId="{A4D7DD14-FC24-4D4A-9CDF-76ECD1DEB22E}" type="presOf" srcId="{697EE2B7-617B-4468-9182-36CDC35F7344}" destId="{19CFE015-3BD5-4341-A170-415C74A69A45}" srcOrd="0" destOrd="0" presId="urn:microsoft.com/office/officeart/2008/layout/LinedList"/>
    <dgm:cxn modelId="{4E9FF818-27AE-44EB-9DD7-E0F3E309A30D}" srcId="{4CA152E9-002B-4AFD-A71C-49C70733158F}" destId="{C04B09DF-A7A2-470B-90E8-87DADF31A175}" srcOrd="2" destOrd="0" parTransId="{D165F409-8D41-4FA5-9178-4C40CB1712E0}" sibTransId="{AF215807-85E3-4BD3-8AB2-E115D976E72F}"/>
    <dgm:cxn modelId="{35914B2C-797C-3F43-8050-9601266774D6}" type="presOf" srcId="{50562DB2-CC4D-4D3F-B2B0-741B96F2988A}" destId="{8ABB6512-63F4-F24E-B752-F816FAF49133}" srcOrd="0" destOrd="0" presId="urn:microsoft.com/office/officeart/2008/layout/LinedList"/>
    <dgm:cxn modelId="{11C7E32C-F8D5-4B50-800C-89B2655EAF61}" srcId="{4CA152E9-002B-4AFD-A71C-49C70733158F}" destId="{C03B4037-781A-4E7E-8B3F-E4D533CA0872}" srcOrd="6" destOrd="0" parTransId="{00CADFAB-5B4F-4AA4-BB1A-CCD7B2D8D622}" sibTransId="{F52327F5-57B6-476F-BB3F-0CA61A27E881}"/>
    <dgm:cxn modelId="{8E8B4E36-0B48-F94D-8A8F-ADBC8AF519E0}" type="presOf" srcId="{53E5D5E4-01D6-4EED-BA61-1A54281D04BD}" destId="{42B05329-477F-BB47-BFBA-9BB6F89AA3D7}" srcOrd="0" destOrd="0" presId="urn:microsoft.com/office/officeart/2008/layout/LinedList"/>
    <dgm:cxn modelId="{78790D41-AFB1-4CBD-BE15-C451BED6B18E}" srcId="{4CA152E9-002B-4AFD-A71C-49C70733158F}" destId="{DF7A620A-B91E-4A9D-B802-9885129E02DD}" srcOrd="3" destOrd="0" parTransId="{FFC5A49C-7AF9-4C18-8752-F59F46E27C60}" sibTransId="{A84DD567-6126-4EDA-9AF2-DEF4CB24E42F}"/>
    <dgm:cxn modelId="{78D90946-CB26-4C0D-ADA0-F056320186F6}" srcId="{4CA152E9-002B-4AFD-A71C-49C70733158F}" destId="{7F1DA7F3-EBB9-46B3-A093-734E4E437441}" srcOrd="9" destOrd="0" parTransId="{E12230D3-7B23-450F-A5F7-D97D513713A7}" sibTransId="{8B055068-3F82-46D5-9D64-8A881561F7E8}"/>
    <dgm:cxn modelId="{CCA26548-FA85-4F2A-BB27-669D17D56675}" srcId="{4CA152E9-002B-4AFD-A71C-49C70733158F}" destId="{50562DB2-CC4D-4D3F-B2B0-741B96F2988A}" srcOrd="11" destOrd="0" parTransId="{C2D5B917-6AE1-43DD-8C3B-CC77346DBCE5}" sibTransId="{734B18BD-1695-4670-9DE6-EA14E6F48494}"/>
    <dgm:cxn modelId="{7FB28951-52C9-4D15-91C3-A6FA9B22D4C9}" srcId="{4CA152E9-002B-4AFD-A71C-49C70733158F}" destId="{4155562C-0DD8-42FD-B64A-13741B057378}" srcOrd="12" destOrd="0" parTransId="{4416819B-39D7-440C-AD6D-E7F473F32FCA}" sibTransId="{2D35A2BB-F119-4FF9-A894-6AA25E5209AA}"/>
    <dgm:cxn modelId="{81ED0C59-AD9E-A142-B689-98797F9D5AFB}" type="presOf" srcId="{A039748B-0C1D-4EB6-8A96-1FA7658FF5A1}" destId="{2ED11010-255A-C146-9589-14D70D6D28E9}" srcOrd="0" destOrd="0" presId="urn:microsoft.com/office/officeart/2008/layout/LinedList"/>
    <dgm:cxn modelId="{A940C25E-43C1-5F4A-9EB9-CA53F70396A5}" type="presOf" srcId="{2D82BF05-05BC-4036-95D1-C9CBE8500241}" destId="{164B4A8C-7B89-4249-870F-4E1F5D2F9678}" srcOrd="0" destOrd="0" presId="urn:microsoft.com/office/officeart/2008/layout/LinedList"/>
    <dgm:cxn modelId="{A4B40D6D-9EDC-2442-A981-4C8D5F9C0162}" type="presOf" srcId="{FA8AD0E5-C5B0-4624-BA3C-47AAF4BDE6E8}" destId="{1FE61B72-34C5-1947-96D1-953ECFBCEBA1}" srcOrd="0" destOrd="0" presId="urn:microsoft.com/office/officeart/2008/layout/LinedList"/>
    <dgm:cxn modelId="{BA6CDC75-1A29-406F-929E-15D367A66331}" srcId="{4CA152E9-002B-4AFD-A71C-49C70733158F}" destId="{DC5329D1-21E8-42A5-BDE7-3D7C4B74F496}" srcOrd="10" destOrd="0" parTransId="{64071739-2981-488F-AEC1-13B9401FDCE5}" sibTransId="{B9330DFC-2D6A-4129-814B-58C58CFFA731}"/>
    <dgm:cxn modelId="{BF3A0B78-40FE-43C0-B606-91988B5F4C17}" srcId="{4CA152E9-002B-4AFD-A71C-49C70733158F}" destId="{45ED99AF-3FB1-4222-A6F2-C685BF704F28}" srcOrd="0" destOrd="0" parTransId="{27B822DB-3D8B-406E-82E9-255985698507}" sibTransId="{9929CA71-87FC-4D10-8617-EA47D6BBFDFE}"/>
    <dgm:cxn modelId="{E5AA2990-469A-49A0-83E1-E60AEE9333B7}" srcId="{4CA152E9-002B-4AFD-A71C-49C70733158F}" destId="{2D82BF05-05BC-4036-95D1-C9CBE8500241}" srcOrd="14" destOrd="0" parTransId="{397A7C3E-DDF2-438A-BDE3-9AEC926D9814}" sibTransId="{B51E6A79-30B1-4CBF-9A48-F9868FE5FB3D}"/>
    <dgm:cxn modelId="{06796496-21D7-47C2-AFA1-62882827ED0D}" srcId="{4CA152E9-002B-4AFD-A71C-49C70733158F}" destId="{53E5D5E4-01D6-4EED-BA61-1A54281D04BD}" srcOrd="5" destOrd="0" parTransId="{781FF50E-B1B3-4E44-92BC-C3D4F67ACDA6}" sibTransId="{31AC14D2-9BED-425A-8FF8-DA994B3DF9E2}"/>
    <dgm:cxn modelId="{764769B1-9A30-420B-8158-18E03137A907}" srcId="{4CA152E9-002B-4AFD-A71C-49C70733158F}" destId="{A039748B-0C1D-4EB6-8A96-1FA7658FF5A1}" srcOrd="1" destOrd="0" parTransId="{855EBC0A-1BCC-483F-839D-9CF52C44E574}" sibTransId="{3D955608-6FAB-436F-9F2D-865F19830BD8}"/>
    <dgm:cxn modelId="{E5F76EB2-B233-2745-BF34-ABBA16A6985B}" type="presOf" srcId="{45ED99AF-3FB1-4222-A6F2-C685BF704F28}" destId="{79ABF0F0-5007-E04E-9DB5-B94261160C62}" srcOrd="0" destOrd="0" presId="urn:microsoft.com/office/officeart/2008/layout/LinedList"/>
    <dgm:cxn modelId="{5C7780B2-8661-A349-A90B-BD879A9C9B39}" type="presOf" srcId="{D6A96076-573B-4322-AF8D-3F63B7E06EFF}" destId="{604A2EFB-3727-B14F-8BF7-20E0DC43BB06}" srcOrd="0" destOrd="0" presId="urn:microsoft.com/office/officeart/2008/layout/LinedList"/>
    <dgm:cxn modelId="{2CD352B4-1D03-DE4D-8446-68ECE48B1FE4}" type="presOf" srcId="{7F1DA7F3-EBB9-46B3-A093-734E4E437441}" destId="{008A5102-F220-A44B-9446-68C588579FA7}" srcOrd="0" destOrd="0" presId="urn:microsoft.com/office/officeart/2008/layout/LinedList"/>
    <dgm:cxn modelId="{E85F4ABE-42A2-4580-BE93-A65EF5718042}" srcId="{4CA152E9-002B-4AFD-A71C-49C70733158F}" destId="{10216780-703E-415D-AC79-7B8AD9203E6A}" srcOrd="4" destOrd="0" parTransId="{BF7024C4-C9FC-4426-B154-832CA3EDBA66}" sibTransId="{DC5A84EF-7AA1-4CFE-B1BD-77F330BCB02A}"/>
    <dgm:cxn modelId="{DD1B7BC6-D02E-8E43-973B-9C37EB0039C2}" type="presOf" srcId="{DF7A620A-B91E-4A9D-B802-9885129E02DD}" destId="{ABA67BE8-A807-AE47-B3EF-3B6A69EE6435}" srcOrd="0" destOrd="0" presId="urn:microsoft.com/office/officeart/2008/layout/LinedList"/>
    <dgm:cxn modelId="{62CBABD2-FF38-4F97-919E-DB0C1B3F9155}" srcId="{4CA152E9-002B-4AFD-A71C-49C70733158F}" destId="{FA8AD0E5-C5B0-4624-BA3C-47AAF4BDE6E8}" srcOrd="8" destOrd="0" parTransId="{2E8C89F2-2288-420E-B486-AFE0FDE93611}" sibTransId="{9E5323AD-DAB1-4793-BF15-FC1A28EEF23D}"/>
    <dgm:cxn modelId="{79826DE7-CD4B-884C-93C3-4F26655C134C}" type="presOf" srcId="{C04B09DF-A7A2-470B-90E8-87DADF31A175}" destId="{CC4CD9DF-12AD-4943-AD61-8B51DA0BFD5E}" srcOrd="0" destOrd="0" presId="urn:microsoft.com/office/officeart/2008/layout/LinedList"/>
    <dgm:cxn modelId="{A4439BE7-6A35-5B4B-83CD-39E3A6E38D89}" type="presOf" srcId="{4CA152E9-002B-4AFD-A71C-49C70733158F}" destId="{59060FE5-1960-2941-B0C5-D8B2237C1BDD}" srcOrd="0" destOrd="0" presId="urn:microsoft.com/office/officeart/2008/layout/LinedList"/>
    <dgm:cxn modelId="{9A7E20E9-C210-0843-BF70-528E863310F9}" type="presOf" srcId="{10216780-703E-415D-AC79-7B8AD9203E6A}" destId="{51B77099-4006-5D40-AC6E-C1CED3FF1D41}" srcOrd="0" destOrd="0" presId="urn:microsoft.com/office/officeart/2008/layout/LinedList"/>
    <dgm:cxn modelId="{EA9EA4E9-3805-D940-ABBB-65B487DE164F}" type="presOf" srcId="{DC5329D1-21E8-42A5-BDE7-3D7C4B74F496}" destId="{2C844122-9D20-A64C-9D7E-58F6E2EEDC8D}" srcOrd="0" destOrd="0" presId="urn:microsoft.com/office/officeart/2008/layout/LinedList"/>
    <dgm:cxn modelId="{219BDBE9-7689-604A-9E4C-A373E0D5D8AE}" type="presOf" srcId="{C03B4037-781A-4E7E-8B3F-E4D533CA0872}" destId="{1FED76F1-BEC5-1448-B4FD-F733FC4992AD}" srcOrd="0" destOrd="0" presId="urn:microsoft.com/office/officeart/2008/layout/LinedList"/>
    <dgm:cxn modelId="{417ABCF3-7174-478A-A9F6-AC45165114FF}" srcId="{4CA152E9-002B-4AFD-A71C-49C70733158F}" destId="{697EE2B7-617B-4468-9182-36CDC35F7344}" srcOrd="13" destOrd="0" parTransId="{7108EED5-4BCC-4FF4-8854-B02D20E4D7BD}" sibTransId="{FED4A254-8203-4C91-A8E0-41EC5B0A78B1}"/>
    <dgm:cxn modelId="{7790ECF7-FF3C-4E77-9A64-B5849C293112}" srcId="{4CA152E9-002B-4AFD-A71C-49C70733158F}" destId="{D6A96076-573B-4322-AF8D-3F63B7E06EFF}" srcOrd="7" destOrd="0" parTransId="{A5E70AF1-C795-43C3-AC84-E4AD5C76FC17}" sibTransId="{AF473ED9-362A-4BA8-B5ED-0F4FE1279A08}"/>
    <dgm:cxn modelId="{5BA12DEB-91A8-C643-A492-CDF39A9334E6}" type="presParOf" srcId="{59060FE5-1960-2941-B0C5-D8B2237C1BDD}" destId="{9324B4BA-5A4D-234C-8E03-A69E1030C5DD}" srcOrd="0" destOrd="0" presId="urn:microsoft.com/office/officeart/2008/layout/LinedList"/>
    <dgm:cxn modelId="{4013C0B6-3CB6-6D4A-98C5-7AF3FCE10554}" type="presParOf" srcId="{59060FE5-1960-2941-B0C5-D8B2237C1BDD}" destId="{7AD96B4A-2D82-A84F-B673-8D820E065687}" srcOrd="1" destOrd="0" presId="urn:microsoft.com/office/officeart/2008/layout/LinedList"/>
    <dgm:cxn modelId="{EE0F189A-16C6-D048-94FC-0AFD6C8D2383}" type="presParOf" srcId="{7AD96B4A-2D82-A84F-B673-8D820E065687}" destId="{79ABF0F0-5007-E04E-9DB5-B94261160C62}" srcOrd="0" destOrd="0" presId="urn:microsoft.com/office/officeart/2008/layout/LinedList"/>
    <dgm:cxn modelId="{DF115701-DC05-B943-985E-5689BBB2A19B}" type="presParOf" srcId="{7AD96B4A-2D82-A84F-B673-8D820E065687}" destId="{D4B297D9-C8F2-0B46-9A49-16CC42DC5811}" srcOrd="1" destOrd="0" presId="urn:microsoft.com/office/officeart/2008/layout/LinedList"/>
    <dgm:cxn modelId="{73ED60B2-4A3B-DD4F-9586-49FA378F6DCA}" type="presParOf" srcId="{59060FE5-1960-2941-B0C5-D8B2237C1BDD}" destId="{6D2EEC8B-A252-0445-9571-44606E4DE1AD}" srcOrd="2" destOrd="0" presId="urn:microsoft.com/office/officeart/2008/layout/LinedList"/>
    <dgm:cxn modelId="{86C9AE22-56BF-F84D-913A-E0AFE31B79E1}" type="presParOf" srcId="{59060FE5-1960-2941-B0C5-D8B2237C1BDD}" destId="{9A923C7C-C080-9149-B2D9-7CB992B0A7AD}" srcOrd="3" destOrd="0" presId="urn:microsoft.com/office/officeart/2008/layout/LinedList"/>
    <dgm:cxn modelId="{37545BA4-19F2-C649-8043-DC88D078DADA}" type="presParOf" srcId="{9A923C7C-C080-9149-B2D9-7CB992B0A7AD}" destId="{2ED11010-255A-C146-9589-14D70D6D28E9}" srcOrd="0" destOrd="0" presId="urn:microsoft.com/office/officeart/2008/layout/LinedList"/>
    <dgm:cxn modelId="{1B72F75C-F9F1-C04B-9855-4DCA1A58D1E7}" type="presParOf" srcId="{9A923C7C-C080-9149-B2D9-7CB992B0A7AD}" destId="{4B7FF797-C215-904A-AC61-0497B1DEC0FC}" srcOrd="1" destOrd="0" presId="urn:microsoft.com/office/officeart/2008/layout/LinedList"/>
    <dgm:cxn modelId="{AC42EE73-26AA-3044-B685-78C91D7CB041}" type="presParOf" srcId="{59060FE5-1960-2941-B0C5-D8B2237C1BDD}" destId="{4742501D-5242-0648-903C-E6763EC90069}" srcOrd="4" destOrd="0" presId="urn:microsoft.com/office/officeart/2008/layout/LinedList"/>
    <dgm:cxn modelId="{779CA70B-F008-5546-95DF-3DA50E68F617}" type="presParOf" srcId="{59060FE5-1960-2941-B0C5-D8B2237C1BDD}" destId="{2CF7B45C-FBAD-6B4E-843C-D2427CBE6CC4}" srcOrd="5" destOrd="0" presId="urn:microsoft.com/office/officeart/2008/layout/LinedList"/>
    <dgm:cxn modelId="{DDC5A8BF-5891-9A4A-AC7E-CEFBA7824602}" type="presParOf" srcId="{2CF7B45C-FBAD-6B4E-843C-D2427CBE6CC4}" destId="{CC4CD9DF-12AD-4943-AD61-8B51DA0BFD5E}" srcOrd="0" destOrd="0" presId="urn:microsoft.com/office/officeart/2008/layout/LinedList"/>
    <dgm:cxn modelId="{A4E88646-880F-A741-8525-6019310F0265}" type="presParOf" srcId="{2CF7B45C-FBAD-6B4E-843C-D2427CBE6CC4}" destId="{A56714A7-A3B1-714D-BC19-90317A8F4DAE}" srcOrd="1" destOrd="0" presId="urn:microsoft.com/office/officeart/2008/layout/LinedList"/>
    <dgm:cxn modelId="{47E4BB18-52C4-2C4D-BA0D-831695172011}" type="presParOf" srcId="{59060FE5-1960-2941-B0C5-D8B2237C1BDD}" destId="{CC12EBEE-FF06-E045-805C-670E03CDA857}" srcOrd="6" destOrd="0" presId="urn:microsoft.com/office/officeart/2008/layout/LinedList"/>
    <dgm:cxn modelId="{95AB3C5C-F5BF-4847-AD15-3AFA0B667897}" type="presParOf" srcId="{59060FE5-1960-2941-B0C5-D8B2237C1BDD}" destId="{7F1A61F2-0BE4-9444-82A9-9C2C2340FB0F}" srcOrd="7" destOrd="0" presId="urn:microsoft.com/office/officeart/2008/layout/LinedList"/>
    <dgm:cxn modelId="{ED3BCBE3-47EB-204B-9BDE-6A25FDE00BC9}" type="presParOf" srcId="{7F1A61F2-0BE4-9444-82A9-9C2C2340FB0F}" destId="{ABA67BE8-A807-AE47-B3EF-3B6A69EE6435}" srcOrd="0" destOrd="0" presId="urn:microsoft.com/office/officeart/2008/layout/LinedList"/>
    <dgm:cxn modelId="{00588CC6-3CA0-5144-BC16-A55183BA3E43}" type="presParOf" srcId="{7F1A61F2-0BE4-9444-82A9-9C2C2340FB0F}" destId="{DB087CE8-0D3C-F34F-9FF0-354F2E473442}" srcOrd="1" destOrd="0" presId="urn:microsoft.com/office/officeart/2008/layout/LinedList"/>
    <dgm:cxn modelId="{69A29FCF-B4F9-F443-8388-32EF463D7118}" type="presParOf" srcId="{59060FE5-1960-2941-B0C5-D8B2237C1BDD}" destId="{6575CF93-A6ED-D34C-80BB-C8AAA8ED5564}" srcOrd="8" destOrd="0" presId="urn:microsoft.com/office/officeart/2008/layout/LinedList"/>
    <dgm:cxn modelId="{14DB2C9C-7A26-DF46-921C-62A8996B3F72}" type="presParOf" srcId="{59060FE5-1960-2941-B0C5-D8B2237C1BDD}" destId="{F80CE213-CA53-334C-A5E6-35AF1574AADA}" srcOrd="9" destOrd="0" presId="urn:microsoft.com/office/officeart/2008/layout/LinedList"/>
    <dgm:cxn modelId="{DF37F095-D7E9-D642-BAE9-EA89FED0E704}" type="presParOf" srcId="{F80CE213-CA53-334C-A5E6-35AF1574AADA}" destId="{51B77099-4006-5D40-AC6E-C1CED3FF1D41}" srcOrd="0" destOrd="0" presId="urn:microsoft.com/office/officeart/2008/layout/LinedList"/>
    <dgm:cxn modelId="{F4C071E5-69E6-2747-815B-80211A903671}" type="presParOf" srcId="{F80CE213-CA53-334C-A5E6-35AF1574AADA}" destId="{E52AA33B-E21C-A74D-B00F-9474FF0C2EBD}" srcOrd="1" destOrd="0" presId="urn:microsoft.com/office/officeart/2008/layout/LinedList"/>
    <dgm:cxn modelId="{BBEE079B-11C9-EE40-A087-B705E9F226C5}" type="presParOf" srcId="{59060FE5-1960-2941-B0C5-D8B2237C1BDD}" destId="{53953D34-1B66-1746-84D9-07CB66842B10}" srcOrd="10" destOrd="0" presId="urn:microsoft.com/office/officeart/2008/layout/LinedList"/>
    <dgm:cxn modelId="{27C55341-4049-9741-8703-AAD0045A1F1A}" type="presParOf" srcId="{59060FE5-1960-2941-B0C5-D8B2237C1BDD}" destId="{B361BF10-A56C-8248-80A6-A31C78037234}" srcOrd="11" destOrd="0" presId="urn:microsoft.com/office/officeart/2008/layout/LinedList"/>
    <dgm:cxn modelId="{52A011DE-DDFF-F44C-AFF4-97EE12187497}" type="presParOf" srcId="{B361BF10-A56C-8248-80A6-A31C78037234}" destId="{42B05329-477F-BB47-BFBA-9BB6F89AA3D7}" srcOrd="0" destOrd="0" presId="urn:microsoft.com/office/officeart/2008/layout/LinedList"/>
    <dgm:cxn modelId="{DEDBB96E-BDFD-B04A-824C-712C8D23F6BD}" type="presParOf" srcId="{B361BF10-A56C-8248-80A6-A31C78037234}" destId="{C2287199-39DE-1444-AE01-E66162D6959A}" srcOrd="1" destOrd="0" presId="urn:microsoft.com/office/officeart/2008/layout/LinedList"/>
    <dgm:cxn modelId="{820F0DB4-5E6C-C14B-A4C8-C32091044719}" type="presParOf" srcId="{59060FE5-1960-2941-B0C5-D8B2237C1BDD}" destId="{1B96F5BB-6601-D341-AB30-8429573C1477}" srcOrd="12" destOrd="0" presId="urn:microsoft.com/office/officeart/2008/layout/LinedList"/>
    <dgm:cxn modelId="{B5C6F83A-F927-FD4A-B38F-065C9942F41F}" type="presParOf" srcId="{59060FE5-1960-2941-B0C5-D8B2237C1BDD}" destId="{E8F20F83-2AAB-8C4C-AA73-EE421080075A}" srcOrd="13" destOrd="0" presId="urn:microsoft.com/office/officeart/2008/layout/LinedList"/>
    <dgm:cxn modelId="{F807D598-B36F-6342-8E85-309FFF13B260}" type="presParOf" srcId="{E8F20F83-2AAB-8C4C-AA73-EE421080075A}" destId="{1FED76F1-BEC5-1448-B4FD-F733FC4992AD}" srcOrd="0" destOrd="0" presId="urn:microsoft.com/office/officeart/2008/layout/LinedList"/>
    <dgm:cxn modelId="{1CA66A12-7DAC-C141-B7D5-F6887C211D68}" type="presParOf" srcId="{E8F20F83-2AAB-8C4C-AA73-EE421080075A}" destId="{96E69DAB-3A1B-D841-8C11-3B3A85063B06}" srcOrd="1" destOrd="0" presId="urn:microsoft.com/office/officeart/2008/layout/LinedList"/>
    <dgm:cxn modelId="{7A59FE7B-29D4-A141-BF05-6C809F20F917}" type="presParOf" srcId="{59060FE5-1960-2941-B0C5-D8B2237C1BDD}" destId="{B53FD463-626B-B343-97EC-D3B4ED84C04F}" srcOrd="14" destOrd="0" presId="urn:microsoft.com/office/officeart/2008/layout/LinedList"/>
    <dgm:cxn modelId="{BD3B2804-4572-2740-A3E1-CF91AF40ABA1}" type="presParOf" srcId="{59060FE5-1960-2941-B0C5-D8B2237C1BDD}" destId="{CFE7D235-652C-FE45-A994-36A9E7F7D8BA}" srcOrd="15" destOrd="0" presId="urn:microsoft.com/office/officeart/2008/layout/LinedList"/>
    <dgm:cxn modelId="{BF1429FA-2216-8F44-8240-59E125DD7555}" type="presParOf" srcId="{CFE7D235-652C-FE45-A994-36A9E7F7D8BA}" destId="{604A2EFB-3727-B14F-8BF7-20E0DC43BB06}" srcOrd="0" destOrd="0" presId="urn:microsoft.com/office/officeart/2008/layout/LinedList"/>
    <dgm:cxn modelId="{FED8C2DF-6628-974E-97B0-9DED3610FDDF}" type="presParOf" srcId="{CFE7D235-652C-FE45-A994-36A9E7F7D8BA}" destId="{53F8E730-C073-4A4D-8991-655934D0F179}" srcOrd="1" destOrd="0" presId="urn:microsoft.com/office/officeart/2008/layout/LinedList"/>
    <dgm:cxn modelId="{B13C56D9-FCB7-4749-94FD-02579B798D79}" type="presParOf" srcId="{59060FE5-1960-2941-B0C5-D8B2237C1BDD}" destId="{D0E3B93E-4B3D-9F40-BF13-3F7BD77123B8}" srcOrd="16" destOrd="0" presId="urn:microsoft.com/office/officeart/2008/layout/LinedList"/>
    <dgm:cxn modelId="{F0CC7EA7-708D-F747-A7E6-D2CF6DF6A1D6}" type="presParOf" srcId="{59060FE5-1960-2941-B0C5-D8B2237C1BDD}" destId="{039BB96E-89F6-0546-B527-1421B25BA8A6}" srcOrd="17" destOrd="0" presId="urn:microsoft.com/office/officeart/2008/layout/LinedList"/>
    <dgm:cxn modelId="{6902828E-9A93-6143-9434-D31727F724A3}" type="presParOf" srcId="{039BB96E-89F6-0546-B527-1421B25BA8A6}" destId="{1FE61B72-34C5-1947-96D1-953ECFBCEBA1}" srcOrd="0" destOrd="0" presId="urn:microsoft.com/office/officeart/2008/layout/LinedList"/>
    <dgm:cxn modelId="{EEE5D883-B8A8-AC45-BCC7-D61338408FC9}" type="presParOf" srcId="{039BB96E-89F6-0546-B527-1421B25BA8A6}" destId="{BD82CAEB-5041-D748-A925-976F2FC77B42}" srcOrd="1" destOrd="0" presId="urn:microsoft.com/office/officeart/2008/layout/LinedList"/>
    <dgm:cxn modelId="{60A8C37C-F11D-4E44-BB23-A36F37F20453}" type="presParOf" srcId="{59060FE5-1960-2941-B0C5-D8B2237C1BDD}" destId="{B166DB0F-A88E-1547-8AE8-968337548819}" srcOrd="18" destOrd="0" presId="urn:microsoft.com/office/officeart/2008/layout/LinedList"/>
    <dgm:cxn modelId="{EF7C041B-3FDA-B746-B6E8-EEA5B7EA5258}" type="presParOf" srcId="{59060FE5-1960-2941-B0C5-D8B2237C1BDD}" destId="{60D7BD76-DB2A-A140-B8BF-6A72681BD53D}" srcOrd="19" destOrd="0" presId="urn:microsoft.com/office/officeart/2008/layout/LinedList"/>
    <dgm:cxn modelId="{ACF7E89E-147C-F34F-BAFC-13672843A6B3}" type="presParOf" srcId="{60D7BD76-DB2A-A140-B8BF-6A72681BD53D}" destId="{008A5102-F220-A44B-9446-68C588579FA7}" srcOrd="0" destOrd="0" presId="urn:microsoft.com/office/officeart/2008/layout/LinedList"/>
    <dgm:cxn modelId="{C973E3C7-8E6F-A54A-A828-C403B19BCDC9}" type="presParOf" srcId="{60D7BD76-DB2A-A140-B8BF-6A72681BD53D}" destId="{63C2F85E-B04B-2A4B-AFFD-CFDEFB5CB83E}" srcOrd="1" destOrd="0" presId="urn:microsoft.com/office/officeart/2008/layout/LinedList"/>
    <dgm:cxn modelId="{BB40C24F-F3F9-7340-8747-5AF889356B63}" type="presParOf" srcId="{59060FE5-1960-2941-B0C5-D8B2237C1BDD}" destId="{2EFAAC4A-6D8A-0E46-8734-9BFFEA897DEC}" srcOrd="20" destOrd="0" presId="urn:microsoft.com/office/officeart/2008/layout/LinedList"/>
    <dgm:cxn modelId="{4DD4A284-CAFC-FB4C-B457-FE9C336F96E4}" type="presParOf" srcId="{59060FE5-1960-2941-B0C5-D8B2237C1BDD}" destId="{25DD5DDF-669C-8742-8952-0E63E0C7E791}" srcOrd="21" destOrd="0" presId="urn:microsoft.com/office/officeart/2008/layout/LinedList"/>
    <dgm:cxn modelId="{312C49C4-68DD-B84D-B822-99F093C41B12}" type="presParOf" srcId="{25DD5DDF-669C-8742-8952-0E63E0C7E791}" destId="{2C844122-9D20-A64C-9D7E-58F6E2EEDC8D}" srcOrd="0" destOrd="0" presId="urn:microsoft.com/office/officeart/2008/layout/LinedList"/>
    <dgm:cxn modelId="{DC2E34CB-1C29-3342-B533-9D461DDEAE47}" type="presParOf" srcId="{25DD5DDF-669C-8742-8952-0E63E0C7E791}" destId="{166F9675-F1BC-5646-A432-632997712779}" srcOrd="1" destOrd="0" presId="urn:microsoft.com/office/officeart/2008/layout/LinedList"/>
    <dgm:cxn modelId="{C7E8BB1A-F2A5-F440-BC9F-925EE457C858}" type="presParOf" srcId="{59060FE5-1960-2941-B0C5-D8B2237C1BDD}" destId="{FE8DDEA1-C7E9-2349-8816-02FD4D858E09}" srcOrd="22" destOrd="0" presId="urn:microsoft.com/office/officeart/2008/layout/LinedList"/>
    <dgm:cxn modelId="{BBEB1560-24D6-3F4C-A119-4C69E51D44EC}" type="presParOf" srcId="{59060FE5-1960-2941-B0C5-D8B2237C1BDD}" destId="{586DD22C-25EA-AF40-9B19-B485A224219F}" srcOrd="23" destOrd="0" presId="urn:microsoft.com/office/officeart/2008/layout/LinedList"/>
    <dgm:cxn modelId="{0E3CDB71-0291-B747-B05D-8C1B50D4F50C}" type="presParOf" srcId="{586DD22C-25EA-AF40-9B19-B485A224219F}" destId="{8ABB6512-63F4-F24E-B752-F816FAF49133}" srcOrd="0" destOrd="0" presId="urn:microsoft.com/office/officeart/2008/layout/LinedList"/>
    <dgm:cxn modelId="{345C486B-71F2-AF46-A2AF-5E6F196FD33E}" type="presParOf" srcId="{586DD22C-25EA-AF40-9B19-B485A224219F}" destId="{C159DA92-2FD3-EA46-8854-57201E5F893F}" srcOrd="1" destOrd="0" presId="urn:microsoft.com/office/officeart/2008/layout/LinedList"/>
    <dgm:cxn modelId="{20A135E1-BF84-984E-A19A-634AD8D93704}" type="presParOf" srcId="{59060FE5-1960-2941-B0C5-D8B2237C1BDD}" destId="{B58F9E9F-3EB8-E34C-9D52-094E0B097F4B}" srcOrd="24" destOrd="0" presId="urn:microsoft.com/office/officeart/2008/layout/LinedList"/>
    <dgm:cxn modelId="{3B83B723-A0AE-0342-9294-A1D0CC29026D}" type="presParOf" srcId="{59060FE5-1960-2941-B0C5-D8B2237C1BDD}" destId="{1ABDD980-27BE-4B48-9717-414D73E5834F}" srcOrd="25" destOrd="0" presId="urn:microsoft.com/office/officeart/2008/layout/LinedList"/>
    <dgm:cxn modelId="{5C7E3CAB-05FC-B346-BF7D-A0E3E509F452}" type="presParOf" srcId="{1ABDD980-27BE-4B48-9717-414D73E5834F}" destId="{5933F9F5-E6A4-5848-A34C-A777E73F0C77}" srcOrd="0" destOrd="0" presId="urn:microsoft.com/office/officeart/2008/layout/LinedList"/>
    <dgm:cxn modelId="{3F8864D4-AB19-A245-9694-DC0304554E8B}" type="presParOf" srcId="{1ABDD980-27BE-4B48-9717-414D73E5834F}" destId="{B806ABD5-D9A2-3A4C-B9F5-9B941355A056}" srcOrd="1" destOrd="0" presId="urn:microsoft.com/office/officeart/2008/layout/LinedList"/>
    <dgm:cxn modelId="{A581E41B-934B-9D43-8BA6-908806E7C3CE}" type="presParOf" srcId="{59060FE5-1960-2941-B0C5-D8B2237C1BDD}" destId="{1417594F-C587-F244-8C8E-AA72D925F43C}" srcOrd="26" destOrd="0" presId="urn:microsoft.com/office/officeart/2008/layout/LinedList"/>
    <dgm:cxn modelId="{0A4B6C74-4990-444D-AC5B-E72D1C4B84D7}" type="presParOf" srcId="{59060FE5-1960-2941-B0C5-D8B2237C1BDD}" destId="{20533531-0786-7949-B413-B343983F34C7}" srcOrd="27" destOrd="0" presId="urn:microsoft.com/office/officeart/2008/layout/LinedList"/>
    <dgm:cxn modelId="{CE037451-DE93-6C4F-AA98-D6325ECEF644}" type="presParOf" srcId="{20533531-0786-7949-B413-B343983F34C7}" destId="{19CFE015-3BD5-4341-A170-415C74A69A45}" srcOrd="0" destOrd="0" presId="urn:microsoft.com/office/officeart/2008/layout/LinedList"/>
    <dgm:cxn modelId="{EE475A1E-A4BD-954F-8F6F-C7943E662599}" type="presParOf" srcId="{20533531-0786-7949-B413-B343983F34C7}" destId="{2C9050ED-00D7-0F45-8582-169E6B13C067}" srcOrd="1" destOrd="0" presId="urn:microsoft.com/office/officeart/2008/layout/LinedList"/>
    <dgm:cxn modelId="{6E5EF589-4806-1F47-A477-38705ED49E76}" type="presParOf" srcId="{59060FE5-1960-2941-B0C5-D8B2237C1BDD}" destId="{89C97A2A-2E91-4745-B2FF-AD3E4D7FBF3B}" srcOrd="28" destOrd="0" presId="urn:microsoft.com/office/officeart/2008/layout/LinedList"/>
    <dgm:cxn modelId="{CA894CB9-BA41-7740-8310-861CB0143EDF}" type="presParOf" srcId="{59060FE5-1960-2941-B0C5-D8B2237C1BDD}" destId="{5465651E-0A9E-CC48-BA78-7CB21585B245}" srcOrd="29" destOrd="0" presId="urn:microsoft.com/office/officeart/2008/layout/LinedList"/>
    <dgm:cxn modelId="{331FE527-D899-E948-9BC0-A16EC0A966F4}" type="presParOf" srcId="{5465651E-0A9E-CC48-BA78-7CB21585B245}" destId="{164B4A8C-7B89-4249-870F-4E1F5D2F9678}" srcOrd="0" destOrd="0" presId="urn:microsoft.com/office/officeart/2008/layout/LinedList"/>
    <dgm:cxn modelId="{1C60950E-09E2-D246-8259-478ABEFE480F}" type="presParOf" srcId="{5465651E-0A9E-CC48-BA78-7CB21585B245}" destId="{E2ACDB6A-E1B6-064F-A3FC-3D3594CEBAF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C35D8A-0796-4D92-8088-C3CB90EC59D1}" type="doc">
      <dgm:prSet loTypeId="urn:microsoft.com/office/officeart/2008/layout/LinedList" loCatId="list" qsTypeId="urn:microsoft.com/office/officeart/2005/8/quickstyle/simple4" qsCatId="simple" csTypeId="urn:microsoft.com/office/officeart/2005/8/colors/colorful2" csCatId="colorful"/>
      <dgm:spPr/>
      <dgm:t>
        <a:bodyPr/>
        <a:lstStyle/>
        <a:p>
          <a:endParaRPr lang="en-US"/>
        </a:p>
      </dgm:t>
    </dgm:pt>
    <dgm:pt modelId="{BBE829D8-D695-494E-A4DC-128EE087D64B}">
      <dgm:prSet/>
      <dgm:spPr/>
      <dgm:t>
        <a:bodyPr/>
        <a:lstStyle/>
        <a:p>
          <a:r>
            <a:rPr lang="el-GR"/>
            <a:t>πώς το άτομο αντιλαμβάνεται το περιβάλλον</a:t>
          </a:r>
          <a:endParaRPr lang="en-US"/>
        </a:p>
      </dgm:t>
    </dgm:pt>
    <dgm:pt modelId="{6C11622C-E758-4C5D-80BF-E20807B6400D}" type="parTrans" cxnId="{1EF002F7-DA4C-404C-9493-F9E2272594B5}">
      <dgm:prSet/>
      <dgm:spPr/>
      <dgm:t>
        <a:bodyPr/>
        <a:lstStyle/>
        <a:p>
          <a:endParaRPr lang="en-US"/>
        </a:p>
      </dgm:t>
    </dgm:pt>
    <dgm:pt modelId="{19FE6B33-59D3-4C28-8443-22EED66CA7CC}" type="sibTrans" cxnId="{1EF002F7-DA4C-404C-9493-F9E2272594B5}">
      <dgm:prSet/>
      <dgm:spPr/>
      <dgm:t>
        <a:bodyPr/>
        <a:lstStyle/>
        <a:p>
          <a:endParaRPr lang="en-US"/>
        </a:p>
      </dgm:t>
    </dgm:pt>
    <dgm:pt modelId="{6A707D32-F9B7-4F44-98EA-E9345649DCD1}">
      <dgm:prSet/>
      <dgm:spPr/>
      <dgm:t>
        <a:bodyPr/>
        <a:lstStyle/>
        <a:p>
          <a:r>
            <a:rPr lang="el-GR"/>
            <a:t>πώς το άτομο αντιλαμβάνεται τη θέση εργασίας σε σχέση με τις ικανότητες και τα ενδιαφέροντα του</a:t>
          </a:r>
          <a:endParaRPr lang="en-US"/>
        </a:p>
      </dgm:t>
    </dgm:pt>
    <dgm:pt modelId="{7166A510-7551-48A7-9301-644BBC950E9C}" type="parTrans" cxnId="{390E2B0B-51AF-4F2C-BF85-322993B343EE}">
      <dgm:prSet/>
      <dgm:spPr/>
      <dgm:t>
        <a:bodyPr/>
        <a:lstStyle/>
        <a:p>
          <a:endParaRPr lang="en-US"/>
        </a:p>
      </dgm:t>
    </dgm:pt>
    <dgm:pt modelId="{1EB53C8B-7B8C-4386-B693-8518D96B7E81}" type="sibTrans" cxnId="{390E2B0B-51AF-4F2C-BF85-322993B343EE}">
      <dgm:prSet/>
      <dgm:spPr/>
      <dgm:t>
        <a:bodyPr/>
        <a:lstStyle/>
        <a:p>
          <a:endParaRPr lang="en-US"/>
        </a:p>
      </dgm:t>
    </dgm:pt>
    <dgm:pt modelId="{8C048B43-2DCB-47CA-9A73-43D897073BC5}">
      <dgm:prSet/>
      <dgm:spPr/>
      <dgm:t>
        <a:bodyPr/>
        <a:lstStyle/>
        <a:p>
          <a:r>
            <a:rPr lang="el-GR"/>
            <a:t>πόσο το άτομο αισθάνεται επιτυχημένο στη θέση εργασίας</a:t>
          </a:r>
          <a:endParaRPr lang="en-US"/>
        </a:p>
      </dgm:t>
    </dgm:pt>
    <dgm:pt modelId="{EEAADB37-3774-401A-828A-D88A272FAD8C}" type="parTrans" cxnId="{ADD18487-2A1A-43B9-BBD5-0FFBE4AAC2A5}">
      <dgm:prSet/>
      <dgm:spPr/>
      <dgm:t>
        <a:bodyPr/>
        <a:lstStyle/>
        <a:p>
          <a:endParaRPr lang="en-US"/>
        </a:p>
      </dgm:t>
    </dgm:pt>
    <dgm:pt modelId="{8EC26000-1B69-4026-9182-A966136BDF86}" type="sibTrans" cxnId="{ADD18487-2A1A-43B9-BBD5-0FFBE4AAC2A5}">
      <dgm:prSet/>
      <dgm:spPr/>
      <dgm:t>
        <a:bodyPr/>
        <a:lstStyle/>
        <a:p>
          <a:endParaRPr lang="en-US"/>
        </a:p>
      </dgm:t>
    </dgm:pt>
    <dgm:pt modelId="{C80715A9-D78B-481D-B9D2-E7AD3CDCCE62}">
      <dgm:prSet/>
      <dgm:spPr/>
      <dgm:t>
        <a:bodyPr/>
        <a:lstStyle/>
        <a:p>
          <a:r>
            <a:rPr lang="el-GR"/>
            <a:t>πόσο το άτομο νιώθει ότι αξιοποιεί τις προσωπικές του ικανότητες</a:t>
          </a:r>
          <a:endParaRPr lang="en-US"/>
        </a:p>
      </dgm:t>
    </dgm:pt>
    <dgm:pt modelId="{D631A8E0-2C49-4CCF-8E22-016B3C1DD3E6}" type="parTrans" cxnId="{26571CE6-2E1D-43C8-9723-033832CCBB7C}">
      <dgm:prSet/>
      <dgm:spPr/>
      <dgm:t>
        <a:bodyPr/>
        <a:lstStyle/>
        <a:p>
          <a:endParaRPr lang="en-US"/>
        </a:p>
      </dgm:t>
    </dgm:pt>
    <dgm:pt modelId="{27C42D76-5ADB-4328-9F78-5CF3895E1ED1}" type="sibTrans" cxnId="{26571CE6-2E1D-43C8-9723-033832CCBB7C}">
      <dgm:prSet/>
      <dgm:spPr/>
      <dgm:t>
        <a:bodyPr/>
        <a:lstStyle/>
        <a:p>
          <a:endParaRPr lang="en-US"/>
        </a:p>
      </dgm:t>
    </dgm:pt>
    <dgm:pt modelId="{40244A1F-B9C3-48CF-AF1B-EEE99890DE57}">
      <dgm:prSet/>
      <dgm:spPr/>
      <dgm:t>
        <a:bodyPr/>
        <a:lstStyle/>
        <a:p>
          <a:r>
            <a:rPr lang="el-GR"/>
            <a:t>πόση πληρότητα αισθάνεται στον εργασιακό του ρόλο </a:t>
          </a:r>
          <a:endParaRPr lang="en-US"/>
        </a:p>
      </dgm:t>
    </dgm:pt>
    <dgm:pt modelId="{3E0FE2DC-D6DC-4464-84B3-B31AC69F4821}" type="parTrans" cxnId="{0F7C8845-8DF8-40BA-BCED-B8B82EEA590E}">
      <dgm:prSet/>
      <dgm:spPr/>
      <dgm:t>
        <a:bodyPr/>
        <a:lstStyle/>
        <a:p>
          <a:endParaRPr lang="en-US"/>
        </a:p>
      </dgm:t>
    </dgm:pt>
    <dgm:pt modelId="{11985E42-9F42-4F7A-9227-37F1FBEDCD25}" type="sibTrans" cxnId="{0F7C8845-8DF8-40BA-BCED-B8B82EEA590E}">
      <dgm:prSet/>
      <dgm:spPr/>
      <dgm:t>
        <a:bodyPr/>
        <a:lstStyle/>
        <a:p>
          <a:endParaRPr lang="en-US"/>
        </a:p>
      </dgm:t>
    </dgm:pt>
    <dgm:pt modelId="{7DAFE4A1-9955-4FE6-A1FF-24358AE9055D}">
      <dgm:prSet/>
      <dgm:spPr/>
      <dgm:t>
        <a:bodyPr/>
        <a:lstStyle/>
        <a:p>
          <a:r>
            <a:rPr lang="el-GR"/>
            <a:t>πόσο άνετα αισθάνεται στο εργασιακά περιβάλλον ή πόσο άγχος νιώθει </a:t>
          </a:r>
          <a:endParaRPr lang="en-US"/>
        </a:p>
      </dgm:t>
    </dgm:pt>
    <dgm:pt modelId="{F80ED049-908B-4526-BAD5-F000467A48FA}" type="parTrans" cxnId="{883C7136-7EFD-4EFB-A9C7-2C08DA41B4A7}">
      <dgm:prSet/>
      <dgm:spPr/>
      <dgm:t>
        <a:bodyPr/>
        <a:lstStyle/>
        <a:p>
          <a:endParaRPr lang="en-US"/>
        </a:p>
      </dgm:t>
    </dgm:pt>
    <dgm:pt modelId="{4B9A6891-7C9A-4B96-8FED-6D0E1F6D3D70}" type="sibTrans" cxnId="{883C7136-7EFD-4EFB-A9C7-2C08DA41B4A7}">
      <dgm:prSet/>
      <dgm:spPr/>
      <dgm:t>
        <a:bodyPr/>
        <a:lstStyle/>
        <a:p>
          <a:endParaRPr lang="en-US"/>
        </a:p>
      </dgm:t>
    </dgm:pt>
    <dgm:pt modelId="{48C07C52-F97A-4F05-AC95-B68FCE4C097E}">
      <dgm:prSet/>
      <dgm:spPr/>
      <dgm:t>
        <a:bodyPr/>
        <a:lstStyle/>
        <a:p>
          <a:r>
            <a:rPr lang="el-GR"/>
            <a:t>πόσο νιώθει ότι αναγνωρίζεται η εργασία του από την επιχείρηση και τους συναδέλφους</a:t>
          </a:r>
          <a:endParaRPr lang="en-US"/>
        </a:p>
      </dgm:t>
    </dgm:pt>
    <dgm:pt modelId="{EDCAC16B-C95F-4E3A-9EE1-0DE9862DBF5A}" type="parTrans" cxnId="{1A0A1E0F-2723-4641-A132-5EBB8765EB1F}">
      <dgm:prSet/>
      <dgm:spPr/>
      <dgm:t>
        <a:bodyPr/>
        <a:lstStyle/>
        <a:p>
          <a:endParaRPr lang="en-US"/>
        </a:p>
      </dgm:t>
    </dgm:pt>
    <dgm:pt modelId="{1BEDE63A-3F64-4866-91BE-44A16B525234}" type="sibTrans" cxnId="{1A0A1E0F-2723-4641-A132-5EBB8765EB1F}">
      <dgm:prSet/>
      <dgm:spPr/>
      <dgm:t>
        <a:bodyPr/>
        <a:lstStyle/>
        <a:p>
          <a:endParaRPr lang="en-US"/>
        </a:p>
      </dgm:t>
    </dgm:pt>
    <dgm:pt modelId="{71B57971-D5C2-46BD-9E40-4A5D1DBB4294}">
      <dgm:prSet/>
      <dgm:spPr/>
      <dgm:t>
        <a:bodyPr/>
        <a:lstStyle/>
        <a:p>
          <a:r>
            <a:rPr lang="el-GR"/>
            <a:t>πόσο χρήσιμο νιώθει ότι είναι για τους άλλους και σε αρμονία με τους άλλους</a:t>
          </a:r>
          <a:endParaRPr lang="en-US"/>
        </a:p>
      </dgm:t>
    </dgm:pt>
    <dgm:pt modelId="{B33C61CC-2F20-4058-B2B3-A2367A4D8864}" type="parTrans" cxnId="{4E4A208F-E5B0-43D8-BDB5-983CAF643AC1}">
      <dgm:prSet/>
      <dgm:spPr/>
      <dgm:t>
        <a:bodyPr/>
        <a:lstStyle/>
        <a:p>
          <a:endParaRPr lang="en-US"/>
        </a:p>
      </dgm:t>
    </dgm:pt>
    <dgm:pt modelId="{5D5B3B95-BF5D-4A9F-9EB6-97E94E6A3CD1}" type="sibTrans" cxnId="{4E4A208F-E5B0-43D8-BDB5-983CAF643AC1}">
      <dgm:prSet/>
      <dgm:spPr/>
      <dgm:t>
        <a:bodyPr/>
        <a:lstStyle/>
        <a:p>
          <a:endParaRPr lang="en-US"/>
        </a:p>
      </dgm:t>
    </dgm:pt>
    <dgm:pt modelId="{4297A6F4-958C-43F2-8B8D-3F86DB3CCB91}">
      <dgm:prSet/>
      <dgm:spPr/>
      <dgm:t>
        <a:bodyPr/>
        <a:lstStyle/>
        <a:p>
          <a:r>
            <a:rPr lang="el-GR"/>
            <a:t>πόσο αισθάνεται ότι αξιοποιεί το εύρος των δεξιοτήτων και δυνατοτήτων του ή ότι οι δεξιότητες και οι ικανότητες του υποτιμώνται</a:t>
          </a:r>
          <a:endParaRPr lang="en-US"/>
        </a:p>
      </dgm:t>
    </dgm:pt>
    <dgm:pt modelId="{04A7EE45-7DCF-4FBC-A4A0-FD963447F12C}" type="parTrans" cxnId="{4737F9AE-0F47-4325-9599-B4232C036D90}">
      <dgm:prSet/>
      <dgm:spPr/>
      <dgm:t>
        <a:bodyPr/>
        <a:lstStyle/>
        <a:p>
          <a:endParaRPr lang="en-US"/>
        </a:p>
      </dgm:t>
    </dgm:pt>
    <dgm:pt modelId="{696D97DA-2034-41DD-9588-D47C5C18D83E}" type="sibTrans" cxnId="{4737F9AE-0F47-4325-9599-B4232C036D90}">
      <dgm:prSet/>
      <dgm:spPr/>
      <dgm:t>
        <a:bodyPr/>
        <a:lstStyle/>
        <a:p>
          <a:endParaRPr lang="en-US"/>
        </a:p>
      </dgm:t>
    </dgm:pt>
    <dgm:pt modelId="{A6617EB1-6955-4104-9B2D-2C8D668BEC1D}">
      <dgm:prSet/>
      <dgm:spPr/>
      <dgm:t>
        <a:bodyPr/>
        <a:lstStyle/>
        <a:p>
          <a:r>
            <a:rPr lang="el-GR"/>
            <a:t>πόσο ικανοποιημένο αισθάνεται τόσο μισθολογικά όσο και ηθικά από τον χώρο εργασίας.</a:t>
          </a:r>
          <a:endParaRPr lang="en-US"/>
        </a:p>
      </dgm:t>
    </dgm:pt>
    <dgm:pt modelId="{C3EE6D98-586B-48F3-A575-294388869155}" type="parTrans" cxnId="{704F9C50-F3C7-4615-9258-BEDADE5E9D98}">
      <dgm:prSet/>
      <dgm:spPr/>
      <dgm:t>
        <a:bodyPr/>
        <a:lstStyle/>
        <a:p>
          <a:endParaRPr lang="en-US"/>
        </a:p>
      </dgm:t>
    </dgm:pt>
    <dgm:pt modelId="{C72E783D-E34F-4F9E-9970-D96B8102519A}" type="sibTrans" cxnId="{704F9C50-F3C7-4615-9258-BEDADE5E9D98}">
      <dgm:prSet/>
      <dgm:spPr/>
      <dgm:t>
        <a:bodyPr/>
        <a:lstStyle/>
        <a:p>
          <a:endParaRPr lang="en-US"/>
        </a:p>
      </dgm:t>
    </dgm:pt>
    <dgm:pt modelId="{34D18E8E-4D5F-844B-8F7A-B1D98170039C}" type="pres">
      <dgm:prSet presAssocID="{89C35D8A-0796-4D92-8088-C3CB90EC59D1}" presName="vert0" presStyleCnt="0">
        <dgm:presLayoutVars>
          <dgm:dir/>
          <dgm:animOne val="branch"/>
          <dgm:animLvl val="lvl"/>
        </dgm:presLayoutVars>
      </dgm:prSet>
      <dgm:spPr/>
    </dgm:pt>
    <dgm:pt modelId="{D8193A1C-7C7B-3D42-8228-5527459DC47B}" type="pres">
      <dgm:prSet presAssocID="{BBE829D8-D695-494E-A4DC-128EE087D64B}" presName="thickLine" presStyleLbl="alignNode1" presStyleIdx="0" presStyleCnt="10"/>
      <dgm:spPr/>
    </dgm:pt>
    <dgm:pt modelId="{74DDC005-B789-754D-8E35-87F1D23ECCBD}" type="pres">
      <dgm:prSet presAssocID="{BBE829D8-D695-494E-A4DC-128EE087D64B}" presName="horz1" presStyleCnt="0"/>
      <dgm:spPr/>
    </dgm:pt>
    <dgm:pt modelId="{58DBFDC2-EEE8-AE4E-9B71-AD29F677B005}" type="pres">
      <dgm:prSet presAssocID="{BBE829D8-D695-494E-A4DC-128EE087D64B}" presName="tx1" presStyleLbl="revTx" presStyleIdx="0" presStyleCnt="10"/>
      <dgm:spPr/>
    </dgm:pt>
    <dgm:pt modelId="{709CED53-B925-EA44-A2F8-4119FB344F43}" type="pres">
      <dgm:prSet presAssocID="{BBE829D8-D695-494E-A4DC-128EE087D64B}" presName="vert1" presStyleCnt="0"/>
      <dgm:spPr/>
    </dgm:pt>
    <dgm:pt modelId="{7ACA348C-08C9-8A4A-89AE-86989E24C3CA}" type="pres">
      <dgm:prSet presAssocID="{6A707D32-F9B7-4F44-98EA-E9345649DCD1}" presName="thickLine" presStyleLbl="alignNode1" presStyleIdx="1" presStyleCnt="10"/>
      <dgm:spPr/>
    </dgm:pt>
    <dgm:pt modelId="{4A0DAF6C-8F58-E147-BF90-14EE5E59498B}" type="pres">
      <dgm:prSet presAssocID="{6A707D32-F9B7-4F44-98EA-E9345649DCD1}" presName="horz1" presStyleCnt="0"/>
      <dgm:spPr/>
    </dgm:pt>
    <dgm:pt modelId="{50C1EB2E-C630-EE48-8AB2-628139BE1D7C}" type="pres">
      <dgm:prSet presAssocID="{6A707D32-F9B7-4F44-98EA-E9345649DCD1}" presName="tx1" presStyleLbl="revTx" presStyleIdx="1" presStyleCnt="10"/>
      <dgm:spPr/>
    </dgm:pt>
    <dgm:pt modelId="{B161E074-99DA-FB48-89E2-0CA23A306D4C}" type="pres">
      <dgm:prSet presAssocID="{6A707D32-F9B7-4F44-98EA-E9345649DCD1}" presName="vert1" presStyleCnt="0"/>
      <dgm:spPr/>
    </dgm:pt>
    <dgm:pt modelId="{A5D6D1E6-F5DE-644F-90B6-33189B6B1221}" type="pres">
      <dgm:prSet presAssocID="{8C048B43-2DCB-47CA-9A73-43D897073BC5}" presName="thickLine" presStyleLbl="alignNode1" presStyleIdx="2" presStyleCnt="10"/>
      <dgm:spPr/>
    </dgm:pt>
    <dgm:pt modelId="{CF9E9E65-87A2-3C44-9CA0-9383ED58C845}" type="pres">
      <dgm:prSet presAssocID="{8C048B43-2DCB-47CA-9A73-43D897073BC5}" presName="horz1" presStyleCnt="0"/>
      <dgm:spPr/>
    </dgm:pt>
    <dgm:pt modelId="{86BF3E21-3C92-CF40-B86F-CA0CDAB3B644}" type="pres">
      <dgm:prSet presAssocID="{8C048B43-2DCB-47CA-9A73-43D897073BC5}" presName="tx1" presStyleLbl="revTx" presStyleIdx="2" presStyleCnt="10"/>
      <dgm:spPr/>
    </dgm:pt>
    <dgm:pt modelId="{DD489C66-B30E-F44D-9B0A-34192D765881}" type="pres">
      <dgm:prSet presAssocID="{8C048B43-2DCB-47CA-9A73-43D897073BC5}" presName="vert1" presStyleCnt="0"/>
      <dgm:spPr/>
    </dgm:pt>
    <dgm:pt modelId="{2D8D3383-5682-F44B-A544-A5AA3EFC11A9}" type="pres">
      <dgm:prSet presAssocID="{C80715A9-D78B-481D-B9D2-E7AD3CDCCE62}" presName="thickLine" presStyleLbl="alignNode1" presStyleIdx="3" presStyleCnt="10"/>
      <dgm:spPr/>
    </dgm:pt>
    <dgm:pt modelId="{38163C36-0E1D-064E-8D67-DAA684670A8B}" type="pres">
      <dgm:prSet presAssocID="{C80715A9-D78B-481D-B9D2-E7AD3CDCCE62}" presName="horz1" presStyleCnt="0"/>
      <dgm:spPr/>
    </dgm:pt>
    <dgm:pt modelId="{295B285C-CE24-434C-B1A5-6D4D64DF87DE}" type="pres">
      <dgm:prSet presAssocID="{C80715A9-D78B-481D-B9D2-E7AD3CDCCE62}" presName="tx1" presStyleLbl="revTx" presStyleIdx="3" presStyleCnt="10"/>
      <dgm:spPr/>
    </dgm:pt>
    <dgm:pt modelId="{D12407B7-C280-844A-B6B0-F909382AEB6C}" type="pres">
      <dgm:prSet presAssocID="{C80715A9-D78B-481D-B9D2-E7AD3CDCCE62}" presName="vert1" presStyleCnt="0"/>
      <dgm:spPr/>
    </dgm:pt>
    <dgm:pt modelId="{735F5B12-9D70-894E-9260-48619A92ECF9}" type="pres">
      <dgm:prSet presAssocID="{40244A1F-B9C3-48CF-AF1B-EEE99890DE57}" presName="thickLine" presStyleLbl="alignNode1" presStyleIdx="4" presStyleCnt="10"/>
      <dgm:spPr/>
    </dgm:pt>
    <dgm:pt modelId="{990395B0-3147-C045-ADD7-D490A0EAA708}" type="pres">
      <dgm:prSet presAssocID="{40244A1F-B9C3-48CF-AF1B-EEE99890DE57}" presName="horz1" presStyleCnt="0"/>
      <dgm:spPr/>
    </dgm:pt>
    <dgm:pt modelId="{0FE77EEE-541E-EA4A-BC10-A6AD50CFE011}" type="pres">
      <dgm:prSet presAssocID="{40244A1F-B9C3-48CF-AF1B-EEE99890DE57}" presName="tx1" presStyleLbl="revTx" presStyleIdx="4" presStyleCnt="10"/>
      <dgm:spPr/>
    </dgm:pt>
    <dgm:pt modelId="{B46EA45B-0B4A-1149-A887-C5BFB7A2273F}" type="pres">
      <dgm:prSet presAssocID="{40244A1F-B9C3-48CF-AF1B-EEE99890DE57}" presName="vert1" presStyleCnt="0"/>
      <dgm:spPr/>
    </dgm:pt>
    <dgm:pt modelId="{AB2B4A89-761A-494E-BCC0-73C10068F63F}" type="pres">
      <dgm:prSet presAssocID="{7DAFE4A1-9955-4FE6-A1FF-24358AE9055D}" presName="thickLine" presStyleLbl="alignNode1" presStyleIdx="5" presStyleCnt="10"/>
      <dgm:spPr/>
    </dgm:pt>
    <dgm:pt modelId="{B6EF935B-681E-7941-B0A5-8644526CCEEA}" type="pres">
      <dgm:prSet presAssocID="{7DAFE4A1-9955-4FE6-A1FF-24358AE9055D}" presName="horz1" presStyleCnt="0"/>
      <dgm:spPr/>
    </dgm:pt>
    <dgm:pt modelId="{8824707E-0478-CB49-BED1-DC0546036620}" type="pres">
      <dgm:prSet presAssocID="{7DAFE4A1-9955-4FE6-A1FF-24358AE9055D}" presName="tx1" presStyleLbl="revTx" presStyleIdx="5" presStyleCnt="10"/>
      <dgm:spPr/>
    </dgm:pt>
    <dgm:pt modelId="{E02C7F47-3354-3A47-9F77-8ED8B25CFB97}" type="pres">
      <dgm:prSet presAssocID="{7DAFE4A1-9955-4FE6-A1FF-24358AE9055D}" presName="vert1" presStyleCnt="0"/>
      <dgm:spPr/>
    </dgm:pt>
    <dgm:pt modelId="{83BA7401-71C6-4440-B350-025161CE3FCC}" type="pres">
      <dgm:prSet presAssocID="{48C07C52-F97A-4F05-AC95-B68FCE4C097E}" presName="thickLine" presStyleLbl="alignNode1" presStyleIdx="6" presStyleCnt="10"/>
      <dgm:spPr/>
    </dgm:pt>
    <dgm:pt modelId="{618D28E3-FE35-5948-8D4B-5A5296713026}" type="pres">
      <dgm:prSet presAssocID="{48C07C52-F97A-4F05-AC95-B68FCE4C097E}" presName="horz1" presStyleCnt="0"/>
      <dgm:spPr/>
    </dgm:pt>
    <dgm:pt modelId="{23A605FD-12E1-9248-9E2A-5DD909C1DB4E}" type="pres">
      <dgm:prSet presAssocID="{48C07C52-F97A-4F05-AC95-B68FCE4C097E}" presName="tx1" presStyleLbl="revTx" presStyleIdx="6" presStyleCnt="10"/>
      <dgm:spPr/>
    </dgm:pt>
    <dgm:pt modelId="{971253BA-4F53-E44F-A9C7-B14735FB8A0F}" type="pres">
      <dgm:prSet presAssocID="{48C07C52-F97A-4F05-AC95-B68FCE4C097E}" presName="vert1" presStyleCnt="0"/>
      <dgm:spPr/>
    </dgm:pt>
    <dgm:pt modelId="{C47E6FB0-4439-FA47-B714-6F71E6BB10DE}" type="pres">
      <dgm:prSet presAssocID="{71B57971-D5C2-46BD-9E40-4A5D1DBB4294}" presName="thickLine" presStyleLbl="alignNode1" presStyleIdx="7" presStyleCnt="10"/>
      <dgm:spPr/>
    </dgm:pt>
    <dgm:pt modelId="{4960B243-7AD8-0B4E-9DDA-C11978DF83A4}" type="pres">
      <dgm:prSet presAssocID="{71B57971-D5C2-46BD-9E40-4A5D1DBB4294}" presName="horz1" presStyleCnt="0"/>
      <dgm:spPr/>
    </dgm:pt>
    <dgm:pt modelId="{022D9977-2F5C-6B4E-9F8B-DAB4FDA65C4C}" type="pres">
      <dgm:prSet presAssocID="{71B57971-D5C2-46BD-9E40-4A5D1DBB4294}" presName="tx1" presStyleLbl="revTx" presStyleIdx="7" presStyleCnt="10"/>
      <dgm:spPr/>
    </dgm:pt>
    <dgm:pt modelId="{8115E97D-7408-B543-8150-FE6EC79E09DC}" type="pres">
      <dgm:prSet presAssocID="{71B57971-D5C2-46BD-9E40-4A5D1DBB4294}" presName="vert1" presStyleCnt="0"/>
      <dgm:spPr/>
    </dgm:pt>
    <dgm:pt modelId="{AB115595-48AA-C245-BC38-8542C954D0A5}" type="pres">
      <dgm:prSet presAssocID="{4297A6F4-958C-43F2-8B8D-3F86DB3CCB91}" presName="thickLine" presStyleLbl="alignNode1" presStyleIdx="8" presStyleCnt="10"/>
      <dgm:spPr/>
    </dgm:pt>
    <dgm:pt modelId="{9CB700D0-D792-8444-9F03-A911085540B4}" type="pres">
      <dgm:prSet presAssocID="{4297A6F4-958C-43F2-8B8D-3F86DB3CCB91}" presName="horz1" presStyleCnt="0"/>
      <dgm:spPr/>
    </dgm:pt>
    <dgm:pt modelId="{19B12BA8-45A2-6043-A645-CBE012369F75}" type="pres">
      <dgm:prSet presAssocID="{4297A6F4-958C-43F2-8B8D-3F86DB3CCB91}" presName="tx1" presStyleLbl="revTx" presStyleIdx="8" presStyleCnt="10"/>
      <dgm:spPr/>
    </dgm:pt>
    <dgm:pt modelId="{0A6885D8-7390-C04A-8AA7-8D61050B318E}" type="pres">
      <dgm:prSet presAssocID="{4297A6F4-958C-43F2-8B8D-3F86DB3CCB91}" presName="vert1" presStyleCnt="0"/>
      <dgm:spPr/>
    </dgm:pt>
    <dgm:pt modelId="{6140DBBF-0CA0-A845-910C-147CFF443A4C}" type="pres">
      <dgm:prSet presAssocID="{A6617EB1-6955-4104-9B2D-2C8D668BEC1D}" presName="thickLine" presStyleLbl="alignNode1" presStyleIdx="9" presStyleCnt="10"/>
      <dgm:spPr/>
    </dgm:pt>
    <dgm:pt modelId="{DC3DAA58-3DD3-964F-B0D5-8051568C9117}" type="pres">
      <dgm:prSet presAssocID="{A6617EB1-6955-4104-9B2D-2C8D668BEC1D}" presName="horz1" presStyleCnt="0"/>
      <dgm:spPr/>
    </dgm:pt>
    <dgm:pt modelId="{45B59CA9-37C3-1E42-9829-87A15C539D37}" type="pres">
      <dgm:prSet presAssocID="{A6617EB1-6955-4104-9B2D-2C8D668BEC1D}" presName="tx1" presStyleLbl="revTx" presStyleIdx="9" presStyleCnt="10"/>
      <dgm:spPr/>
    </dgm:pt>
    <dgm:pt modelId="{256BE1C1-485C-1A46-B6FC-6AAFF3333EA6}" type="pres">
      <dgm:prSet presAssocID="{A6617EB1-6955-4104-9B2D-2C8D668BEC1D}" presName="vert1" presStyleCnt="0"/>
      <dgm:spPr/>
    </dgm:pt>
  </dgm:ptLst>
  <dgm:cxnLst>
    <dgm:cxn modelId="{390E2B0B-51AF-4F2C-BF85-322993B343EE}" srcId="{89C35D8A-0796-4D92-8088-C3CB90EC59D1}" destId="{6A707D32-F9B7-4F44-98EA-E9345649DCD1}" srcOrd="1" destOrd="0" parTransId="{7166A510-7551-48A7-9301-644BBC950E9C}" sibTransId="{1EB53C8B-7B8C-4386-B693-8518D96B7E81}"/>
    <dgm:cxn modelId="{2955B10D-5762-2D47-AE92-A327D98B45F5}" type="presOf" srcId="{4297A6F4-958C-43F2-8B8D-3F86DB3CCB91}" destId="{19B12BA8-45A2-6043-A645-CBE012369F75}" srcOrd="0" destOrd="0" presId="urn:microsoft.com/office/officeart/2008/layout/LinedList"/>
    <dgm:cxn modelId="{1A0A1E0F-2723-4641-A132-5EBB8765EB1F}" srcId="{89C35D8A-0796-4D92-8088-C3CB90EC59D1}" destId="{48C07C52-F97A-4F05-AC95-B68FCE4C097E}" srcOrd="6" destOrd="0" parTransId="{EDCAC16B-C95F-4E3A-9EE1-0DE9862DBF5A}" sibTransId="{1BEDE63A-3F64-4866-91BE-44A16B525234}"/>
    <dgm:cxn modelId="{418D8317-D489-B746-9FB5-BED6E05A8D77}" type="presOf" srcId="{89C35D8A-0796-4D92-8088-C3CB90EC59D1}" destId="{34D18E8E-4D5F-844B-8F7A-B1D98170039C}" srcOrd="0" destOrd="0" presId="urn:microsoft.com/office/officeart/2008/layout/LinedList"/>
    <dgm:cxn modelId="{41AE791C-3519-EB4C-A59B-0E91A4562B64}" type="presOf" srcId="{8C048B43-2DCB-47CA-9A73-43D897073BC5}" destId="{86BF3E21-3C92-CF40-B86F-CA0CDAB3B644}" srcOrd="0" destOrd="0" presId="urn:microsoft.com/office/officeart/2008/layout/LinedList"/>
    <dgm:cxn modelId="{1354BC2E-FAEC-6F4F-91BD-B032E29FCF37}" type="presOf" srcId="{C80715A9-D78B-481D-B9D2-E7AD3CDCCE62}" destId="{295B285C-CE24-434C-B1A5-6D4D64DF87DE}" srcOrd="0" destOrd="0" presId="urn:microsoft.com/office/officeart/2008/layout/LinedList"/>
    <dgm:cxn modelId="{883C7136-7EFD-4EFB-A9C7-2C08DA41B4A7}" srcId="{89C35D8A-0796-4D92-8088-C3CB90EC59D1}" destId="{7DAFE4A1-9955-4FE6-A1FF-24358AE9055D}" srcOrd="5" destOrd="0" parTransId="{F80ED049-908B-4526-BAD5-F000467A48FA}" sibTransId="{4B9A6891-7C9A-4B96-8FED-6D0E1F6D3D70}"/>
    <dgm:cxn modelId="{0F7C8845-8DF8-40BA-BCED-B8B82EEA590E}" srcId="{89C35D8A-0796-4D92-8088-C3CB90EC59D1}" destId="{40244A1F-B9C3-48CF-AF1B-EEE99890DE57}" srcOrd="4" destOrd="0" parTransId="{3E0FE2DC-D6DC-4464-84B3-B31AC69F4821}" sibTransId="{11985E42-9F42-4F7A-9227-37F1FBEDCD25}"/>
    <dgm:cxn modelId="{704F9C50-F3C7-4615-9258-BEDADE5E9D98}" srcId="{89C35D8A-0796-4D92-8088-C3CB90EC59D1}" destId="{A6617EB1-6955-4104-9B2D-2C8D668BEC1D}" srcOrd="9" destOrd="0" parTransId="{C3EE6D98-586B-48F3-A575-294388869155}" sibTransId="{C72E783D-E34F-4F9E-9970-D96B8102519A}"/>
    <dgm:cxn modelId="{A9B0E452-A37C-F646-A1B6-280F80AD6B53}" type="presOf" srcId="{7DAFE4A1-9955-4FE6-A1FF-24358AE9055D}" destId="{8824707E-0478-CB49-BED1-DC0546036620}" srcOrd="0" destOrd="0" presId="urn:microsoft.com/office/officeart/2008/layout/LinedList"/>
    <dgm:cxn modelId="{CC4C2874-49CC-9E40-A79D-83C34A9FD43F}" type="presOf" srcId="{40244A1F-B9C3-48CF-AF1B-EEE99890DE57}" destId="{0FE77EEE-541E-EA4A-BC10-A6AD50CFE011}" srcOrd="0" destOrd="0" presId="urn:microsoft.com/office/officeart/2008/layout/LinedList"/>
    <dgm:cxn modelId="{ADD18487-2A1A-43B9-BBD5-0FFBE4AAC2A5}" srcId="{89C35D8A-0796-4D92-8088-C3CB90EC59D1}" destId="{8C048B43-2DCB-47CA-9A73-43D897073BC5}" srcOrd="2" destOrd="0" parTransId="{EEAADB37-3774-401A-828A-D88A272FAD8C}" sibTransId="{8EC26000-1B69-4026-9182-A966136BDF86}"/>
    <dgm:cxn modelId="{4E4A208F-E5B0-43D8-BDB5-983CAF643AC1}" srcId="{89C35D8A-0796-4D92-8088-C3CB90EC59D1}" destId="{71B57971-D5C2-46BD-9E40-4A5D1DBB4294}" srcOrd="7" destOrd="0" parTransId="{B33C61CC-2F20-4058-B2B3-A2367A4D8864}" sibTransId="{5D5B3B95-BF5D-4A9F-9EB6-97E94E6A3CD1}"/>
    <dgm:cxn modelId="{022FED91-6B7A-AD4C-BB0B-C035AA39BC70}" type="presOf" srcId="{A6617EB1-6955-4104-9B2D-2C8D668BEC1D}" destId="{45B59CA9-37C3-1E42-9829-87A15C539D37}" srcOrd="0" destOrd="0" presId="urn:microsoft.com/office/officeart/2008/layout/LinedList"/>
    <dgm:cxn modelId="{4737F9AE-0F47-4325-9599-B4232C036D90}" srcId="{89C35D8A-0796-4D92-8088-C3CB90EC59D1}" destId="{4297A6F4-958C-43F2-8B8D-3F86DB3CCB91}" srcOrd="8" destOrd="0" parTransId="{04A7EE45-7DCF-4FBC-A4A0-FD963447F12C}" sibTransId="{696D97DA-2034-41DD-9588-D47C5C18D83E}"/>
    <dgm:cxn modelId="{21FDB9C4-8700-B548-93F1-970069C994D3}" type="presOf" srcId="{BBE829D8-D695-494E-A4DC-128EE087D64B}" destId="{58DBFDC2-EEE8-AE4E-9B71-AD29F677B005}" srcOrd="0" destOrd="0" presId="urn:microsoft.com/office/officeart/2008/layout/LinedList"/>
    <dgm:cxn modelId="{C50325CD-52E5-CE46-A1ED-25376A9227AC}" type="presOf" srcId="{48C07C52-F97A-4F05-AC95-B68FCE4C097E}" destId="{23A605FD-12E1-9248-9E2A-5DD909C1DB4E}" srcOrd="0" destOrd="0" presId="urn:microsoft.com/office/officeart/2008/layout/LinedList"/>
    <dgm:cxn modelId="{1E970FD3-D734-0349-B63D-CB644BB084AE}" type="presOf" srcId="{71B57971-D5C2-46BD-9E40-4A5D1DBB4294}" destId="{022D9977-2F5C-6B4E-9F8B-DAB4FDA65C4C}" srcOrd="0" destOrd="0" presId="urn:microsoft.com/office/officeart/2008/layout/LinedList"/>
    <dgm:cxn modelId="{78EFFED3-6313-EE46-B0B4-EF50B1BAB019}" type="presOf" srcId="{6A707D32-F9B7-4F44-98EA-E9345649DCD1}" destId="{50C1EB2E-C630-EE48-8AB2-628139BE1D7C}" srcOrd="0" destOrd="0" presId="urn:microsoft.com/office/officeart/2008/layout/LinedList"/>
    <dgm:cxn modelId="{26571CE6-2E1D-43C8-9723-033832CCBB7C}" srcId="{89C35D8A-0796-4D92-8088-C3CB90EC59D1}" destId="{C80715A9-D78B-481D-B9D2-E7AD3CDCCE62}" srcOrd="3" destOrd="0" parTransId="{D631A8E0-2C49-4CCF-8E22-016B3C1DD3E6}" sibTransId="{27C42D76-5ADB-4328-9F78-5CF3895E1ED1}"/>
    <dgm:cxn modelId="{1EF002F7-DA4C-404C-9493-F9E2272594B5}" srcId="{89C35D8A-0796-4D92-8088-C3CB90EC59D1}" destId="{BBE829D8-D695-494E-A4DC-128EE087D64B}" srcOrd="0" destOrd="0" parTransId="{6C11622C-E758-4C5D-80BF-E20807B6400D}" sibTransId="{19FE6B33-59D3-4C28-8443-22EED66CA7CC}"/>
    <dgm:cxn modelId="{280CC6D1-1F3E-4D4B-85DF-FE4213CD8C92}" type="presParOf" srcId="{34D18E8E-4D5F-844B-8F7A-B1D98170039C}" destId="{D8193A1C-7C7B-3D42-8228-5527459DC47B}" srcOrd="0" destOrd="0" presId="urn:microsoft.com/office/officeart/2008/layout/LinedList"/>
    <dgm:cxn modelId="{2CCA715C-EE19-4245-89CC-C6B155735FFF}" type="presParOf" srcId="{34D18E8E-4D5F-844B-8F7A-B1D98170039C}" destId="{74DDC005-B789-754D-8E35-87F1D23ECCBD}" srcOrd="1" destOrd="0" presId="urn:microsoft.com/office/officeart/2008/layout/LinedList"/>
    <dgm:cxn modelId="{47EC27D5-429F-AE43-91BE-1619094F92D6}" type="presParOf" srcId="{74DDC005-B789-754D-8E35-87F1D23ECCBD}" destId="{58DBFDC2-EEE8-AE4E-9B71-AD29F677B005}" srcOrd="0" destOrd="0" presId="urn:microsoft.com/office/officeart/2008/layout/LinedList"/>
    <dgm:cxn modelId="{3875C722-D0A0-0747-A8AF-4140151A7FA5}" type="presParOf" srcId="{74DDC005-B789-754D-8E35-87F1D23ECCBD}" destId="{709CED53-B925-EA44-A2F8-4119FB344F43}" srcOrd="1" destOrd="0" presId="urn:microsoft.com/office/officeart/2008/layout/LinedList"/>
    <dgm:cxn modelId="{E797E401-7A6C-9049-A18E-459EB0EEEB0D}" type="presParOf" srcId="{34D18E8E-4D5F-844B-8F7A-B1D98170039C}" destId="{7ACA348C-08C9-8A4A-89AE-86989E24C3CA}" srcOrd="2" destOrd="0" presId="urn:microsoft.com/office/officeart/2008/layout/LinedList"/>
    <dgm:cxn modelId="{092F24DB-2DAF-EE4C-98ED-ECFED6F46703}" type="presParOf" srcId="{34D18E8E-4D5F-844B-8F7A-B1D98170039C}" destId="{4A0DAF6C-8F58-E147-BF90-14EE5E59498B}" srcOrd="3" destOrd="0" presId="urn:microsoft.com/office/officeart/2008/layout/LinedList"/>
    <dgm:cxn modelId="{660575A6-0D5E-6540-B780-6451B186BBE4}" type="presParOf" srcId="{4A0DAF6C-8F58-E147-BF90-14EE5E59498B}" destId="{50C1EB2E-C630-EE48-8AB2-628139BE1D7C}" srcOrd="0" destOrd="0" presId="urn:microsoft.com/office/officeart/2008/layout/LinedList"/>
    <dgm:cxn modelId="{6BE28C3B-093B-B145-ACCB-7A9B60650091}" type="presParOf" srcId="{4A0DAF6C-8F58-E147-BF90-14EE5E59498B}" destId="{B161E074-99DA-FB48-89E2-0CA23A306D4C}" srcOrd="1" destOrd="0" presId="urn:microsoft.com/office/officeart/2008/layout/LinedList"/>
    <dgm:cxn modelId="{60607942-4CFB-C343-8463-8D0DC9FC8453}" type="presParOf" srcId="{34D18E8E-4D5F-844B-8F7A-B1D98170039C}" destId="{A5D6D1E6-F5DE-644F-90B6-33189B6B1221}" srcOrd="4" destOrd="0" presId="urn:microsoft.com/office/officeart/2008/layout/LinedList"/>
    <dgm:cxn modelId="{F3E4B842-82D5-B94B-B87D-9057216B68B8}" type="presParOf" srcId="{34D18E8E-4D5F-844B-8F7A-B1D98170039C}" destId="{CF9E9E65-87A2-3C44-9CA0-9383ED58C845}" srcOrd="5" destOrd="0" presId="urn:microsoft.com/office/officeart/2008/layout/LinedList"/>
    <dgm:cxn modelId="{2D519A8D-D158-5346-9B09-C7371016F083}" type="presParOf" srcId="{CF9E9E65-87A2-3C44-9CA0-9383ED58C845}" destId="{86BF3E21-3C92-CF40-B86F-CA0CDAB3B644}" srcOrd="0" destOrd="0" presId="urn:microsoft.com/office/officeart/2008/layout/LinedList"/>
    <dgm:cxn modelId="{869A9958-0538-5F47-ACAC-0DC1143117C2}" type="presParOf" srcId="{CF9E9E65-87A2-3C44-9CA0-9383ED58C845}" destId="{DD489C66-B30E-F44D-9B0A-34192D765881}" srcOrd="1" destOrd="0" presId="urn:microsoft.com/office/officeart/2008/layout/LinedList"/>
    <dgm:cxn modelId="{1CAA5BDD-72D9-6046-94C1-F158351F4285}" type="presParOf" srcId="{34D18E8E-4D5F-844B-8F7A-B1D98170039C}" destId="{2D8D3383-5682-F44B-A544-A5AA3EFC11A9}" srcOrd="6" destOrd="0" presId="urn:microsoft.com/office/officeart/2008/layout/LinedList"/>
    <dgm:cxn modelId="{A664B208-E77B-0145-A488-33D51EF4E5CA}" type="presParOf" srcId="{34D18E8E-4D5F-844B-8F7A-B1D98170039C}" destId="{38163C36-0E1D-064E-8D67-DAA684670A8B}" srcOrd="7" destOrd="0" presId="urn:microsoft.com/office/officeart/2008/layout/LinedList"/>
    <dgm:cxn modelId="{FEAF14A5-57C7-C74F-97F7-BA4A3BB92C75}" type="presParOf" srcId="{38163C36-0E1D-064E-8D67-DAA684670A8B}" destId="{295B285C-CE24-434C-B1A5-6D4D64DF87DE}" srcOrd="0" destOrd="0" presId="urn:microsoft.com/office/officeart/2008/layout/LinedList"/>
    <dgm:cxn modelId="{F3886F55-90CA-0240-9E76-F4BA9D78946C}" type="presParOf" srcId="{38163C36-0E1D-064E-8D67-DAA684670A8B}" destId="{D12407B7-C280-844A-B6B0-F909382AEB6C}" srcOrd="1" destOrd="0" presId="urn:microsoft.com/office/officeart/2008/layout/LinedList"/>
    <dgm:cxn modelId="{C88EAEAB-2E7F-4F4E-896E-4C2E4D3857D0}" type="presParOf" srcId="{34D18E8E-4D5F-844B-8F7A-B1D98170039C}" destId="{735F5B12-9D70-894E-9260-48619A92ECF9}" srcOrd="8" destOrd="0" presId="urn:microsoft.com/office/officeart/2008/layout/LinedList"/>
    <dgm:cxn modelId="{FD708B0B-C907-DC4D-9FF6-68856FB08F69}" type="presParOf" srcId="{34D18E8E-4D5F-844B-8F7A-B1D98170039C}" destId="{990395B0-3147-C045-ADD7-D490A0EAA708}" srcOrd="9" destOrd="0" presId="urn:microsoft.com/office/officeart/2008/layout/LinedList"/>
    <dgm:cxn modelId="{6B22F6D2-D06C-DE40-8FF3-2470C0571067}" type="presParOf" srcId="{990395B0-3147-C045-ADD7-D490A0EAA708}" destId="{0FE77EEE-541E-EA4A-BC10-A6AD50CFE011}" srcOrd="0" destOrd="0" presId="urn:microsoft.com/office/officeart/2008/layout/LinedList"/>
    <dgm:cxn modelId="{40DDD6AC-B9B4-FF4F-8095-01D70074A631}" type="presParOf" srcId="{990395B0-3147-C045-ADD7-D490A0EAA708}" destId="{B46EA45B-0B4A-1149-A887-C5BFB7A2273F}" srcOrd="1" destOrd="0" presId="urn:microsoft.com/office/officeart/2008/layout/LinedList"/>
    <dgm:cxn modelId="{0F844176-17B2-4E47-AC6B-A7262D4801DF}" type="presParOf" srcId="{34D18E8E-4D5F-844B-8F7A-B1D98170039C}" destId="{AB2B4A89-761A-494E-BCC0-73C10068F63F}" srcOrd="10" destOrd="0" presId="urn:microsoft.com/office/officeart/2008/layout/LinedList"/>
    <dgm:cxn modelId="{4344A91D-412E-2141-99A4-EA773092E1C0}" type="presParOf" srcId="{34D18E8E-4D5F-844B-8F7A-B1D98170039C}" destId="{B6EF935B-681E-7941-B0A5-8644526CCEEA}" srcOrd="11" destOrd="0" presId="urn:microsoft.com/office/officeart/2008/layout/LinedList"/>
    <dgm:cxn modelId="{E2FA9BF7-51B4-5246-8BE4-7CB4EE342D8F}" type="presParOf" srcId="{B6EF935B-681E-7941-B0A5-8644526CCEEA}" destId="{8824707E-0478-CB49-BED1-DC0546036620}" srcOrd="0" destOrd="0" presId="urn:microsoft.com/office/officeart/2008/layout/LinedList"/>
    <dgm:cxn modelId="{618A7278-C23D-AA4E-ADA1-B65E4E6A7CF5}" type="presParOf" srcId="{B6EF935B-681E-7941-B0A5-8644526CCEEA}" destId="{E02C7F47-3354-3A47-9F77-8ED8B25CFB97}" srcOrd="1" destOrd="0" presId="urn:microsoft.com/office/officeart/2008/layout/LinedList"/>
    <dgm:cxn modelId="{3EF30652-C5B5-B640-AF7E-5168564B56E6}" type="presParOf" srcId="{34D18E8E-4D5F-844B-8F7A-B1D98170039C}" destId="{83BA7401-71C6-4440-B350-025161CE3FCC}" srcOrd="12" destOrd="0" presId="urn:microsoft.com/office/officeart/2008/layout/LinedList"/>
    <dgm:cxn modelId="{983DA5B0-08CB-4446-8A43-5B0E0014AF44}" type="presParOf" srcId="{34D18E8E-4D5F-844B-8F7A-B1D98170039C}" destId="{618D28E3-FE35-5948-8D4B-5A5296713026}" srcOrd="13" destOrd="0" presId="urn:microsoft.com/office/officeart/2008/layout/LinedList"/>
    <dgm:cxn modelId="{3830A038-1BA4-854A-BC03-D24166385510}" type="presParOf" srcId="{618D28E3-FE35-5948-8D4B-5A5296713026}" destId="{23A605FD-12E1-9248-9E2A-5DD909C1DB4E}" srcOrd="0" destOrd="0" presId="urn:microsoft.com/office/officeart/2008/layout/LinedList"/>
    <dgm:cxn modelId="{05CD07F3-AD46-2D41-B2C7-11FA72425A0E}" type="presParOf" srcId="{618D28E3-FE35-5948-8D4B-5A5296713026}" destId="{971253BA-4F53-E44F-A9C7-B14735FB8A0F}" srcOrd="1" destOrd="0" presId="urn:microsoft.com/office/officeart/2008/layout/LinedList"/>
    <dgm:cxn modelId="{E4F985F7-998E-8047-8357-DFEC4B151A9B}" type="presParOf" srcId="{34D18E8E-4D5F-844B-8F7A-B1D98170039C}" destId="{C47E6FB0-4439-FA47-B714-6F71E6BB10DE}" srcOrd="14" destOrd="0" presId="urn:microsoft.com/office/officeart/2008/layout/LinedList"/>
    <dgm:cxn modelId="{333AF9D9-AD96-A048-9906-16F31039DAD9}" type="presParOf" srcId="{34D18E8E-4D5F-844B-8F7A-B1D98170039C}" destId="{4960B243-7AD8-0B4E-9DDA-C11978DF83A4}" srcOrd="15" destOrd="0" presId="urn:microsoft.com/office/officeart/2008/layout/LinedList"/>
    <dgm:cxn modelId="{83D35012-D5F3-4741-B179-ED74982B1E42}" type="presParOf" srcId="{4960B243-7AD8-0B4E-9DDA-C11978DF83A4}" destId="{022D9977-2F5C-6B4E-9F8B-DAB4FDA65C4C}" srcOrd="0" destOrd="0" presId="urn:microsoft.com/office/officeart/2008/layout/LinedList"/>
    <dgm:cxn modelId="{88A23D5B-9564-F046-BF54-0AA176436339}" type="presParOf" srcId="{4960B243-7AD8-0B4E-9DDA-C11978DF83A4}" destId="{8115E97D-7408-B543-8150-FE6EC79E09DC}" srcOrd="1" destOrd="0" presId="urn:microsoft.com/office/officeart/2008/layout/LinedList"/>
    <dgm:cxn modelId="{2D7CF3DD-A4A9-A14C-967D-E32BE8A2F187}" type="presParOf" srcId="{34D18E8E-4D5F-844B-8F7A-B1D98170039C}" destId="{AB115595-48AA-C245-BC38-8542C954D0A5}" srcOrd="16" destOrd="0" presId="urn:microsoft.com/office/officeart/2008/layout/LinedList"/>
    <dgm:cxn modelId="{A75AA5DC-9F8E-3B43-83A8-BE3620441AD7}" type="presParOf" srcId="{34D18E8E-4D5F-844B-8F7A-B1D98170039C}" destId="{9CB700D0-D792-8444-9F03-A911085540B4}" srcOrd="17" destOrd="0" presId="urn:microsoft.com/office/officeart/2008/layout/LinedList"/>
    <dgm:cxn modelId="{D98120D9-7D47-0F4C-8BDB-5BE7736947BC}" type="presParOf" srcId="{9CB700D0-D792-8444-9F03-A911085540B4}" destId="{19B12BA8-45A2-6043-A645-CBE012369F75}" srcOrd="0" destOrd="0" presId="urn:microsoft.com/office/officeart/2008/layout/LinedList"/>
    <dgm:cxn modelId="{5199E4C7-084B-C040-A38C-E3DCAD123440}" type="presParOf" srcId="{9CB700D0-D792-8444-9F03-A911085540B4}" destId="{0A6885D8-7390-C04A-8AA7-8D61050B318E}" srcOrd="1" destOrd="0" presId="urn:microsoft.com/office/officeart/2008/layout/LinedList"/>
    <dgm:cxn modelId="{EB0E19C2-9444-F944-A18C-F4EF2725467C}" type="presParOf" srcId="{34D18E8E-4D5F-844B-8F7A-B1D98170039C}" destId="{6140DBBF-0CA0-A845-910C-147CFF443A4C}" srcOrd="18" destOrd="0" presId="urn:microsoft.com/office/officeart/2008/layout/LinedList"/>
    <dgm:cxn modelId="{234384AA-FCBC-434F-A606-2A3017E7C1A3}" type="presParOf" srcId="{34D18E8E-4D5F-844B-8F7A-B1D98170039C}" destId="{DC3DAA58-3DD3-964F-B0D5-8051568C9117}" srcOrd="19" destOrd="0" presId="urn:microsoft.com/office/officeart/2008/layout/LinedList"/>
    <dgm:cxn modelId="{C64B5A70-68A0-5C4D-A3C5-6B31B3C5CD03}" type="presParOf" srcId="{DC3DAA58-3DD3-964F-B0D5-8051568C9117}" destId="{45B59CA9-37C3-1E42-9829-87A15C539D37}" srcOrd="0" destOrd="0" presId="urn:microsoft.com/office/officeart/2008/layout/LinedList"/>
    <dgm:cxn modelId="{FF381FCB-2D4E-AF49-8CDC-59668124F749}" type="presParOf" srcId="{DC3DAA58-3DD3-964F-B0D5-8051568C9117}" destId="{256BE1C1-485C-1A46-B6FC-6AAFF3333EA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0431257-8721-41BA-9FC4-69A062259A4B}"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309E63DE-0A7A-4F67-BB97-58C3B0F99797}">
      <dgm:prSet/>
      <dgm:spPr/>
      <dgm:t>
        <a:bodyPr/>
        <a:lstStyle/>
        <a:p>
          <a:r>
            <a:rPr lang="el-GR" b="1"/>
            <a:t>Αλλαγή του περιβάλλοντος</a:t>
          </a:r>
          <a:r>
            <a:rPr lang="el-GR"/>
            <a:t> (π.χ. αύξηση μισθού, αλλαγή θέσης εργασίας, μείωση υπερβολικού φόρτου εργασίας κλπ.) δεν είναι εύκολη, ιδιαίτερα όταν η διαπραγμάτευση γίνεται σε ατομικό και όχι σε συλλογικό επίπεδο. Ωστόσο, είναι εφικτή.</a:t>
          </a:r>
          <a:endParaRPr lang="en-US"/>
        </a:p>
      </dgm:t>
    </dgm:pt>
    <dgm:pt modelId="{B16DB04E-D479-4FBC-933C-0617DD36D433}" type="parTrans" cxnId="{ECD584E9-4C92-42D0-A85D-990F8F8C4FC1}">
      <dgm:prSet/>
      <dgm:spPr/>
      <dgm:t>
        <a:bodyPr/>
        <a:lstStyle/>
        <a:p>
          <a:endParaRPr lang="en-US"/>
        </a:p>
      </dgm:t>
    </dgm:pt>
    <dgm:pt modelId="{0FA5378F-0979-40A7-981E-E7F7D3187645}" type="sibTrans" cxnId="{ECD584E9-4C92-42D0-A85D-990F8F8C4FC1}">
      <dgm:prSet/>
      <dgm:spPr/>
      <dgm:t>
        <a:bodyPr/>
        <a:lstStyle/>
        <a:p>
          <a:endParaRPr lang="en-US"/>
        </a:p>
      </dgm:t>
    </dgm:pt>
    <dgm:pt modelId="{1A4DF8BA-BE2E-49CB-8BAD-C6AEEDB6D9A0}">
      <dgm:prSet/>
      <dgm:spPr/>
      <dgm:t>
        <a:bodyPr/>
        <a:lstStyle/>
        <a:p>
          <a:r>
            <a:rPr lang="el-GR" b="1"/>
            <a:t>Αλλαγή του ατόμου</a:t>
          </a:r>
          <a:r>
            <a:rPr lang="el-GR"/>
            <a:t> (π.χ. μείωση προσδοκιών από τον εργασιακό χώρο ή από το μισθό ή από τον τρόπο επικοινωνίας με έναν δύσκολο συνεργάτη, αύξηση προσωπικών δεξιοτήτων/ικανοτήτων), επίσης απαιτεί χρόνο και διάθεση. </a:t>
          </a:r>
          <a:endParaRPr lang="en-US"/>
        </a:p>
      </dgm:t>
    </dgm:pt>
    <dgm:pt modelId="{9DB995A2-2193-48A0-AF1D-E1D428676381}" type="parTrans" cxnId="{5A383D35-7319-4475-B585-760263B8DF46}">
      <dgm:prSet/>
      <dgm:spPr/>
      <dgm:t>
        <a:bodyPr/>
        <a:lstStyle/>
        <a:p>
          <a:endParaRPr lang="en-US"/>
        </a:p>
      </dgm:t>
    </dgm:pt>
    <dgm:pt modelId="{EE754085-62EA-49F2-B5E8-D5046F4AC355}" type="sibTrans" cxnId="{5A383D35-7319-4475-B585-760263B8DF46}">
      <dgm:prSet/>
      <dgm:spPr/>
      <dgm:t>
        <a:bodyPr/>
        <a:lstStyle/>
        <a:p>
          <a:endParaRPr lang="en-US"/>
        </a:p>
      </dgm:t>
    </dgm:pt>
    <dgm:pt modelId="{F13A7DEE-777A-B046-9306-9A60920BE3DD}" type="pres">
      <dgm:prSet presAssocID="{C0431257-8721-41BA-9FC4-69A062259A4B}" presName="hierChild1" presStyleCnt="0">
        <dgm:presLayoutVars>
          <dgm:chPref val="1"/>
          <dgm:dir/>
          <dgm:animOne val="branch"/>
          <dgm:animLvl val="lvl"/>
          <dgm:resizeHandles/>
        </dgm:presLayoutVars>
      </dgm:prSet>
      <dgm:spPr/>
    </dgm:pt>
    <dgm:pt modelId="{79D7A755-4511-0B46-90C5-5A32737AA6DF}" type="pres">
      <dgm:prSet presAssocID="{309E63DE-0A7A-4F67-BB97-58C3B0F99797}" presName="hierRoot1" presStyleCnt="0"/>
      <dgm:spPr/>
    </dgm:pt>
    <dgm:pt modelId="{9955893A-39EF-984E-B078-3832CD23975C}" type="pres">
      <dgm:prSet presAssocID="{309E63DE-0A7A-4F67-BB97-58C3B0F99797}" presName="composite" presStyleCnt="0"/>
      <dgm:spPr/>
    </dgm:pt>
    <dgm:pt modelId="{F6E6A7F8-7EE2-4E49-984D-B499DA9038D4}" type="pres">
      <dgm:prSet presAssocID="{309E63DE-0A7A-4F67-BB97-58C3B0F99797}" presName="background" presStyleLbl="node0" presStyleIdx="0" presStyleCnt="2"/>
      <dgm:spPr/>
    </dgm:pt>
    <dgm:pt modelId="{16C0FE8C-9BF7-104A-A663-2DF599D6A946}" type="pres">
      <dgm:prSet presAssocID="{309E63DE-0A7A-4F67-BB97-58C3B0F99797}" presName="text" presStyleLbl="fgAcc0" presStyleIdx="0" presStyleCnt="2">
        <dgm:presLayoutVars>
          <dgm:chPref val="3"/>
        </dgm:presLayoutVars>
      </dgm:prSet>
      <dgm:spPr/>
    </dgm:pt>
    <dgm:pt modelId="{A19D1710-4321-7D43-8B9B-9B0A41CAD2D3}" type="pres">
      <dgm:prSet presAssocID="{309E63DE-0A7A-4F67-BB97-58C3B0F99797}" presName="hierChild2" presStyleCnt="0"/>
      <dgm:spPr/>
    </dgm:pt>
    <dgm:pt modelId="{BE497B28-5720-A94B-9988-8AD9F7D66C0A}" type="pres">
      <dgm:prSet presAssocID="{1A4DF8BA-BE2E-49CB-8BAD-C6AEEDB6D9A0}" presName="hierRoot1" presStyleCnt="0"/>
      <dgm:spPr/>
    </dgm:pt>
    <dgm:pt modelId="{CF0A526E-9081-374F-B68B-F73188F93332}" type="pres">
      <dgm:prSet presAssocID="{1A4DF8BA-BE2E-49CB-8BAD-C6AEEDB6D9A0}" presName="composite" presStyleCnt="0"/>
      <dgm:spPr/>
    </dgm:pt>
    <dgm:pt modelId="{4E8B732D-D8C8-AA4D-BF2B-72B8882A8E9C}" type="pres">
      <dgm:prSet presAssocID="{1A4DF8BA-BE2E-49CB-8BAD-C6AEEDB6D9A0}" presName="background" presStyleLbl="node0" presStyleIdx="1" presStyleCnt="2"/>
      <dgm:spPr/>
    </dgm:pt>
    <dgm:pt modelId="{7820445C-0633-3741-915B-4C9A6E979ED0}" type="pres">
      <dgm:prSet presAssocID="{1A4DF8BA-BE2E-49CB-8BAD-C6AEEDB6D9A0}" presName="text" presStyleLbl="fgAcc0" presStyleIdx="1" presStyleCnt="2">
        <dgm:presLayoutVars>
          <dgm:chPref val="3"/>
        </dgm:presLayoutVars>
      </dgm:prSet>
      <dgm:spPr/>
    </dgm:pt>
    <dgm:pt modelId="{458924AE-86C3-9040-BFB3-882E861EA26B}" type="pres">
      <dgm:prSet presAssocID="{1A4DF8BA-BE2E-49CB-8BAD-C6AEEDB6D9A0}" presName="hierChild2" presStyleCnt="0"/>
      <dgm:spPr/>
    </dgm:pt>
  </dgm:ptLst>
  <dgm:cxnLst>
    <dgm:cxn modelId="{5A383D35-7319-4475-B585-760263B8DF46}" srcId="{C0431257-8721-41BA-9FC4-69A062259A4B}" destId="{1A4DF8BA-BE2E-49CB-8BAD-C6AEEDB6D9A0}" srcOrd="1" destOrd="0" parTransId="{9DB995A2-2193-48A0-AF1D-E1D428676381}" sibTransId="{EE754085-62EA-49F2-B5E8-D5046F4AC355}"/>
    <dgm:cxn modelId="{76A70F56-8510-454F-9530-7A19E04F2025}" type="presOf" srcId="{1A4DF8BA-BE2E-49CB-8BAD-C6AEEDB6D9A0}" destId="{7820445C-0633-3741-915B-4C9A6E979ED0}" srcOrd="0" destOrd="0" presId="urn:microsoft.com/office/officeart/2005/8/layout/hierarchy1"/>
    <dgm:cxn modelId="{57E5F483-8C75-C947-A740-88D73CFC9246}" type="presOf" srcId="{C0431257-8721-41BA-9FC4-69A062259A4B}" destId="{F13A7DEE-777A-B046-9306-9A60920BE3DD}" srcOrd="0" destOrd="0" presId="urn:microsoft.com/office/officeart/2005/8/layout/hierarchy1"/>
    <dgm:cxn modelId="{AB9C49DE-FD5B-B24D-9458-4D12C1E2BD2B}" type="presOf" srcId="{309E63DE-0A7A-4F67-BB97-58C3B0F99797}" destId="{16C0FE8C-9BF7-104A-A663-2DF599D6A946}" srcOrd="0" destOrd="0" presId="urn:microsoft.com/office/officeart/2005/8/layout/hierarchy1"/>
    <dgm:cxn modelId="{ECD584E9-4C92-42D0-A85D-990F8F8C4FC1}" srcId="{C0431257-8721-41BA-9FC4-69A062259A4B}" destId="{309E63DE-0A7A-4F67-BB97-58C3B0F99797}" srcOrd="0" destOrd="0" parTransId="{B16DB04E-D479-4FBC-933C-0617DD36D433}" sibTransId="{0FA5378F-0979-40A7-981E-E7F7D3187645}"/>
    <dgm:cxn modelId="{12B601BB-16ED-7049-801B-3AE40C57FF23}" type="presParOf" srcId="{F13A7DEE-777A-B046-9306-9A60920BE3DD}" destId="{79D7A755-4511-0B46-90C5-5A32737AA6DF}" srcOrd="0" destOrd="0" presId="urn:microsoft.com/office/officeart/2005/8/layout/hierarchy1"/>
    <dgm:cxn modelId="{847D5257-19F6-A345-85F2-A6B964B22BCB}" type="presParOf" srcId="{79D7A755-4511-0B46-90C5-5A32737AA6DF}" destId="{9955893A-39EF-984E-B078-3832CD23975C}" srcOrd="0" destOrd="0" presId="urn:microsoft.com/office/officeart/2005/8/layout/hierarchy1"/>
    <dgm:cxn modelId="{5550D9E8-B81F-C042-BD77-386792D298E9}" type="presParOf" srcId="{9955893A-39EF-984E-B078-3832CD23975C}" destId="{F6E6A7F8-7EE2-4E49-984D-B499DA9038D4}" srcOrd="0" destOrd="0" presId="urn:microsoft.com/office/officeart/2005/8/layout/hierarchy1"/>
    <dgm:cxn modelId="{1106D040-A8FC-A24B-A91A-31844CDDD65F}" type="presParOf" srcId="{9955893A-39EF-984E-B078-3832CD23975C}" destId="{16C0FE8C-9BF7-104A-A663-2DF599D6A946}" srcOrd="1" destOrd="0" presId="urn:microsoft.com/office/officeart/2005/8/layout/hierarchy1"/>
    <dgm:cxn modelId="{EE32FA08-1F18-5E4E-8F32-76A9CC0F5C51}" type="presParOf" srcId="{79D7A755-4511-0B46-90C5-5A32737AA6DF}" destId="{A19D1710-4321-7D43-8B9B-9B0A41CAD2D3}" srcOrd="1" destOrd="0" presId="urn:microsoft.com/office/officeart/2005/8/layout/hierarchy1"/>
    <dgm:cxn modelId="{E4B5DA7F-EEA3-4640-A232-444FE28058C9}" type="presParOf" srcId="{F13A7DEE-777A-B046-9306-9A60920BE3DD}" destId="{BE497B28-5720-A94B-9988-8AD9F7D66C0A}" srcOrd="1" destOrd="0" presId="urn:microsoft.com/office/officeart/2005/8/layout/hierarchy1"/>
    <dgm:cxn modelId="{054B617C-81D6-7F46-8BAA-4E4992E6B4D0}" type="presParOf" srcId="{BE497B28-5720-A94B-9988-8AD9F7D66C0A}" destId="{CF0A526E-9081-374F-B68B-F73188F93332}" srcOrd="0" destOrd="0" presId="urn:microsoft.com/office/officeart/2005/8/layout/hierarchy1"/>
    <dgm:cxn modelId="{720BE404-9EA5-7040-A98C-D7EC0B121EFA}" type="presParOf" srcId="{CF0A526E-9081-374F-B68B-F73188F93332}" destId="{4E8B732D-D8C8-AA4D-BF2B-72B8882A8E9C}" srcOrd="0" destOrd="0" presId="urn:microsoft.com/office/officeart/2005/8/layout/hierarchy1"/>
    <dgm:cxn modelId="{A1CC2669-8432-FA40-9275-756AD1D72B8D}" type="presParOf" srcId="{CF0A526E-9081-374F-B68B-F73188F93332}" destId="{7820445C-0633-3741-915B-4C9A6E979ED0}" srcOrd="1" destOrd="0" presId="urn:microsoft.com/office/officeart/2005/8/layout/hierarchy1"/>
    <dgm:cxn modelId="{DF91A891-7D3D-DA40-9B96-1A4F06A394D5}" type="presParOf" srcId="{BE497B28-5720-A94B-9988-8AD9F7D66C0A}" destId="{458924AE-86C3-9040-BFB3-882E861EA26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C896D7-E34E-4318-9C34-A930DC67330F}"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FA648BC-DA0C-431F-AEBD-EA7D4B9E8264}">
      <dgm:prSet/>
      <dgm:spPr/>
      <dgm:t>
        <a:bodyPr/>
        <a:lstStyle/>
        <a:p>
          <a:r>
            <a:rPr lang="el-GR" b="1"/>
            <a:t>1. ΤΑΧΥΤΗΤΑ</a:t>
          </a:r>
          <a:r>
            <a:rPr lang="el-GR"/>
            <a:t>: δηλαδή πόσο γρήγορα ανταποκρίνεται ένα άτομο ή αλληλεπιδρά με το περιβάλλον, κατά πόσο είναι παρορμητικό, σταθερό ή αργό στην αλληλεπίδραση με το περιβάλλον </a:t>
          </a:r>
          <a:endParaRPr lang="en-US"/>
        </a:p>
      </dgm:t>
    </dgm:pt>
    <dgm:pt modelId="{CC19DF1B-E03D-43A6-9AFD-03043416C420}" type="parTrans" cxnId="{249A6B71-2DAA-41C5-8D4E-D6255F5B2031}">
      <dgm:prSet/>
      <dgm:spPr/>
      <dgm:t>
        <a:bodyPr/>
        <a:lstStyle/>
        <a:p>
          <a:endParaRPr lang="en-US"/>
        </a:p>
      </dgm:t>
    </dgm:pt>
    <dgm:pt modelId="{942D6F63-FEC2-4BE5-A6EB-DCA98F6904C9}" type="sibTrans" cxnId="{249A6B71-2DAA-41C5-8D4E-D6255F5B2031}">
      <dgm:prSet/>
      <dgm:spPr/>
      <dgm:t>
        <a:bodyPr/>
        <a:lstStyle/>
        <a:p>
          <a:endParaRPr lang="en-US"/>
        </a:p>
      </dgm:t>
    </dgm:pt>
    <dgm:pt modelId="{E936B523-4C88-45D3-92D6-F5F2CEA8EFCD}">
      <dgm:prSet/>
      <dgm:spPr/>
      <dgm:t>
        <a:bodyPr/>
        <a:lstStyle/>
        <a:p>
          <a:r>
            <a:rPr lang="el-GR"/>
            <a:t>2. </a:t>
          </a:r>
          <a:r>
            <a:rPr lang="el-GR" b="1"/>
            <a:t>ΒΗΜΑΤΙΣΜΟΣ:</a:t>
          </a:r>
          <a:r>
            <a:rPr lang="el-GR"/>
            <a:t> με πόση ένταση ένα άτομο ανταποκρίνεται στο περιβάλλον, δηλαδή πόση ενέργεια επενδύει στο χώρο εργασίας </a:t>
          </a:r>
          <a:endParaRPr lang="en-US"/>
        </a:p>
      </dgm:t>
    </dgm:pt>
    <dgm:pt modelId="{C6A8B99A-E755-4ECF-91E6-B42C677C06E2}" type="parTrans" cxnId="{9CFC50D0-51EF-43D2-A4E3-D650758CB8F5}">
      <dgm:prSet/>
      <dgm:spPr/>
      <dgm:t>
        <a:bodyPr/>
        <a:lstStyle/>
        <a:p>
          <a:endParaRPr lang="en-US"/>
        </a:p>
      </dgm:t>
    </dgm:pt>
    <dgm:pt modelId="{FCCE4657-F8B7-4783-9E6B-4EE063C61A26}" type="sibTrans" cxnId="{9CFC50D0-51EF-43D2-A4E3-D650758CB8F5}">
      <dgm:prSet/>
      <dgm:spPr/>
      <dgm:t>
        <a:bodyPr/>
        <a:lstStyle/>
        <a:p>
          <a:endParaRPr lang="en-US"/>
        </a:p>
      </dgm:t>
    </dgm:pt>
    <dgm:pt modelId="{B58648C6-42DE-4225-9A35-DE8F8697D20F}">
      <dgm:prSet/>
      <dgm:spPr/>
      <dgm:t>
        <a:bodyPr/>
        <a:lstStyle/>
        <a:p>
          <a:r>
            <a:rPr lang="el-GR"/>
            <a:t>3. </a:t>
          </a:r>
          <a:r>
            <a:rPr lang="el-GR" b="1"/>
            <a:t>ΡΥΘΜΟΣ</a:t>
          </a:r>
          <a:r>
            <a:rPr lang="el-GR"/>
            <a:t>: με ποιο  τρόπο ένα άτομο ανταποκρίνεται στο χώρο εργασίας, δηλαδή ανταποκρίνεται σταθερά ή περιστασιακά και  </a:t>
          </a:r>
          <a:endParaRPr lang="en-US"/>
        </a:p>
      </dgm:t>
    </dgm:pt>
    <dgm:pt modelId="{C4EB5CF1-ECEA-4A79-B741-7F3BD4F837DA}" type="parTrans" cxnId="{511A666E-9E2B-4343-9BA6-8AD564CF2602}">
      <dgm:prSet/>
      <dgm:spPr/>
      <dgm:t>
        <a:bodyPr/>
        <a:lstStyle/>
        <a:p>
          <a:endParaRPr lang="en-US"/>
        </a:p>
      </dgm:t>
    </dgm:pt>
    <dgm:pt modelId="{057AC86A-8309-4C48-9F2D-D3134BBD17BE}" type="sibTrans" cxnId="{511A666E-9E2B-4343-9BA6-8AD564CF2602}">
      <dgm:prSet/>
      <dgm:spPr/>
      <dgm:t>
        <a:bodyPr/>
        <a:lstStyle/>
        <a:p>
          <a:endParaRPr lang="en-US"/>
        </a:p>
      </dgm:t>
    </dgm:pt>
    <dgm:pt modelId="{611B179E-129C-4A03-AC70-065DC7BD50B1}">
      <dgm:prSet/>
      <dgm:spPr/>
      <dgm:t>
        <a:bodyPr/>
        <a:lstStyle/>
        <a:p>
          <a:r>
            <a:rPr lang="el-GR"/>
            <a:t>4</a:t>
          </a:r>
          <a:r>
            <a:rPr lang="el-GR" b="1"/>
            <a:t>. ΑΝΤΟΧΗ</a:t>
          </a:r>
          <a:r>
            <a:rPr lang="el-GR"/>
            <a:t>: για πόσο χρόνο μπορεί να διατηρήσει την ανταπόκρισή του στο περιβάλλον, δηλαδή πόση επιμονή έχει.</a:t>
          </a:r>
          <a:endParaRPr lang="en-US"/>
        </a:p>
      </dgm:t>
    </dgm:pt>
    <dgm:pt modelId="{F289C0F5-D313-42AB-9E34-D576343275E3}" type="parTrans" cxnId="{7EF82C16-5BDC-402C-B143-2C0527733FF4}">
      <dgm:prSet/>
      <dgm:spPr/>
      <dgm:t>
        <a:bodyPr/>
        <a:lstStyle/>
        <a:p>
          <a:endParaRPr lang="en-US"/>
        </a:p>
      </dgm:t>
    </dgm:pt>
    <dgm:pt modelId="{C0E3C4EB-FAC9-44C1-A3AA-BA96E5360E43}" type="sibTrans" cxnId="{7EF82C16-5BDC-402C-B143-2C0527733FF4}">
      <dgm:prSet/>
      <dgm:spPr/>
      <dgm:t>
        <a:bodyPr/>
        <a:lstStyle/>
        <a:p>
          <a:endParaRPr lang="en-US"/>
        </a:p>
      </dgm:t>
    </dgm:pt>
    <dgm:pt modelId="{15C9C8B4-C4B7-534F-9C77-0962BBB3621F}" type="pres">
      <dgm:prSet presAssocID="{52C896D7-E34E-4318-9C34-A930DC67330F}" presName="linear" presStyleCnt="0">
        <dgm:presLayoutVars>
          <dgm:animLvl val="lvl"/>
          <dgm:resizeHandles val="exact"/>
        </dgm:presLayoutVars>
      </dgm:prSet>
      <dgm:spPr/>
    </dgm:pt>
    <dgm:pt modelId="{38FF1B7E-0388-184F-B291-535D1623EFA1}" type="pres">
      <dgm:prSet presAssocID="{CFA648BC-DA0C-431F-AEBD-EA7D4B9E8264}" presName="parentText" presStyleLbl="node1" presStyleIdx="0" presStyleCnt="4">
        <dgm:presLayoutVars>
          <dgm:chMax val="0"/>
          <dgm:bulletEnabled val="1"/>
        </dgm:presLayoutVars>
      </dgm:prSet>
      <dgm:spPr/>
    </dgm:pt>
    <dgm:pt modelId="{0CB2F889-95D4-A744-8B1E-16A1AA490828}" type="pres">
      <dgm:prSet presAssocID="{942D6F63-FEC2-4BE5-A6EB-DCA98F6904C9}" presName="spacer" presStyleCnt="0"/>
      <dgm:spPr/>
    </dgm:pt>
    <dgm:pt modelId="{DC934314-D5EC-A944-A16C-5771BE1E89C1}" type="pres">
      <dgm:prSet presAssocID="{E936B523-4C88-45D3-92D6-F5F2CEA8EFCD}" presName="parentText" presStyleLbl="node1" presStyleIdx="1" presStyleCnt="4">
        <dgm:presLayoutVars>
          <dgm:chMax val="0"/>
          <dgm:bulletEnabled val="1"/>
        </dgm:presLayoutVars>
      </dgm:prSet>
      <dgm:spPr/>
    </dgm:pt>
    <dgm:pt modelId="{E0CE3982-D4A0-D84F-A016-D49DACEC41C3}" type="pres">
      <dgm:prSet presAssocID="{FCCE4657-F8B7-4783-9E6B-4EE063C61A26}" presName="spacer" presStyleCnt="0"/>
      <dgm:spPr/>
    </dgm:pt>
    <dgm:pt modelId="{02896862-C428-E146-A1DA-2DDC2C3B9328}" type="pres">
      <dgm:prSet presAssocID="{B58648C6-42DE-4225-9A35-DE8F8697D20F}" presName="parentText" presStyleLbl="node1" presStyleIdx="2" presStyleCnt="4">
        <dgm:presLayoutVars>
          <dgm:chMax val="0"/>
          <dgm:bulletEnabled val="1"/>
        </dgm:presLayoutVars>
      </dgm:prSet>
      <dgm:spPr/>
    </dgm:pt>
    <dgm:pt modelId="{169ED285-B3BE-F646-B13A-0CA6F5F68D19}" type="pres">
      <dgm:prSet presAssocID="{057AC86A-8309-4C48-9F2D-D3134BBD17BE}" presName="spacer" presStyleCnt="0"/>
      <dgm:spPr/>
    </dgm:pt>
    <dgm:pt modelId="{7862E6EB-AC30-124B-A43D-AE5BDFCE806D}" type="pres">
      <dgm:prSet presAssocID="{611B179E-129C-4A03-AC70-065DC7BD50B1}" presName="parentText" presStyleLbl="node1" presStyleIdx="3" presStyleCnt="4">
        <dgm:presLayoutVars>
          <dgm:chMax val="0"/>
          <dgm:bulletEnabled val="1"/>
        </dgm:presLayoutVars>
      </dgm:prSet>
      <dgm:spPr/>
    </dgm:pt>
  </dgm:ptLst>
  <dgm:cxnLst>
    <dgm:cxn modelId="{F2C99F0A-3173-AC43-BA78-03A05E6DDAD3}" type="presOf" srcId="{CFA648BC-DA0C-431F-AEBD-EA7D4B9E8264}" destId="{38FF1B7E-0388-184F-B291-535D1623EFA1}" srcOrd="0" destOrd="0" presId="urn:microsoft.com/office/officeart/2005/8/layout/vList2"/>
    <dgm:cxn modelId="{7EF82C16-5BDC-402C-B143-2C0527733FF4}" srcId="{52C896D7-E34E-4318-9C34-A930DC67330F}" destId="{611B179E-129C-4A03-AC70-065DC7BD50B1}" srcOrd="3" destOrd="0" parTransId="{F289C0F5-D313-42AB-9E34-D576343275E3}" sibTransId="{C0E3C4EB-FAC9-44C1-A3AA-BA96E5360E43}"/>
    <dgm:cxn modelId="{9BDDC451-B5FF-BA42-BA82-F0F4963B1433}" type="presOf" srcId="{52C896D7-E34E-4318-9C34-A930DC67330F}" destId="{15C9C8B4-C4B7-534F-9C77-0962BBB3621F}" srcOrd="0" destOrd="0" presId="urn:microsoft.com/office/officeart/2005/8/layout/vList2"/>
    <dgm:cxn modelId="{511A666E-9E2B-4343-9BA6-8AD564CF2602}" srcId="{52C896D7-E34E-4318-9C34-A930DC67330F}" destId="{B58648C6-42DE-4225-9A35-DE8F8697D20F}" srcOrd="2" destOrd="0" parTransId="{C4EB5CF1-ECEA-4A79-B741-7F3BD4F837DA}" sibTransId="{057AC86A-8309-4C48-9F2D-D3134BBD17BE}"/>
    <dgm:cxn modelId="{249A6B71-2DAA-41C5-8D4E-D6255F5B2031}" srcId="{52C896D7-E34E-4318-9C34-A930DC67330F}" destId="{CFA648BC-DA0C-431F-AEBD-EA7D4B9E8264}" srcOrd="0" destOrd="0" parTransId="{CC19DF1B-E03D-43A6-9AFD-03043416C420}" sibTransId="{942D6F63-FEC2-4BE5-A6EB-DCA98F6904C9}"/>
    <dgm:cxn modelId="{519FF077-E9D1-DA47-9A67-55EA8443EFE5}" type="presOf" srcId="{B58648C6-42DE-4225-9A35-DE8F8697D20F}" destId="{02896862-C428-E146-A1DA-2DDC2C3B9328}" srcOrd="0" destOrd="0" presId="urn:microsoft.com/office/officeart/2005/8/layout/vList2"/>
    <dgm:cxn modelId="{B2B018CA-52EE-9F41-9F35-6DD903FBE195}" type="presOf" srcId="{611B179E-129C-4A03-AC70-065DC7BD50B1}" destId="{7862E6EB-AC30-124B-A43D-AE5BDFCE806D}" srcOrd="0" destOrd="0" presId="urn:microsoft.com/office/officeart/2005/8/layout/vList2"/>
    <dgm:cxn modelId="{9CFC50D0-51EF-43D2-A4E3-D650758CB8F5}" srcId="{52C896D7-E34E-4318-9C34-A930DC67330F}" destId="{E936B523-4C88-45D3-92D6-F5F2CEA8EFCD}" srcOrd="1" destOrd="0" parTransId="{C6A8B99A-E755-4ECF-91E6-B42C677C06E2}" sibTransId="{FCCE4657-F8B7-4783-9E6B-4EE063C61A26}"/>
    <dgm:cxn modelId="{277603ED-CC4E-B343-99C5-4135457500FD}" type="presOf" srcId="{E936B523-4C88-45D3-92D6-F5F2CEA8EFCD}" destId="{DC934314-D5EC-A944-A16C-5771BE1E89C1}" srcOrd="0" destOrd="0" presId="urn:microsoft.com/office/officeart/2005/8/layout/vList2"/>
    <dgm:cxn modelId="{67505984-3661-9543-B83C-F4B2198B9243}" type="presParOf" srcId="{15C9C8B4-C4B7-534F-9C77-0962BBB3621F}" destId="{38FF1B7E-0388-184F-B291-535D1623EFA1}" srcOrd="0" destOrd="0" presId="urn:microsoft.com/office/officeart/2005/8/layout/vList2"/>
    <dgm:cxn modelId="{D5EACD4E-032B-9149-9543-833EB3B810D2}" type="presParOf" srcId="{15C9C8B4-C4B7-534F-9C77-0962BBB3621F}" destId="{0CB2F889-95D4-A744-8B1E-16A1AA490828}" srcOrd="1" destOrd="0" presId="urn:microsoft.com/office/officeart/2005/8/layout/vList2"/>
    <dgm:cxn modelId="{D55DDE08-00A3-BB47-9B59-71E09122FDDE}" type="presParOf" srcId="{15C9C8B4-C4B7-534F-9C77-0962BBB3621F}" destId="{DC934314-D5EC-A944-A16C-5771BE1E89C1}" srcOrd="2" destOrd="0" presId="urn:microsoft.com/office/officeart/2005/8/layout/vList2"/>
    <dgm:cxn modelId="{990E152C-D976-6A4F-9CFA-939AF4D1FAC3}" type="presParOf" srcId="{15C9C8B4-C4B7-534F-9C77-0962BBB3621F}" destId="{E0CE3982-D4A0-D84F-A016-D49DACEC41C3}" srcOrd="3" destOrd="0" presId="urn:microsoft.com/office/officeart/2005/8/layout/vList2"/>
    <dgm:cxn modelId="{86E2494A-1579-7347-BDAD-36E364533DAF}" type="presParOf" srcId="{15C9C8B4-C4B7-534F-9C77-0962BBB3621F}" destId="{02896862-C428-E146-A1DA-2DDC2C3B9328}" srcOrd="4" destOrd="0" presId="urn:microsoft.com/office/officeart/2005/8/layout/vList2"/>
    <dgm:cxn modelId="{C0C1FE7E-AA1A-B540-A986-E0175D862B7B}" type="presParOf" srcId="{15C9C8B4-C4B7-534F-9C77-0962BBB3621F}" destId="{169ED285-B3BE-F646-B13A-0CA6F5F68D19}" srcOrd="5" destOrd="0" presId="urn:microsoft.com/office/officeart/2005/8/layout/vList2"/>
    <dgm:cxn modelId="{13A6E16E-1F4D-0044-8673-FA1F7BABD3FC}" type="presParOf" srcId="{15C9C8B4-C4B7-534F-9C77-0962BBB3621F}" destId="{7862E6EB-AC30-124B-A43D-AE5BDFCE806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C289E23-6E84-46A8-A99C-8970A83BAB3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C51DE18-8395-4D1D-860A-48F71950E187}">
      <dgm:prSet/>
      <dgm:spPr/>
      <dgm:t>
        <a:bodyPr/>
        <a:lstStyle/>
        <a:p>
          <a:r>
            <a:rPr lang="el-GR" b="1"/>
            <a:t>Το Θεωρητικό μοντέλο Προσαρμογής στην Εργασία της MINNESOTA</a:t>
          </a:r>
          <a:r>
            <a:rPr lang="el-GR"/>
            <a:t> (TWA), το οποίο ασχολείται με κατά πόσο το πρόσωπο και το εργασιακό περιβάλλον ταιριάζουν, είναι δηλαδή κατάλληλα το ένα για το άλλο. </a:t>
          </a:r>
          <a:endParaRPr lang="en-US"/>
        </a:p>
      </dgm:t>
    </dgm:pt>
    <dgm:pt modelId="{BBF6996F-4D94-4341-8215-658EB153B369}" type="parTrans" cxnId="{9002502C-1277-4FDF-ABB5-21EC0913ADA5}">
      <dgm:prSet/>
      <dgm:spPr/>
      <dgm:t>
        <a:bodyPr/>
        <a:lstStyle/>
        <a:p>
          <a:endParaRPr lang="en-US"/>
        </a:p>
      </dgm:t>
    </dgm:pt>
    <dgm:pt modelId="{5AE8E469-AFE5-4AC6-9D19-B393AE5181A8}" type="sibTrans" cxnId="{9002502C-1277-4FDF-ABB5-21EC0913ADA5}">
      <dgm:prSet/>
      <dgm:spPr/>
      <dgm:t>
        <a:bodyPr/>
        <a:lstStyle/>
        <a:p>
          <a:endParaRPr lang="en-US"/>
        </a:p>
      </dgm:t>
    </dgm:pt>
    <dgm:pt modelId="{719A7C1C-F9E3-4704-9AE3-041D4BC2EEBA}">
      <dgm:prSet/>
      <dgm:spPr/>
      <dgm:t>
        <a:bodyPr/>
        <a:lstStyle/>
        <a:p>
          <a:r>
            <a:rPr lang="el-GR" b="1"/>
            <a:t>Η κοινωνιογνωσιακή θεωρία επαγγέλματος</a:t>
          </a:r>
          <a:r>
            <a:rPr lang="el-GR"/>
            <a:t>, η οποία προσπαθεί να ερμηνεύσει την εργασιακή συμπεριφορά και ιδιαίτερα τι είναι αυτό που βοηθά τα άτομα να επιτύχουν στο χώρο εργασίας και να νιώσουν ικανοποίηση από το εργασιακό περιβάλλον. </a:t>
          </a:r>
          <a:endParaRPr lang="en-US"/>
        </a:p>
      </dgm:t>
    </dgm:pt>
    <dgm:pt modelId="{E4E5AE3F-4B55-445C-BCA2-AC597DE47BC7}" type="parTrans" cxnId="{7B59A5B4-A67A-4B0A-950E-4AF9C356AD55}">
      <dgm:prSet/>
      <dgm:spPr/>
      <dgm:t>
        <a:bodyPr/>
        <a:lstStyle/>
        <a:p>
          <a:endParaRPr lang="en-US"/>
        </a:p>
      </dgm:t>
    </dgm:pt>
    <dgm:pt modelId="{5C9B26A4-D2EF-4EFC-9B71-2894F96CFCC1}" type="sibTrans" cxnId="{7B59A5B4-A67A-4B0A-950E-4AF9C356AD55}">
      <dgm:prSet/>
      <dgm:spPr/>
      <dgm:t>
        <a:bodyPr/>
        <a:lstStyle/>
        <a:p>
          <a:endParaRPr lang="en-US"/>
        </a:p>
      </dgm:t>
    </dgm:pt>
    <dgm:pt modelId="{E7D6D6E9-8547-4142-A973-E033344EFAAE}" type="pres">
      <dgm:prSet presAssocID="{7C289E23-6E84-46A8-A99C-8970A83BAB34}" presName="linear" presStyleCnt="0">
        <dgm:presLayoutVars>
          <dgm:animLvl val="lvl"/>
          <dgm:resizeHandles val="exact"/>
        </dgm:presLayoutVars>
      </dgm:prSet>
      <dgm:spPr/>
    </dgm:pt>
    <dgm:pt modelId="{00DC4DCF-96B3-344A-8EC8-F15153FD1823}" type="pres">
      <dgm:prSet presAssocID="{5C51DE18-8395-4D1D-860A-48F71950E187}" presName="parentText" presStyleLbl="node1" presStyleIdx="0" presStyleCnt="2">
        <dgm:presLayoutVars>
          <dgm:chMax val="0"/>
          <dgm:bulletEnabled val="1"/>
        </dgm:presLayoutVars>
      </dgm:prSet>
      <dgm:spPr/>
    </dgm:pt>
    <dgm:pt modelId="{7184B5B2-110D-B249-A4B5-90178CFFAF70}" type="pres">
      <dgm:prSet presAssocID="{5AE8E469-AFE5-4AC6-9D19-B393AE5181A8}" presName="spacer" presStyleCnt="0"/>
      <dgm:spPr/>
    </dgm:pt>
    <dgm:pt modelId="{6EE952FF-8B1B-F141-A34A-BF37458B29A2}" type="pres">
      <dgm:prSet presAssocID="{719A7C1C-F9E3-4704-9AE3-041D4BC2EEBA}" presName="parentText" presStyleLbl="node1" presStyleIdx="1" presStyleCnt="2">
        <dgm:presLayoutVars>
          <dgm:chMax val="0"/>
          <dgm:bulletEnabled val="1"/>
        </dgm:presLayoutVars>
      </dgm:prSet>
      <dgm:spPr/>
    </dgm:pt>
  </dgm:ptLst>
  <dgm:cxnLst>
    <dgm:cxn modelId="{9002502C-1277-4FDF-ABB5-21EC0913ADA5}" srcId="{7C289E23-6E84-46A8-A99C-8970A83BAB34}" destId="{5C51DE18-8395-4D1D-860A-48F71950E187}" srcOrd="0" destOrd="0" parTransId="{BBF6996F-4D94-4341-8215-658EB153B369}" sibTransId="{5AE8E469-AFE5-4AC6-9D19-B393AE5181A8}"/>
    <dgm:cxn modelId="{7B59A5B4-A67A-4B0A-950E-4AF9C356AD55}" srcId="{7C289E23-6E84-46A8-A99C-8970A83BAB34}" destId="{719A7C1C-F9E3-4704-9AE3-041D4BC2EEBA}" srcOrd="1" destOrd="0" parTransId="{E4E5AE3F-4B55-445C-BCA2-AC597DE47BC7}" sibTransId="{5C9B26A4-D2EF-4EFC-9B71-2894F96CFCC1}"/>
    <dgm:cxn modelId="{C47A4AD5-5A3B-644C-BC1B-A7657A7C0389}" type="presOf" srcId="{719A7C1C-F9E3-4704-9AE3-041D4BC2EEBA}" destId="{6EE952FF-8B1B-F141-A34A-BF37458B29A2}" srcOrd="0" destOrd="0" presId="urn:microsoft.com/office/officeart/2005/8/layout/vList2"/>
    <dgm:cxn modelId="{C01612DB-4E1C-4343-8328-43BE75632272}" type="presOf" srcId="{5C51DE18-8395-4D1D-860A-48F71950E187}" destId="{00DC4DCF-96B3-344A-8EC8-F15153FD1823}" srcOrd="0" destOrd="0" presId="urn:microsoft.com/office/officeart/2005/8/layout/vList2"/>
    <dgm:cxn modelId="{915C9DE6-0EFC-434B-B6D9-4EAF833EA74A}" type="presOf" srcId="{7C289E23-6E84-46A8-A99C-8970A83BAB34}" destId="{E7D6D6E9-8547-4142-A973-E033344EFAAE}" srcOrd="0" destOrd="0" presId="urn:microsoft.com/office/officeart/2005/8/layout/vList2"/>
    <dgm:cxn modelId="{ADE5C334-10CB-8E49-AEB5-2B91F535B6B4}" type="presParOf" srcId="{E7D6D6E9-8547-4142-A973-E033344EFAAE}" destId="{00DC4DCF-96B3-344A-8EC8-F15153FD1823}" srcOrd="0" destOrd="0" presId="urn:microsoft.com/office/officeart/2005/8/layout/vList2"/>
    <dgm:cxn modelId="{5709ED5D-FD3D-064D-9136-EECEEA18FC40}" type="presParOf" srcId="{E7D6D6E9-8547-4142-A973-E033344EFAAE}" destId="{7184B5B2-110D-B249-A4B5-90178CFFAF70}" srcOrd="1" destOrd="0" presId="urn:microsoft.com/office/officeart/2005/8/layout/vList2"/>
    <dgm:cxn modelId="{5D15F6B2-3022-4D4A-8A2D-FFF90C31105B}" type="presParOf" srcId="{E7D6D6E9-8547-4142-A973-E033344EFAAE}" destId="{6EE952FF-8B1B-F141-A34A-BF37458B29A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38C811-672F-48BE-B54D-6965498FD81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400A85C-B36B-48DC-BF35-C450A0144727}">
      <dgm:prSet/>
      <dgm:spPr/>
      <dgm:t>
        <a:bodyPr/>
        <a:lstStyle/>
        <a:p>
          <a:r>
            <a:rPr lang="el-GR" b="1"/>
            <a:t>Το Μοντέλο Απόδοσης</a:t>
          </a:r>
          <a:r>
            <a:rPr lang="el-GR"/>
            <a:t>, που εστιάζει στο επίπεδο ή στην ποιότητα της εργασίας που μπορεί να επιτύχει ένα άτομο και το βαθμό στον οποίο επιμένει στις επιλογές του, ειδικά όταν αντιμετωπίζει εμπόδια. Το μοντέλο αυτό υποστηρίζει ότι η επιμονή έχει ιδιαίτερη αξία καθώς ερμηνεύεται ως σταθερότητα στις επιλογές και αποτελεί σημάδι επιτυχίας καθώς ικανά άτομα θεωρείται ότι θα επιμείνουν για μεγαλύτερο χρονικό διάστημα και θα επιτύχουν να διατηρήσουν σταθερή εργασία. Ένα άτομο που παραιτείται από το χώρο εργασίας του μετά από σύντομη περίοδο προσπάθειας για αλλαγή, χαρακτηρίζεται από χαμηλά επίπεδα επιμονής ενώ ένα άτομο που παραμένει παρά τις μακρόχρονες προσπάθειες αλλαγής θεωρείται ως άτομο υψηλής επιμονής.</a:t>
          </a:r>
          <a:endParaRPr lang="en-US"/>
        </a:p>
      </dgm:t>
    </dgm:pt>
    <dgm:pt modelId="{EDB470EF-AE8F-4BA8-B3E1-D9FA1365EFD1}" type="parTrans" cxnId="{9D97EDD1-0A2F-4951-86A6-D889DFDA4752}">
      <dgm:prSet/>
      <dgm:spPr/>
      <dgm:t>
        <a:bodyPr/>
        <a:lstStyle/>
        <a:p>
          <a:endParaRPr lang="en-US"/>
        </a:p>
      </dgm:t>
    </dgm:pt>
    <dgm:pt modelId="{7BCBB4A7-F8B2-418F-B5E1-6196C4C63E50}" type="sibTrans" cxnId="{9D97EDD1-0A2F-4951-86A6-D889DFDA4752}">
      <dgm:prSet/>
      <dgm:spPr/>
      <dgm:t>
        <a:bodyPr/>
        <a:lstStyle/>
        <a:p>
          <a:endParaRPr lang="en-US"/>
        </a:p>
      </dgm:t>
    </dgm:pt>
    <dgm:pt modelId="{6B9F4703-15F9-4FF2-917D-8358F417979A}">
      <dgm:prSet/>
      <dgm:spPr/>
      <dgm:t>
        <a:bodyPr/>
        <a:lstStyle/>
        <a:p>
          <a:r>
            <a:rPr lang="el-GR" b="1"/>
            <a:t>Μοντέλο Ικανοποίησης: </a:t>
          </a:r>
          <a:r>
            <a:rPr lang="el-GR"/>
            <a:t>Το μοντέλο ικανοποίησης εστιάζει στους παράγοντες που επηρεάζουν την ικανότητα των ατόμων να λαμβάνουν ικανοποίηση από το εργασιακό πλαίσιο.</a:t>
          </a:r>
          <a:endParaRPr lang="en-US"/>
        </a:p>
      </dgm:t>
    </dgm:pt>
    <dgm:pt modelId="{946AAEC1-0117-4406-8ACA-36F4B3DB03AD}" type="parTrans" cxnId="{55B85E69-5390-47F0-AD67-35A546432F5D}">
      <dgm:prSet/>
      <dgm:spPr/>
      <dgm:t>
        <a:bodyPr/>
        <a:lstStyle/>
        <a:p>
          <a:endParaRPr lang="en-US"/>
        </a:p>
      </dgm:t>
    </dgm:pt>
    <dgm:pt modelId="{52A49108-1A05-4530-8782-1F4A300AAF1D}" type="sibTrans" cxnId="{55B85E69-5390-47F0-AD67-35A546432F5D}">
      <dgm:prSet/>
      <dgm:spPr/>
      <dgm:t>
        <a:bodyPr/>
        <a:lstStyle/>
        <a:p>
          <a:endParaRPr lang="en-US"/>
        </a:p>
      </dgm:t>
    </dgm:pt>
    <dgm:pt modelId="{FCA8DD49-1797-544A-BCEE-C20DE085C75C}" type="pres">
      <dgm:prSet presAssocID="{5E38C811-672F-48BE-B54D-6965498FD812}" presName="linear" presStyleCnt="0">
        <dgm:presLayoutVars>
          <dgm:animLvl val="lvl"/>
          <dgm:resizeHandles val="exact"/>
        </dgm:presLayoutVars>
      </dgm:prSet>
      <dgm:spPr/>
    </dgm:pt>
    <dgm:pt modelId="{39CF0F0C-3B15-5C45-B15C-628C840B3A0A}" type="pres">
      <dgm:prSet presAssocID="{4400A85C-B36B-48DC-BF35-C450A0144727}" presName="parentText" presStyleLbl="node1" presStyleIdx="0" presStyleCnt="2">
        <dgm:presLayoutVars>
          <dgm:chMax val="0"/>
          <dgm:bulletEnabled val="1"/>
        </dgm:presLayoutVars>
      </dgm:prSet>
      <dgm:spPr/>
    </dgm:pt>
    <dgm:pt modelId="{CDBA9ED5-5EE4-8745-9735-AFF58F58A077}" type="pres">
      <dgm:prSet presAssocID="{7BCBB4A7-F8B2-418F-B5E1-6196C4C63E50}" presName="spacer" presStyleCnt="0"/>
      <dgm:spPr/>
    </dgm:pt>
    <dgm:pt modelId="{73051E13-09D3-8747-B1D6-A9CC5C218C5A}" type="pres">
      <dgm:prSet presAssocID="{6B9F4703-15F9-4FF2-917D-8358F417979A}" presName="parentText" presStyleLbl="node1" presStyleIdx="1" presStyleCnt="2">
        <dgm:presLayoutVars>
          <dgm:chMax val="0"/>
          <dgm:bulletEnabled val="1"/>
        </dgm:presLayoutVars>
      </dgm:prSet>
      <dgm:spPr/>
    </dgm:pt>
  </dgm:ptLst>
  <dgm:cxnLst>
    <dgm:cxn modelId="{A7E7FB06-4AB4-C144-ABEB-4353E7FBD0AC}" type="presOf" srcId="{4400A85C-B36B-48DC-BF35-C450A0144727}" destId="{39CF0F0C-3B15-5C45-B15C-628C840B3A0A}" srcOrd="0" destOrd="0" presId="urn:microsoft.com/office/officeart/2005/8/layout/vList2"/>
    <dgm:cxn modelId="{55B85E69-5390-47F0-AD67-35A546432F5D}" srcId="{5E38C811-672F-48BE-B54D-6965498FD812}" destId="{6B9F4703-15F9-4FF2-917D-8358F417979A}" srcOrd="1" destOrd="0" parTransId="{946AAEC1-0117-4406-8ACA-36F4B3DB03AD}" sibTransId="{52A49108-1A05-4530-8782-1F4A300AAF1D}"/>
    <dgm:cxn modelId="{2A22DFB2-F0C7-564E-82A6-D7FC320F1CDD}" type="presOf" srcId="{5E38C811-672F-48BE-B54D-6965498FD812}" destId="{FCA8DD49-1797-544A-BCEE-C20DE085C75C}" srcOrd="0" destOrd="0" presId="urn:microsoft.com/office/officeart/2005/8/layout/vList2"/>
    <dgm:cxn modelId="{C671CAB3-9CB3-124B-8055-D19BB89622FC}" type="presOf" srcId="{6B9F4703-15F9-4FF2-917D-8358F417979A}" destId="{73051E13-09D3-8747-B1D6-A9CC5C218C5A}" srcOrd="0" destOrd="0" presId="urn:microsoft.com/office/officeart/2005/8/layout/vList2"/>
    <dgm:cxn modelId="{9D97EDD1-0A2F-4951-86A6-D889DFDA4752}" srcId="{5E38C811-672F-48BE-B54D-6965498FD812}" destId="{4400A85C-B36B-48DC-BF35-C450A0144727}" srcOrd="0" destOrd="0" parTransId="{EDB470EF-AE8F-4BA8-B3E1-D9FA1365EFD1}" sibTransId="{7BCBB4A7-F8B2-418F-B5E1-6196C4C63E50}"/>
    <dgm:cxn modelId="{9C43CA2A-78A3-F242-8C0B-46773E0390DE}" type="presParOf" srcId="{FCA8DD49-1797-544A-BCEE-C20DE085C75C}" destId="{39CF0F0C-3B15-5C45-B15C-628C840B3A0A}" srcOrd="0" destOrd="0" presId="urn:microsoft.com/office/officeart/2005/8/layout/vList2"/>
    <dgm:cxn modelId="{B0EE198C-4D96-2545-BEE2-FC132772C975}" type="presParOf" srcId="{FCA8DD49-1797-544A-BCEE-C20DE085C75C}" destId="{CDBA9ED5-5EE4-8745-9735-AFF58F58A077}" srcOrd="1" destOrd="0" presId="urn:microsoft.com/office/officeart/2005/8/layout/vList2"/>
    <dgm:cxn modelId="{48FFD6C0-14A8-0347-A8C2-939B9B56FA3A}" type="presParOf" srcId="{FCA8DD49-1797-544A-BCEE-C20DE085C75C}" destId="{73051E13-09D3-8747-B1D6-A9CC5C218C5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7CEE8-9302-2A49-89DD-5EC487B67A98}">
      <dsp:nvSpPr>
        <dsp:cNvPr id="0" name=""/>
        <dsp:cNvSpPr/>
      </dsp:nvSpPr>
      <dsp:spPr>
        <a:xfrm>
          <a:off x="0" y="833180"/>
          <a:ext cx="6666833" cy="7160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Μέσο εκπλήρωσης των αναγκών σύμφωνα με την Πυραμίδα του Abraham Maslow </a:t>
          </a:r>
          <a:endParaRPr lang="en-US" sz="1800" kern="1200"/>
        </a:p>
      </dsp:txBody>
      <dsp:txXfrm>
        <a:off x="34954" y="868134"/>
        <a:ext cx="6596925" cy="646132"/>
      </dsp:txXfrm>
    </dsp:sp>
    <dsp:sp modelId="{E107C684-5927-E241-B930-8B47651ECE6D}">
      <dsp:nvSpPr>
        <dsp:cNvPr id="0" name=""/>
        <dsp:cNvSpPr/>
      </dsp:nvSpPr>
      <dsp:spPr>
        <a:xfrm>
          <a:off x="0" y="1601060"/>
          <a:ext cx="6666833" cy="716040"/>
        </a:xfrm>
        <a:prstGeom prst="roundRect">
          <a:avLst/>
        </a:prstGeom>
        <a:gradFill rotWithShape="0">
          <a:gsLst>
            <a:gs pos="0">
              <a:schemeClr val="accent2">
                <a:hueOff val="1610903"/>
                <a:satOff val="-4623"/>
                <a:lumOff val="-7402"/>
                <a:alphaOff val="0"/>
                <a:satMod val="103000"/>
                <a:lumMod val="102000"/>
                <a:tint val="94000"/>
              </a:schemeClr>
            </a:gs>
            <a:gs pos="50000">
              <a:schemeClr val="accent2">
                <a:hueOff val="1610903"/>
                <a:satOff val="-4623"/>
                <a:lumOff val="-7402"/>
                <a:alphaOff val="0"/>
                <a:satMod val="110000"/>
                <a:lumMod val="100000"/>
                <a:shade val="100000"/>
              </a:schemeClr>
            </a:gs>
            <a:gs pos="100000">
              <a:schemeClr val="accent2">
                <a:hueOff val="1610903"/>
                <a:satOff val="-4623"/>
                <a:lumOff val="-740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Μέρος της </a:t>
          </a:r>
          <a:r>
            <a:rPr lang="el-GR" sz="1800" b="1" kern="1200"/>
            <a:t>δημόσιας ταυτότητας</a:t>
          </a:r>
          <a:r>
            <a:rPr lang="el-GR" sz="1800" kern="1200"/>
            <a:t> μας (Τι δουλειά κάνεις;) που καθορίζει και την κοινωνικοοικονομική μας ταυτότητα.</a:t>
          </a:r>
          <a:endParaRPr lang="en-US" sz="1800" kern="1200"/>
        </a:p>
      </dsp:txBody>
      <dsp:txXfrm>
        <a:off x="34954" y="1636014"/>
        <a:ext cx="6596925" cy="646132"/>
      </dsp:txXfrm>
    </dsp:sp>
    <dsp:sp modelId="{2307EDFE-8BA5-7F44-95F0-AD66D0749E91}">
      <dsp:nvSpPr>
        <dsp:cNvPr id="0" name=""/>
        <dsp:cNvSpPr/>
      </dsp:nvSpPr>
      <dsp:spPr>
        <a:xfrm>
          <a:off x="0" y="2368939"/>
          <a:ext cx="6666833" cy="716040"/>
        </a:xfrm>
        <a:prstGeom prst="roundRect">
          <a:avLst/>
        </a:prstGeom>
        <a:gradFill rotWithShape="0">
          <a:gsLst>
            <a:gs pos="0">
              <a:schemeClr val="accent2">
                <a:hueOff val="3221806"/>
                <a:satOff val="-9246"/>
                <a:lumOff val="-14805"/>
                <a:alphaOff val="0"/>
                <a:satMod val="103000"/>
                <a:lumMod val="102000"/>
                <a:tint val="94000"/>
              </a:schemeClr>
            </a:gs>
            <a:gs pos="50000">
              <a:schemeClr val="accent2">
                <a:hueOff val="3221806"/>
                <a:satOff val="-9246"/>
                <a:lumOff val="-14805"/>
                <a:alphaOff val="0"/>
                <a:satMod val="110000"/>
                <a:lumMod val="100000"/>
                <a:shade val="100000"/>
              </a:schemeClr>
            </a:gs>
            <a:gs pos="100000">
              <a:schemeClr val="accent2">
                <a:hueOff val="3221806"/>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Μέρος της </a:t>
          </a:r>
          <a:r>
            <a:rPr lang="el-GR" sz="1800" b="1" kern="1200"/>
            <a:t>προσωπική μας ταυτότητα</a:t>
          </a:r>
          <a:r>
            <a:rPr lang="el-GR" sz="1800" kern="1200"/>
            <a:t>, η έκφραση της </a:t>
          </a:r>
          <a:r>
            <a:rPr lang="el-GR" sz="1800" b="1" kern="1200"/>
            <a:t>αυτό-εικόνας</a:t>
          </a:r>
          <a:r>
            <a:rPr lang="el-GR" sz="1800" kern="1200"/>
            <a:t> μας όπως για παράδειγμα συμβαίνει με τους  καλλιτέχνες. </a:t>
          </a:r>
          <a:endParaRPr lang="en-US" sz="1800" kern="1200"/>
        </a:p>
      </dsp:txBody>
      <dsp:txXfrm>
        <a:off x="34954" y="2403893"/>
        <a:ext cx="6596925" cy="646132"/>
      </dsp:txXfrm>
    </dsp:sp>
    <dsp:sp modelId="{F767D275-9BCC-0044-A9F7-FEF36EC98EBA}">
      <dsp:nvSpPr>
        <dsp:cNvPr id="0" name=""/>
        <dsp:cNvSpPr/>
      </dsp:nvSpPr>
      <dsp:spPr>
        <a:xfrm>
          <a:off x="0" y="3136820"/>
          <a:ext cx="6666833" cy="716040"/>
        </a:xfrm>
        <a:prstGeom prst="roundRect">
          <a:avLst/>
        </a:prstGeom>
        <a:gradFill rotWithShape="0">
          <a:gsLst>
            <a:gs pos="0">
              <a:schemeClr val="accent2">
                <a:hueOff val="4832709"/>
                <a:satOff val="-13870"/>
                <a:lumOff val="-22207"/>
                <a:alphaOff val="0"/>
                <a:satMod val="103000"/>
                <a:lumMod val="102000"/>
                <a:tint val="94000"/>
              </a:schemeClr>
            </a:gs>
            <a:gs pos="50000">
              <a:schemeClr val="accent2">
                <a:hueOff val="4832709"/>
                <a:satOff val="-13870"/>
                <a:lumOff val="-22207"/>
                <a:alphaOff val="0"/>
                <a:satMod val="110000"/>
                <a:lumMod val="100000"/>
                <a:shade val="100000"/>
              </a:schemeClr>
            </a:gs>
            <a:gs pos="100000">
              <a:schemeClr val="accent2">
                <a:hueOff val="4832709"/>
                <a:satOff val="-13870"/>
                <a:lumOff val="-2220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Προσδοκία της κοινωνίας. </a:t>
          </a:r>
          <a:endParaRPr lang="en-US" sz="1800" kern="1200"/>
        </a:p>
      </dsp:txBody>
      <dsp:txXfrm>
        <a:off x="34954" y="3171774"/>
        <a:ext cx="6596925" cy="646132"/>
      </dsp:txXfrm>
    </dsp:sp>
    <dsp:sp modelId="{3D18DF52-F1CB-0F4C-9421-6C963BD0B6E6}">
      <dsp:nvSpPr>
        <dsp:cNvPr id="0" name=""/>
        <dsp:cNvSpPr/>
      </dsp:nvSpPr>
      <dsp:spPr>
        <a:xfrm>
          <a:off x="0" y="3904699"/>
          <a:ext cx="6666833" cy="71604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Υπαρξιακή ανάγκη και μέσο υποστήριξης της ψυχικής μας υγείας. </a:t>
          </a:r>
          <a:endParaRPr lang="en-US" sz="1800" kern="1200"/>
        </a:p>
      </dsp:txBody>
      <dsp:txXfrm>
        <a:off x="34954" y="3939653"/>
        <a:ext cx="6596925" cy="64613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8C159-E8BE-0D45-BEE8-7D60753749E6}">
      <dsp:nvSpPr>
        <dsp:cNvPr id="0" name=""/>
        <dsp:cNvSpPr/>
      </dsp:nvSpPr>
      <dsp:spPr>
        <a:xfrm>
          <a:off x="0" y="71959"/>
          <a:ext cx="6666833" cy="17316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b="1" kern="1200"/>
            <a:t>Μοντέλο Επιλογής</a:t>
          </a:r>
          <a:r>
            <a:rPr lang="el-GR" sz="2000" kern="1200"/>
            <a:t>: Το μοντέλο υποστηρίζει ότι η επιλογή επαγγέλματος δεν είναι ένα στατικό γεγονός αλλά μάλλον μέρος μίας ευρύτερης δυναμικής διεργασίας, που έχει σχέση με τις προσδοκίες, τα ενδιαφέροντα και τις δεξιότητες του ατόμου σε διαφορετικούς τομείς. </a:t>
          </a:r>
          <a:endParaRPr lang="en-US" sz="2000" kern="1200"/>
        </a:p>
      </dsp:txBody>
      <dsp:txXfrm>
        <a:off x="84530" y="156489"/>
        <a:ext cx="6497773" cy="1562540"/>
      </dsp:txXfrm>
    </dsp:sp>
    <dsp:sp modelId="{08B90A7F-FC1E-B546-A0B5-5A1965324478}">
      <dsp:nvSpPr>
        <dsp:cNvPr id="0" name=""/>
        <dsp:cNvSpPr/>
      </dsp:nvSpPr>
      <dsp:spPr>
        <a:xfrm>
          <a:off x="0" y="1861160"/>
          <a:ext cx="6666833" cy="1731600"/>
        </a:xfrm>
        <a:prstGeom prst="roundRect">
          <a:avLst/>
        </a:prstGeom>
        <a:gradFill rotWithShape="0">
          <a:gsLst>
            <a:gs pos="0">
              <a:schemeClr val="accent2">
                <a:hueOff val="3221806"/>
                <a:satOff val="-9246"/>
                <a:lumOff val="-14805"/>
                <a:alphaOff val="0"/>
                <a:satMod val="103000"/>
                <a:lumMod val="102000"/>
                <a:tint val="94000"/>
              </a:schemeClr>
            </a:gs>
            <a:gs pos="50000">
              <a:schemeClr val="accent2">
                <a:hueOff val="3221806"/>
                <a:satOff val="-9246"/>
                <a:lumOff val="-14805"/>
                <a:alphaOff val="0"/>
                <a:satMod val="110000"/>
                <a:lumMod val="100000"/>
                <a:shade val="100000"/>
              </a:schemeClr>
            </a:gs>
            <a:gs pos="100000">
              <a:schemeClr val="accent2">
                <a:hueOff val="3221806"/>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Ορισμένες επιλογές επαγγέλματος γίνονται ελκυστικές και σημαντικές για ένα άτομο και άλλες λιγότερο ελκυστικές. </a:t>
          </a:r>
          <a:endParaRPr lang="en-US" sz="2000" kern="1200"/>
        </a:p>
      </dsp:txBody>
      <dsp:txXfrm>
        <a:off x="84530" y="1945690"/>
        <a:ext cx="6497773" cy="1562540"/>
      </dsp:txXfrm>
    </dsp:sp>
    <dsp:sp modelId="{9FC14B5B-5E03-EF40-B572-F967C1FA862C}">
      <dsp:nvSpPr>
        <dsp:cNvPr id="0" name=""/>
        <dsp:cNvSpPr/>
      </dsp:nvSpPr>
      <dsp:spPr>
        <a:xfrm>
          <a:off x="0" y="3650360"/>
          <a:ext cx="6666833" cy="173160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Επίσης, ιδιαίτερη σημασία έχουν τα προσωπικά ενδιαφέροντα, παρότι συχνά τα άτομα παραμερίζουν τα ενδιαφέροντα τους για λόγους οικογενειακούς και οικονομικούς ή επειδή αισθάνονται ότι δε θα είναι αποτελεσματικοί στις επιλογές τους</a:t>
          </a:r>
          <a:endParaRPr lang="en-US" sz="2000" kern="1200"/>
        </a:p>
      </dsp:txBody>
      <dsp:txXfrm>
        <a:off x="84530" y="3734890"/>
        <a:ext cx="6497773" cy="15625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ABE62-EC24-C746-8463-FEB83E227CB5}">
      <dsp:nvSpPr>
        <dsp:cNvPr id="0" name=""/>
        <dsp:cNvSpPr/>
      </dsp:nvSpPr>
      <dsp:spPr>
        <a:xfrm>
          <a:off x="0" y="521059"/>
          <a:ext cx="6666833" cy="107055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a:t>Επίσης, πολλές φορές στη διάρκεια της επαγγελματικής ζωής προκύπτουν εμπόδια (για παράδειγμα οι γυναίκες συναντούν το φαινόμενο της </a:t>
          </a:r>
          <a:r>
            <a:rPr lang="el-GR" sz="1500" b="1" kern="1200"/>
            <a:t>γυάλινης οροφής</a:t>
          </a:r>
          <a:r>
            <a:rPr lang="el-GR" sz="1500" kern="1200"/>
            <a:t>), ατυχίες αλλά και αλλαγή στις προτεραιότητες. Σε αυτές τις περιπτώσεις είναι πολύ σημαντικό το άτομο να προετοιμαστεί ώστε </a:t>
          </a:r>
          <a:endParaRPr lang="en-US" sz="1500" kern="1200"/>
        </a:p>
      </dsp:txBody>
      <dsp:txXfrm>
        <a:off x="52260" y="573319"/>
        <a:ext cx="6562313" cy="966030"/>
      </dsp:txXfrm>
    </dsp:sp>
    <dsp:sp modelId="{481B8E0A-FB80-6A4A-B7D2-A95988BE263C}">
      <dsp:nvSpPr>
        <dsp:cNvPr id="0" name=""/>
        <dsp:cNvSpPr/>
      </dsp:nvSpPr>
      <dsp:spPr>
        <a:xfrm>
          <a:off x="0" y="1634809"/>
          <a:ext cx="6666833" cy="1070550"/>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a:t>(α) να </a:t>
          </a:r>
          <a:r>
            <a:rPr lang="el-GR" sz="1500" b="1" kern="1200"/>
            <a:t>αποδεχτεί</a:t>
          </a:r>
          <a:r>
            <a:rPr lang="el-GR" sz="1500" kern="1200"/>
            <a:t> ότι θα υπάρχουν εμπόδια στην προσπάθεια επίτευξης των επιλογών </a:t>
          </a:r>
          <a:endParaRPr lang="en-US" sz="1500" kern="1200"/>
        </a:p>
      </dsp:txBody>
      <dsp:txXfrm>
        <a:off x="52260" y="1687069"/>
        <a:ext cx="6562313" cy="966030"/>
      </dsp:txXfrm>
    </dsp:sp>
    <dsp:sp modelId="{573B2D06-C3AB-2648-A911-3917001E7293}">
      <dsp:nvSpPr>
        <dsp:cNvPr id="0" name=""/>
        <dsp:cNvSpPr/>
      </dsp:nvSpPr>
      <dsp:spPr>
        <a:xfrm>
          <a:off x="0" y="2748560"/>
          <a:ext cx="6666833" cy="1070550"/>
        </a:xfrm>
        <a:prstGeom prst="roundRect">
          <a:avLst/>
        </a:prstGeom>
        <a:gradFill rotWithShape="0">
          <a:gsLst>
            <a:gs pos="0">
              <a:schemeClr val="accent2">
                <a:hueOff val="4295742"/>
                <a:satOff val="-12329"/>
                <a:lumOff val="-19739"/>
                <a:alphaOff val="0"/>
                <a:satMod val="103000"/>
                <a:lumMod val="102000"/>
                <a:tint val="94000"/>
              </a:schemeClr>
            </a:gs>
            <a:gs pos="50000">
              <a:schemeClr val="accent2">
                <a:hueOff val="4295742"/>
                <a:satOff val="-12329"/>
                <a:lumOff val="-19739"/>
                <a:alphaOff val="0"/>
                <a:satMod val="110000"/>
                <a:lumMod val="100000"/>
                <a:shade val="100000"/>
              </a:schemeClr>
            </a:gs>
            <a:gs pos="100000">
              <a:schemeClr val="accent2">
                <a:hueOff val="4295742"/>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a:t>(β) να μπορεί να </a:t>
          </a:r>
          <a:r>
            <a:rPr lang="el-GR" sz="1500" b="1" kern="1200"/>
            <a:t>αναλύσει</a:t>
          </a:r>
          <a:r>
            <a:rPr lang="el-GR" sz="1500" kern="1200"/>
            <a:t> τους τρόπους αντιμετώπισης των εμποδίων (γ) να </a:t>
          </a:r>
          <a:r>
            <a:rPr lang="el-GR" sz="1500" b="1" kern="1200"/>
            <a:t>προετοιμάσει</a:t>
          </a:r>
          <a:r>
            <a:rPr lang="el-GR" sz="1500" kern="1200"/>
            <a:t> στρατηγικές αντιμετώπισης των εμποδίων και </a:t>
          </a:r>
          <a:endParaRPr lang="en-US" sz="1500" kern="1200"/>
        </a:p>
      </dsp:txBody>
      <dsp:txXfrm>
        <a:off x="52260" y="2800820"/>
        <a:ext cx="6562313" cy="966030"/>
      </dsp:txXfrm>
    </dsp:sp>
    <dsp:sp modelId="{1617C429-560F-E345-B69B-E8E804E138B7}">
      <dsp:nvSpPr>
        <dsp:cNvPr id="0" name=""/>
        <dsp:cNvSpPr/>
      </dsp:nvSpPr>
      <dsp:spPr>
        <a:xfrm>
          <a:off x="0" y="3862310"/>
          <a:ext cx="6666833" cy="107055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a:t>(δ) να αναπτύξει </a:t>
          </a:r>
          <a:r>
            <a:rPr lang="el-GR" sz="1500" b="1" kern="1200"/>
            <a:t>δίκτυα υποστήριξης</a:t>
          </a:r>
          <a:r>
            <a:rPr lang="el-GR" sz="1500" kern="1200"/>
            <a:t> από μέλη της οικογένειας, φίλους και άλλα σημαντικά πρόσωπα και κοινωνικά δίκτυα.</a:t>
          </a:r>
          <a:endParaRPr lang="en-US" sz="1500" kern="1200"/>
        </a:p>
      </dsp:txBody>
      <dsp:txXfrm>
        <a:off x="52260" y="3914570"/>
        <a:ext cx="6562313" cy="96603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7E606-4192-144F-9001-56C8F91F5AA3}">
      <dsp:nvSpPr>
        <dsp:cNvPr id="0" name=""/>
        <dsp:cNvSpPr/>
      </dsp:nvSpPr>
      <dsp:spPr>
        <a:xfrm>
          <a:off x="0" y="665"/>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57F4F1D-1B40-4C4E-9FE9-1E3E487C925F}">
      <dsp:nvSpPr>
        <dsp:cNvPr id="0" name=""/>
        <dsp:cNvSpPr/>
      </dsp:nvSpPr>
      <dsp:spPr>
        <a:xfrm>
          <a:off x="0" y="665"/>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a:t>Μοντέλο Διεργασίας</a:t>
          </a:r>
          <a:r>
            <a:rPr lang="el-GR" sz="1800" kern="1200"/>
            <a:t>: Το μοντέλο αυτό υποστηρίζει ότι τέσσερις (4) παράγοντες είναι σημαντικοί για προσαρμογή στην εργασία. Οι παράγοντες αυτοί περιλαμβάνουν: </a:t>
          </a:r>
          <a:endParaRPr lang="en-US" sz="1800" kern="1200"/>
        </a:p>
      </dsp:txBody>
      <dsp:txXfrm>
        <a:off x="0" y="665"/>
        <a:ext cx="6666833" cy="1090517"/>
      </dsp:txXfrm>
    </dsp:sp>
    <dsp:sp modelId="{59BE484F-8673-334E-901C-5861288144D5}">
      <dsp:nvSpPr>
        <dsp:cNvPr id="0" name=""/>
        <dsp:cNvSpPr/>
      </dsp:nvSpPr>
      <dsp:spPr>
        <a:xfrm>
          <a:off x="0" y="1091183"/>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6DE4AC6-088A-8C46-83FD-31495BBFF1B8}">
      <dsp:nvSpPr>
        <dsp:cNvPr id="0" name=""/>
        <dsp:cNvSpPr/>
      </dsp:nvSpPr>
      <dsp:spPr>
        <a:xfrm>
          <a:off x="0" y="1091183"/>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α) την </a:t>
          </a:r>
          <a:r>
            <a:rPr lang="el-GR" sz="1800" b="1" kern="1200"/>
            <a:t>ευελιξία</a:t>
          </a:r>
          <a:r>
            <a:rPr lang="el-GR" sz="1800" kern="1200"/>
            <a:t>, η οποία σχετίζεται με αυτά που μπορεί να ανεχθεί ένας εργαζόμενος πριν αρχίσει να νιώθει δυσαρέσκεια,</a:t>
          </a:r>
          <a:endParaRPr lang="en-US" sz="1800" kern="1200"/>
        </a:p>
      </dsp:txBody>
      <dsp:txXfrm>
        <a:off x="0" y="1091183"/>
        <a:ext cx="6666833" cy="1090517"/>
      </dsp:txXfrm>
    </dsp:sp>
    <dsp:sp modelId="{68F3D31C-746F-8F4E-A151-AFFC1AE62C8F}">
      <dsp:nvSpPr>
        <dsp:cNvPr id="0" name=""/>
        <dsp:cNvSpPr/>
      </dsp:nvSpPr>
      <dsp:spPr>
        <a:xfrm>
          <a:off x="0" y="2181701"/>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94B3C1B-3C15-4B4A-AA91-E095188C0948}">
      <dsp:nvSpPr>
        <dsp:cNvPr id="0" name=""/>
        <dsp:cNvSpPr/>
      </dsp:nvSpPr>
      <dsp:spPr>
        <a:xfrm>
          <a:off x="0" y="2181701"/>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β) την </a:t>
          </a:r>
          <a:r>
            <a:rPr lang="el-GR" sz="1800" b="1" kern="1200"/>
            <a:t>ενεργή προσαρμογή</a:t>
          </a:r>
          <a:r>
            <a:rPr lang="el-GR" sz="1800" kern="1200"/>
            <a:t>, που αφορά το πώς επιδρά στο περιβάλλον, δηλαδή με ποιο τρόπο προσπαθεί να αλλάξει μισθό, ωράριο και να ανταποκριθεί στις απαιτήσεις της εργασίας </a:t>
          </a:r>
          <a:endParaRPr lang="en-US" sz="1800" kern="1200"/>
        </a:p>
      </dsp:txBody>
      <dsp:txXfrm>
        <a:off x="0" y="2181701"/>
        <a:ext cx="6666833" cy="1090517"/>
      </dsp:txXfrm>
    </dsp:sp>
    <dsp:sp modelId="{4FD5D998-9ED5-E142-B050-B21A7A0ADBB2}">
      <dsp:nvSpPr>
        <dsp:cNvPr id="0" name=""/>
        <dsp:cNvSpPr/>
      </dsp:nvSpPr>
      <dsp:spPr>
        <a:xfrm>
          <a:off x="0" y="3272218"/>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6F1F1FF-CBBC-F54F-AD54-1D911514AB9C}">
      <dsp:nvSpPr>
        <dsp:cNvPr id="0" name=""/>
        <dsp:cNvSpPr/>
      </dsp:nvSpPr>
      <dsp:spPr>
        <a:xfrm>
          <a:off x="0" y="3272218"/>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γ) την </a:t>
          </a:r>
          <a:r>
            <a:rPr lang="el-GR" sz="1800" b="1" kern="1200"/>
            <a:t>αντιδραστική προσαρμογή</a:t>
          </a:r>
          <a:r>
            <a:rPr lang="el-GR" sz="1800" kern="1200"/>
            <a:t>, δηλαδή πώς προσπαθεί να αλλάξει τις ανάγκες ή τις δεξιότητες του για να αποφύγει τη δυσαρέσκεια και </a:t>
          </a:r>
          <a:endParaRPr lang="en-US" sz="1800" kern="1200"/>
        </a:p>
      </dsp:txBody>
      <dsp:txXfrm>
        <a:off x="0" y="3272218"/>
        <a:ext cx="6666833" cy="1090517"/>
      </dsp:txXfrm>
    </dsp:sp>
    <dsp:sp modelId="{76A6CB9B-B904-5E49-A379-3916F22D6A43}">
      <dsp:nvSpPr>
        <dsp:cNvPr id="0" name=""/>
        <dsp:cNvSpPr/>
      </dsp:nvSpPr>
      <dsp:spPr>
        <a:xfrm>
          <a:off x="0" y="4362736"/>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9D8E4F7-D99A-9A44-B5AF-7F6EA6DEC70F}">
      <dsp:nvSpPr>
        <dsp:cNvPr id="0" name=""/>
        <dsp:cNvSpPr/>
      </dsp:nvSpPr>
      <dsp:spPr>
        <a:xfrm>
          <a:off x="0" y="4362736"/>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δ) την </a:t>
          </a:r>
          <a:r>
            <a:rPr lang="el-GR" sz="1800" b="1" kern="1200"/>
            <a:t>επιμονή</a:t>
          </a:r>
          <a:r>
            <a:rPr lang="el-GR" sz="1800" kern="1200"/>
            <a:t>, δηλαδή πόσο χρόνο το άτομο είναι έτοιμο να διαθέσει σε ένα περιβάλλον μετά από τις προσπάθειες για προσαρμογή </a:t>
          </a:r>
          <a:endParaRPr lang="en-US" sz="1800" kern="1200"/>
        </a:p>
      </dsp:txBody>
      <dsp:txXfrm>
        <a:off x="0" y="4362736"/>
        <a:ext cx="6666833" cy="109051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F27A56-5BF4-FA41-AAA7-E22D9BB4E12B}">
      <dsp:nvSpPr>
        <dsp:cNvPr id="0" name=""/>
        <dsp:cNvSpPr/>
      </dsp:nvSpPr>
      <dsp:spPr>
        <a:xfrm>
          <a:off x="0" y="665"/>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882B60C-BC74-AE45-A8BC-BCCDD4A66A42}">
      <dsp:nvSpPr>
        <dsp:cNvPr id="0" name=""/>
        <dsp:cNvSpPr/>
      </dsp:nvSpPr>
      <dsp:spPr>
        <a:xfrm>
          <a:off x="0" y="665"/>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Που είναι όμως οι ρίζες των πεποιθήσεων μας για το πόσο αποτελεσματικοί είμαστε; Οι ρίζες των πεποιθήσεων μας βρίσκονται:</a:t>
          </a:r>
          <a:endParaRPr lang="en-US" sz="1800" kern="1200"/>
        </a:p>
      </dsp:txBody>
      <dsp:txXfrm>
        <a:off x="0" y="665"/>
        <a:ext cx="6666833" cy="1090517"/>
      </dsp:txXfrm>
    </dsp:sp>
    <dsp:sp modelId="{521FC563-F70D-334E-B507-5592C7582C73}">
      <dsp:nvSpPr>
        <dsp:cNvPr id="0" name=""/>
        <dsp:cNvSpPr/>
      </dsp:nvSpPr>
      <dsp:spPr>
        <a:xfrm>
          <a:off x="0" y="1091183"/>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FB9778E-BDC0-FA41-B762-0B9BDF242538}">
      <dsp:nvSpPr>
        <dsp:cNvPr id="0" name=""/>
        <dsp:cNvSpPr/>
      </dsp:nvSpPr>
      <dsp:spPr>
        <a:xfrm>
          <a:off x="0" y="1091183"/>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σε όσα έχουμε καταφέρει στο παρελθόν (π.χ. η επιτυχία μας στα μαθηματικά ενισχύει την αίσθηση αυτό-αποτελεσματικότητας, ενώ η αποτυχία μας την αποδυναμώνει). </a:t>
          </a:r>
          <a:endParaRPr lang="en-US" sz="1800" kern="1200"/>
        </a:p>
      </dsp:txBody>
      <dsp:txXfrm>
        <a:off x="0" y="1091183"/>
        <a:ext cx="6666833" cy="1090517"/>
      </dsp:txXfrm>
    </dsp:sp>
    <dsp:sp modelId="{66CA52B2-4817-044A-A752-AB9B761B26B3}">
      <dsp:nvSpPr>
        <dsp:cNvPr id="0" name=""/>
        <dsp:cNvSpPr/>
      </dsp:nvSpPr>
      <dsp:spPr>
        <a:xfrm>
          <a:off x="0" y="2181701"/>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F1BEDA9-248E-A14C-B2A0-183024546AAB}">
      <dsp:nvSpPr>
        <dsp:cNvPr id="0" name=""/>
        <dsp:cNvSpPr/>
      </dsp:nvSpPr>
      <dsp:spPr>
        <a:xfrm>
          <a:off x="0" y="2181701"/>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στις πεποιθήσεις μας για τις προσωπικές μας ικανότητες σε μία συγκεκριμένη συμπεριφορά (π.χ. μπορώ να το κάνω;) </a:t>
          </a:r>
          <a:endParaRPr lang="en-US" sz="1800" kern="1200"/>
        </a:p>
      </dsp:txBody>
      <dsp:txXfrm>
        <a:off x="0" y="2181701"/>
        <a:ext cx="6666833" cy="1090517"/>
      </dsp:txXfrm>
    </dsp:sp>
    <dsp:sp modelId="{7EFCD463-AF73-F741-9441-02871ED5018C}">
      <dsp:nvSpPr>
        <dsp:cNvPr id="0" name=""/>
        <dsp:cNvSpPr/>
      </dsp:nvSpPr>
      <dsp:spPr>
        <a:xfrm>
          <a:off x="0" y="3272218"/>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95791B7-B3F4-9C42-8A44-5CCADAE61E17}">
      <dsp:nvSpPr>
        <dsp:cNvPr id="0" name=""/>
        <dsp:cNvSpPr/>
      </dsp:nvSpPr>
      <dsp:spPr>
        <a:xfrm>
          <a:off x="0" y="3272218"/>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στις επιπτώσεις που φανταζόμαστε ότι μπορεί να έχουν οι πράξεις μας (π.χ. εάν το κάνω, τι θα συμβεί;) </a:t>
          </a:r>
          <a:endParaRPr lang="en-US" sz="1800" kern="1200"/>
        </a:p>
      </dsp:txBody>
      <dsp:txXfrm>
        <a:off x="0" y="3272218"/>
        <a:ext cx="6666833" cy="1090517"/>
      </dsp:txXfrm>
    </dsp:sp>
    <dsp:sp modelId="{5F76C363-CF58-FA4F-8CFC-19F0D2E9BBC6}">
      <dsp:nvSpPr>
        <dsp:cNvPr id="0" name=""/>
        <dsp:cNvSpPr/>
      </dsp:nvSpPr>
      <dsp:spPr>
        <a:xfrm>
          <a:off x="0" y="4362736"/>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37DDD31-3D3F-1448-AC30-17F1B6716611}">
      <dsp:nvSpPr>
        <dsp:cNvPr id="0" name=""/>
        <dsp:cNvSpPr/>
      </dsp:nvSpPr>
      <dsp:spPr>
        <a:xfrm>
          <a:off x="0" y="4362736"/>
          <a:ext cx="6666833"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στην άποψη που έχουν οι άλλοι για εμάς</a:t>
          </a:r>
          <a:endParaRPr lang="en-US" sz="1800" kern="1200"/>
        </a:p>
      </dsp:txBody>
      <dsp:txXfrm>
        <a:off x="0" y="4362736"/>
        <a:ext cx="6666833" cy="10905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F8DC8F-89C9-BC41-AF7F-ECE718D6560E}">
      <dsp:nvSpPr>
        <dsp:cNvPr id="0" name=""/>
        <dsp:cNvSpPr/>
      </dsp:nvSpPr>
      <dsp:spPr>
        <a:xfrm>
          <a:off x="0" y="592834"/>
          <a:ext cx="6666833" cy="137475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(1) ποια είναι τα </a:t>
          </a:r>
          <a:r>
            <a:rPr lang="el-GR" sz="2500" b="1" kern="1200"/>
            <a:t>προσωπικά μας χαρακτηριστικά</a:t>
          </a:r>
          <a:r>
            <a:rPr lang="el-GR" sz="2500" kern="1200"/>
            <a:t> (π.χ. ικανότητες, ενδιαφέροντα) (Σε τι είμαι καλός/η;) </a:t>
          </a:r>
          <a:endParaRPr lang="en-US" sz="2500" kern="1200"/>
        </a:p>
      </dsp:txBody>
      <dsp:txXfrm>
        <a:off x="67110" y="659944"/>
        <a:ext cx="6532613" cy="1240530"/>
      </dsp:txXfrm>
    </dsp:sp>
    <dsp:sp modelId="{F74DA41A-144F-5F44-A62C-A8EC99C91B76}">
      <dsp:nvSpPr>
        <dsp:cNvPr id="0" name=""/>
        <dsp:cNvSpPr/>
      </dsp:nvSpPr>
      <dsp:spPr>
        <a:xfrm>
          <a:off x="0" y="2039585"/>
          <a:ext cx="6666833" cy="1374750"/>
        </a:xfrm>
        <a:prstGeom prst="roundRect">
          <a:avLst/>
        </a:prstGeom>
        <a:gradFill rotWithShape="0">
          <a:gsLst>
            <a:gs pos="0">
              <a:schemeClr val="accent2">
                <a:hueOff val="3221806"/>
                <a:satOff val="-9246"/>
                <a:lumOff val="-14805"/>
                <a:alphaOff val="0"/>
                <a:satMod val="103000"/>
                <a:lumMod val="102000"/>
                <a:tint val="94000"/>
              </a:schemeClr>
            </a:gs>
            <a:gs pos="50000">
              <a:schemeClr val="accent2">
                <a:hueOff val="3221806"/>
                <a:satOff val="-9246"/>
                <a:lumOff val="-14805"/>
                <a:alphaOff val="0"/>
                <a:satMod val="110000"/>
                <a:lumMod val="100000"/>
                <a:shade val="100000"/>
              </a:schemeClr>
            </a:gs>
            <a:gs pos="100000">
              <a:schemeClr val="accent2">
                <a:hueOff val="3221806"/>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(2) ποιες είναι οι </a:t>
          </a:r>
          <a:r>
            <a:rPr lang="el-GR" sz="2500" b="1" kern="1200"/>
            <a:t>απαιτήσεις</a:t>
          </a:r>
          <a:r>
            <a:rPr lang="el-GR" sz="2500" kern="1200"/>
            <a:t> και οι </a:t>
          </a:r>
          <a:r>
            <a:rPr lang="el-GR" sz="2500" b="1" kern="1200"/>
            <a:t>συνθήκες εργασίας </a:t>
          </a:r>
          <a:r>
            <a:rPr lang="el-GR" sz="2500" kern="1200"/>
            <a:t>για </a:t>
          </a:r>
          <a:r>
            <a:rPr lang="el-GR" sz="2500" b="1" kern="1200"/>
            <a:t>διαφορετικά επαγγέλματα</a:t>
          </a:r>
          <a:r>
            <a:rPr lang="el-GR" sz="2500" kern="1200"/>
            <a:t> (τι ξέρω για κάθε επάγγελμα;) και </a:t>
          </a:r>
          <a:endParaRPr lang="en-US" sz="2500" kern="1200"/>
        </a:p>
      </dsp:txBody>
      <dsp:txXfrm>
        <a:off x="67110" y="2106695"/>
        <a:ext cx="6532613" cy="1240530"/>
      </dsp:txXfrm>
    </dsp:sp>
    <dsp:sp modelId="{FCEDB06F-CE6B-A24E-841C-DAFD05B7EBDA}">
      <dsp:nvSpPr>
        <dsp:cNvPr id="0" name=""/>
        <dsp:cNvSpPr/>
      </dsp:nvSpPr>
      <dsp:spPr>
        <a:xfrm>
          <a:off x="0" y="3486335"/>
          <a:ext cx="6666833" cy="137475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(3) να προσπαθήσουμε να </a:t>
          </a:r>
          <a:r>
            <a:rPr lang="el-GR" sz="2500" b="1" kern="1200"/>
            <a:t>συνδυάσουμε και</a:t>
          </a:r>
          <a:r>
            <a:rPr lang="el-GR" sz="2500" kern="1200"/>
            <a:t> τα δύο.</a:t>
          </a:r>
          <a:endParaRPr lang="en-US" sz="2500" kern="1200"/>
        </a:p>
      </dsp:txBody>
      <dsp:txXfrm>
        <a:off x="67110" y="3553445"/>
        <a:ext cx="6532613" cy="12405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85781-E0E8-3542-B604-0672451130AC}">
      <dsp:nvSpPr>
        <dsp:cNvPr id="0" name=""/>
        <dsp:cNvSpPr/>
      </dsp:nvSpPr>
      <dsp:spPr>
        <a:xfrm>
          <a:off x="0" y="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4C6BA13-AFF0-B64C-BBBD-E141FF2A17F1}">
      <dsp:nvSpPr>
        <dsp:cNvPr id="0" name=""/>
        <dsp:cNvSpPr/>
      </dsp:nvSpPr>
      <dsp:spPr>
        <a:xfrm>
          <a:off x="0" y="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a:t>ποιος κάνει τι και που</a:t>
          </a:r>
          <a:r>
            <a:rPr lang="el-GR" sz="2100" kern="1200"/>
            <a:t>, </a:t>
          </a:r>
          <a:endParaRPr lang="en-US" sz="2100" kern="1200"/>
        </a:p>
      </dsp:txBody>
      <dsp:txXfrm>
        <a:off x="0" y="0"/>
        <a:ext cx="6666833" cy="1363480"/>
      </dsp:txXfrm>
    </dsp:sp>
    <dsp:sp modelId="{EBEC4494-A407-BE42-9FF3-1B7E1155708C}">
      <dsp:nvSpPr>
        <dsp:cNvPr id="0" name=""/>
        <dsp:cNvSpPr/>
      </dsp:nvSpPr>
      <dsp:spPr>
        <a:xfrm>
          <a:off x="0" y="1363480"/>
          <a:ext cx="6666833" cy="0"/>
        </a:xfrm>
        <a:prstGeom prst="line">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w="12700" cap="flat" cmpd="sng" algn="ctr">
          <a:solidFill>
            <a:schemeClr val="accent2">
              <a:hueOff val="2147871"/>
              <a:satOff val="-6164"/>
              <a:lumOff val="-987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2A5336E-DF6E-674B-A6E7-11526C8A1B57}">
      <dsp:nvSpPr>
        <dsp:cNvPr id="0" name=""/>
        <dsp:cNvSpPr/>
      </dsp:nvSpPr>
      <dsp:spPr>
        <a:xfrm>
          <a:off x="0" y="136348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για </a:t>
          </a:r>
          <a:r>
            <a:rPr lang="el-GR" sz="2100" b="1" kern="1200"/>
            <a:t>πόσο διάστημα</a:t>
          </a:r>
          <a:r>
            <a:rPr lang="el-GR" sz="2100" kern="1200"/>
            <a:t> και </a:t>
          </a:r>
          <a:endParaRPr lang="en-US" sz="2100" kern="1200"/>
        </a:p>
      </dsp:txBody>
      <dsp:txXfrm>
        <a:off x="0" y="1363480"/>
        <a:ext cx="6666833" cy="1363480"/>
      </dsp:txXfrm>
    </dsp:sp>
    <dsp:sp modelId="{ACF544A8-8471-864E-9B95-A30459724C95}">
      <dsp:nvSpPr>
        <dsp:cNvPr id="0" name=""/>
        <dsp:cNvSpPr/>
      </dsp:nvSpPr>
      <dsp:spPr>
        <a:xfrm>
          <a:off x="0" y="2726960"/>
          <a:ext cx="6666833" cy="0"/>
        </a:xfrm>
        <a:prstGeom prst="line">
          <a:avLst/>
        </a:prstGeom>
        <a:gradFill rotWithShape="0">
          <a:gsLst>
            <a:gs pos="0">
              <a:schemeClr val="accent2">
                <a:hueOff val="4295742"/>
                <a:satOff val="-12329"/>
                <a:lumOff val="-19739"/>
                <a:alphaOff val="0"/>
                <a:satMod val="103000"/>
                <a:lumMod val="102000"/>
                <a:tint val="94000"/>
              </a:schemeClr>
            </a:gs>
            <a:gs pos="50000">
              <a:schemeClr val="accent2">
                <a:hueOff val="4295742"/>
                <a:satOff val="-12329"/>
                <a:lumOff val="-19739"/>
                <a:alphaOff val="0"/>
                <a:satMod val="110000"/>
                <a:lumMod val="100000"/>
                <a:shade val="100000"/>
              </a:schemeClr>
            </a:gs>
            <a:gs pos="100000">
              <a:schemeClr val="accent2">
                <a:hueOff val="4295742"/>
                <a:satOff val="-12329"/>
                <a:lumOff val="-19739"/>
                <a:alphaOff val="0"/>
                <a:lumMod val="99000"/>
                <a:satMod val="120000"/>
                <a:shade val="78000"/>
              </a:schemeClr>
            </a:gs>
          </a:gsLst>
          <a:lin ang="5400000" scaled="0"/>
        </a:gradFill>
        <a:ln w="12700" cap="flat" cmpd="sng" algn="ctr">
          <a:solidFill>
            <a:schemeClr val="accent2">
              <a:hueOff val="4295742"/>
              <a:satOff val="-12329"/>
              <a:lumOff val="-1973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67668DF-8558-1445-BBB9-9A8AA910B0EA}">
      <dsp:nvSpPr>
        <dsp:cNvPr id="0" name=""/>
        <dsp:cNvSpPr/>
      </dsp:nvSpPr>
      <dsp:spPr>
        <a:xfrm>
          <a:off x="0" y="272696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με </a:t>
          </a:r>
          <a:r>
            <a:rPr lang="el-GR" sz="2100" b="1" kern="1200"/>
            <a:t>ποια αμοιβή»</a:t>
          </a:r>
          <a:r>
            <a:rPr lang="el-GR" sz="2100" kern="1200"/>
            <a:t> (Lent &amp; Sheu, 2010, σελ. 692). </a:t>
          </a:r>
          <a:endParaRPr lang="en-US" sz="2100" kern="1200"/>
        </a:p>
      </dsp:txBody>
      <dsp:txXfrm>
        <a:off x="0" y="2726960"/>
        <a:ext cx="6666833" cy="1363480"/>
      </dsp:txXfrm>
    </dsp:sp>
    <dsp:sp modelId="{D32D4F16-2A3E-4546-AC02-022B600E87A8}">
      <dsp:nvSpPr>
        <dsp:cNvPr id="0" name=""/>
        <dsp:cNvSpPr/>
      </dsp:nvSpPr>
      <dsp:spPr>
        <a:xfrm>
          <a:off x="0" y="4090440"/>
          <a:ext cx="6666833" cy="0"/>
        </a:xfrm>
        <a:prstGeom prst="line">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w="12700" cap="flat" cmpd="sng" algn="ctr">
          <a:solidFill>
            <a:schemeClr val="accent2">
              <a:hueOff val="6443612"/>
              <a:satOff val="-18493"/>
              <a:lumOff val="-2960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2A3A878-B879-214A-B64B-062D848A63B1}">
      <dsp:nvSpPr>
        <dsp:cNvPr id="0" name=""/>
        <dsp:cNvSpPr/>
      </dsp:nvSpPr>
      <dsp:spPr>
        <a:xfrm>
          <a:off x="0" y="4090440"/>
          <a:ext cx="6666833"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σχέση επομένως ανάμεσα στον εργαζόμενο και στο περιβάλλον εξαρτάται από διάφορους παράγοντες. Ορισμένοι αφορούν το εργασιακό περιβάλλον και άλλοι το ίδιο το άτομο. </a:t>
          </a:r>
          <a:endParaRPr lang="en-US" sz="2100" kern="1200"/>
        </a:p>
      </dsp:txBody>
      <dsp:txXfrm>
        <a:off x="0" y="4090440"/>
        <a:ext cx="6666833" cy="13634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24B4BA-5A4D-234C-8E03-A69E1030C5DD}">
      <dsp:nvSpPr>
        <dsp:cNvPr id="0" name=""/>
        <dsp:cNvSpPr/>
      </dsp:nvSpPr>
      <dsp:spPr>
        <a:xfrm>
          <a:off x="0" y="665"/>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9ABF0F0-5007-E04E-9DB5-B94261160C62}">
      <dsp:nvSpPr>
        <dsp:cNvPr id="0" name=""/>
        <dsp:cNvSpPr/>
      </dsp:nvSpPr>
      <dsp:spPr>
        <a:xfrm>
          <a:off x="0" y="665"/>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τρόπος υποδοχής των εργαζομένων</a:t>
          </a:r>
          <a:endParaRPr lang="en-US" sz="1000" kern="1200"/>
        </a:p>
      </dsp:txBody>
      <dsp:txXfrm>
        <a:off x="0" y="665"/>
        <a:ext cx="6666833" cy="363505"/>
      </dsp:txXfrm>
    </dsp:sp>
    <dsp:sp modelId="{6D2EEC8B-A252-0445-9571-44606E4DE1AD}">
      <dsp:nvSpPr>
        <dsp:cNvPr id="0" name=""/>
        <dsp:cNvSpPr/>
      </dsp:nvSpPr>
      <dsp:spPr>
        <a:xfrm>
          <a:off x="0" y="364171"/>
          <a:ext cx="6666833" cy="0"/>
        </a:xfrm>
        <a:prstGeom prst="line">
          <a:avLst/>
        </a:prstGeom>
        <a:gradFill rotWithShape="0">
          <a:gsLst>
            <a:gs pos="0">
              <a:schemeClr val="accent2">
                <a:hueOff val="460258"/>
                <a:satOff val="-1321"/>
                <a:lumOff val="-2115"/>
                <a:alphaOff val="0"/>
                <a:satMod val="103000"/>
                <a:lumMod val="102000"/>
                <a:tint val="94000"/>
              </a:schemeClr>
            </a:gs>
            <a:gs pos="50000">
              <a:schemeClr val="accent2">
                <a:hueOff val="460258"/>
                <a:satOff val="-1321"/>
                <a:lumOff val="-2115"/>
                <a:alphaOff val="0"/>
                <a:satMod val="110000"/>
                <a:lumMod val="100000"/>
                <a:shade val="100000"/>
              </a:schemeClr>
            </a:gs>
            <a:gs pos="100000">
              <a:schemeClr val="accent2">
                <a:hueOff val="460258"/>
                <a:satOff val="-1321"/>
                <a:lumOff val="-2115"/>
                <a:alphaOff val="0"/>
                <a:lumMod val="99000"/>
                <a:satMod val="120000"/>
                <a:shade val="78000"/>
              </a:schemeClr>
            </a:gs>
          </a:gsLst>
          <a:lin ang="5400000" scaled="0"/>
        </a:gradFill>
        <a:ln w="12700" cap="flat" cmpd="sng" algn="ctr">
          <a:solidFill>
            <a:schemeClr val="accent2">
              <a:hueOff val="460258"/>
              <a:satOff val="-1321"/>
              <a:lumOff val="-211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ED11010-255A-C146-9589-14D70D6D28E9}">
      <dsp:nvSpPr>
        <dsp:cNvPr id="0" name=""/>
        <dsp:cNvSpPr/>
      </dsp:nvSpPr>
      <dsp:spPr>
        <a:xfrm>
          <a:off x="0" y="364171"/>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εκπαίδευση των νέων εργαζομένων</a:t>
          </a:r>
          <a:endParaRPr lang="en-US" sz="1000" kern="1200"/>
        </a:p>
      </dsp:txBody>
      <dsp:txXfrm>
        <a:off x="0" y="364171"/>
        <a:ext cx="6666833" cy="363505"/>
      </dsp:txXfrm>
    </dsp:sp>
    <dsp:sp modelId="{4742501D-5242-0648-903C-E6763EC90069}">
      <dsp:nvSpPr>
        <dsp:cNvPr id="0" name=""/>
        <dsp:cNvSpPr/>
      </dsp:nvSpPr>
      <dsp:spPr>
        <a:xfrm>
          <a:off x="0" y="727677"/>
          <a:ext cx="6666833" cy="0"/>
        </a:xfrm>
        <a:prstGeom prst="line">
          <a:avLst/>
        </a:prstGeom>
        <a:gradFill rotWithShape="0">
          <a:gsLst>
            <a:gs pos="0">
              <a:schemeClr val="accent2">
                <a:hueOff val="920516"/>
                <a:satOff val="-2642"/>
                <a:lumOff val="-4230"/>
                <a:alphaOff val="0"/>
                <a:satMod val="103000"/>
                <a:lumMod val="102000"/>
                <a:tint val="94000"/>
              </a:schemeClr>
            </a:gs>
            <a:gs pos="50000">
              <a:schemeClr val="accent2">
                <a:hueOff val="920516"/>
                <a:satOff val="-2642"/>
                <a:lumOff val="-4230"/>
                <a:alphaOff val="0"/>
                <a:satMod val="110000"/>
                <a:lumMod val="100000"/>
                <a:shade val="100000"/>
              </a:schemeClr>
            </a:gs>
            <a:gs pos="100000">
              <a:schemeClr val="accent2">
                <a:hueOff val="920516"/>
                <a:satOff val="-2642"/>
                <a:lumOff val="-4230"/>
                <a:alphaOff val="0"/>
                <a:lumMod val="99000"/>
                <a:satMod val="120000"/>
                <a:shade val="78000"/>
              </a:schemeClr>
            </a:gs>
          </a:gsLst>
          <a:lin ang="5400000" scaled="0"/>
        </a:gradFill>
        <a:ln w="12700" cap="flat" cmpd="sng" algn="ctr">
          <a:solidFill>
            <a:schemeClr val="accent2">
              <a:hueOff val="920516"/>
              <a:satOff val="-2642"/>
              <a:lumOff val="-423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C4CD9DF-12AD-4943-AD61-8B51DA0BFD5E}">
      <dsp:nvSpPr>
        <dsp:cNvPr id="0" name=""/>
        <dsp:cNvSpPr/>
      </dsp:nvSpPr>
      <dsp:spPr>
        <a:xfrm>
          <a:off x="0" y="727677"/>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περίγραμμα της θέσης εργασίας</a:t>
          </a:r>
          <a:endParaRPr lang="en-US" sz="1000" kern="1200"/>
        </a:p>
      </dsp:txBody>
      <dsp:txXfrm>
        <a:off x="0" y="727677"/>
        <a:ext cx="6666833" cy="363505"/>
      </dsp:txXfrm>
    </dsp:sp>
    <dsp:sp modelId="{CC12EBEE-FF06-E045-805C-670E03CDA857}">
      <dsp:nvSpPr>
        <dsp:cNvPr id="0" name=""/>
        <dsp:cNvSpPr/>
      </dsp:nvSpPr>
      <dsp:spPr>
        <a:xfrm>
          <a:off x="0" y="1091183"/>
          <a:ext cx="6666833" cy="0"/>
        </a:xfrm>
        <a:prstGeom prst="line">
          <a:avLst/>
        </a:prstGeom>
        <a:gradFill rotWithShape="0">
          <a:gsLst>
            <a:gs pos="0">
              <a:schemeClr val="accent2">
                <a:hueOff val="1380774"/>
                <a:satOff val="-3963"/>
                <a:lumOff val="-6345"/>
                <a:alphaOff val="0"/>
                <a:satMod val="103000"/>
                <a:lumMod val="102000"/>
                <a:tint val="94000"/>
              </a:schemeClr>
            </a:gs>
            <a:gs pos="50000">
              <a:schemeClr val="accent2">
                <a:hueOff val="1380774"/>
                <a:satOff val="-3963"/>
                <a:lumOff val="-6345"/>
                <a:alphaOff val="0"/>
                <a:satMod val="110000"/>
                <a:lumMod val="100000"/>
                <a:shade val="100000"/>
              </a:schemeClr>
            </a:gs>
            <a:gs pos="100000">
              <a:schemeClr val="accent2">
                <a:hueOff val="1380774"/>
                <a:satOff val="-3963"/>
                <a:lumOff val="-6345"/>
                <a:alphaOff val="0"/>
                <a:lumMod val="99000"/>
                <a:satMod val="120000"/>
                <a:shade val="78000"/>
              </a:schemeClr>
            </a:gs>
          </a:gsLst>
          <a:lin ang="5400000" scaled="0"/>
        </a:gradFill>
        <a:ln w="12700" cap="flat" cmpd="sng" algn="ctr">
          <a:solidFill>
            <a:schemeClr val="accent2">
              <a:hueOff val="1380774"/>
              <a:satOff val="-3963"/>
              <a:lumOff val="-634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BA67BE8-A807-AE47-B3EF-3B6A69EE6435}">
      <dsp:nvSpPr>
        <dsp:cNvPr id="0" name=""/>
        <dsp:cNvSpPr/>
      </dsp:nvSpPr>
      <dsp:spPr>
        <a:xfrm>
          <a:off x="0" y="1091183"/>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αντιστοίχιση μισθού με απαιτήσεις της θέσης εργασίας</a:t>
          </a:r>
          <a:endParaRPr lang="en-US" sz="1000" kern="1200"/>
        </a:p>
      </dsp:txBody>
      <dsp:txXfrm>
        <a:off x="0" y="1091183"/>
        <a:ext cx="6666833" cy="363505"/>
      </dsp:txXfrm>
    </dsp:sp>
    <dsp:sp modelId="{6575CF93-A6ED-D34C-80BB-C8AAA8ED5564}">
      <dsp:nvSpPr>
        <dsp:cNvPr id="0" name=""/>
        <dsp:cNvSpPr/>
      </dsp:nvSpPr>
      <dsp:spPr>
        <a:xfrm>
          <a:off x="0" y="1454689"/>
          <a:ext cx="6666833" cy="0"/>
        </a:xfrm>
        <a:prstGeom prst="line">
          <a:avLst/>
        </a:prstGeom>
        <a:gradFill rotWithShape="0">
          <a:gsLst>
            <a:gs pos="0">
              <a:schemeClr val="accent2">
                <a:hueOff val="1841032"/>
                <a:satOff val="-5284"/>
                <a:lumOff val="-8460"/>
                <a:alphaOff val="0"/>
                <a:satMod val="103000"/>
                <a:lumMod val="102000"/>
                <a:tint val="94000"/>
              </a:schemeClr>
            </a:gs>
            <a:gs pos="50000">
              <a:schemeClr val="accent2">
                <a:hueOff val="1841032"/>
                <a:satOff val="-5284"/>
                <a:lumOff val="-8460"/>
                <a:alphaOff val="0"/>
                <a:satMod val="110000"/>
                <a:lumMod val="100000"/>
                <a:shade val="100000"/>
              </a:schemeClr>
            </a:gs>
            <a:gs pos="100000">
              <a:schemeClr val="accent2">
                <a:hueOff val="1841032"/>
                <a:satOff val="-5284"/>
                <a:lumOff val="-8460"/>
                <a:alphaOff val="0"/>
                <a:lumMod val="99000"/>
                <a:satMod val="120000"/>
                <a:shade val="78000"/>
              </a:schemeClr>
            </a:gs>
          </a:gsLst>
          <a:lin ang="5400000" scaled="0"/>
        </a:gradFill>
        <a:ln w="12700" cap="flat" cmpd="sng" algn="ctr">
          <a:solidFill>
            <a:schemeClr val="accent2">
              <a:hueOff val="1841032"/>
              <a:satOff val="-5284"/>
              <a:lumOff val="-846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1B77099-4006-5D40-AC6E-C1CED3FF1D41}">
      <dsp:nvSpPr>
        <dsp:cNvPr id="0" name=""/>
        <dsp:cNvSpPr/>
      </dsp:nvSpPr>
      <dsp:spPr>
        <a:xfrm>
          <a:off x="0" y="1454689"/>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δυνατότητες για συνεχή εκπαίδευση των έμπειρων εργαζομένων</a:t>
          </a:r>
          <a:endParaRPr lang="en-US" sz="1000" kern="1200"/>
        </a:p>
      </dsp:txBody>
      <dsp:txXfrm>
        <a:off x="0" y="1454689"/>
        <a:ext cx="6666833" cy="363505"/>
      </dsp:txXfrm>
    </dsp:sp>
    <dsp:sp modelId="{53953D34-1B66-1746-84D9-07CB66842B10}">
      <dsp:nvSpPr>
        <dsp:cNvPr id="0" name=""/>
        <dsp:cNvSpPr/>
      </dsp:nvSpPr>
      <dsp:spPr>
        <a:xfrm>
          <a:off x="0" y="1818195"/>
          <a:ext cx="6666833" cy="0"/>
        </a:xfrm>
        <a:prstGeom prst="line">
          <a:avLst/>
        </a:prstGeom>
        <a:gradFill rotWithShape="0">
          <a:gsLst>
            <a:gs pos="0">
              <a:schemeClr val="accent2">
                <a:hueOff val="2301290"/>
                <a:satOff val="-6605"/>
                <a:lumOff val="-10575"/>
                <a:alphaOff val="0"/>
                <a:satMod val="103000"/>
                <a:lumMod val="102000"/>
                <a:tint val="94000"/>
              </a:schemeClr>
            </a:gs>
            <a:gs pos="50000">
              <a:schemeClr val="accent2">
                <a:hueOff val="2301290"/>
                <a:satOff val="-6605"/>
                <a:lumOff val="-10575"/>
                <a:alphaOff val="0"/>
                <a:satMod val="110000"/>
                <a:lumMod val="100000"/>
                <a:shade val="100000"/>
              </a:schemeClr>
            </a:gs>
            <a:gs pos="100000">
              <a:schemeClr val="accent2">
                <a:hueOff val="2301290"/>
                <a:satOff val="-6605"/>
                <a:lumOff val="-10575"/>
                <a:alphaOff val="0"/>
                <a:lumMod val="99000"/>
                <a:satMod val="120000"/>
                <a:shade val="78000"/>
              </a:schemeClr>
            </a:gs>
          </a:gsLst>
          <a:lin ang="5400000" scaled="0"/>
        </a:gradFill>
        <a:ln w="12700" cap="flat" cmpd="sng" algn="ctr">
          <a:solidFill>
            <a:schemeClr val="accent2">
              <a:hueOff val="2301290"/>
              <a:satOff val="-6605"/>
              <a:lumOff val="-1057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2B05329-477F-BB47-BFBA-9BB6F89AA3D7}">
      <dsp:nvSpPr>
        <dsp:cNvPr id="0" name=""/>
        <dsp:cNvSpPr/>
      </dsp:nvSpPr>
      <dsp:spPr>
        <a:xfrm>
          <a:off x="0" y="1818195"/>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αντιστοίχιση του ατόμου σε θέση εργασίας συμβατή με τις γνώσεις, τις δεξιότητες και τις ικανότητές του</a:t>
          </a:r>
          <a:endParaRPr lang="en-US" sz="1000" kern="1200"/>
        </a:p>
      </dsp:txBody>
      <dsp:txXfrm>
        <a:off x="0" y="1818195"/>
        <a:ext cx="6666833" cy="363505"/>
      </dsp:txXfrm>
    </dsp:sp>
    <dsp:sp modelId="{1B96F5BB-6601-D341-AB30-8429573C1477}">
      <dsp:nvSpPr>
        <dsp:cNvPr id="0" name=""/>
        <dsp:cNvSpPr/>
      </dsp:nvSpPr>
      <dsp:spPr>
        <a:xfrm>
          <a:off x="0" y="2181701"/>
          <a:ext cx="6666833" cy="0"/>
        </a:xfrm>
        <a:prstGeom prst="line">
          <a:avLst/>
        </a:prstGeom>
        <a:gradFill rotWithShape="0">
          <a:gsLst>
            <a:gs pos="0">
              <a:schemeClr val="accent2">
                <a:hueOff val="2761548"/>
                <a:satOff val="-7926"/>
                <a:lumOff val="-12690"/>
                <a:alphaOff val="0"/>
                <a:satMod val="103000"/>
                <a:lumMod val="102000"/>
                <a:tint val="94000"/>
              </a:schemeClr>
            </a:gs>
            <a:gs pos="50000">
              <a:schemeClr val="accent2">
                <a:hueOff val="2761548"/>
                <a:satOff val="-7926"/>
                <a:lumOff val="-12690"/>
                <a:alphaOff val="0"/>
                <a:satMod val="110000"/>
                <a:lumMod val="100000"/>
                <a:shade val="100000"/>
              </a:schemeClr>
            </a:gs>
            <a:gs pos="100000">
              <a:schemeClr val="accent2">
                <a:hueOff val="2761548"/>
                <a:satOff val="-7926"/>
                <a:lumOff val="-12690"/>
                <a:alphaOff val="0"/>
                <a:lumMod val="99000"/>
                <a:satMod val="120000"/>
                <a:shade val="78000"/>
              </a:schemeClr>
            </a:gs>
          </a:gsLst>
          <a:lin ang="5400000" scaled="0"/>
        </a:gradFill>
        <a:ln w="12700" cap="flat" cmpd="sng" algn="ctr">
          <a:solidFill>
            <a:schemeClr val="accent2">
              <a:hueOff val="2761548"/>
              <a:satOff val="-7926"/>
              <a:lumOff val="-1269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FED76F1-BEC5-1448-B4FD-F733FC4992AD}">
      <dsp:nvSpPr>
        <dsp:cNvPr id="0" name=""/>
        <dsp:cNvSpPr/>
      </dsp:nvSpPr>
      <dsp:spPr>
        <a:xfrm>
          <a:off x="0" y="2181701"/>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τρόπος αξιολόγησης της απόδοσης του ατόμου στην εργασία σε σχέση με τις εργασιακές απαιτήσεις</a:t>
          </a:r>
          <a:endParaRPr lang="en-US" sz="1000" kern="1200"/>
        </a:p>
      </dsp:txBody>
      <dsp:txXfrm>
        <a:off x="0" y="2181701"/>
        <a:ext cx="6666833" cy="363505"/>
      </dsp:txXfrm>
    </dsp:sp>
    <dsp:sp modelId="{B53FD463-626B-B343-97EC-D3B4ED84C04F}">
      <dsp:nvSpPr>
        <dsp:cNvPr id="0" name=""/>
        <dsp:cNvSpPr/>
      </dsp:nvSpPr>
      <dsp:spPr>
        <a:xfrm>
          <a:off x="0" y="2545207"/>
          <a:ext cx="6666833" cy="0"/>
        </a:xfrm>
        <a:prstGeom prst="line">
          <a:avLst/>
        </a:prstGeom>
        <a:gradFill rotWithShape="0">
          <a:gsLst>
            <a:gs pos="0">
              <a:schemeClr val="accent2">
                <a:hueOff val="3221806"/>
                <a:satOff val="-9246"/>
                <a:lumOff val="-14805"/>
                <a:alphaOff val="0"/>
                <a:satMod val="103000"/>
                <a:lumMod val="102000"/>
                <a:tint val="94000"/>
              </a:schemeClr>
            </a:gs>
            <a:gs pos="50000">
              <a:schemeClr val="accent2">
                <a:hueOff val="3221806"/>
                <a:satOff val="-9246"/>
                <a:lumOff val="-14805"/>
                <a:alphaOff val="0"/>
                <a:satMod val="110000"/>
                <a:lumMod val="100000"/>
                <a:shade val="100000"/>
              </a:schemeClr>
            </a:gs>
            <a:gs pos="100000">
              <a:schemeClr val="accent2">
                <a:hueOff val="3221806"/>
                <a:satOff val="-9246"/>
                <a:lumOff val="-14805"/>
                <a:alphaOff val="0"/>
                <a:lumMod val="99000"/>
                <a:satMod val="120000"/>
                <a:shade val="78000"/>
              </a:schemeClr>
            </a:gs>
          </a:gsLst>
          <a:lin ang="5400000" scaled="0"/>
        </a:gradFill>
        <a:ln w="12700" cap="flat" cmpd="sng" algn="ctr">
          <a:solidFill>
            <a:schemeClr val="accent2">
              <a:hueOff val="3221806"/>
              <a:satOff val="-9246"/>
              <a:lumOff val="-1480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04A2EFB-3727-B14F-8BF7-20E0DC43BB06}">
      <dsp:nvSpPr>
        <dsp:cNvPr id="0" name=""/>
        <dsp:cNvSpPr/>
      </dsp:nvSpPr>
      <dsp:spPr>
        <a:xfrm>
          <a:off x="0" y="2545207"/>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εργασιακό περιβάλλον που παρέχει ασφάλεια και ισορροπία, δηλαδή σταθερό, οργανωμένο και προβλέψιμο </a:t>
          </a:r>
          <a:endParaRPr lang="en-US" sz="1000" kern="1200"/>
        </a:p>
      </dsp:txBody>
      <dsp:txXfrm>
        <a:off x="0" y="2545207"/>
        <a:ext cx="6666833" cy="363505"/>
      </dsp:txXfrm>
    </dsp:sp>
    <dsp:sp modelId="{D0E3B93E-4B3D-9F40-BF13-3F7BD77123B8}">
      <dsp:nvSpPr>
        <dsp:cNvPr id="0" name=""/>
        <dsp:cNvSpPr/>
      </dsp:nvSpPr>
      <dsp:spPr>
        <a:xfrm>
          <a:off x="0" y="2908712"/>
          <a:ext cx="6666833" cy="0"/>
        </a:xfrm>
        <a:prstGeom prst="line">
          <a:avLst/>
        </a:prstGeom>
        <a:gradFill rotWithShape="0">
          <a:gsLst>
            <a:gs pos="0">
              <a:schemeClr val="accent2">
                <a:hueOff val="3682064"/>
                <a:satOff val="-10567"/>
                <a:lumOff val="-16919"/>
                <a:alphaOff val="0"/>
                <a:satMod val="103000"/>
                <a:lumMod val="102000"/>
                <a:tint val="94000"/>
              </a:schemeClr>
            </a:gs>
            <a:gs pos="50000">
              <a:schemeClr val="accent2">
                <a:hueOff val="3682064"/>
                <a:satOff val="-10567"/>
                <a:lumOff val="-16919"/>
                <a:alphaOff val="0"/>
                <a:satMod val="110000"/>
                <a:lumMod val="100000"/>
                <a:shade val="100000"/>
              </a:schemeClr>
            </a:gs>
            <a:gs pos="100000">
              <a:schemeClr val="accent2">
                <a:hueOff val="3682064"/>
                <a:satOff val="-10567"/>
                <a:lumOff val="-16919"/>
                <a:alphaOff val="0"/>
                <a:lumMod val="99000"/>
                <a:satMod val="120000"/>
                <a:shade val="78000"/>
              </a:schemeClr>
            </a:gs>
          </a:gsLst>
          <a:lin ang="5400000" scaled="0"/>
        </a:gradFill>
        <a:ln w="12700" cap="flat" cmpd="sng" algn="ctr">
          <a:solidFill>
            <a:schemeClr val="accent2">
              <a:hueOff val="3682064"/>
              <a:satOff val="-10567"/>
              <a:lumOff val="-1691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FE61B72-34C5-1947-96D1-953ECFBCEBA1}">
      <dsp:nvSpPr>
        <dsp:cNvPr id="0" name=""/>
        <dsp:cNvSpPr/>
      </dsp:nvSpPr>
      <dsp:spPr>
        <a:xfrm>
          <a:off x="0" y="2908712"/>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εργασιακό περιβάλλον που παρέχει αυτονομία στο άτομο, δηλαδή την αίσθηση ότι έχει ανεξαρτησία και έλεγχο</a:t>
          </a:r>
          <a:endParaRPr lang="en-US" sz="1000" kern="1200"/>
        </a:p>
      </dsp:txBody>
      <dsp:txXfrm>
        <a:off x="0" y="2908712"/>
        <a:ext cx="6666833" cy="363505"/>
      </dsp:txXfrm>
    </dsp:sp>
    <dsp:sp modelId="{B166DB0F-A88E-1547-8AE8-968337548819}">
      <dsp:nvSpPr>
        <dsp:cNvPr id="0" name=""/>
        <dsp:cNvSpPr/>
      </dsp:nvSpPr>
      <dsp:spPr>
        <a:xfrm>
          <a:off x="0" y="3272218"/>
          <a:ext cx="6666833" cy="0"/>
        </a:xfrm>
        <a:prstGeom prst="line">
          <a:avLst/>
        </a:prstGeom>
        <a:gradFill rotWithShape="0">
          <a:gsLst>
            <a:gs pos="0">
              <a:schemeClr val="accent2">
                <a:hueOff val="4142322"/>
                <a:satOff val="-11888"/>
                <a:lumOff val="-19034"/>
                <a:alphaOff val="0"/>
                <a:satMod val="103000"/>
                <a:lumMod val="102000"/>
                <a:tint val="94000"/>
              </a:schemeClr>
            </a:gs>
            <a:gs pos="50000">
              <a:schemeClr val="accent2">
                <a:hueOff val="4142322"/>
                <a:satOff val="-11888"/>
                <a:lumOff val="-19034"/>
                <a:alphaOff val="0"/>
                <a:satMod val="110000"/>
                <a:lumMod val="100000"/>
                <a:shade val="100000"/>
              </a:schemeClr>
            </a:gs>
            <a:gs pos="100000">
              <a:schemeClr val="accent2">
                <a:hueOff val="4142322"/>
                <a:satOff val="-11888"/>
                <a:lumOff val="-19034"/>
                <a:alphaOff val="0"/>
                <a:lumMod val="99000"/>
                <a:satMod val="120000"/>
                <a:shade val="78000"/>
              </a:schemeClr>
            </a:gs>
          </a:gsLst>
          <a:lin ang="5400000" scaled="0"/>
        </a:gradFill>
        <a:ln w="12700" cap="flat" cmpd="sng" algn="ctr">
          <a:solidFill>
            <a:schemeClr val="accent2">
              <a:hueOff val="4142322"/>
              <a:satOff val="-11888"/>
              <a:lumOff val="-1903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08A5102-F220-A44B-9446-68C588579FA7}">
      <dsp:nvSpPr>
        <dsp:cNvPr id="0" name=""/>
        <dsp:cNvSpPr/>
      </dsp:nvSpPr>
      <dsp:spPr>
        <a:xfrm>
          <a:off x="0" y="3272218"/>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εργασιακό περιβάλλον με  όρια που δεν συγχέουν τα πρόσωπα με τους ρόλους</a:t>
          </a:r>
          <a:endParaRPr lang="en-US" sz="1000" kern="1200"/>
        </a:p>
      </dsp:txBody>
      <dsp:txXfrm>
        <a:off x="0" y="3272218"/>
        <a:ext cx="6666833" cy="363505"/>
      </dsp:txXfrm>
    </dsp:sp>
    <dsp:sp modelId="{2EFAAC4A-6D8A-0E46-8734-9BFFEA897DEC}">
      <dsp:nvSpPr>
        <dsp:cNvPr id="0" name=""/>
        <dsp:cNvSpPr/>
      </dsp:nvSpPr>
      <dsp:spPr>
        <a:xfrm>
          <a:off x="0" y="3635724"/>
          <a:ext cx="6666833" cy="0"/>
        </a:xfrm>
        <a:prstGeom prst="line">
          <a:avLst/>
        </a:prstGeom>
        <a:gradFill rotWithShape="0">
          <a:gsLst>
            <a:gs pos="0">
              <a:schemeClr val="accent2">
                <a:hueOff val="4602580"/>
                <a:satOff val="-13209"/>
                <a:lumOff val="-21149"/>
                <a:alphaOff val="0"/>
                <a:satMod val="103000"/>
                <a:lumMod val="102000"/>
                <a:tint val="94000"/>
              </a:schemeClr>
            </a:gs>
            <a:gs pos="50000">
              <a:schemeClr val="accent2">
                <a:hueOff val="4602580"/>
                <a:satOff val="-13209"/>
                <a:lumOff val="-21149"/>
                <a:alphaOff val="0"/>
                <a:satMod val="110000"/>
                <a:lumMod val="100000"/>
                <a:shade val="100000"/>
              </a:schemeClr>
            </a:gs>
            <a:gs pos="100000">
              <a:schemeClr val="accent2">
                <a:hueOff val="4602580"/>
                <a:satOff val="-13209"/>
                <a:lumOff val="-21149"/>
                <a:alphaOff val="0"/>
                <a:lumMod val="99000"/>
                <a:satMod val="120000"/>
                <a:shade val="78000"/>
              </a:schemeClr>
            </a:gs>
          </a:gsLst>
          <a:lin ang="5400000" scaled="0"/>
        </a:gradFill>
        <a:ln w="12700" cap="flat" cmpd="sng" algn="ctr">
          <a:solidFill>
            <a:schemeClr val="accent2">
              <a:hueOff val="4602580"/>
              <a:satOff val="-13209"/>
              <a:lumOff val="-2114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C844122-9D20-A64C-9D7E-58F6E2EEDC8D}">
      <dsp:nvSpPr>
        <dsp:cNvPr id="0" name=""/>
        <dsp:cNvSpPr/>
      </dsp:nvSpPr>
      <dsp:spPr>
        <a:xfrm>
          <a:off x="0" y="3635724"/>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δίκαιες αμοιβές/απολαβές ανάλογα με τη θέση εργασίας</a:t>
          </a:r>
          <a:endParaRPr lang="en-US" sz="1000" kern="1200"/>
        </a:p>
      </dsp:txBody>
      <dsp:txXfrm>
        <a:off x="0" y="3635724"/>
        <a:ext cx="6666833" cy="363505"/>
      </dsp:txXfrm>
    </dsp:sp>
    <dsp:sp modelId="{FE8DDEA1-C7E9-2349-8816-02FD4D858E09}">
      <dsp:nvSpPr>
        <dsp:cNvPr id="0" name=""/>
        <dsp:cNvSpPr/>
      </dsp:nvSpPr>
      <dsp:spPr>
        <a:xfrm>
          <a:off x="0" y="3999230"/>
          <a:ext cx="6666833" cy="0"/>
        </a:xfrm>
        <a:prstGeom prst="line">
          <a:avLst/>
        </a:prstGeom>
        <a:gradFill rotWithShape="0">
          <a:gsLst>
            <a:gs pos="0">
              <a:schemeClr val="accent2">
                <a:hueOff val="5062838"/>
                <a:satOff val="-14530"/>
                <a:lumOff val="-23264"/>
                <a:alphaOff val="0"/>
                <a:satMod val="103000"/>
                <a:lumMod val="102000"/>
                <a:tint val="94000"/>
              </a:schemeClr>
            </a:gs>
            <a:gs pos="50000">
              <a:schemeClr val="accent2">
                <a:hueOff val="5062838"/>
                <a:satOff val="-14530"/>
                <a:lumOff val="-23264"/>
                <a:alphaOff val="0"/>
                <a:satMod val="110000"/>
                <a:lumMod val="100000"/>
                <a:shade val="100000"/>
              </a:schemeClr>
            </a:gs>
            <a:gs pos="100000">
              <a:schemeClr val="accent2">
                <a:hueOff val="5062838"/>
                <a:satOff val="-14530"/>
                <a:lumOff val="-23264"/>
                <a:alphaOff val="0"/>
                <a:lumMod val="99000"/>
                <a:satMod val="120000"/>
                <a:shade val="78000"/>
              </a:schemeClr>
            </a:gs>
          </a:gsLst>
          <a:lin ang="5400000" scaled="0"/>
        </a:gradFill>
        <a:ln w="12700" cap="flat" cmpd="sng" algn="ctr">
          <a:solidFill>
            <a:schemeClr val="accent2">
              <a:hueOff val="5062838"/>
              <a:satOff val="-14530"/>
              <a:lumOff val="-2326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ABB6512-63F4-F24E-B752-F816FAF49133}">
      <dsp:nvSpPr>
        <dsp:cNvPr id="0" name=""/>
        <dsp:cNvSpPr/>
      </dsp:nvSpPr>
      <dsp:spPr>
        <a:xfrm>
          <a:off x="0" y="3999230"/>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προγράμματα πρόληψης της επαγγελματικής εξουθένωσης</a:t>
          </a:r>
          <a:endParaRPr lang="en-US" sz="1000" kern="1200"/>
        </a:p>
      </dsp:txBody>
      <dsp:txXfrm>
        <a:off x="0" y="3999230"/>
        <a:ext cx="6666833" cy="363505"/>
      </dsp:txXfrm>
    </dsp:sp>
    <dsp:sp modelId="{B58F9E9F-3EB8-E34C-9D52-094E0B097F4B}">
      <dsp:nvSpPr>
        <dsp:cNvPr id="0" name=""/>
        <dsp:cNvSpPr/>
      </dsp:nvSpPr>
      <dsp:spPr>
        <a:xfrm>
          <a:off x="0" y="4362736"/>
          <a:ext cx="6666833" cy="0"/>
        </a:xfrm>
        <a:prstGeom prst="line">
          <a:avLst/>
        </a:prstGeom>
        <a:gradFill rotWithShape="0">
          <a:gsLst>
            <a:gs pos="0">
              <a:schemeClr val="accent2">
                <a:hueOff val="5523096"/>
                <a:satOff val="-15851"/>
                <a:lumOff val="-25379"/>
                <a:alphaOff val="0"/>
                <a:satMod val="103000"/>
                <a:lumMod val="102000"/>
                <a:tint val="94000"/>
              </a:schemeClr>
            </a:gs>
            <a:gs pos="50000">
              <a:schemeClr val="accent2">
                <a:hueOff val="5523096"/>
                <a:satOff val="-15851"/>
                <a:lumOff val="-25379"/>
                <a:alphaOff val="0"/>
                <a:satMod val="110000"/>
                <a:lumMod val="100000"/>
                <a:shade val="100000"/>
              </a:schemeClr>
            </a:gs>
            <a:gs pos="100000">
              <a:schemeClr val="accent2">
                <a:hueOff val="5523096"/>
                <a:satOff val="-15851"/>
                <a:lumOff val="-25379"/>
                <a:alphaOff val="0"/>
                <a:lumMod val="99000"/>
                <a:satMod val="120000"/>
                <a:shade val="78000"/>
              </a:schemeClr>
            </a:gs>
          </a:gsLst>
          <a:lin ang="5400000" scaled="0"/>
        </a:gradFill>
        <a:ln w="12700" cap="flat" cmpd="sng" algn="ctr">
          <a:solidFill>
            <a:schemeClr val="accent2">
              <a:hueOff val="5523096"/>
              <a:satOff val="-15851"/>
              <a:lumOff val="-2537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933F9F5-E6A4-5848-A34C-A777E73F0C77}">
      <dsp:nvSpPr>
        <dsp:cNvPr id="0" name=""/>
        <dsp:cNvSpPr/>
      </dsp:nvSpPr>
      <dsp:spPr>
        <a:xfrm>
          <a:off x="0" y="4362736"/>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σεβασμός στο δικαίωμα του εργαζόμενου για ελεύθερο χρόνο και εναρμόνιση της προσωπικής με την επαγγελματική ζωή</a:t>
          </a:r>
          <a:endParaRPr lang="en-US" sz="1000" kern="1200"/>
        </a:p>
      </dsp:txBody>
      <dsp:txXfrm>
        <a:off x="0" y="4362736"/>
        <a:ext cx="6666833" cy="363505"/>
      </dsp:txXfrm>
    </dsp:sp>
    <dsp:sp modelId="{1417594F-C587-F244-8C8E-AA72D925F43C}">
      <dsp:nvSpPr>
        <dsp:cNvPr id="0" name=""/>
        <dsp:cNvSpPr/>
      </dsp:nvSpPr>
      <dsp:spPr>
        <a:xfrm>
          <a:off x="0" y="4726242"/>
          <a:ext cx="6666833" cy="0"/>
        </a:xfrm>
        <a:prstGeom prst="line">
          <a:avLst/>
        </a:prstGeom>
        <a:gradFill rotWithShape="0">
          <a:gsLst>
            <a:gs pos="0">
              <a:schemeClr val="accent2">
                <a:hueOff val="5983354"/>
                <a:satOff val="-17172"/>
                <a:lumOff val="-27494"/>
                <a:alphaOff val="0"/>
                <a:satMod val="103000"/>
                <a:lumMod val="102000"/>
                <a:tint val="94000"/>
              </a:schemeClr>
            </a:gs>
            <a:gs pos="50000">
              <a:schemeClr val="accent2">
                <a:hueOff val="5983354"/>
                <a:satOff val="-17172"/>
                <a:lumOff val="-27494"/>
                <a:alphaOff val="0"/>
                <a:satMod val="110000"/>
                <a:lumMod val="100000"/>
                <a:shade val="100000"/>
              </a:schemeClr>
            </a:gs>
            <a:gs pos="100000">
              <a:schemeClr val="accent2">
                <a:hueOff val="5983354"/>
                <a:satOff val="-17172"/>
                <a:lumOff val="-27494"/>
                <a:alphaOff val="0"/>
                <a:lumMod val="99000"/>
                <a:satMod val="120000"/>
                <a:shade val="78000"/>
              </a:schemeClr>
            </a:gs>
          </a:gsLst>
          <a:lin ang="5400000" scaled="0"/>
        </a:gradFill>
        <a:ln w="12700" cap="flat" cmpd="sng" algn="ctr">
          <a:solidFill>
            <a:schemeClr val="accent2">
              <a:hueOff val="5983354"/>
              <a:satOff val="-17172"/>
              <a:lumOff val="-2749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9CFE015-3BD5-4341-A170-415C74A69A45}">
      <dsp:nvSpPr>
        <dsp:cNvPr id="0" name=""/>
        <dsp:cNvSpPr/>
      </dsp:nvSpPr>
      <dsp:spPr>
        <a:xfrm>
          <a:off x="0" y="4726242"/>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διαφάνεια στη λήψη αποφάσεων</a:t>
          </a:r>
          <a:endParaRPr lang="en-US" sz="1000" kern="1200"/>
        </a:p>
      </dsp:txBody>
      <dsp:txXfrm>
        <a:off x="0" y="4726242"/>
        <a:ext cx="6666833" cy="363505"/>
      </dsp:txXfrm>
    </dsp:sp>
    <dsp:sp modelId="{89C97A2A-2E91-4745-B2FF-AD3E4D7FBF3B}">
      <dsp:nvSpPr>
        <dsp:cNvPr id="0" name=""/>
        <dsp:cNvSpPr/>
      </dsp:nvSpPr>
      <dsp:spPr>
        <a:xfrm>
          <a:off x="0" y="5089748"/>
          <a:ext cx="6666833" cy="0"/>
        </a:xfrm>
        <a:prstGeom prst="line">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w="12700" cap="flat" cmpd="sng" algn="ctr">
          <a:solidFill>
            <a:schemeClr val="accent2">
              <a:hueOff val="6443612"/>
              <a:satOff val="-18493"/>
              <a:lumOff val="-2960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64B4A8C-7B89-4249-870F-4E1F5D2F9678}">
      <dsp:nvSpPr>
        <dsp:cNvPr id="0" name=""/>
        <dsp:cNvSpPr/>
      </dsp:nvSpPr>
      <dsp:spPr>
        <a:xfrm>
          <a:off x="0" y="5089748"/>
          <a:ext cx="6666833" cy="36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l-GR" sz="1000" kern="1200"/>
            <a:t>αντιμετώπιση φαινομένων κατάχρησης εξουσίας, </a:t>
          </a:r>
          <a:r>
            <a:rPr lang="en-US" sz="1000" kern="1200"/>
            <a:t>mobbing </a:t>
          </a:r>
          <a:r>
            <a:rPr lang="el-GR" sz="1000" kern="1200"/>
            <a:t>και σεξουαλικής παρενόχλησης</a:t>
          </a:r>
          <a:endParaRPr lang="en-US" sz="1000" kern="1200"/>
        </a:p>
      </dsp:txBody>
      <dsp:txXfrm>
        <a:off x="0" y="5089748"/>
        <a:ext cx="6666833" cy="3635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193A1C-7C7B-3D42-8228-5527459DC47B}">
      <dsp:nvSpPr>
        <dsp:cNvPr id="0" name=""/>
        <dsp:cNvSpPr/>
      </dsp:nvSpPr>
      <dsp:spPr>
        <a:xfrm>
          <a:off x="0" y="665"/>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8DBFDC2-EEE8-AE4E-9B71-AD29F677B005}">
      <dsp:nvSpPr>
        <dsp:cNvPr id="0" name=""/>
        <dsp:cNvSpPr/>
      </dsp:nvSpPr>
      <dsp:spPr>
        <a:xfrm>
          <a:off x="0" y="665"/>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πώς το άτομο αντιλαμβάνεται το περιβάλλον</a:t>
          </a:r>
          <a:endParaRPr lang="en-US" sz="1500" kern="1200"/>
        </a:p>
      </dsp:txBody>
      <dsp:txXfrm>
        <a:off x="0" y="665"/>
        <a:ext cx="6666833" cy="545258"/>
      </dsp:txXfrm>
    </dsp:sp>
    <dsp:sp modelId="{7ACA348C-08C9-8A4A-89AE-86989E24C3CA}">
      <dsp:nvSpPr>
        <dsp:cNvPr id="0" name=""/>
        <dsp:cNvSpPr/>
      </dsp:nvSpPr>
      <dsp:spPr>
        <a:xfrm>
          <a:off x="0" y="545924"/>
          <a:ext cx="6666833" cy="0"/>
        </a:xfrm>
        <a:prstGeom prst="line">
          <a:avLst/>
        </a:prstGeom>
        <a:gradFill rotWithShape="0">
          <a:gsLst>
            <a:gs pos="0">
              <a:schemeClr val="accent2">
                <a:hueOff val="715957"/>
                <a:satOff val="-2055"/>
                <a:lumOff val="-3290"/>
                <a:alphaOff val="0"/>
                <a:satMod val="103000"/>
                <a:lumMod val="102000"/>
                <a:tint val="94000"/>
              </a:schemeClr>
            </a:gs>
            <a:gs pos="50000">
              <a:schemeClr val="accent2">
                <a:hueOff val="715957"/>
                <a:satOff val="-2055"/>
                <a:lumOff val="-3290"/>
                <a:alphaOff val="0"/>
                <a:satMod val="110000"/>
                <a:lumMod val="100000"/>
                <a:shade val="100000"/>
              </a:schemeClr>
            </a:gs>
            <a:gs pos="100000">
              <a:schemeClr val="accent2">
                <a:hueOff val="715957"/>
                <a:satOff val="-2055"/>
                <a:lumOff val="-3290"/>
                <a:alphaOff val="0"/>
                <a:lumMod val="99000"/>
                <a:satMod val="120000"/>
                <a:shade val="78000"/>
              </a:schemeClr>
            </a:gs>
          </a:gsLst>
          <a:lin ang="5400000" scaled="0"/>
        </a:gradFill>
        <a:ln w="12700" cap="flat" cmpd="sng" algn="ctr">
          <a:solidFill>
            <a:schemeClr val="accent2">
              <a:hueOff val="715957"/>
              <a:satOff val="-2055"/>
              <a:lumOff val="-329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0C1EB2E-C630-EE48-8AB2-628139BE1D7C}">
      <dsp:nvSpPr>
        <dsp:cNvPr id="0" name=""/>
        <dsp:cNvSpPr/>
      </dsp:nvSpPr>
      <dsp:spPr>
        <a:xfrm>
          <a:off x="0" y="545924"/>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πώς το άτομο αντιλαμβάνεται τη θέση εργασίας σε σχέση με τις ικανότητες και τα ενδιαφέροντα του</a:t>
          </a:r>
          <a:endParaRPr lang="en-US" sz="1500" kern="1200"/>
        </a:p>
      </dsp:txBody>
      <dsp:txXfrm>
        <a:off x="0" y="545924"/>
        <a:ext cx="6666833" cy="545258"/>
      </dsp:txXfrm>
    </dsp:sp>
    <dsp:sp modelId="{A5D6D1E6-F5DE-644F-90B6-33189B6B1221}">
      <dsp:nvSpPr>
        <dsp:cNvPr id="0" name=""/>
        <dsp:cNvSpPr/>
      </dsp:nvSpPr>
      <dsp:spPr>
        <a:xfrm>
          <a:off x="0" y="1091183"/>
          <a:ext cx="6666833" cy="0"/>
        </a:xfrm>
        <a:prstGeom prst="line">
          <a:avLst/>
        </a:prstGeom>
        <a:gradFill rotWithShape="0">
          <a:gsLst>
            <a:gs pos="0">
              <a:schemeClr val="accent2">
                <a:hueOff val="1431914"/>
                <a:satOff val="-4110"/>
                <a:lumOff val="-6580"/>
                <a:alphaOff val="0"/>
                <a:satMod val="103000"/>
                <a:lumMod val="102000"/>
                <a:tint val="94000"/>
              </a:schemeClr>
            </a:gs>
            <a:gs pos="50000">
              <a:schemeClr val="accent2">
                <a:hueOff val="1431914"/>
                <a:satOff val="-4110"/>
                <a:lumOff val="-6580"/>
                <a:alphaOff val="0"/>
                <a:satMod val="110000"/>
                <a:lumMod val="100000"/>
                <a:shade val="100000"/>
              </a:schemeClr>
            </a:gs>
            <a:gs pos="100000">
              <a:schemeClr val="accent2">
                <a:hueOff val="1431914"/>
                <a:satOff val="-4110"/>
                <a:lumOff val="-6580"/>
                <a:alphaOff val="0"/>
                <a:lumMod val="99000"/>
                <a:satMod val="120000"/>
                <a:shade val="78000"/>
              </a:schemeClr>
            </a:gs>
          </a:gsLst>
          <a:lin ang="5400000" scaled="0"/>
        </a:gradFill>
        <a:ln w="12700" cap="flat" cmpd="sng" algn="ctr">
          <a:solidFill>
            <a:schemeClr val="accent2">
              <a:hueOff val="1431914"/>
              <a:satOff val="-4110"/>
              <a:lumOff val="-658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6BF3E21-3C92-CF40-B86F-CA0CDAB3B644}">
      <dsp:nvSpPr>
        <dsp:cNvPr id="0" name=""/>
        <dsp:cNvSpPr/>
      </dsp:nvSpPr>
      <dsp:spPr>
        <a:xfrm>
          <a:off x="0" y="1091183"/>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το άτομο αισθάνεται επιτυχημένο στη θέση εργασίας</a:t>
          </a:r>
          <a:endParaRPr lang="en-US" sz="1500" kern="1200"/>
        </a:p>
      </dsp:txBody>
      <dsp:txXfrm>
        <a:off x="0" y="1091183"/>
        <a:ext cx="6666833" cy="545258"/>
      </dsp:txXfrm>
    </dsp:sp>
    <dsp:sp modelId="{2D8D3383-5682-F44B-A544-A5AA3EFC11A9}">
      <dsp:nvSpPr>
        <dsp:cNvPr id="0" name=""/>
        <dsp:cNvSpPr/>
      </dsp:nvSpPr>
      <dsp:spPr>
        <a:xfrm>
          <a:off x="0" y="1636442"/>
          <a:ext cx="6666833" cy="0"/>
        </a:xfrm>
        <a:prstGeom prst="line">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w="12700" cap="flat" cmpd="sng" algn="ctr">
          <a:solidFill>
            <a:schemeClr val="accent2">
              <a:hueOff val="2147871"/>
              <a:satOff val="-6164"/>
              <a:lumOff val="-987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95B285C-CE24-434C-B1A5-6D4D64DF87DE}">
      <dsp:nvSpPr>
        <dsp:cNvPr id="0" name=""/>
        <dsp:cNvSpPr/>
      </dsp:nvSpPr>
      <dsp:spPr>
        <a:xfrm>
          <a:off x="0" y="1636442"/>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το άτομο νιώθει ότι αξιοποιεί τις προσωπικές του ικανότητες</a:t>
          </a:r>
          <a:endParaRPr lang="en-US" sz="1500" kern="1200"/>
        </a:p>
      </dsp:txBody>
      <dsp:txXfrm>
        <a:off x="0" y="1636442"/>
        <a:ext cx="6666833" cy="545258"/>
      </dsp:txXfrm>
    </dsp:sp>
    <dsp:sp modelId="{735F5B12-9D70-894E-9260-48619A92ECF9}">
      <dsp:nvSpPr>
        <dsp:cNvPr id="0" name=""/>
        <dsp:cNvSpPr/>
      </dsp:nvSpPr>
      <dsp:spPr>
        <a:xfrm>
          <a:off x="0" y="2181701"/>
          <a:ext cx="6666833" cy="0"/>
        </a:xfrm>
        <a:prstGeom prst="line">
          <a:avLst/>
        </a:prstGeom>
        <a:gradFill rotWithShape="0">
          <a:gsLst>
            <a:gs pos="0">
              <a:schemeClr val="accent2">
                <a:hueOff val="2863828"/>
                <a:satOff val="-8219"/>
                <a:lumOff val="-13160"/>
                <a:alphaOff val="0"/>
                <a:satMod val="103000"/>
                <a:lumMod val="102000"/>
                <a:tint val="94000"/>
              </a:schemeClr>
            </a:gs>
            <a:gs pos="50000">
              <a:schemeClr val="accent2">
                <a:hueOff val="2863828"/>
                <a:satOff val="-8219"/>
                <a:lumOff val="-13160"/>
                <a:alphaOff val="0"/>
                <a:satMod val="110000"/>
                <a:lumMod val="100000"/>
                <a:shade val="100000"/>
              </a:schemeClr>
            </a:gs>
            <a:gs pos="100000">
              <a:schemeClr val="accent2">
                <a:hueOff val="2863828"/>
                <a:satOff val="-8219"/>
                <a:lumOff val="-13160"/>
                <a:alphaOff val="0"/>
                <a:lumMod val="99000"/>
                <a:satMod val="120000"/>
                <a:shade val="78000"/>
              </a:schemeClr>
            </a:gs>
          </a:gsLst>
          <a:lin ang="5400000" scaled="0"/>
        </a:gradFill>
        <a:ln w="12700" cap="flat" cmpd="sng" algn="ctr">
          <a:solidFill>
            <a:schemeClr val="accent2">
              <a:hueOff val="2863828"/>
              <a:satOff val="-8219"/>
              <a:lumOff val="-1316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FE77EEE-541E-EA4A-BC10-A6AD50CFE011}">
      <dsp:nvSpPr>
        <dsp:cNvPr id="0" name=""/>
        <dsp:cNvSpPr/>
      </dsp:nvSpPr>
      <dsp:spPr>
        <a:xfrm>
          <a:off x="0" y="2181701"/>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πόση πληρότητα αισθάνεται στον εργασιακό του ρόλο </a:t>
          </a:r>
          <a:endParaRPr lang="en-US" sz="1500" kern="1200"/>
        </a:p>
      </dsp:txBody>
      <dsp:txXfrm>
        <a:off x="0" y="2181701"/>
        <a:ext cx="6666833" cy="545258"/>
      </dsp:txXfrm>
    </dsp:sp>
    <dsp:sp modelId="{AB2B4A89-761A-494E-BCC0-73C10068F63F}">
      <dsp:nvSpPr>
        <dsp:cNvPr id="0" name=""/>
        <dsp:cNvSpPr/>
      </dsp:nvSpPr>
      <dsp:spPr>
        <a:xfrm>
          <a:off x="0" y="2726959"/>
          <a:ext cx="6666833" cy="0"/>
        </a:xfrm>
        <a:prstGeom prst="line">
          <a:avLst/>
        </a:prstGeom>
        <a:gradFill rotWithShape="0">
          <a:gsLst>
            <a:gs pos="0">
              <a:schemeClr val="accent2">
                <a:hueOff val="3579785"/>
                <a:satOff val="-10274"/>
                <a:lumOff val="-16449"/>
                <a:alphaOff val="0"/>
                <a:satMod val="103000"/>
                <a:lumMod val="102000"/>
                <a:tint val="94000"/>
              </a:schemeClr>
            </a:gs>
            <a:gs pos="50000">
              <a:schemeClr val="accent2">
                <a:hueOff val="3579785"/>
                <a:satOff val="-10274"/>
                <a:lumOff val="-16449"/>
                <a:alphaOff val="0"/>
                <a:satMod val="110000"/>
                <a:lumMod val="100000"/>
                <a:shade val="100000"/>
              </a:schemeClr>
            </a:gs>
            <a:gs pos="100000">
              <a:schemeClr val="accent2">
                <a:hueOff val="3579785"/>
                <a:satOff val="-10274"/>
                <a:lumOff val="-16449"/>
                <a:alphaOff val="0"/>
                <a:lumMod val="99000"/>
                <a:satMod val="120000"/>
                <a:shade val="78000"/>
              </a:schemeClr>
            </a:gs>
          </a:gsLst>
          <a:lin ang="5400000" scaled="0"/>
        </a:gradFill>
        <a:ln w="12700" cap="flat" cmpd="sng" algn="ctr">
          <a:solidFill>
            <a:schemeClr val="accent2">
              <a:hueOff val="3579785"/>
              <a:satOff val="-10274"/>
              <a:lumOff val="-1644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824707E-0478-CB49-BED1-DC0546036620}">
      <dsp:nvSpPr>
        <dsp:cNvPr id="0" name=""/>
        <dsp:cNvSpPr/>
      </dsp:nvSpPr>
      <dsp:spPr>
        <a:xfrm>
          <a:off x="0" y="2726960"/>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άνετα αισθάνεται στο εργασιακά περιβάλλον ή πόσο άγχος νιώθει </a:t>
          </a:r>
          <a:endParaRPr lang="en-US" sz="1500" kern="1200"/>
        </a:p>
      </dsp:txBody>
      <dsp:txXfrm>
        <a:off x="0" y="2726960"/>
        <a:ext cx="6666833" cy="545258"/>
      </dsp:txXfrm>
    </dsp:sp>
    <dsp:sp modelId="{83BA7401-71C6-4440-B350-025161CE3FCC}">
      <dsp:nvSpPr>
        <dsp:cNvPr id="0" name=""/>
        <dsp:cNvSpPr/>
      </dsp:nvSpPr>
      <dsp:spPr>
        <a:xfrm>
          <a:off x="0" y="3272218"/>
          <a:ext cx="6666833" cy="0"/>
        </a:xfrm>
        <a:prstGeom prst="line">
          <a:avLst/>
        </a:prstGeom>
        <a:gradFill rotWithShape="0">
          <a:gsLst>
            <a:gs pos="0">
              <a:schemeClr val="accent2">
                <a:hueOff val="4295742"/>
                <a:satOff val="-12329"/>
                <a:lumOff val="-19739"/>
                <a:alphaOff val="0"/>
                <a:satMod val="103000"/>
                <a:lumMod val="102000"/>
                <a:tint val="94000"/>
              </a:schemeClr>
            </a:gs>
            <a:gs pos="50000">
              <a:schemeClr val="accent2">
                <a:hueOff val="4295742"/>
                <a:satOff val="-12329"/>
                <a:lumOff val="-19739"/>
                <a:alphaOff val="0"/>
                <a:satMod val="110000"/>
                <a:lumMod val="100000"/>
                <a:shade val="100000"/>
              </a:schemeClr>
            </a:gs>
            <a:gs pos="100000">
              <a:schemeClr val="accent2">
                <a:hueOff val="4295742"/>
                <a:satOff val="-12329"/>
                <a:lumOff val="-19739"/>
                <a:alphaOff val="0"/>
                <a:lumMod val="99000"/>
                <a:satMod val="120000"/>
                <a:shade val="78000"/>
              </a:schemeClr>
            </a:gs>
          </a:gsLst>
          <a:lin ang="5400000" scaled="0"/>
        </a:gradFill>
        <a:ln w="12700" cap="flat" cmpd="sng" algn="ctr">
          <a:solidFill>
            <a:schemeClr val="accent2">
              <a:hueOff val="4295742"/>
              <a:satOff val="-12329"/>
              <a:lumOff val="-1973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3A605FD-12E1-9248-9E2A-5DD909C1DB4E}">
      <dsp:nvSpPr>
        <dsp:cNvPr id="0" name=""/>
        <dsp:cNvSpPr/>
      </dsp:nvSpPr>
      <dsp:spPr>
        <a:xfrm>
          <a:off x="0" y="3272218"/>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νιώθει ότι αναγνωρίζεται η εργασία του από την επιχείρηση και τους συναδέλφους</a:t>
          </a:r>
          <a:endParaRPr lang="en-US" sz="1500" kern="1200"/>
        </a:p>
      </dsp:txBody>
      <dsp:txXfrm>
        <a:off x="0" y="3272218"/>
        <a:ext cx="6666833" cy="545258"/>
      </dsp:txXfrm>
    </dsp:sp>
    <dsp:sp modelId="{C47E6FB0-4439-FA47-B714-6F71E6BB10DE}">
      <dsp:nvSpPr>
        <dsp:cNvPr id="0" name=""/>
        <dsp:cNvSpPr/>
      </dsp:nvSpPr>
      <dsp:spPr>
        <a:xfrm>
          <a:off x="0" y="3817477"/>
          <a:ext cx="6666833" cy="0"/>
        </a:xfrm>
        <a:prstGeom prst="line">
          <a:avLst/>
        </a:prstGeom>
        <a:gradFill rotWithShape="0">
          <a:gsLst>
            <a:gs pos="0">
              <a:schemeClr val="accent2">
                <a:hueOff val="5011699"/>
                <a:satOff val="-14383"/>
                <a:lumOff val="-23029"/>
                <a:alphaOff val="0"/>
                <a:satMod val="103000"/>
                <a:lumMod val="102000"/>
                <a:tint val="94000"/>
              </a:schemeClr>
            </a:gs>
            <a:gs pos="50000">
              <a:schemeClr val="accent2">
                <a:hueOff val="5011699"/>
                <a:satOff val="-14383"/>
                <a:lumOff val="-23029"/>
                <a:alphaOff val="0"/>
                <a:satMod val="110000"/>
                <a:lumMod val="100000"/>
                <a:shade val="100000"/>
              </a:schemeClr>
            </a:gs>
            <a:gs pos="100000">
              <a:schemeClr val="accent2">
                <a:hueOff val="5011699"/>
                <a:satOff val="-14383"/>
                <a:lumOff val="-23029"/>
                <a:alphaOff val="0"/>
                <a:lumMod val="99000"/>
                <a:satMod val="120000"/>
                <a:shade val="78000"/>
              </a:schemeClr>
            </a:gs>
          </a:gsLst>
          <a:lin ang="5400000" scaled="0"/>
        </a:gradFill>
        <a:ln w="12700" cap="flat" cmpd="sng" algn="ctr">
          <a:solidFill>
            <a:schemeClr val="accent2">
              <a:hueOff val="5011699"/>
              <a:satOff val="-14383"/>
              <a:lumOff val="-2302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22D9977-2F5C-6B4E-9F8B-DAB4FDA65C4C}">
      <dsp:nvSpPr>
        <dsp:cNvPr id="0" name=""/>
        <dsp:cNvSpPr/>
      </dsp:nvSpPr>
      <dsp:spPr>
        <a:xfrm>
          <a:off x="0" y="3817477"/>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χρήσιμο νιώθει ότι είναι για τους άλλους και σε αρμονία με τους άλλους</a:t>
          </a:r>
          <a:endParaRPr lang="en-US" sz="1500" kern="1200"/>
        </a:p>
      </dsp:txBody>
      <dsp:txXfrm>
        <a:off x="0" y="3817477"/>
        <a:ext cx="6666833" cy="545258"/>
      </dsp:txXfrm>
    </dsp:sp>
    <dsp:sp modelId="{AB115595-48AA-C245-BC38-8542C954D0A5}">
      <dsp:nvSpPr>
        <dsp:cNvPr id="0" name=""/>
        <dsp:cNvSpPr/>
      </dsp:nvSpPr>
      <dsp:spPr>
        <a:xfrm>
          <a:off x="0" y="4362736"/>
          <a:ext cx="6666833" cy="0"/>
        </a:xfrm>
        <a:prstGeom prst="line">
          <a:avLst/>
        </a:prstGeom>
        <a:gradFill rotWithShape="0">
          <a:gsLst>
            <a:gs pos="0">
              <a:schemeClr val="accent2">
                <a:hueOff val="5727655"/>
                <a:satOff val="-16438"/>
                <a:lumOff val="-26319"/>
                <a:alphaOff val="0"/>
                <a:satMod val="103000"/>
                <a:lumMod val="102000"/>
                <a:tint val="94000"/>
              </a:schemeClr>
            </a:gs>
            <a:gs pos="50000">
              <a:schemeClr val="accent2">
                <a:hueOff val="5727655"/>
                <a:satOff val="-16438"/>
                <a:lumOff val="-26319"/>
                <a:alphaOff val="0"/>
                <a:satMod val="110000"/>
                <a:lumMod val="100000"/>
                <a:shade val="100000"/>
              </a:schemeClr>
            </a:gs>
            <a:gs pos="100000">
              <a:schemeClr val="accent2">
                <a:hueOff val="5727655"/>
                <a:satOff val="-16438"/>
                <a:lumOff val="-26319"/>
                <a:alphaOff val="0"/>
                <a:lumMod val="99000"/>
                <a:satMod val="120000"/>
                <a:shade val="78000"/>
              </a:schemeClr>
            </a:gs>
          </a:gsLst>
          <a:lin ang="5400000" scaled="0"/>
        </a:gradFill>
        <a:ln w="12700" cap="flat" cmpd="sng" algn="ctr">
          <a:solidFill>
            <a:schemeClr val="accent2">
              <a:hueOff val="5727655"/>
              <a:satOff val="-16438"/>
              <a:lumOff val="-2631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9B12BA8-45A2-6043-A645-CBE012369F75}">
      <dsp:nvSpPr>
        <dsp:cNvPr id="0" name=""/>
        <dsp:cNvSpPr/>
      </dsp:nvSpPr>
      <dsp:spPr>
        <a:xfrm>
          <a:off x="0" y="4362736"/>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αισθάνεται ότι αξιοποιεί το εύρος των δεξιοτήτων και δυνατοτήτων του ή ότι οι δεξιότητες και οι ικανότητες του υποτιμώνται</a:t>
          </a:r>
          <a:endParaRPr lang="en-US" sz="1500" kern="1200"/>
        </a:p>
      </dsp:txBody>
      <dsp:txXfrm>
        <a:off x="0" y="4362736"/>
        <a:ext cx="6666833" cy="545258"/>
      </dsp:txXfrm>
    </dsp:sp>
    <dsp:sp modelId="{6140DBBF-0CA0-A845-910C-147CFF443A4C}">
      <dsp:nvSpPr>
        <dsp:cNvPr id="0" name=""/>
        <dsp:cNvSpPr/>
      </dsp:nvSpPr>
      <dsp:spPr>
        <a:xfrm>
          <a:off x="0" y="4907995"/>
          <a:ext cx="6666833" cy="0"/>
        </a:xfrm>
        <a:prstGeom prst="line">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w="12700" cap="flat" cmpd="sng" algn="ctr">
          <a:solidFill>
            <a:schemeClr val="accent2">
              <a:hueOff val="6443612"/>
              <a:satOff val="-18493"/>
              <a:lumOff val="-2960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5B59CA9-37C3-1E42-9829-87A15C539D37}">
      <dsp:nvSpPr>
        <dsp:cNvPr id="0" name=""/>
        <dsp:cNvSpPr/>
      </dsp:nvSpPr>
      <dsp:spPr>
        <a:xfrm>
          <a:off x="0" y="4907995"/>
          <a:ext cx="6666833" cy="545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πόσο ικανοποιημένο αισθάνεται τόσο μισθολογικά όσο και ηθικά από τον χώρο εργασίας.</a:t>
          </a:r>
          <a:endParaRPr lang="en-US" sz="1500" kern="1200"/>
        </a:p>
      </dsp:txBody>
      <dsp:txXfrm>
        <a:off x="0" y="4907995"/>
        <a:ext cx="6666833" cy="5452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E6A7F8-7EE2-4E49-984D-B499DA9038D4}">
      <dsp:nvSpPr>
        <dsp:cNvPr id="0" name=""/>
        <dsp:cNvSpPr/>
      </dsp:nvSpPr>
      <dsp:spPr>
        <a:xfrm>
          <a:off x="134291"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C0FE8C-9BF7-104A-A663-2DF599D6A946}">
      <dsp:nvSpPr>
        <dsp:cNvPr id="0" name=""/>
        <dsp:cNvSpPr/>
      </dsp:nvSpPr>
      <dsp:spPr>
        <a:xfrm>
          <a:off x="615713"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b="1" kern="1200"/>
            <a:t>Αλλαγή του περιβάλλοντος</a:t>
          </a:r>
          <a:r>
            <a:rPr lang="el-GR" sz="2100" kern="1200"/>
            <a:t> (π.χ. αύξηση μισθού, αλλαγή θέσης εργασίας, μείωση υπερβολικού φόρτου εργασίας κλπ.) δεν είναι εύκολη, ιδιαίτερα όταν η διαπραγμάτευση γίνεται σε ατομικό και όχι σε συλλογικό επίπεδο. Ωστόσο, είναι εφικτή.</a:t>
          </a:r>
          <a:endParaRPr lang="en-US" sz="2100" kern="1200"/>
        </a:p>
      </dsp:txBody>
      <dsp:txXfrm>
        <a:off x="696297" y="538547"/>
        <a:ext cx="4171627" cy="2590157"/>
      </dsp:txXfrm>
    </dsp:sp>
    <dsp:sp modelId="{4E8B732D-D8C8-AA4D-BF2B-72B8882A8E9C}">
      <dsp:nvSpPr>
        <dsp:cNvPr id="0" name=""/>
        <dsp:cNvSpPr/>
      </dsp:nvSpPr>
      <dsp:spPr>
        <a:xfrm>
          <a:off x="5429930"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20445C-0633-3741-915B-4C9A6E979ED0}">
      <dsp:nvSpPr>
        <dsp:cNvPr id="0" name=""/>
        <dsp:cNvSpPr/>
      </dsp:nvSpPr>
      <dsp:spPr>
        <a:xfrm>
          <a:off x="5911352"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b="1" kern="1200"/>
            <a:t>Αλλαγή του ατόμου</a:t>
          </a:r>
          <a:r>
            <a:rPr lang="el-GR" sz="2100" kern="1200"/>
            <a:t> (π.χ. μείωση προσδοκιών από τον εργασιακό χώρο ή από το μισθό ή από τον τρόπο επικοινωνίας με έναν δύσκολο συνεργάτη, αύξηση προσωπικών δεξιοτήτων/ικανοτήτων), επίσης απαιτεί χρόνο και διάθεση. </a:t>
          </a:r>
          <a:endParaRPr lang="en-US" sz="2100" kern="1200"/>
        </a:p>
      </dsp:txBody>
      <dsp:txXfrm>
        <a:off x="5991936" y="538547"/>
        <a:ext cx="4171627" cy="25901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FF1B7E-0388-184F-B291-535D1623EFA1}">
      <dsp:nvSpPr>
        <dsp:cNvPr id="0" name=""/>
        <dsp:cNvSpPr/>
      </dsp:nvSpPr>
      <dsp:spPr>
        <a:xfrm>
          <a:off x="0" y="669560"/>
          <a:ext cx="6666833" cy="9898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b="1" kern="1200"/>
            <a:t>1. ΤΑΧΥΤΗΤΑ</a:t>
          </a:r>
          <a:r>
            <a:rPr lang="el-GR" sz="1800" kern="1200"/>
            <a:t>: δηλαδή πόσο γρήγορα ανταποκρίνεται ένα άτομο ή αλληλεπιδρά με το περιβάλλον, κατά πόσο είναι παρορμητικό, σταθερό ή αργό στην αλληλεπίδραση με το περιβάλλον </a:t>
          </a:r>
          <a:endParaRPr lang="en-US" sz="1800" kern="1200"/>
        </a:p>
      </dsp:txBody>
      <dsp:txXfrm>
        <a:off x="48319" y="717879"/>
        <a:ext cx="6570195" cy="893182"/>
      </dsp:txXfrm>
    </dsp:sp>
    <dsp:sp modelId="{DC934314-D5EC-A944-A16C-5771BE1E89C1}">
      <dsp:nvSpPr>
        <dsp:cNvPr id="0" name=""/>
        <dsp:cNvSpPr/>
      </dsp:nvSpPr>
      <dsp:spPr>
        <a:xfrm>
          <a:off x="0" y="1711220"/>
          <a:ext cx="6666833" cy="989820"/>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2. </a:t>
          </a:r>
          <a:r>
            <a:rPr lang="el-GR" sz="1800" b="1" kern="1200"/>
            <a:t>ΒΗΜΑΤΙΣΜΟΣ:</a:t>
          </a:r>
          <a:r>
            <a:rPr lang="el-GR" sz="1800" kern="1200"/>
            <a:t> με πόση ένταση ένα άτομο ανταποκρίνεται στο περιβάλλον, δηλαδή πόση ενέργεια επενδύει στο χώρο εργασίας </a:t>
          </a:r>
          <a:endParaRPr lang="en-US" sz="1800" kern="1200"/>
        </a:p>
      </dsp:txBody>
      <dsp:txXfrm>
        <a:off x="48319" y="1759539"/>
        <a:ext cx="6570195" cy="893182"/>
      </dsp:txXfrm>
    </dsp:sp>
    <dsp:sp modelId="{02896862-C428-E146-A1DA-2DDC2C3B9328}">
      <dsp:nvSpPr>
        <dsp:cNvPr id="0" name=""/>
        <dsp:cNvSpPr/>
      </dsp:nvSpPr>
      <dsp:spPr>
        <a:xfrm>
          <a:off x="0" y="2752880"/>
          <a:ext cx="6666833" cy="989820"/>
        </a:xfrm>
        <a:prstGeom prst="roundRect">
          <a:avLst/>
        </a:prstGeom>
        <a:gradFill rotWithShape="0">
          <a:gsLst>
            <a:gs pos="0">
              <a:schemeClr val="accent2">
                <a:hueOff val="4295742"/>
                <a:satOff val="-12329"/>
                <a:lumOff val="-19739"/>
                <a:alphaOff val="0"/>
                <a:satMod val="103000"/>
                <a:lumMod val="102000"/>
                <a:tint val="94000"/>
              </a:schemeClr>
            </a:gs>
            <a:gs pos="50000">
              <a:schemeClr val="accent2">
                <a:hueOff val="4295742"/>
                <a:satOff val="-12329"/>
                <a:lumOff val="-19739"/>
                <a:alphaOff val="0"/>
                <a:satMod val="110000"/>
                <a:lumMod val="100000"/>
                <a:shade val="100000"/>
              </a:schemeClr>
            </a:gs>
            <a:gs pos="100000">
              <a:schemeClr val="accent2">
                <a:hueOff val="4295742"/>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3. </a:t>
          </a:r>
          <a:r>
            <a:rPr lang="el-GR" sz="1800" b="1" kern="1200"/>
            <a:t>ΡΥΘΜΟΣ</a:t>
          </a:r>
          <a:r>
            <a:rPr lang="el-GR" sz="1800" kern="1200"/>
            <a:t>: με ποιο  τρόπο ένα άτομο ανταποκρίνεται στο χώρο εργασίας, δηλαδή ανταποκρίνεται σταθερά ή περιστασιακά και  </a:t>
          </a:r>
          <a:endParaRPr lang="en-US" sz="1800" kern="1200"/>
        </a:p>
      </dsp:txBody>
      <dsp:txXfrm>
        <a:off x="48319" y="2801199"/>
        <a:ext cx="6570195" cy="893182"/>
      </dsp:txXfrm>
    </dsp:sp>
    <dsp:sp modelId="{7862E6EB-AC30-124B-A43D-AE5BDFCE806D}">
      <dsp:nvSpPr>
        <dsp:cNvPr id="0" name=""/>
        <dsp:cNvSpPr/>
      </dsp:nvSpPr>
      <dsp:spPr>
        <a:xfrm>
          <a:off x="0" y="3794539"/>
          <a:ext cx="6666833" cy="98982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4</a:t>
          </a:r>
          <a:r>
            <a:rPr lang="el-GR" sz="1800" b="1" kern="1200"/>
            <a:t>. ΑΝΤΟΧΗ</a:t>
          </a:r>
          <a:r>
            <a:rPr lang="el-GR" sz="1800" kern="1200"/>
            <a:t>: για πόσο χρόνο μπορεί να διατηρήσει την ανταπόκρισή του στο περιβάλλον, δηλαδή πόση επιμονή έχει.</a:t>
          </a:r>
          <a:endParaRPr lang="en-US" sz="1800" kern="1200"/>
        </a:p>
      </dsp:txBody>
      <dsp:txXfrm>
        <a:off x="48319" y="3842858"/>
        <a:ext cx="6570195" cy="8931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C4DCF-96B3-344A-8EC8-F15153FD1823}">
      <dsp:nvSpPr>
        <dsp:cNvPr id="0" name=""/>
        <dsp:cNvSpPr/>
      </dsp:nvSpPr>
      <dsp:spPr>
        <a:xfrm>
          <a:off x="0" y="120616"/>
          <a:ext cx="6666833" cy="257034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b="1" kern="1200"/>
            <a:t>Το Θεωρητικό μοντέλο Προσαρμογής στην Εργασία της MINNESOTA</a:t>
          </a:r>
          <a:r>
            <a:rPr lang="el-GR" sz="2500" kern="1200"/>
            <a:t> (TWA), το οποίο ασχολείται με κατά πόσο το πρόσωπο και το εργασιακό περιβάλλον ταιριάζουν, είναι δηλαδή κατάλληλα το ένα για το άλλο. </a:t>
          </a:r>
          <a:endParaRPr lang="en-US" sz="2500" kern="1200"/>
        </a:p>
      </dsp:txBody>
      <dsp:txXfrm>
        <a:off x="125474" y="246090"/>
        <a:ext cx="6415885" cy="2319395"/>
      </dsp:txXfrm>
    </dsp:sp>
    <dsp:sp modelId="{6EE952FF-8B1B-F141-A34A-BF37458B29A2}">
      <dsp:nvSpPr>
        <dsp:cNvPr id="0" name=""/>
        <dsp:cNvSpPr/>
      </dsp:nvSpPr>
      <dsp:spPr>
        <a:xfrm>
          <a:off x="0" y="2762960"/>
          <a:ext cx="6666833" cy="2570343"/>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b="1" kern="1200"/>
            <a:t>Η κοινωνιογνωσιακή θεωρία επαγγέλματος</a:t>
          </a:r>
          <a:r>
            <a:rPr lang="el-GR" sz="2500" kern="1200"/>
            <a:t>, η οποία προσπαθεί να ερμηνεύσει την εργασιακή συμπεριφορά και ιδιαίτερα τι είναι αυτό που βοηθά τα άτομα να επιτύχουν στο χώρο εργασίας και να νιώσουν ικανοποίηση από το εργασιακό περιβάλλον. </a:t>
          </a:r>
          <a:endParaRPr lang="en-US" sz="2500" kern="1200"/>
        </a:p>
      </dsp:txBody>
      <dsp:txXfrm>
        <a:off x="125474" y="2888434"/>
        <a:ext cx="6415885" cy="23193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F0F0C-3B15-5C45-B15C-628C840B3A0A}">
      <dsp:nvSpPr>
        <dsp:cNvPr id="0" name=""/>
        <dsp:cNvSpPr/>
      </dsp:nvSpPr>
      <dsp:spPr>
        <a:xfrm>
          <a:off x="0" y="413600"/>
          <a:ext cx="6666833" cy="22932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a:t>Το Μοντέλο Απόδοσης</a:t>
          </a:r>
          <a:r>
            <a:rPr lang="el-GR" sz="1400" kern="1200"/>
            <a:t>, που εστιάζει στο επίπεδο ή στην ποιότητα της εργασίας που μπορεί να επιτύχει ένα άτομο και το βαθμό στον οποίο επιμένει στις επιλογές του, ειδικά όταν αντιμετωπίζει εμπόδια. Το μοντέλο αυτό υποστηρίζει ότι η επιμονή έχει ιδιαίτερη αξία καθώς ερμηνεύεται ως σταθερότητα στις επιλογές και αποτελεί σημάδι επιτυχίας καθώς ικανά άτομα θεωρείται ότι θα επιμείνουν για μεγαλύτερο χρονικό διάστημα και θα επιτύχουν να διατηρήσουν σταθερή εργασία. Ένα άτομο που παραιτείται από το χώρο εργασίας του μετά από σύντομη περίοδο προσπάθειας για αλλαγή, χαρακτηρίζεται από χαμηλά επίπεδα επιμονής ενώ ένα άτομο που παραμένει παρά τις μακρόχρονες προσπάθειες αλλαγής θεωρείται ως άτομο υψηλής επιμονής.</a:t>
          </a:r>
          <a:endParaRPr lang="en-US" sz="1400" kern="1200"/>
        </a:p>
      </dsp:txBody>
      <dsp:txXfrm>
        <a:off x="111945" y="525545"/>
        <a:ext cx="6442943" cy="2069310"/>
      </dsp:txXfrm>
    </dsp:sp>
    <dsp:sp modelId="{73051E13-09D3-8747-B1D6-A9CC5C218C5A}">
      <dsp:nvSpPr>
        <dsp:cNvPr id="0" name=""/>
        <dsp:cNvSpPr/>
      </dsp:nvSpPr>
      <dsp:spPr>
        <a:xfrm>
          <a:off x="0" y="2747120"/>
          <a:ext cx="6666833" cy="2293200"/>
        </a:xfrm>
        <a:prstGeom prst="roundRec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a:t>Μοντέλο Ικανοποίησης: </a:t>
          </a:r>
          <a:r>
            <a:rPr lang="el-GR" sz="1400" kern="1200"/>
            <a:t>Το μοντέλο ικανοποίησης εστιάζει στους παράγοντες που επηρεάζουν την ικανότητα των ατόμων να λαμβάνουν ικανοποίηση από το εργασιακό πλαίσιο.</a:t>
          </a:r>
          <a:endParaRPr lang="en-US" sz="1400" kern="1200"/>
        </a:p>
      </dsp:txBody>
      <dsp:txXfrm>
        <a:off x="111945" y="2859065"/>
        <a:ext cx="6442943" cy="20693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CF105-8ACB-A793-88B5-88F3285F6AD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1036AE2-8B7A-64AB-B258-A2E37F1B2A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D9453-D880-483E-BEFB-052CFD0EF90E}"/>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39C4248C-5B65-17E2-0E21-1982CAD34D3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58672C3-35EB-103B-D4D6-95E5241A8A12}"/>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1802591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C4E014-7D99-E630-8F9B-CF70A8E920E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F05F8F7-49EB-3BB7-BA6A-91E596A62F8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9BD3A0F-C73A-4FB3-896D-778E41432A79}"/>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7A48D1FA-8262-FCD6-EA76-4179BA3A9E6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D029A8-E0A8-1191-41D8-4D27C981665A}"/>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4147509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0CFA58B-2CCB-E534-50E6-34CC723F739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16C8EEA-0C10-6B37-1E54-899767CDBB2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AECA014-47F4-CD21-5748-ABFF166D2F74}"/>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60EB7227-1AB3-575A-9D04-27D334F0D68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F841D60-5957-38F5-C968-1EAE8B1020AF}"/>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293740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3360A4-4DA8-2841-2123-432627A488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BF997CD-BB74-6BA8-15A7-76D2F7AB090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7D97442-F520-8851-25AD-0FDA2F8FBC1F}"/>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2621D53A-8307-25AA-F319-8AA28B16671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24EE3BA-8827-15BC-5330-37A7E8F062B7}"/>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3649100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1881B1-6996-D1A1-FD04-886831A5D57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0A4123A-17E3-C9BD-3C9F-248796F2A58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9C56746-F80B-8626-95EC-319754E8FA06}"/>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21B0CB14-7255-7487-7150-63477FECCF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FFF1593-FD87-0C97-A0CE-A3F8AD66DACB}"/>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405712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6B3767-95B5-E8F9-E931-406AD163AA9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0B89863-DC4A-660D-D670-C6BFF5A8586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AE39CD3-720A-B451-42B4-71F9FE89037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977E1DA-77CC-473C-3706-97C7D6A182A2}"/>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6" name="Θέση υποσέλιδου 5">
            <a:extLst>
              <a:ext uri="{FF2B5EF4-FFF2-40B4-BE49-F238E27FC236}">
                <a16:creationId xmlns:a16="http://schemas.microsoft.com/office/drawing/2014/main" id="{F3DA2896-CC01-40FA-F188-DFA4C50D110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7BB5F4C-E355-E78C-8BEE-63F007ED6E54}"/>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4192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800663-9F35-2D93-09A9-54A72C659B8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49CDB95-0C3F-941F-A858-F341808770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C82F6E8-068D-EA6F-3773-AB51D3E9487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644681E-0000-BD68-EBA4-B00AAEEAD8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29052FE-FCCC-8AB7-7AE9-459011E44F7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629A816-DE7B-18CD-053F-6BC8BAFFDF97}"/>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8" name="Θέση υποσέλιδου 7">
            <a:extLst>
              <a:ext uri="{FF2B5EF4-FFF2-40B4-BE49-F238E27FC236}">
                <a16:creationId xmlns:a16="http://schemas.microsoft.com/office/drawing/2014/main" id="{5946910B-6DAF-54AD-3DEC-DF7BC5C26D4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BE6F194-3C46-1886-3717-A07A700A817A}"/>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58075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4311C1-AFD7-0864-87C0-A678D7714C3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9DF35A9-4746-E792-1E73-2848C11B4CF5}"/>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4" name="Θέση υποσέλιδου 3">
            <a:extLst>
              <a:ext uri="{FF2B5EF4-FFF2-40B4-BE49-F238E27FC236}">
                <a16:creationId xmlns:a16="http://schemas.microsoft.com/office/drawing/2014/main" id="{9CBB17A9-3B40-6065-7C81-4FC084565AE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8AB31C1-F61A-907C-462F-B18180AFCB20}"/>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88284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D01E167-A2BA-2DEB-6DED-0E5E42181437}"/>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3" name="Θέση υποσέλιδου 2">
            <a:extLst>
              <a:ext uri="{FF2B5EF4-FFF2-40B4-BE49-F238E27FC236}">
                <a16:creationId xmlns:a16="http://schemas.microsoft.com/office/drawing/2014/main" id="{E79AAC35-7FF0-6578-D25C-65B17C50214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7B2D16BB-B465-5E5B-04CD-E558874EDA03}"/>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403541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10F829-888F-2815-80F9-DD78A87E6A5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9D1DCB-9D10-98DA-C5CB-5B4C3DB358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165B3C7-E970-9920-8CE5-9EC832A92C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C86EB48-6895-D6A4-A735-9D2FED6E5EF2}"/>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6" name="Θέση υποσέλιδου 5">
            <a:extLst>
              <a:ext uri="{FF2B5EF4-FFF2-40B4-BE49-F238E27FC236}">
                <a16:creationId xmlns:a16="http://schemas.microsoft.com/office/drawing/2014/main" id="{E1589CEC-E9F9-6F63-6943-0A2F814CB8F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63C2CCB-B44B-0640-5244-56D4D20FAEBE}"/>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938344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3466E2-3A3B-5B1A-D764-1ED94060DB3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8D4FB04-DFC6-6026-422E-BC1CEA0B1C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700C5FD-476F-6736-1081-B438BB9843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51623A9-37DD-2508-F034-C8C90A3AD068}"/>
              </a:ext>
            </a:extLst>
          </p:cNvPr>
          <p:cNvSpPr>
            <a:spLocks noGrp="1"/>
          </p:cNvSpPr>
          <p:nvPr>
            <p:ph type="dt" sz="half" idx="10"/>
          </p:nvPr>
        </p:nvSpPr>
        <p:spPr/>
        <p:txBody>
          <a:bodyPr/>
          <a:lstStyle/>
          <a:p>
            <a:fld id="{AAFBC6F2-5FD3-B046-A726-EBAFA559CF0F}" type="datetimeFigureOut">
              <a:rPr lang="el-GR" smtClean="0"/>
              <a:t>10/10/25</a:t>
            </a:fld>
            <a:endParaRPr lang="el-GR"/>
          </a:p>
        </p:txBody>
      </p:sp>
      <p:sp>
        <p:nvSpPr>
          <p:cNvPr id="6" name="Θέση υποσέλιδου 5">
            <a:extLst>
              <a:ext uri="{FF2B5EF4-FFF2-40B4-BE49-F238E27FC236}">
                <a16:creationId xmlns:a16="http://schemas.microsoft.com/office/drawing/2014/main" id="{18AC6B07-6277-6639-3200-8C47E6222F6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85FB2B2-E8EC-03E6-8A6B-5BF1CD44C826}"/>
              </a:ext>
            </a:extLst>
          </p:cNvPr>
          <p:cNvSpPr>
            <a:spLocks noGrp="1"/>
          </p:cNvSpPr>
          <p:nvPr>
            <p:ph type="sldNum" sz="quarter" idx="12"/>
          </p:nvPr>
        </p:nvSpPr>
        <p:spPr/>
        <p:txBody>
          <a:bodyPr/>
          <a:lstStyle/>
          <a:p>
            <a:fld id="{CCDCE856-F5C3-D141-A774-2A54634ED3EB}" type="slidenum">
              <a:rPr lang="el-GR" smtClean="0"/>
              <a:t>‹#›</a:t>
            </a:fld>
            <a:endParaRPr lang="el-GR"/>
          </a:p>
        </p:txBody>
      </p:sp>
    </p:spTree>
    <p:extLst>
      <p:ext uri="{BB962C8B-B14F-4D97-AF65-F5344CB8AC3E}">
        <p14:creationId xmlns:p14="http://schemas.microsoft.com/office/powerpoint/2010/main" val="104772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E9A0CCB-C26A-8240-A463-1E99439A95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4F3A4E4-B848-7FFA-E76B-612EAAE1A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DBBCBF7-CD7A-3D9B-DC8F-190C098428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FBC6F2-5FD3-B046-A726-EBAFA559CF0F}" type="datetimeFigureOut">
              <a:rPr lang="el-GR" smtClean="0"/>
              <a:t>10/10/25</a:t>
            </a:fld>
            <a:endParaRPr lang="el-GR"/>
          </a:p>
        </p:txBody>
      </p:sp>
      <p:sp>
        <p:nvSpPr>
          <p:cNvPr id="5" name="Θέση υποσέλιδου 4">
            <a:extLst>
              <a:ext uri="{FF2B5EF4-FFF2-40B4-BE49-F238E27FC236}">
                <a16:creationId xmlns:a16="http://schemas.microsoft.com/office/drawing/2014/main" id="{5CA56285-4B18-5741-8D6C-C9F5F32BD5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23B7A77-BB51-9A53-362A-AF21A727AD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DCE856-F5C3-D141-A774-2A54634ED3EB}" type="slidenum">
              <a:rPr lang="el-GR" smtClean="0"/>
              <a:t>‹#›</a:t>
            </a:fld>
            <a:endParaRPr lang="el-GR"/>
          </a:p>
        </p:txBody>
      </p:sp>
    </p:spTree>
    <p:extLst>
      <p:ext uri="{BB962C8B-B14F-4D97-AF65-F5344CB8AC3E}">
        <p14:creationId xmlns:p14="http://schemas.microsoft.com/office/powerpoint/2010/main" val="3030684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427488-068E-4B55-AC8D-CD070B8CD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0" name="Group 9">
            <a:extLst>
              <a:ext uri="{FF2B5EF4-FFF2-40B4-BE49-F238E27FC236}">
                <a16:creationId xmlns:a16="http://schemas.microsoft.com/office/drawing/2014/main" id="{31460D47-75CD-497D-BC88-FA41997D2E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6858001"/>
            <a:chOff x="7467600" y="0"/>
            <a:chExt cx="4724400" cy="6858000"/>
          </a:xfrm>
        </p:grpSpPr>
        <p:sp>
          <p:nvSpPr>
            <p:cNvPr id="11" name="Rectangle 10">
              <a:extLst>
                <a:ext uri="{FF2B5EF4-FFF2-40B4-BE49-F238E27FC236}">
                  <a16:creationId xmlns:a16="http://schemas.microsoft.com/office/drawing/2014/main" id="{09009592-A5E6-4C28-98E1-2066732D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0D59619-E7E2-49E5-B842-23F79868B4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4" name="Freeform: Shape 13">
            <a:extLst>
              <a:ext uri="{FF2B5EF4-FFF2-40B4-BE49-F238E27FC236}">
                <a16:creationId xmlns:a16="http://schemas.microsoft.com/office/drawing/2014/main" id="{E6A0E474-BC1B-4020-8F1C-5DB17CF64A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custGeom>
            <a:avLst/>
            <a:gdLst>
              <a:gd name="connsiteX0" fmla="*/ 369702 w 12192002"/>
              <a:gd name="connsiteY0" fmla="*/ 6712169 h 6858000"/>
              <a:gd name="connsiteX1" fmla="*/ 366575 w 12192002"/>
              <a:gd name="connsiteY1" fmla="*/ 6715556 h 6858000"/>
              <a:gd name="connsiteX2" fmla="*/ 371637 w 12192002"/>
              <a:gd name="connsiteY2" fmla="*/ 6713954 h 6858000"/>
              <a:gd name="connsiteX3" fmla="*/ 7392322 w 12192002"/>
              <a:gd name="connsiteY3" fmla="*/ 6658238 h 6858000"/>
              <a:gd name="connsiteX4" fmla="*/ 7611337 w 12192002"/>
              <a:gd name="connsiteY4" fmla="*/ 6732821 h 6858000"/>
              <a:gd name="connsiteX5" fmla="*/ 7955762 w 12192002"/>
              <a:gd name="connsiteY5" fmla="*/ 6842006 h 6858000"/>
              <a:gd name="connsiteX6" fmla="*/ 7512455 w 12192002"/>
              <a:gd name="connsiteY6" fmla="*/ 6674734 h 6858000"/>
              <a:gd name="connsiteX7" fmla="*/ 9928143 w 12192002"/>
              <a:gd name="connsiteY7" fmla="*/ 6515312 h 6858000"/>
              <a:gd name="connsiteX8" fmla="*/ 9753801 w 12192002"/>
              <a:gd name="connsiteY8" fmla="*/ 6525103 h 6858000"/>
              <a:gd name="connsiteX9" fmla="*/ 9578027 w 12192002"/>
              <a:gd name="connsiteY9" fmla="*/ 6532104 h 6858000"/>
              <a:gd name="connsiteX10" fmla="*/ 9424342 w 12192002"/>
              <a:gd name="connsiteY10" fmla="*/ 6528403 h 6858000"/>
              <a:gd name="connsiteX11" fmla="*/ 9001907 w 12192002"/>
              <a:gd name="connsiteY11" fmla="*/ 6560369 h 6858000"/>
              <a:gd name="connsiteX12" fmla="*/ 8922138 w 12192002"/>
              <a:gd name="connsiteY12" fmla="*/ 6591702 h 6858000"/>
              <a:gd name="connsiteX13" fmla="*/ 9087550 w 12192002"/>
              <a:gd name="connsiteY13" fmla="*/ 6599765 h 6858000"/>
              <a:gd name="connsiteX14" fmla="*/ 9512475 w 12192002"/>
              <a:gd name="connsiteY14" fmla="*/ 6563693 h 6858000"/>
              <a:gd name="connsiteX15" fmla="*/ 9928143 w 12192002"/>
              <a:gd name="connsiteY15" fmla="*/ 6515312 h 6858000"/>
              <a:gd name="connsiteX16" fmla="*/ 9351220 w 12192002"/>
              <a:gd name="connsiteY16" fmla="*/ 6459370 h 6858000"/>
              <a:gd name="connsiteX17" fmla="*/ 8999756 w 12192002"/>
              <a:gd name="connsiteY17" fmla="*/ 6529929 h 6858000"/>
              <a:gd name="connsiteX18" fmla="*/ 9425830 w 12192002"/>
              <a:gd name="connsiteY18" fmla="*/ 6498517 h 6858000"/>
              <a:gd name="connsiteX19" fmla="*/ 9578307 w 12192002"/>
              <a:gd name="connsiteY19" fmla="*/ 6502035 h 6858000"/>
              <a:gd name="connsiteX20" fmla="*/ 9752771 w 12192002"/>
              <a:gd name="connsiteY20" fmla="*/ 6495471 h 6858000"/>
              <a:gd name="connsiteX21" fmla="*/ 9852779 w 12192002"/>
              <a:gd name="connsiteY21" fmla="*/ 6489665 h 6858000"/>
              <a:gd name="connsiteX22" fmla="*/ 9694862 w 12192002"/>
              <a:gd name="connsiteY22" fmla="*/ 6473140 h 6858000"/>
              <a:gd name="connsiteX23" fmla="*/ 9351220 w 12192002"/>
              <a:gd name="connsiteY23" fmla="*/ 6459370 h 6858000"/>
              <a:gd name="connsiteX24" fmla="*/ 1019354 w 12192002"/>
              <a:gd name="connsiteY24" fmla="*/ 6315006 h 6858000"/>
              <a:gd name="connsiteX25" fmla="*/ 441046 w 12192002"/>
              <a:gd name="connsiteY25" fmla="*/ 6691153 h 6858000"/>
              <a:gd name="connsiteX26" fmla="*/ 1019354 w 12192002"/>
              <a:gd name="connsiteY26" fmla="*/ 6315006 h 6858000"/>
              <a:gd name="connsiteX27" fmla="*/ 991680 w 12192002"/>
              <a:gd name="connsiteY27" fmla="*/ 6298413 h 6858000"/>
              <a:gd name="connsiteX28" fmla="*/ 409060 w 12192002"/>
              <a:gd name="connsiteY28" fmla="*/ 6671470 h 6858000"/>
              <a:gd name="connsiteX29" fmla="*/ 991680 w 12192002"/>
              <a:gd name="connsiteY29" fmla="*/ 6298413 h 6858000"/>
              <a:gd name="connsiteX30" fmla="*/ 7254615 w 12192002"/>
              <a:gd name="connsiteY30" fmla="*/ 5911918 h 6858000"/>
              <a:gd name="connsiteX31" fmla="*/ 7312589 w 12192002"/>
              <a:gd name="connsiteY31" fmla="*/ 5982309 h 6858000"/>
              <a:gd name="connsiteX32" fmla="*/ 7580896 w 12192002"/>
              <a:gd name="connsiteY32" fmla="*/ 6402069 h 6858000"/>
              <a:gd name="connsiteX33" fmla="*/ 7990862 w 12192002"/>
              <a:gd name="connsiteY33" fmla="*/ 6807025 h 6858000"/>
              <a:gd name="connsiteX34" fmla="*/ 7871964 w 12192002"/>
              <a:gd name="connsiteY34" fmla="*/ 6649139 h 6858000"/>
              <a:gd name="connsiteX35" fmla="*/ 7859674 w 12192002"/>
              <a:gd name="connsiteY35" fmla="*/ 6636358 h 6858000"/>
              <a:gd name="connsiteX36" fmla="*/ 7545050 w 12192002"/>
              <a:gd name="connsiteY36" fmla="*/ 6260110 h 6858000"/>
              <a:gd name="connsiteX37" fmla="*/ 7254615 w 12192002"/>
              <a:gd name="connsiteY37" fmla="*/ 5911918 h 6858000"/>
              <a:gd name="connsiteX38" fmla="*/ 9078855 w 12192002"/>
              <a:gd name="connsiteY38" fmla="*/ 5884754 h 6858000"/>
              <a:gd name="connsiteX39" fmla="*/ 8825188 w 12192002"/>
              <a:gd name="connsiteY39" fmla="*/ 6496752 h 6858000"/>
              <a:gd name="connsiteX40" fmla="*/ 9078855 w 12192002"/>
              <a:gd name="connsiteY40" fmla="*/ 5884754 h 6858000"/>
              <a:gd name="connsiteX41" fmla="*/ 9113805 w 12192002"/>
              <a:gd name="connsiteY41" fmla="*/ 5883072 h 6858000"/>
              <a:gd name="connsiteX42" fmla="*/ 8855200 w 12192002"/>
              <a:gd name="connsiteY42" fmla="*/ 6494950 h 6858000"/>
              <a:gd name="connsiteX43" fmla="*/ 9113805 w 12192002"/>
              <a:gd name="connsiteY43" fmla="*/ 5883072 h 6858000"/>
              <a:gd name="connsiteX44" fmla="*/ 9123940 w 12192002"/>
              <a:gd name="connsiteY44" fmla="*/ 5825040 h 6858000"/>
              <a:gd name="connsiteX45" fmla="*/ 9120846 w 12192002"/>
              <a:gd name="connsiteY45" fmla="*/ 5829053 h 6858000"/>
              <a:gd name="connsiteX46" fmla="*/ 9123267 w 12192002"/>
              <a:gd name="connsiteY46" fmla="*/ 5829425 h 6858000"/>
              <a:gd name="connsiteX47" fmla="*/ 103333 w 12192002"/>
              <a:gd name="connsiteY47" fmla="*/ 5699602 h 6858000"/>
              <a:gd name="connsiteX48" fmla="*/ 233938 w 12192002"/>
              <a:gd name="connsiteY48" fmla="*/ 5809416 h 6858000"/>
              <a:gd name="connsiteX49" fmla="*/ 883580 w 12192002"/>
              <a:gd name="connsiteY49" fmla="*/ 6180710 h 6858000"/>
              <a:gd name="connsiteX50" fmla="*/ 487337 w 12192002"/>
              <a:gd name="connsiteY50" fmla="*/ 5950182 h 6858000"/>
              <a:gd name="connsiteX51" fmla="*/ 354051 w 12192002"/>
              <a:gd name="connsiteY51" fmla="*/ 5854912 h 6858000"/>
              <a:gd name="connsiteX52" fmla="*/ 195436 w 12192002"/>
              <a:gd name="connsiteY52" fmla="*/ 5755068 h 6858000"/>
              <a:gd name="connsiteX53" fmla="*/ 5539432 w 12192002"/>
              <a:gd name="connsiteY53" fmla="*/ 5642928 h 6858000"/>
              <a:gd name="connsiteX54" fmla="*/ 5555462 w 12192002"/>
              <a:gd name="connsiteY54" fmla="*/ 5694454 h 6858000"/>
              <a:gd name="connsiteX55" fmla="*/ 5828270 w 12192002"/>
              <a:gd name="connsiteY55" fmla="*/ 6320663 h 6858000"/>
              <a:gd name="connsiteX56" fmla="*/ 5947416 w 12192002"/>
              <a:gd name="connsiteY56" fmla="*/ 6574846 h 6858000"/>
              <a:gd name="connsiteX57" fmla="*/ 5539432 w 12192002"/>
              <a:gd name="connsiteY57" fmla="*/ 5642928 h 6858000"/>
              <a:gd name="connsiteX58" fmla="*/ 51253 w 12192002"/>
              <a:gd name="connsiteY58" fmla="*/ 5631825 h 6858000"/>
              <a:gd name="connsiteX59" fmla="*/ 211622 w 12192002"/>
              <a:gd name="connsiteY59" fmla="*/ 5728803 h 6858000"/>
              <a:gd name="connsiteX60" fmla="*/ 371652 w 12192002"/>
              <a:gd name="connsiteY60" fmla="*/ 5829062 h 6858000"/>
              <a:gd name="connsiteX61" fmla="*/ 505903 w 12192002"/>
              <a:gd name="connsiteY61" fmla="*/ 5925221 h 6858000"/>
              <a:gd name="connsiteX62" fmla="*/ 899240 w 12192002"/>
              <a:gd name="connsiteY62" fmla="*/ 6153068 h 6858000"/>
              <a:gd name="connsiteX63" fmla="*/ 988114 w 12192002"/>
              <a:gd name="connsiteY63" fmla="*/ 6174204 h 6858000"/>
              <a:gd name="connsiteX64" fmla="*/ 845971 w 12192002"/>
              <a:gd name="connsiteY64" fmla="*/ 6067177 h 6858000"/>
              <a:gd name="connsiteX65" fmla="*/ 448057 w 12192002"/>
              <a:gd name="connsiteY65" fmla="*/ 5841376 h 6858000"/>
              <a:gd name="connsiteX66" fmla="*/ 51253 w 12192002"/>
              <a:gd name="connsiteY66" fmla="*/ 5631825 h 6858000"/>
              <a:gd name="connsiteX67" fmla="*/ 2606687 w 12192002"/>
              <a:gd name="connsiteY67" fmla="*/ 5630718 h 6858000"/>
              <a:gd name="connsiteX68" fmla="*/ 2645658 w 12192002"/>
              <a:gd name="connsiteY68" fmla="*/ 6640259 h 6858000"/>
              <a:gd name="connsiteX69" fmla="*/ 2606687 w 12192002"/>
              <a:gd name="connsiteY69" fmla="*/ 5630718 h 6858000"/>
              <a:gd name="connsiteX70" fmla="*/ 10097724 w 12192002"/>
              <a:gd name="connsiteY70" fmla="*/ 5591852 h 6858000"/>
              <a:gd name="connsiteX71" fmla="*/ 9645248 w 12192002"/>
              <a:gd name="connsiteY71" fmla="*/ 5630119 h 6858000"/>
              <a:gd name="connsiteX72" fmla="*/ 9543858 w 12192002"/>
              <a:gd name="connsiteY72" fmla="*/ 5650510 h 6858000"/>
              <a:gd name="connsiteX73" fmla="*/ 9681648 w 12192002"/>
              <a:gd name="connsiteY73" fmla="*/ 5629828 h 6858000"/>
              <a:gd name="connsiteX74" fmla="*/ 10557846 w 12192002"/>
              <a:gd name="connsiteY74" fmla="*/ 5601337 h 6858000"/>
              <a:gd name="connsiteX75" fmla="*/ 10301704 w 12192002"/>
              <a:gd name="connsiteY75" fmla="*/ 5598847 h 6858000"/>
              <a:gd name="connsiteX76" fmla="*/ 10250553 w 12192002"/>
              <a:gd name="connsiteY76" fmla="*/ 5595539 h 6858000"/>
              <a:gd name="connsiteX77" fmla="*/ 10097724 w 12192002"/>
              <a:gd name="connsiteY77" fmla="*/ 5591852 h 6858000"/>
              <a:gd name="connsiteX78" fmla="*/ 3642057 w 12192002"/>
              <a:gd name="connsiteY78" fmla="*/ 5573487 h 6858000"/>
              <a:gd name="connsiteX79" fmla="*/ 3632981 w 12192002"/>
              <a:gd name="connsiteY79" fmla="*/ 5579437 h 6858000"/>
              <a:gd name="connsiteX80" fmla="*/ 3382436 w 12192002"/>
              <a:gd name="connsiteY80" fmla="*/ 5952726 h 6858000"/>
              <a:gd name="connsiteX81" fmla="*/ 3191929 w 12192002"/>
              <a:gd name="connsiteY81" fmla="*/ 6662669 h 6858000"/>
              <a:gd name="connsiteX82" fmla="*/ 3369898 w 12192002"/>
              <a:gd name="connsiteY82" fmla="*/ 6081771 h 6858000"/>
              <a:gd name="connsiteX83" fmla="*/ 3642057 w 12192002"/>
              <a:gd name="connsiteY83" fmla="*/ 5573487 h 6858000"/>
              <a:gd name="connsiteX84" fmla="*/ 7015907 w 12192002"/>
              <a:gd name="connsiteY84" fmla="*/ 5541548 h 6858000"/>
              <a:gd name="connsiteX85" fmla="*/ 7259646 w 12192002"/>
              <a:gd name="connsiteY85" fmla="*/ 5765985 h 6858000"/>
              <a:gd name="connsiteX86" fmla="*/ 7741483 w 12192002"/>
              <a:gd name="connsiteY86" fmla="*/ 6279980 h 6858000"/>
              <a:gd name="connsiteX87" fmla="*/ 8008941 w 12192002"/>
              <a:gd name="connsiteY87" fmla="*/ 6733560 h 6858000"/>
              <a:gd name="connsiteX88" fmla="*/ 7999234 w 12192002"/>
              <a:gd name="connsiteY88" fmla="*/ 6610993 h 6858000"/>
              <a:gd name="connsiteX89" fmla="*/ 7715154 w 12192002"/>
              <a:gd name="connsiteY89" fmla="*/ 6197148 h 6858000"/>
              <a:gd name="connsiteX90" fmla="*/ 7271900 w 12192002"/>
              <a:gd name="connsiteY90" fmla="*/ 5734551 h 6858000"/>
              <a:gd name="connsiteX91" fmla="*/ 7015907 w 12192002"/>
              <a:gd name="connsiteY91" fmla="*/ 5541548 h 6858000"/>
              <a:gd name="connsiteX92" fmla="*/ 2650666 w 12192002"/>
              <a:gd name="connsiteY92" fmla="*/ 5530686 h 6858000"/>
              <a:gd name="connsiteX93" fmla="*/ 2650249 w 12192002"/>
              <a:gd name="connsiteY93" fmla="*/ 5532101 h 6858000"/>
              <a:gd name="connsiteX94" fmla="*/ 2663808 w 12192002"/>
              <a:gd name="connsiteY94" fmla="*/ 6535215 h 6858000"/>
              <a:gd name="connsiteX95" fmla="*/ 2665418 w 12192002"/>
              <a:gd name="connsiteY95" fmla="*/ 6132756 h 6858000"/>
              <a:gd name="connsiteX96" fmla="*/ 2650666 w 12192002"/>
              <a:gd name="connsiteY96" fmla="*/ 5530686 h 6858000"/>
              <a:gd name="connsiteX97" fmla="*/ 10218664 w 12192002"/>
              <a:gd name="connsiteY97" fmla="*/ 5525300 h 6858000"/>
              <a:gd name="connsiteX98" fmla="*/ 10086154 w 12192002"/>
              <a:gd name="connsiteY98" fmla="*/ 5525937 h 6858000"/>
              <a:gd name="connsiteX99" fmla="*/ 9778614 w 12192002"/>
              <a:gd name="connsiteY99" fmla="*/ 5550189 h 6858000"/>
              <a:gd name="connsiteX100" fmla="*/ 9601703 w 12192002"/>
              <a:gd name="connsiteY100" fmla="*/ 5605852 h 6858000"/>
              <a:gd name="connsiteX101" fmla="*/ 9641684 w 12192002"/>
              <a:gd name="connsiteY101" fmla="*/ 5600203 h 6858000"/>
              <a:gd name="connsiteX102" fmla="*/ 10252799 w 12192002"/>
              <a:gd name="connsiteY102" fmla="*/ 5564971 h 6858000"/>
              <a:gd name="connsiteX103" fmla="*/ 10304297 w 12192002"/>
              <a:gd name="connsiteY103" fmla="*/ 5568822 h 6858000"/>
              <a:gd name="connsiteX104" fmla="*/ 10533945 w 12192002"/>
              <a:gd name="connsiteY104" fmla="*/ 5573703 h 6858000"/>
              <a:gd name="connsiteX105" fmla="*/ 10446061 w 12192002"/>
              <a:gd name="connsiteY105" fmla="*/ 5555562 h 6858000"/>
              <a:gd name="connsiteX106" fmla="*/ 10360877 w 12192002"/>
              <a:gd name="connsiteY106" fmla="*/ 5538004 h 6858000"/>
              <a:gd name="connsiteX107" fmla="*/ 10218664 w 12192002"/>
              <a:gd name="connsiteY107" fmla="*/ 5525300 h 6858000"/>
              <a:gd name="connsiteX108" fmla="*/ 6946849 w 12192002"/>
              <a:gd name="connsiteY108" fmla="*/ 5523271 h 6858000"/>
              <a:gd name="connsiteX109" fmla="*/ 6946972 w 12192002"/>
              <a:gd name="connsiteY109" fmla="*/ 5526491 h 6858000"/>
              <a:gd name="connsiteX110" fmla="*/ 7105827 w 12192002"/>
              <a:gd name="connsiteY110" fmla="*/ 5718700 h 6858000"/>
              <a:gd name="connsiteX111" fmla="*/ 7126431 w 12192002"/>
              <a:gd name="connsiteY111" fmla="*/ 5737872 h 6858000"/>
              <a:gd name="connsiteX112" fmla="*/ 7567269 w 12192002"/>
              <a:gd name="connsiteY112" fmla="*/ 6240461 h 6858000"/>
              <a:gd name="connsiteX113" fmla="*/ 7880270 w 12192002"/>
              <a:gd name="connsiteY113" fmla="*/ 6615176 h 6858000"/>
              <a:gd name="connsiteX114" fmla="*/ 7892560 w 12192002"/>
              <a:gd name="connsiteY114" fmla="*/ 6627949 h 6858000"/>
              <a:gd name="connsiteX115" fmla="*/ 7971643 w 12192002"/>
              <a:gd name="connsiteY115" fmla="*/ 6718236 h 6858000"/>
              <a:gd name="connsiteX116" fmla="*/ 7719359 w 12192002"/>
              <a:gd name="connsiteY116" fmla="*/ 6299011 h 6858000"/>
              <a:gd name="connsiteX117" fmla="*/ 7240170 w 12192002"/>
              <a:gd name="connsiteY117" fmla="*/ 5787985 h 6858000"/>
              <a:gd name="connsiteX118" fmla="*/ 6946849 w 12192002"/>
              <a:gd name="connsiteY118" fmla="*/ 5523271 h 6858000"/>
              <a:gd name="connsiteX119" fmla="*/ 2680277 w 12192002"/>
              <a:gd name="connsiteY119" fmla="*/ 5479204 h 6858000"/>
              <a:gd name="connsiteX120" fmla="*/ 2678972 w 12192002"/>
              <a:gd name="connsiteY120" fmla="*/ 5481582 h 6858000"/>
              <a:gd name="connsiteX121" fmla="*/ 2696666 w 12192002"/>
              <a:gd name="connsiteY121" fmla="*/ 6133836 h 6858000"/>
              <a:gd name="connsiteX122" fmla="*/ 2695769 w 12192002"/>
              <a:gd name="connsiteY122" fmla="*/ 6390955 h 6858000"/>
              <a:gd name="connsiteX123" fmla="*/ 2739893 w 12192002"/>
              <a:gd name="connsiteY123" fmla="*/ 6108357 h 6858000"/>
              <a:gd name="connsiteX124" fmla="*/ 2680277 w 12192002"/>
              <a:gd name="connsiteY124" fmla="*/ 5479204 h 6858000"/>
              <a:gd name="connsiteX125" fmla="*/ 1132195 w 12192002"/>
              <a:gd name="connsiteY125" fmla="*/ 5467980 h 6858000"/>
              <a:gd name="connsiteX126" fmla="*/ 1679056 w 12192002"/>
              <a:gd name="connsiteY126" fmla="*/ 5516907 h 6858000"/>
              <a:gd name="connsiteX127" fmla="*/ 2128648 w 12192002"/>
              <a:gd name="connsiteY127" fmla="*/ 5474249 h 6858000"/>
              <a:gd name="connsiteX128" fmla="*/ 1825619 w 12192002"/>
              <a:gd name="connsiteY128" fmla="*/ 5478447 h 6858000"/>
              <a:gd name="connsiteX129" fmla="*/ 1737798 w 12192002"/>
              <a:gd name="connsiteY129" fmla="*/ 5483353 h 6858000"/>
              <a:gd name="connsiteX130" fmla="*/ 1132195 w 12192002"/>
              <a:gd name="connsiteY130" fmla="*/ 5467980 h 6858000"/>
              <a:gd name="connsiteX131" fmla="*/ 10104407 w 12192002"/>
              <a:gd name="connsiteY131" fmla="*/ 5458317 h 6858000"/>
              <a:gd name="connsiteX132" fmla="*/ 9704375 w 12192002"/>
              <a:gd name="connsiteY132" fmla="*/ 5536349 h 6858000"/>
              <a:gd name="connsiteX133" fmla="*/ 9773804 w 12192002"/>
              <a:gd name="connsiteY133" fmla="*/ 5519543 h 6858000"/>
              <a:gd name="connsiteX134" fmla="*/ 10086605 w 12192002"/>
              <a:gd name="connsiteY134" fmla="*/ 5494992 h 6858000"/>
              <a:gd name="connsiteX135" fmla="*/ 10367276 w 12192002"/>
              <a:gd name="connsiteY135" fmla="*/ 5507848 h 6858000"/>
              <a:gd name="connsiteX136" fmla="*/ 10454262 w 12192002"/>
              <a:gd name="connsiteY136" fmla="*/ 5525798 h 6858000"/>
              <a:gd name="connsiteX137" fmla="*/ 10569223 w 12192002"/>
              <a:gd name="connsiteY137" fmla="*/ 5547311 h 6858000"/>
              <a:gd name="connsiteX138" fmla="*/ 10104407 w 12192002"/>
              <a:gd name="connsiteY138" fmla="*/ 5458317 h 6858000"/>
              <a:gd name="connsiteX139" fmla="*/ 6861797 w 12192002"/>
              <a:gd name="connsiteY139" fmla="*/ 5419899 h 6858000"/>
              <a:gd name="connsiteX140" fmla="*/ 6879594 w 12192002"/>
              <a:gd name="connsiteY140" fmla="*/ 5424547 h 6858000"/>
              <a:gd name="connsiteX141" fmla="*/ 7789028 w 12192002"/>
              <a:gd name="connsiteY141" fmla="*/ 6212316 h 6858000"/>
              <a:gd name="connsiteX142" fmla="*/ 8093600 w 12192002"/>
              <a:gd name="connsiteY142" fmla="*/ 6710671 h 6858000"/>
              <a:gd name="connsiteX143" fmla="*/ 8129425 w 12192002"/>
              <a:gd name="connsiteY143" fmla="*/ 6854298 h 6858000"/>
              <a:gd name="connsiteX144" fmla="*/ 8130898 w 12192002"/>
              <a:gd name="connsiteY144" fmla="*/ 6857998 h 6858000"/>
              <a:gd name="connsiteX145" fmla="*/ 7899365 w 12192002"/>
              <a:gd name="connsiteY145" fmla="*/ 6857998 h 6858000"/>
              <a:gd name="connsiteX146" fmla="*/ 7761176 w 12192002"/>
              <a:gd name="connsiteY146" fmla="*/ 6816656 h 6858000"/>
              <a:gd name="connsiteX147" fmla="*/ 7602080 w 12192002"/>
              <a:gd name="connsiteY147" fmla="*/ 6760867 h 6858000"/>
              <a:gd name="connsiteX148" fmla="*/ 7289862 w 12192002"/>
              <a:gd name="connsiteY148" fmla="*/ 6659827 h 6858000"/>
              <a:gd name="connsiteX149" fmla="*/ 7582411 w 12192002"/>
              <a:gd name="connsiteY149" fmla="*/ 6784122 h 6858000"/>
              <a:gd name="connsiteX150" fmla="*/ 7605759 w 12192002"/>
              <a:gd name="connsiteY150" fmla="*/ 6793465 h 6858000"/>
              <a:gd name="connsiteX151" fmla="*/ 7737910 w 12192002"/>
              <a:gd name="connsiteY151" fmla="*/ 6840638 h 6858000"/>
              <a:gd name="connsiteX152" fmla="*/ 7826532 w 12192002"/>
              <a:gd name="connsiteY152" fmla="*/ 6857999 h 6858000"/>
              <a:gd name="connsiteX153" fmla="*/ 7696096 w 12192002"/>
              <a:gd name="connsiteY153" fmla="*/ 6857999 h 6858000"/>
              <a:gd name="connsiteX154" fmla="*/ 7594081 w 12192002"/>
              <a:gd name="connsiteY154" fmla="*/ 6821149 h 6858000"/>
              <a:gd name="connsiteX155" fmla="*/ 7570734 w 12192002"/>
              <a:gd name="connsiteY155" fmla="*/ 6811799 h 6858000"/>
              <a:gd name="connsiteX156" fmla="*/ 7271814 w 12192002"/>
              <a:gd name="connsiteY156" fmla="*/ 6684601 h 6858000"/>
              <a:gd name="connsiteX157" fmla="*/ 7585232 w 12192002"/>
              <a:gd name="connsiteY157" fmla="*/ 6850060 h 6858000"/>
              <a:gd name="connsiteX158" fmla="*/ 7613775 w 12192002"/>
              <a:gd name="connsiteY158" fmla="*/ 6857998 h 6858000"/>
              <a:gd name="connsiteX159" fmla="*/ 7522197 w 12192002"/>
              <a:gd name="connsiteY159" fmla="*/ 6857998 h 6858000"/>
              <a:gd name="connsiteX160" fmla="*/ 7410696 w 12192002"/>
              <a:gd name="connsiteY160" fmla="*/ 6803861 h 6858000"/>
              <a:gd name="connsiteX161" fmla="*/ 7088673 w 12192002"/>
              <a:gd name="connsiteY161" fmla="*/ 6610396 h 6858000"/>
              <a:gd name="connsiteX162" fmla="*/ 7090188 w 12192002"/>
              <a:gd name="connsiteY162" fmla="*/ 6584365 h 6858000"/>
              <a:gd name="connsiteX163" fmla="*/ 7780046 w 12192002"/>
              <a:gd name="connsiteY163" fmla="*/ 6711283 h 6858000"/>
              <a:gd name="connsiteX164" fmla="*/ 7944957 w 12192002"/>
              <a:gd name="connsiteY164" fmla="*/ 6799347 h 6858000"/>
              <a:gd name="connsiteX165" fmla="*/ 7601828 w 12192002"/>
              <a:gd name="connsiteY165" fmla="*/ 6503934 h 6858000"/>
              <a:gd name="connsiteX166" fmla="*/ 7042773 w 12192002"/>
              <a:gd name="connsiteY166" fmla="*/ 5734011 h 6858000"/>
              <a:gd name="connsiteX167" fmla="*/ 6844835 w 12192002"/>
              <a:gd name="connsiteY167" fmla="*/ 5424988 h 6858000"/>
              <a:gd name="connsiteX168" fmla="*/ 6861797 w 12192002"/>
              <a:gd name="connsiteY168" fmla="*/ 5419899 h 6858000"/>
              <a:gd name="connsiteX169" fmla="*/ 1456157 w 12192002"/>
              <a:gd name="connsiteY169" fmla="*/ 5371404 h 6858000"/>
              <a:gd name="connsiteX170" fmla="*/ 1244432 w 12192002"/>
              <a:gd name="connsiteY170" fmla="*/ 5385601 h 6858000"/>
              <a:gd name="connsiteX171" fmla="*/ 973990 w 12192002"/>
              <a:gd name="connsiteY171" fmla="*/ 5424940 h 6858000"/>
              <a:gd name="connsiteX172" fmla="*/ 1103809 w 12192002"/>
              <a:gd name="connsiteY172" fmla="*/ 5433720 h 6858000"/>
              <a:gd name="connsiteX173" fmla="*/ 1123454 w 12192002"/>
              <a:gd name="connsiteY173" fmla="*/ 5435727 h 6858000"/>
              <a:gd name="connsiteX174" fmla="*/ 1737017 w 12192002"/>
              <a:gd name="connsiteY174" fmla="*/ 5452183 h 6858000"/>
              <a:gd name="connsiteX175" fmla="*/ 1824397 w 12192002"/>
              <a:gd name="connsiteY175" fmla="*/ 5447757 h 6858000"/>
              <a:gd name="connsiteX176" fmla="*/ 2070059 w 12192002"/>
              <a:gd name="connsiteY176" fmla="*/ 5441660 h 6858000"/>
              <a:gd name="connsiteX177" fmla="*/ 1456157 w 12192002"/>
              <a:gd name="connsiteY177" fmla="*/ 5371404 h 6858000"/>
              <a:gd name="connsiteX178" fmla="*/ 4988186 w 12192002"/>
              <a:gd name="connsiteY178" fmla="*/ 5216467 h 6858000"/>
              <a:gd name="connsiteX179" fmla="*/ 4777334 w 12192002"/>
              <a:gd name="connsiteY179" fmla="*/ 5406072 h 6858000"/>
              <a:gd name="connsiteX180" fmla="*/ 4718341 w 12192002"/>
              <a:gd name="connsiteY180" fmla="*/ 5468043 h 6858000"/>
              <a:gd name="connsiteX181" fmla="*/ 4604655 w 12192002"/>
              <a:gd name="connsiteY181" fmla="*/ 5583434 h 6858000"/>
              <a:gd name="connsiteX182" fmla="*/ 4565074 w 12192002"/>
              <a:gd name="connsiteY182" fmla="*/ 5618550 h 6858000"/>
              <a:gd name="connsiteX183" fmla="*/ 4988186 w 12192002"/>
              <a:gd name="connsiteY183" fmla="*/ 5216467 h 6858000"/>
              <a:gd name="connsiteX184" fmla="*/ 4978032 w 12192002"/>
              <a:gd name="connsiteY184" fmla="*/ 5183809 h 6858000"/>
              <a:gd name="connsiteX185" fmla="*/ 4463413 w 12192002"/>
              <a:gd name="connsiteY185" fmla="*/ 5615162 h 6858000"/>
              <a:gd name="connsiteX186" fmla="*/ 4358134 w 12192002"/>
              <a:gd name="connsiteY186" fmla="*/ 5742791 h 6858000"/>
              <a:gd name="connsiteX187" fmla="*/ 4376219 w 12192002"/>
              <a:gd name="connsiteY187" fmla="*/ 5729027 h 6858000"/>
              <a:gd name="connsiteX188" fmla="*/ 4582340 w 12192002"/>
              <a:gd name="connsiteY188" fmla="*/ 5561037 h 6858000"/>
              <a:gd name="connsiteX189" fmla="*/ 4694684 w 12192002"/>
              <a:gd name="connsiteY189" fmla="*/ 5447098 h 6858000"/>
              <a:gd name="connsiteX190" fmla="*/ 4754123 w 12192002"/>
              <a:gd name="connsiteY190" fmla="*/ 5384643 h 6858000"/>
              <a:gd name="connsiteX191" fmla="*/ 4978032 w 12192002"/>
              <a:gd name="connsiteY191" fmla="*/ 5183809 h 6858000"/>
              <a:gd name="connsiteX192" fmla="*/ 7427076 w 12192002"/>
              <a:gd name="connsiteY192" fmla="*/ 5142684 h 6858000"/>
              <a:gd name="connsiteX193" fmla="*/ 7485963 w 12192002"/>
              <a:gd name="connsiteY193" fmla="*/ 5174783 h 6858000"/>
              <a:gd name="connsiteX194" fmla="*/ 7719410 w 12192002"/>
              <a:gd name="connsiteY194" fmla="*/ 5357281 h 6858000"/>
              <a:gd name="connsiteX195" fmla="*/ 7907163 w 12192002"/>
              <a:gd name="connsiteY195" fmla="*/ 5546863 h 6858000"/>
              <a:gd name="connsiteX196" fmla="*/ 7956656 w 12192002"/>
              <a:gd name="connsiteY196" fmla="*/ 5615961 h 6858000"/>
              <a:gd name="connsiteX197" fmla="*/ 8023445 w 12192002"/>
              <a:gd name="connsiteY197" fmla="*/ 5705642 h 6858000"/>
              <a:gd name="connsiteX198" fmla="*/ 7754656 w 12192002"/>
              <a:gd name="connsiteY198" fmla="*/ 5341546 h 6858000"/>
              <a:gd name="connsiteX199" fmla="*/ 7427076 w 12192002"/>
              <a:gd name="connsiteY199" fmla="*/ 5142684 h 6858000"/>
              <a:gd name="connsiteX200" fmla="*/ 7312201 w 12192002"/>
              <a:gd name="connsiteY200" fmla="*/ 5128278 h 6858000"/>
              <a:gd name="connsiteX201" fmla="*/ 7343603 w 12192002"/>
              <a:gd name="connsiteY201" fmla="*/ 5149746 h 6858000"/>
              <a:gd name="connsiteX202" fmla="*/ 7791759 w 12192002"/>
              <a:gd name="connsiteY202" fmla="*/ 5515717 h 6858000"/>
              <a:gd name="connsiteX203" fmla="*/ 7825280 w 12192002"/>
              <a:gd name="connsiteY203" fmla="*/ 5551608 h 6858000"/>
              <a:gd name="connsiteX204" fmla="*/ 7982410 w 12192002"/>
              <a:gd name="connsiteY204" fmla="*/ 5702551 h 6858000"/>
              <a:gd name="connsiteX205" fmla="*/ 7932408 w 12192002"/>
              <a:gd name="connsiteY205" fmla="*/ 5632736 h 6858000"/>
              <a:gd name="connsiteX206" fmla="*/ 7883927 w 12192002"/>
              <a:gd name="connsiteY206" fmla="*/ 5565087 h 6858000"/>
              <a:gd name="connsiteX207" fmla="*/ 7699832 w 12192002"/>
              <a:gd name="connsiteY207" fmla="*/ 5379904 h 6858000"/>
              <a:gd name="connsiteX208" fmla="*/ 7470240 w 12192002"/>
              <a:gd name="connsiteY208" fmla="*/ 5200559 h 6858000"/>
              <a:gd name="connsiteX209" fmla="*/ 7312201 w 12192002"/>
              <a:gd name="connsiteY209" fmla="*/ 5128278 h 6858000"/>
              <a:gd name="connsiteX210" fmla="*/ 7244057 w 12192002"/>
              <a:gd name="connsiteY210" fmla="*/ 5124233 h 6858000"/>
              <a:gd name="connsiteX211" fmla="*/ 7353035 w 12192002"/>
              <a:gd name="connsiteY211" fmla="*/ 5197318 h 6858000"/>
              <a:gd name="connsiteX212" fmla="*/ 7981878 w 12192002"/>
              <a:gd name="connsiteY212" fmla="*/ 5738345 h 6858000"/>
              <a:gd name="connsiteX213" fmla="*/ 7804780 w 12192002"/>
              <a:gd name="connsiteY213" fmla="*/ 5572174 h 6858000"/>
              <a:gd name="connsiteX214" fmla="*/ 7771164 w 12192002"/>
              <a:gd name="connsiteY214" fmla="*/ 5536908 h 6858000"/>
              <a:gd name="connsiteX215" fmla="*/ 7327465 w 12192002"/>
              <a:gd name="connsiteY215" fmla="*/ 5174181 h 6858000"/>
              <a:gd name="connsiteX216" fmla="*/ 7244057 w 12192002"/>
              <a:gd name="connsiteY216" fmla="*/ 5124233 h 6858000"/>
              <a:gd name="connsiteX217" fmla="*/ 7133363 w 12192002"/>
              <a:gd name="connsiteY217" fmla="*/ 5050246 h 6858000"/>
              <a:gd name="connsiteX218" fmla="*/ 8128687 w 12192002"/>
              <a:gd name="connsiteY218" fmla="*/ 5790959 h 6858000"/>
              <a:gd name="connsiteX219" fmla="*/ 8497002 w 12192002"/>
              <a:gd name="connsiteY219" fmla="*/ 6204913 h 6858000"/>
              <a:gd name="connsiteX220" fmla="*/ 8514292 w 12192002"/>
              <a:gd name="connsiteY220" fmla="*/ 6015372 h 6858000"/>
              <a:gd name="connsiteX221" fmla="*/ 8491838 w 12192002"/>
              <a:gd name="connsiteY221" fmla="*/ 5336275 h 6858000"/>
              <a:gd name="connsiteX222" fmla="*/ 8605731 w 12192002"/>
              <a:gd name="connsiteY222" fmla="*/ 5600804 h 6858000"/>
              <a:gd name="connsiteX223" fmla="*/ 8594880 w 12192002"/>
              <a:gd name="connsiteY223" fmla="*/ 6039262 h 6858000"/>
              <a:gd name="connsiteX224" fmla="*/ 8494242 w 12192002"/>
              <a:gd name="connsiteY224" fmla="*/ 6792600 h 6858000"/>
              <a:gd name="connsiteX225" fmla="*/ 8794675 w 12192002"/>
              <a:gd name="connsiteY225" fmla="*/ 6590735 h 6858000"/>
              <a:gd name="connsiteX226" fmla="*/ 8800448 w 12192002"/>
              <a:gd name="connsiteY226" fmla="*/ 6581371 h 6858000"/>
              <a:gd name="connsiteX227" fmla="*/ 8788186 w 12192002"/>
              <a:gd name="connsiteY227" fmla="*/ 6572441 h 6858000"/>
              <a:gd name="connsiteX228" fmla="*/ 9137232 w 12192002"/>
              <a:gd name="connsiteY228" fmla="*/ 5665639 h 6858000"/>
              <a:gd name="connsiteX229" fmla="*/ 9216765 w 12192002"/>
              <a:gd name="connsiteY229" fmla="*/ 5696416 h 6858000"/>
              <a:gd name="connsiteX230" fmla="*/ 8969849 w 12192002"/>
              <a:gd name="connsiteY230" fmla="*/ 6466405 h 6858000"/>
              <a:gd name="connsiteX231" fmla="*/ 9706237 w 12192002"/>
              <a:gd name="connsiteY231" fmla="*/ 6419148 h 6858000"/>
              <a:gd name="connsiteX232" fmla="*/ 10110375 w 12192002"/>
              <a:gd name="connsiteY232" fmla="*/ 6563116 h 6858000"/>
              <a:gd name="connsiteX233" fmla="*/ 10096281 w 12192002"/>
              <a:gd name="connsiteY233" fmla="*/ 6578254 h 6858000"/>
              <a:gd name="connsiteX234" fmla="*/ 9067672 w 12192002"/>
              <a:gd name="connsiteY234" fmla="*/ 6648608 h 6858000"/>
              <a:gd name="connsiteX235" fmla="*/ 8859441 w 12192002"/>
              <a:gd name="connsiteY235" fmla="*/ 6641028 h 6858000"/>
              <a:gd name="connsiteX236" fmla="*/ 8857528 w 12192002"/>
              <a:gd name="connsiteY236" fmla="*/ 6641375 h 6858000"/>
              <a:gd name="connsiteX237" fmla="*/ 8848579 w 12192002"/>
              <a:gd name="connsiteY237" fmla="*/ 6643204 h 6858000"/>
              <a:gd name="connsiteX238" fmla="*/ 8576285 w 12192002"/>
              <a:gd name="connsiteY238" fmla="*/ 6824788 h 6858000"/>
              <a:gd name="connsiteX239" fmla="*/ 8519159 w 12192002"/>
              <a:gd name="connsiteY239" fmla="*/ 6857998 h 6858000"/>
              <a:gd name="connsiteX240" fmla="*/ 8393540 w 12192002"/>
              <a:gd name="connsiteY240" fmla="*/ 6857998 h 6858000"/>
              <a:gd name="connsiteX241" fmla="*/ 8417346 w 12192002"/>
              <a:gd name="connsiteY241" fmla="*/ 6745652 h 6858000"/>
              <a:gd name="connsiteX242" fmla="*/ 8485502 w 12192002"/>
              <a:gd name="connsiteY242" fmla="*/ 6308216 h 6858000"/>
              <a:gd name="connsiteX243" fmla="*/ 8480214 w 12192002"/>
              <a:gd name="connsiteY243" fmla="*/ 6302278 h 6858000"/>
              <a:gd name="connsiteX244" fmla="*/ 8112215 w 12192002"/>
              <a:gd name="connsiteY244" fmla="*/ 5837768 h 6858000"/>
              <a:gd name="connsiteX245" fmla="*/ 8095146 w 12192002"/>
              <a:gd name="connsiteY245" fmla="*/ 5831943 h 6858000"/>
              <a:gd name="connsiteX246" fmla="*/ 7131946 w 12192002"/>
              <a:gd name="connsiteY246" fmla="*/ 5075653 h 6858000"/>
              <a:gd name="connsiteX247" fmla="*/ 7133363 w 12192002"/>
              <a:gd name="connsiteY247" fmla="*/ 5050246 h 6858000"/>
              <a:gd name="connsiteX248" fmla="*/ 1903353 w 12192002"/>
              <a:gd name="connsiteY248" fmla="*/ 5044827 h 6858000"/>
              <a:gd name="connsiteX249" fmla="*/ 1936931 w 12192002"/>
              <a:gd name="connsiteY249" fmla="*/ 5093954 h 6858000"/>
              <a:gd name="connsiteX250" fmla="*/ 2195868 w 12192002"/>
              <a:gd name="connsiteY250" fmla="*/ 5396574 h 6858000"/>
              <a:gd name="connsiteX251" fmla="*/ 2088852 w 12192002"/>
              <a:gd name="connsiteY251" fmla="*/ 5166123 h 6858000"/>
              <a:gd name="connsiteX252" fmla="*/ 1958241 w 12192002"/>
              <a:gd name="connsiteY252" fmla="*/ 5067955 h 6858000"/>
              <a:gd name="connsiteX253" fmla="*/ 1903353 w 12192002"/>
              <a:gd name="connsiteY253" fmla="*/ 5044827 h 6858000"/>
              <a:gd name="connsiteX254" fmla="*/ 11544294 w 12192002"/>
              <a:gd name="connsiteY254" fmla="*/ 4944364 h 6858000"/>
              <a:gd name="connsiteX255" fmla="*/ 11755210 w 12192002"/>
              <a:gd name="connsiteY255" fmla="*/ 5588157 h 6858000"/>
              <a:gd name="connsiteX256" fmla="*/ 11544294 w 12192002"/>
              <a:gd name="connsiteY256" fmla="*/ 4944364 h 6858000"/>
              <a:gd name="connsiteX257" fmla="*/ 11571408 w 12192002"/>
              <a:gd name="connsiteY257" fmla="*/ 4918599 h 6858000"/>
              <a:gd name="connsiteX258" fmla="*/ 11778250 w 12192002"/>
              <a:gd name="connsiteY258" fmla="*/ 5565760 h 6858000"/>
              <a:gd name="connsiteX259" fmla="*/ 11571408 w 12192002"/>
              <a:gd name="connsiteY259" fmla="*/ 4918599 h 6858000"/>
              <a:gd name="connsiteX260" fmla="*/ 11540154 w 12192002"/>
              <a:gd name="connsiteY260" fmla="*/ 4867303 h 6858000"/>
              <a:gd name="connsiteX261" fmla="*/ 11540380 w 12192002"/>
              <a:gd name="connsiteY261" fmla="*/ 4872526 h 6858000"/>
              <a:gd name="connsiteX262" fmla="*/ 11542590 w 12192002"/>
              <a:gd name="connsiteY262" fmla="*/ 4871112 h 6858000"/>
              <a:gd name="connsiteX263" fmla="*/ 10567662 w 12192002"/>
              <a:gd name="connsiteY263" fmla="*/ 4866948 h 6858000"/>
              <a:gd name="connsiteX264" fmla="*/ 10431225 w 12192002"/>
              <a:gd name="connsiteY264" fmla="*/ 4877568 h 6858000"/>
              <a:gd name="connsiteX265" fmla="*/ 10277556 w 12192002"/>
              <a:gd name="connsiteY265" fmla="*/ 4889247 h 6858000"/>
              <a:gd name="connsiteX266" fmla="*/ 10155875 w 12192002"/>
              <a:gd name="connsiteY266" fmla="*/ 4882769 h 6858000"/>
              <a:gd name="connsiteX267" fmla="*/ 10072733 w 12192002"/>
              <a:gd name="connsiteY267" fmla="*/ 4876924 h 6858000"/>
              <a:gd name="connsiteX268" fmla="*/ 9882500 w 12192002"/>
              <a:gd name="connsiteY268" fmla="*/ 4881330 h 6858000"/>
              <a:gd name="connsiteX269" fmla="*/ 9685205 w 12192002"/>
              <a:gd name="connsiteY269" fmla="*/ 4885650 h 6858000"/>
              <a:gd name="connsiteX270" fmla="*/ 9666932 w 12192002"/>
              <a:gd name="connsiteY270" fmla="*/ 4885075 h 6858000"/>
              <a:gd name="connsiteX271" fmla="*/ 9608662 w 12192002"/>
              <a:gd name="connsiteY271" fmla="*/ 4884027 h 6858000"/>
              <a:gd name="connsiteX272" fmla="*/ 10026230 w 12192002"/>
              <a:gd name="connsiteY272" fmla="*/ 4938088 h 6858000"/>
              <a:gd name="connsiteX273" fmla="*/ 10567662 w 12192002"/>
              <a:gd name="connsiteY273" fmla="*/ 4866948 h 6858000"/>
              <a:gd name="connsiteX274" fmla="*/ 10221015 w 12192002"/>
              <a:gd name="connsiteY274" fmla="*/ 4783657 h 6858000"/>
              <a:gd name="connsiteX275" fmla="*/ 10107121 w 12192002"/>
              <a:gd name="connsiteY275" fmla="*/ 4785091 h 6858000"/>
              <a:gd name="connsiteX276" fmla="*/ 9660668 w 12192002"/>
              <a:gd name="connsiteY276" fmla="*/ 4854595 h 6858000"/>
              <a:gd name="connsiteX277" fmla="*/ 9669531 w 12192002"/>
              <a:gd name="connsiteY277" fmla="*/ 4855057 h 6858000"/>
              <a:gd name="connsiteX278" fmla="*/ 9687254 w 12192002"/>
              <a:gd name="connsiteY278" fmla="*/ 4855986 h 6858000"/>
              <a:gd name="connsiteX279" fmla="*/ 9881290 w 12192002"/>
              <a:gd name="connsiteY279" fmla="*/ 4851445 h 6858000"/>
              <a:gd name="connsiteX280" fmla="*/ 10074432 w 12192002"/>
              <a:gd name="connsiteY280" fmla="*/ 4846715 h 6858000"/>
              <a:gd name="connsiteX281" fmla="*/ 10159369 w 12192002"/>
              <a:gd name="connsiteY281" fmla="*/ 4852935 h 6858000"/>
              <a:gd name="connsiteX282" fmla="*/ 10278706 w 12192002"/>
              <a:gd name="connsiteY282" fmla="*/ 4859393 h 6858000"/>
              <a:gd name="connsiteX283" fmla="*/ 10429120 w 12192002"/>
              <a:gd name="connsiteY283" fmla="*/ 4847493 h 6858000"/>
              <a:gd name="connsiteX284" fmla="*/ 10538565 w 12192002"/>
              <a:gd name="connsiteY284" fmla="*/ 4837270 h 6858000"/>
              <a:gd name="connsiteX285" fmla="*/ 10221015 w 12192002"/>
              <a:gd name="connsiteY285" fmla="*/ 4783657 h 6858000"/>
              <a:gd name="connsiteX286" fmla="*/ 1979378 w 12192002"/>
              <a:gd name="connsiteY286" fmla="*/ 4769504 h 6858000"/>
              <a:gd name="connsiteX287" fmla="*/ 2882120 w 12192002"/>
              <a:gd name="connsiteY287" fmla="*/ 5064547 h 6858000"/>
              <a:gd name="connsiteX288" fmla="*/ 2793103 w 12192002"/>
              <a:gd name="connsiteY288" fmla="*/ 5039699 h 6858000"/>
              <a:gd name="connsiteX289" fmla="*/ 2770041 w 12192002"/>
              <a:gd name="connsiteY289" fmla="*/ 5033634 h 6858000"/>
              <a:gd name="connsiteX290" fmla="*/ 1979378 w 12192002"/>
              <a:gd name="connsiteY290" fmla="*/ 4769504 h 6858000"/>
              <a:gd name="connsiteX291" fmla="*/ 1927410 w 12192002"/>
              <a:gd name="connsiteY291" fmla="*/ 4716164 h 6858000"/>
              <a:gd name="connsiteX292" fmla="*/ 1959587 w 12192002"/>
              <a:gd name="connsiteY292" fmla="*/ 4728849 h 6858000"/>
              <a:gd name="connsiteX293" fmla="*/ 2777707 w 12192002"/>
              <a:gd name="connsiteY293" fmla="*/ 5003991 h 6858000"/>
              <a:gd name="connsiteX294" fmla="*/ 2800768 w 12192002"/>
              <a:gd name="connsiteY294" fmla="*/ 5010056 h 6858000"/>
              <a:gd name="connsiteX295" fmla="*/ 2879408 w 12192002"/>
              <a:gd name="connsiteY295" fmla="*/ 5031590 h 6858000"/>
              <a:gd name="connsiteX296" fmla="*/ 2862295 w 12192002"/>
              <a:gd name="connsiteY296" fmla="*/ 5022958 h 6858000"/>
              <a:gd name="connsiteX297" fmla="*/ 2813343 w 12192002"/>
              <a:gd name="connsiteY297" fmla="*/ 4998369 h 6858000"/>
              <a:gd name="connsiteX298" fmla="*/ 2646245 w 12192002"/>
              <a:gd name="connsiteY298" fmla="*/ 4930999 h 6858000"/>
              <a:gd name="connsiteX299" fmla="*/ 1999243 w 12192002"/>
              <a:gd name="connsiteY299" fmla="*/ 4730524 h 6858000"/>
              <a:gd name="connsiteX300" fmla="*/ 1979527 w 12192002"/>
              <a:gd name="connsiteY300" fmla="*/ 4726651 h 6858000"/>
              <a:gd name="connsiteX301" fmla="*/ 1997014 w 12192002"/>
              <a:gd name="connsiteY301" fmla="*/ 4698007 h 6858000"/>
              <a:gd name="connsiteX302" fmla="*/ 2005458 w 12192002"/>
              <a:gd name="connsiteY302" fmla="*/ 4699540 h 6858000"/>
              <a:gd name="connsiteX303" fmla="*/ 2657186 w 12192002"/>
              <a:gd name="connsiteY303" fmla="*/ 4901687 h 6858000"/>
              <a:gd name="connsiteX304" fmla="*/ 2826662 w 12192002"/>
              <a:gd name="connsiteY304" fmla="*/ 4970362 h 6858000"/>
              <a:gd name="connsiteX305" fmla="*/ 2876100 w 12192002"/>
              <a:gd name="connsiteY305" fmla="*/ 4995397 h 6858000"/>
              <a:gd name="connsiteX306" fmla="*/ 3042600 w 12192002"/>
              <a:gd name="connsiteY306" fmla="*/ 5059532 h 6858000"/>
              <a:gd name="connsiteX307" fmla="*/ 1997014 w 12192002"/>
              <a:gd name="connsiteY307" fmla="*/ 4698007 h 6858000"/>
              <a:gd name="connsiteX308" fmla="*/ 9857254 w 12192002"/>
              <a:gd name="connsiteY308" fmla="*/ 4275904 h 6858000"/>
              <a:gd name="connsiteX309" fmla="*/ 8989866 w 12192002"/>
              <a:gd name="connsiteY309" fmla="*/ 4472742 h 6858000"/>
              <a:gd name="connsiteX310" fmla="*/ 8931614 w 12192002"/>
              <a:gd name="connsiteY310" fmla="*/ 4498508 h 6858000"/>
              <a:gd name="connsiteX311" fmla="*/ 8843711 w 12192002"/>
              <a:gd name="connsiteY311" fmla="*/ 4536334 h 6858000"/>
              <a:gd name="connsiteX312" fmla="*/ 8966093 w 12192002"/>
              <a:gd name="connsiteY312" fmla="*/ 4502509 h 6858000"/>
              <a:gd name="connsiteX313" fmla="*/ 9299227 w 12192002"/>
              <a:gd name="connsiteY313" fmla="*/ 4454994 h 6858000"/>
              <a:gd name="connsiteX314" fmla="*/ 9857254 w 12192002"/>
              <a:gd name="connsiteY314" fmla="*/ 4275904 h 6858000"/>
              <a:gd name="connsiteX315" fmla="*/ 9615182 w 12192002"/>
              <a:gd name="connsiteY315" fmla="*/ 4220499 h 6858000"/>
              <a:gd name="connsiteX316" fmla="*/ 9023688 w 12192002"/>
              <a:gd name="connsiteY316" fmla="*/ 4425819 h 6858000"/>
              <a:gd name="connsiteX317" fmla="*/ 9814527 w 12192002"/>
              <a:gd name="connsiteY317" fmla="*/ 4248048 h 6858000"/>
              <a:gd name="connsiteX318" fmla="*/ 9615182 w 12192002"/>
              <a:gd name="connsiteY318" fmla="*/ 4220499 h 6858000"/>
              <a:gd name="connsiteX319" fmla="*/ 2305292 w 12192002"/>
              <a:gd name="connsiteY319" fmla="*/ 4219492 h 6858000"/>
              <a:gd name="connsiteX320" fmla="*/ 3360922 w 12192002"/>
              <a:gd name="connsiteY320" fmla="*/ 4529373 h 6858000"/>
              <a:gd name="connsiteX321" fmla="*/ 3492420 w 12192002"/>
              <a:gd name="connsiteY321" fmla="*/ 4510145 h 6858000"/>
              <a:gd name="connsiteX322" fmla="*/ 3364086 w 12192002"/>
              <a:gd name="connsiteY322" fmla="*/ 4480340 h 6858000"/>
              <a:gd name="connsiteX323" fmla="*/ 3225818 w 12192002"/>
              <a:gd name="connsiteY323" fmla="*/ 4411822 h 6858000"/>
              <a:gd name="connsiteX324" fmla="*/ 3129696 w 12192002"/>
              <a:gd name="connsiteY324" fmla="*/ 4360704 h 6858000"/>
              <a:gd name="connsiteX325" fmla="*/ 2814545 w 12192002"/>
              <a:gd name="connsiteY325" fmla="*/ 4282955 h 6858000"/>
              <a:gd name="connsiteX326" fmla="*/ 2305292 w 12192002"/>
              <a:gd name="connsiteY326" fmla="*/ 4219492 h 6858000"/>
              <a:gd name="connsiteX327" fmla="*/ 2626982 w 12192002"/>
              <a:gd name="connsiteY327" fmla="*/ 4206450 h 6858000"/>
              <a:gd name="connsiteX328" fmla="*/ 2490617 w 12192002"/>
              <a:gd name="connsiteY328" fmla="*/ 4206951 h 6858000"/>
              <a:gd name="connsiteX329" fmla="*/ 2819869 w 12192002"/>
              <a:gd name="connsiteY329" fmla="*/ 4252936 h 6858000"/>
              <a:gd name="connsiteX330" fmla="*/ 3143018 w 12192002"/>
              <a:gd name="connsiteY330" fmla="*/ 4332698 h 6858000"/>
              <a:gd name="connsiteX331" fmla="*/ 3241520 w 12192002"/>
              <a:gd name="connsiteY331" fmla="*/ 4385112 h 6858000"/>
              <a:gd name="connsiteX332" fmla="*/ 3374575 w 12192002"/>
              <a:gd name="connsiteY332" fmla="*/ 4451517 h 6858000"/>
              <a:gd name="connsiteX333" fmla="*/ 3505221 w 12192002"/>
              <a:gd name="connsiteY333" fmla="*/ 4480757 h 6858000"/>
              <a:gd name="connsiteX334" fmla="*/ 2626982 w 12192002"/>
              <a:gd name="connsiteY334" fmla="*/ 4206450 h 6858000"/>
              <a:gd name="connsiteX335" fmla="*/ 9258094 w 12192002"/>
              <a:gd name="connsiteY335" fmla="*/ 3958602 h 6858000"/>
              <a:gd name="connsiteX336" fmla="*/ 8526712 w 12192002"/>
              <a:gd name="connsiteY336" fmla="*/ 4119804 h 6858000"/>
              <a:gd name="connsiteX337" fmla="*/ 9258094 w 12192002"/>
              <a:gd name="connsiteY337" fmla="*/ 3958602 h 6858000"/>
              <a:gd name="connsiteX338" fmla="*/ 1310106 w 12192002"/>
              <a:gd name="connsiteY338" fmla="*/ 3943217 h 6858000"/>
              <a:gd name="connsiteX339" fmla="*/ 854994 w 12192002"/>
              <a:gd name="connsiteY339" fmla="*/ 4399136 h 6858000"/>
              <a:gd name="connsiteX340" fmla="*/ 742462 w 12192002"/>
              <a:gd name="connsiteY340" fmla="*/ 4594648 h 6858000"/>
              <a:gd name="connsiteX341" fmla="*/ 820602 w 12192002"/>
              <a:gd name="connsiteY341" fmla="*/ 4485915 h 6858000"/>
              <a:gd name="connsiteX342" fmla="*/ 878295 w 12192002"/>
              <a:gd name="connsiteY342" fmla="*/ 4403594 h 6858000"/>
              <a:gd name="connsiteX343" fmla="*/ 1240607 w 12192002"/>
              <a:gd name="connsiteY343" fmla="*/ 4010401 h 6858000"/>
              <a:gd name="connsiteX344" fmla="*/ 11225213 w 12192002"/>
              <a:gd name="connsiteY344" fmla="*/ 3936722 h 6858000"/>
              <a:gd name="connsiteX345" fmla="*/ 11182914 w 12192002"/>
              <a:gd name="connsiteY345" fmla="*/ 4196771 h 6858000"/>
              <a:gd name="connsiteX346" fmla="*/ 11099211 w 12192002"/>
              <a:gd name="connsiteY346" fmla="*/ 4613594 h 6858000"/>
              <a:gd name="connsiteX347" fmla="*/ 11064509 w 12192002"/>
              <a:gd name="connsiteY347" fmla="*/ 4707830 h 6858000"/>
              <a:gd name="connsiteX348" fmla="*/ 11049349 w 12192002"/>
              <a:gd name="connsiteY348" fmla="*/ 4747418 h 6858000"/>
              <a:gd name="connsiteX349" fmla="*/ 10978260 w 12192002"/>
              <a:gd name="connsiteY349" fmla="*/ 4966094 h 6858000"/>
              <a:gd name="connsiteX350" fmla="*/ 11225213 w 12192002"/>
              <a:gd name="connsiteY350" fmla="*/ 3936722 h 6858000"/>
              <a:gd name="connsiteX351" fmla="*/ 9168987 w 12192002"/>
              <a:gd name="connsiteY351" fmla="*/ 3919232 h 6858000"/>
              <a:gd name="connsiteX352" fmla="*/ 8603910 w 12192002"/>
              <a:gd name="connsiteY352" fmla="*/ 4068895 h 6858000"/>
              <a:gd name="connsiteX353" fmla="*/ 9252382 w 12192002"/>
              <a:gd name="connsiteY353" fmla="*/ 3927759 h 6858000"/>
              <a:gd name="connsiteX354" fmla="*/ 9168987 w 12192002"/>
              <a:gd name="connsiteY354" fmla="*/ 3919232 h 6858000"/>
              <a:gd name="connsiteX355" fmla="*/ 11201005 w 12192002"/>
              <a:gd name="connsiteY355" fmla="*/ 3900089 h 6858000"/>
              <a:gd name="connsiteX356" fmla="*/ 10968432 w 12192002"/>
              <a:gd name="connsiteY356" fmla="*/ 4885010 h 6858000"/>
              <a:gd name="connsiteX357" fmla="*/ 11019967 w 12192002"/>
              <a:gd name="connsiteY357" fmla="*/ 4735553 h 6858000"/>
              <a:gd name="connsiteX358" fmla="*/ 11035125 w 12192002"/>
              <a:gd name="connsiteY358" fmla="*/ 4695966 h 6858000"/>
              <a:gd name="connsiteX359" fmla="*/ 11069972 w 12192002"/>
              <a:gd name="connsiteY359" fmla="*/ 4603168 h 6858000"/>
              <a:gd name="connsiteX360" fmla="*/ 11152239 w 12192002"/>
              <a:gd name="connsiteY360" fmla="*/ 4192628 h 6858000"/>
              <a:gd name="connsiteX361" fmla="*/ 11201005 w 12192002"/>
              <a:gd name="connsiteY361" fmla="*/ 3900089 h 6858000"/>
              <a:gd name="connsiteX362" fmla="*/ 1423113 w 12192002"/>
              <a:gd name="connsiteY362" fmla="*/ 3874565 h 6858000"/>
              <a:gd name="connsiteX363" fmla="*/ 1260565 w 12192002"/>
              <a:gd name="connsiteY363" fmla="*/ 4031982 h 6858000"/>
              <a:gd name="connsiteX364" fmla="*/ 901900 w 12192002"/>
              <a:gd name="connsiteY364" fmla="*/ 4421236 h 6858000"/>
              <a:gd name="connsiteX365" fmla="*/ 845044 w 12192002"/>
              <a:gd name="connsiteY365" fmla="*/ 4502436 h 6858000"/>
              <a:gd name="connsiteX366" fmla="*/ 685926 w 12192002"/>
              <a:gd name="connsiteY366" fmla="*/ 4703069 h 6858000"/>
              <a:gd name="connsiteX367" fmla="*/ 684248 w 12192002"/>
              <a:gd name="connsiteY367" fmla="*/ 4706721 h 6858000"/>
              <a:gd name="connsiteX368" fmla="*/ 1423113 w 12192002"/>
              <a:gd name="connsiteY368" fmla="*/ 3874565 h 6858000"/>
              <a:gd name="connsiteX369" fmla="*/ 3316479 w 12192002"/>
              <a:gd name="connsiteY369" fmla="*/ 3872136 h 6858000"/>
              <a:gd name="connsiteX370" fmla="*/ 3546806 w 12192002"/>
              <a:gd name="connsiteY370" fmla="*/ 4356139 h 6858000"/>
              <a:gd name="connsiteX371" fmla="*/ 3364433 w 12192002"/>
              <a:gd name="connsiteY371" fmla="*/ 3953121 h 6858000"/>
              <a:gd name="connsiteX372" fmla="*/ 10268559 w 12192002"/>
              <a:gd name="connsiteY372" fmla="*/ 3871054 h 6858000"/>
              <a:gd name="connsiteX373" fmla="*/ 10494169 w 12192002"/>
              <a:gd name="connsiteY373" fmla="*/ 4520780 h 6858000"/>
              <a:gd name="connsiteX374" fmla="*/ 10356661 w 12192002"/>
              <a:gd name="connsiteY374" fmla="*/ 4157302 h 6858000"/>
              <a:gd name="connsiteX375" fmla="*/ 10268559 w 12192002"/>
              <a:gd name="connsiteY375" fmla="*/ 3871054 h 6858000"/>
              <a:gd name="connsiteX376" fmla="*/ 3291335 w 12192002"/>
              <a:gd name="connsiteY376" fmla="*/ 3767420 h 6858000"/>
              <a:gd name="connsiteX377" fmla="*/ 3390805 w 12192002"/>
              <a:gd name="connsiteY377" fmla="*/ 3937163 h 6858000"/>
              <a:gd name="connsiteX378" fmla="*/ 3579062 w 12192002"/>
              <a:gd name="connsiteY378" fmla="*/ 4359040 h 6858000"/>
              <a:gd name="connsiteX379" fmla="*/ 3467355 w 12192002"/>
              <a:gd name="connsiteY379" fmla="*/ 3988130 h 6858000"/>
              <a:gd name="connsiteX380" fmla="*/ 3310753 w 12192002"/>
              <a:gd name="connsiteY380" fmla="*/ 3787140 h 6858000"/>
              <a:gd name="connsiteX381" fmla="*/ 3291335 w 12192002"/>
              <a:gd name="connsiteY381" fmla="*/ 3767420 h 6858000"/>
              <a:gd name="connsiteX382" fmla="*/ 1635889 w 12192002"/>
              <a:gd name="connsiteY382" fmla="*/ 3709494 h 6858000"/>
              <a:gd name="connsiteX383" fmla="*/ 1634800 w 12192002"/>
              <a:gd name="connsiteY383" fmla="*/ 3731111 h 6858000"/>
              <a:gd name="connsiteX384" fmla="*/ 1635889 w 12192002"/>
              <a:gd name="connsiteY384" fmla="*/ 3709494 h 6858000"/>
              <a:gd name="connsiteX385" fmla="*/ 10277529 w 12192002"/>
              <a:gd name="connsiteY385" fmla="*/ 3701307 h 6858000"/>
              <a:gd name="connsiteX386" fmla="*/ 10276797 w 12192002"/>
              <a:gd name="connsiteY386" fmla="*/ 3708672 h 6858000"/>
              <a:gd name="connsiteX387" fmla="*/ 10385906 w 12192002"/>
              <a:gd name="connsiteY387" fmla="*/ 4147031 h 6858000"/>
              <a:gd name="connsiteX388" fmla="*/ 10536458 w 12192002"/>
              <a:gd name="connsiteY388" fmla="*/ 4544310 h 6858000"/>
              <a:gd name="connsiteX389" fmla="*/ 10436479 w 12192002"/>
              <a:gd name="connsiteY389" fmla="*/ 4144570 h 6858000"/>
              <a:gd name="connsiteX390" fmla="*/ 10277529 w 12192002"/>
              <a:gd name="connsiteY390" fmla="*/ 3701307 h 6858000"/>
              <a:gd name="connsiteX391" fmla="*/ 1510397 w 12192002"/>
              <a:gd name="connsiteY391" fmla="*/ 3684705 h 6858000"/>
              <a:gd name="connsiteX392" fmla="*/ 1146550 w 12192002"/>
              <a:gd name="connsiteY392" fmla="*/ 3802012 h 6858000"/>
              <a:gd name="connsiteX393" fmla="*/ 698834 w 12192002"/>
              <a:gd name="connsiteY393" fmla="*/ 3952272 h 6858000"/>
              <a:gd name="connsiteX394" fmla="*/ 34256 w 12192002"/>
              <a:gd name="connsiteY394" fmla="*/ 4347603 h 6858000"/>
              <a:gd name="connsiteX395" fmla="*/ 527241 w 12192002"/>
              <a:gd name="connsiteY395" fmla="*/ 4065078 h 6858000"/>
              <a:gd name="connsiteX396" fmla="*/ 1510397 w 12192002"/>
              <a:gd name="connsiteY396" fmla="*/ 3684705 h 6858000"/>
              <a:gd name="connsiteX397" fmla="*/ 1313114 w 12192002"/>
              <a:gd name="connsiteY397" fmla="*/ 3655216 h 6858000"/>
              <a:gd name="connsiteX398" fmla="*/ 1109304 w 12192002"/>
              <a:gd name="connsiteY398" fmla="*/ 3669030 h 6858000"/>
              <a:gd name="connsiteX399" fmla="*/ 8129 w 12192002"/>
              <a:gd name="connsiteY399" fmla="*/ 4330519 h 6858000"/>
              <a:gd name="connsiteX400" fmla="*/ 687572 w 12192002"/>
              <a:gd name="connsiteY400" fmla="*/ 3925629 h 6858000"/>
              <a:gd name="connsiteX401" fmla="*/ 1138365 w 12192002"/>
              <a:gd name="connsiteY401" fmla="*/ 3774515 h 6858000"/>
              <a:gd name="connsiteX402" fmla="*/ 1505579 w 12192002"/>
              <a:gd name="connsiteY402" fmla="*/ 3655526 h 6858000"/>
              <a:gd name="connsiteX403" fmla="*/ 1313114 w 12192002"/>
              <a:gd name="connsiteY403" fmla="*/ 3655216 h 6858000"/>
              <a:gd name="connsiteX404" fmla="*/ 3655073 w 12192002"/>
              <a:gd name="connsiteY404" fmla="*/ 3650884 h 6858000"/>
              <a:gd name="connsiteX405" fmla="*/ 3989938 w 12192002"/>
              <a:gd name="connsiteY405" fmla="*/ 3991685 h 6858000"/>
              <a:gd name="connsiteX406" fmla="*/ 4393907 w 12192002"/>
              <a:gd name="connsiteY406" fmla="*/ 4261258 h 6858000"/>
              <a:gd name="connsiteX407" fmla="*/ 4648051 w 12192002"/>
              <a:gd name="connsiteY407" fmla="*/ 4374051 h 6858000"/>
              <a:gd name="connsiteX408" fmla="*/ 4383389 w 12192002"/>
              <a:gd name="connsiteY408" fmla="*/ 4184369 h 6858000"/>
              <a:gd name="connsiteX409" fmla="*/ 4165508 w 12192002"/>
              <a:gd name="connsiteY409" fmla="*/ 4035196 h 6858000"/>
              <a:gd name="connsiteX410" fmla="*/ 4068162 w 12192002"/>
              <a:gd name="connsiteY410" fmla="*/ 3953394 h 6858000"/>
              <a:gd name="connsiteX411" fmla="*/ 3981416 w 12192002"/>
              <a:gd name="connsiteY411" fmla="*/ 3880482 h 6858000"/>
              <a:gd name="connsiteX412" fmla="*/ 3800147 w 12192002"/>
              <a:gd name="connsiteY412" fmla="*/ 3749872 h 6858000"/>
              <a:gd name="connsiteX413" fmla="*/ 3670252 w 12192002"/>
              <a:gd name="connsiteY413" fmla="*/ 3622798 h 6858000"/>
              <a:gd name="connsiteX414" fmla="*/ 3817258 w 12192002"/>
              <a:gd name="connsiteY414" fmla="*/ 3723577 h 6858000"/>
              <a:gd name="connsiteX415" fmla="*/ 4000461 w 12192002"/>
              <a:gd name="connsiteY415" fmla="*/ 3855966 h 6858000"/>
              <a:gd name="connsiteX416" fmla="*/ 4088180 w 12192002"/>
              <a:gd name="connsiteY416" fmla="*/ 3929774 h 6858000"/>
              <a:gd name="connsiteX417" fmla="*/ 4184555 w 12192002"/>
              <a:gd name="connsiteY417" fmla="*/ 4010683 h 6858000"/>
              <a:gd name="connsiteX418" fmla="*/ 4399563 w 12192002"/>
              <a:gd name="connsiteY418" fmla="*/ 4158106 h 6858000"/>
              <a:gd name="connsiteX419" fmla="*/ 4684469 w 12192002"/>
              <a:gd name="connsiteY419" fmla="*/ 4364680 h 6858000"/>
              <a:gd name="connsiteX420" fmla="*/ 4690271 w 12192002"/>
              <a:gd name="connsiteY420" fmla="*/ 4370034 h 6858000"/>
              <a:gd name="connsiteX421" fmla="*/ 4136093 w 12192002"/>
              <a:gd name="connsiteY421" fmla="*/ 3858466 h 6858000"/>
              <a:gd name="connsiteX422" fmla="*/ 3670252 w 12192002"/>
              <a:gd name="connsiteY422" fmla="*/ 3622798 h 6858000"/>
              <a:gd name="connsiteX423" fmla="*/ 9334796 w 12192002"/>
              <a:gd name="connsiteY423" fmla="*/ 3456584 h 6858000"/>
              <a:gd name="connsiteX424" fmla="*/ 9651570 w 12192002"/>
              <a:gd name="connsiteY424" fmla="*/ 3826505 h 6858000"/>
              <a:gd name="connsiteX425" fmla="*/ 9334796 w 12192002"/>
              <a:gd name="connsiteY425" fmla="*/ 3456584 h 6858000"/>
              <a:gd name="connsiteX426" fmla="*/ 4440129 w 12192002"/>
              <a:gd name="connsiteY426" fmla="*/ 3448571 h 6858000"/>
              <a:gd name="connsiteX427" fmla="*/ 4856525 w 12192002"/>
              <a:gd name="connsiteY427" fmla="*/ 3915351 h 6858000"/>
              <a:gd name="connsiteX428" fmla="*/ 5059055 w 12192002"/>
              <a:gd name="connsiteY428" fmla="*/ 4108918 h 6858000"/>
              <a:gd name="connsiteX429" fmla="*/ 5290070 w 12192002"/>
              <a:gd name="connsiteY429" fmla="*/ 4263619 h 6858000"/>
              <a:gd name="connsiteX430" fmla="*/ 4834991 w 12192002"/>
              <a:gd name="connsiteY430" fmla="*/ 3830985 h 6858000"/>
              <a:gd name="connsiteX431" fmla="*/ 4440129 w 12192002"/>
              <a:gd name="connsiteY431" fmla="*/ 3448571 h 6858000"/>
              <a:gd name="connsiteX432" fmla="*/ 4441737 w 12192002"/>
              <a:gd name="connsiteY432" fmla="*/ 3399734 h 6858000"/>
              <a:gd name="connsiteX433" fmla="*/ 4431236 w 12192002"/>
              <a:gd name="connsiteY433" fmla="*/ 3400954 h 6858000"/>
              <a:gd name="connsiteX434" fmla="*/ 4557150 w 12192002"/>
              <a:gd name="connsiteY434" fmla="*/ 3510023 h 6858000"/>
              <a:gd name="connsiteX435" fmla="*/ 4856936 w 12192002"/>
              <a:gd name="connsiteY435" fmla="*/ 3809146 h 6858000"/>
              <a:gd name="connsiteX436" fmla="*/ 5111996 w 12192002"/>
              <a:gd name="connsiteY436" fmla="*/ 4065759 h 6858000"/>
              <a:gd name="connsiteX437" fmla="*/ 5388877 w 12192002"/>
              <a:gd name="connsiteY437" fmla="*/ 4300185 h 6858000"/>
              <a:gd name="connsiteX438" fmla="*/ 5425556 w 12192002"/>
              <a:gd name="connsiteY438" fmla="*/ 4308967 h 6858000"/>
              <a:gd name="connsiteX439" fmla="*/ 4943646 w 12192002"/>
              <a:gd name="connsiteY439" fmla="*/ 3822916 h 6858000"/>
              <a:gd name="connsiteX440" fmla="*/ 4594837 w 12192002"/>
              <a:gd name="connsiteY440" fmla="*/ 3532274 h 6858000"/>
              <a:gd name="connsiteX441" fmla="*/ 4441737 w 12192002"/>
              <a:gd name="connsiteY441" fmla="*/ 3399734 h 6858000"/>
              <a:gd name="connsiteX442" fmla="*/ 5425834 w 12192002"/>
              <a:gd name="connsiteY442" fmla="*/ 3162785 h 6858000"/>
              <a:gd name="connsiteX443" fmla="*/ 5401644 w 12192002"/>
              <a:gd name="connsiteY443" fmla="*/ 3617847 h 6858000"/>
              <a:gd name="connsiteX444" fmla="*/ 5467256 w 12192002"/>
              <a:gd name="connsiteY444" fmla="*/ 4175494 h 6858000"/>
              <a:gd name="connsiteX445" fmla="*/ 5448069 w 12192002"/>
              <a:gd name="connsiteY445" fmla="*/ 3567554 h 6858000"/>
              <a:gd name="connsiteX446" fmla="*/ 1318687 w 12192002"/>
              <a:gd name="connsiteY446" fmla="*/ 3113840 h 6858000"/>
              <a:gd name="connsiteX447" fmla="*/ 1066793 w 12192002"/>
              <a:gd name="connsiteY447" fmla="*/ 3212171 h 6858000"/>
              <a:gd name="connsiteX448" fmla="*/ 993319 w 12192002"/>
              <a:gd name="connsiteY448" fmla="*/ 3247648 h 6858000"/>
              <a:gd name="connsiteX449" fmla="*/ 853081 w 12192002"/>
              <a:gd name="connsiteY449" fmla="*/ 3312410 h 6858000"/>
              <a:gd name="connsiteX450" fmla="*/ 805957 w 12192002"/>
              <a:gd name="connsiteY450" fmla="*/ 3330443 h 6858000"/>
              <a:gd name="connsiteX451" fmla="*/ 1318687 w 12192002"/>
              <a:gd name="connsiteY451" fmla="*/ 3113840 h 6858000"/>
              <a:gd name="connsiteX452" fmla="*/ 5453701 w 12192002"/>
              <a:gd name="connsiteY452" fmla="*/ 3090882 h 6858000"/>
              <a:gd name="connsiteX453" fmla="*/ 5480135 w 12192002"/>
              <a:gd name="connsiteY453" fmla="*/ 3565802 h 6858000"/>
              <a:gd name="connsiteX454" fmla="*/ 5499022 w 12192002"/>
              <a:gd name="connsiteY454" fmla="*/ 4166310 h 6858000"/>
              <a:gd name="connsiteX455" fmla="*/ 5547022 w 12192002"/>
              <a:gd name="connsiteY455" fmla="*/ 3607838 h 6858000"/>
              <a:gd name="connsiteX456" fmla="*/ 5515964 w 12192002"/>
              <a:gd name="connsiteY456" fmla="*/ 3378541 h 6858000"/>
              <a:gd name="connsiteX457" fmla="*/ 5453701 w 12192002"/>
              <a:gd name="connsiteY457" fmla="*/ 3090882 h 6858000"/>
              <a:gd name="connsiteX458" fmla="*/ 9790480 w 12192002"/>
              <a:gd name="connsiteY458" fmla="*/ 3078533 h 6858000"/>
              <a:gd name="connsiteX459" fmla="*/ 9763295 w 12192002"/>
              <a:gd name="connsiteY459" fmla="*/ 3245370 h 6858000"/>
              <a:gd name="connsiteX460" fmla="*/ 9736458 w 12192002"/>
              <a:gd name="connsiteY460" fmla="*/ 3758413 h 6858000"/>
              <a:gd name="connsiteX461" fmla="*/ 9763499 w 12192002"/>
              <a:gd name="connsiteY461" fmla="*/ 3528057 h 6858000"/>
              <a:gd name="connsiteX462" fmla="*/ 9793906 w 12192002"/>
              <a:gd name="connsiteY462" fmla="*/ 3231157 h 6858000"/>
              <a:gd name="connsiteX463" fmla="*/ 9791874 w 12192002"/>
              <a:gd name="connsiteY463" fmla="*/ 3142788 h 6858000"/>
              <a:gd name="connsiteX464" fmla="*/ 9790480 w 12192002"/>
              <a:gd name="connsiteY464" fmla="*/ 3078533 h 6858000"/>
              <a:gd name="connsiteX465" fmla="*/ 1238695 w 12192002"/>
              <a:gd name="connsiteY465" fmla="*/ 3076820 h 6858000"/>
              <a:gd name="connsiteX466" fmla="*/ 716371 w 12192002"/>
              <a:gd name="connsiteY466" fmla="*/ 3293249 h 6858000"/>
              <a:gd name="connsiteX467" fmla="*/ 579522 w 12192002"/>
              <a:gd name="connsiteY467" fmla="*/ 3371759 h 6858000"/>
              <a:gd name="connsiteX468" fmla="*/ 600288 w 12192002"/>
              <a:gd name="connsiteY468" fmla="*/ 3365555 h 6858000"/>
              <a:gd name="connsiteX469" fmla="*/ 840692 w 12192002"/>
              <a:gd name="connsiteY469" fmla="*/ 3284921 h 6858000"/>
              <a:gd name="connsiteX470" fmla="*/ 979248 w 12192002"/>
              <a:gd name="connsiteY470" fmla="*/ 3221003 h 6858000"/>
              <a:gd name="connsiteX471" fmla="*/ 1053282 w 12192002"/>
              <a:gd name="connsiteY471" fmla="*/ 3185247 h 6858000"/>
              <a:gd name="connsiteX472" fmla="*/ 1320603 w 12192002"/>
              <a:gd name="connsiteY472" fmla="*/ 3081281 h 6858000"/>
              <a:gd name="connsiteX473" fmla="*/ 1238695 w 12192002"/>
              <a:gd name="connsiteY473" fmla="*/ 3076820 h 6858000"/>
              <a:gd name="connsiteX474" fmla="*/ 5425627 w 12192002"/>
              <a:gd name="connsiteY474" fmla="*/ 2954192 h 6858000"/>
              <a:gd name="connsiteX475" fmla="*/ 5470769 w 12192002"/>
              <a:gd name="connsiteY475" fmla="*/ 3005435 h 6858000"/>
              <a:gd name="connsiteX476" fmla="*/ 5519779 w 12192002"/>
              <a:gd name="connsiteY476" fmla="*/ 4359223 h 6858000"/>
              <a:gd name="connsiteX477" fmla="*/ 5520293 w 12192002"/>
              <a:gd name="connsiteY477" fmla="*/ 4360602 h 6858000"/>
              <a:gd name="connsiteX478" fmla="*/ 5767221 w 12192002"/>
              <a:gd name="connsiteY478" fmla="*/ 4665564 h 6858000"/>
              <a:gd name="connsiteX479" fmla="*/ 6937169 w 12192002"/>
              <a:gd name="connsiteY479" fmla="*/ 4815941 h 6858000"/>
              <a:gd name="connsiteX480" fmla="*/ 6953922 w 12192002"/>
              <a:gd name="connsiteY480" fmla="*/ 4890068 h 6858000"/>
              <a:gd name="connsiteX481" fmla="*/ 6071359 w 12192002"/>
              <a:gd name="connsiteY481" fmla="*/ 4770770 h 6858000"/>
              <a:gd name="connsiteX482" fmla="*/ 6038839 w 12192002"/>
              <a:gd name="connsiteY482" fmla="*/ 4764474 h 6858000"/>
              <a:gd name="connsiteX483" fmla="*/ 6038705 w 12192002"/>
              <a:gd name="connsiteY483" fmla="*/ 4763847 h 6858000"/>
              <a:gd name="connsiteX484" fmla="*/ 6037783 w 12192002"/>
              <a:gd name="connsiteY484" fmla="*/ 4764270 h 6858000"/>
              <a:gd name="connsiteX485" fmla="*/ 6038839 w 12192002"/>
              <a:gd name="connsiteY485" fmla="*/ 4764474 h 6858000"/>
              <a:gd name="connsiteX486" fmla="*/ 6040338 w 12192002"/>
              <a:gd name="connsiteY486" fmla="*/ 4771418 h 6858000"/>
              <a:gd name="connsiteX487" fmla="*/ 6024488 w 12192002"/>
              <a:gd name="connsiteY487" fmla="*/ 4809903 h 6858000"/>
              <a:gd name="connsiteX488" fmla="*/ 5599771 w 12192002"/>
              <a:gd name="connsiteY488" fmla="*/ 5509652 h 6858000"/>
              <a:gd name="connsiteX489" fmla="*/ 5548843 w 12192002"/>
              <a:gd name="connsiteY489" fmla="*/ 5563845 h 6858000"/>
              <a:gd name="connsiteX490" fmla="*/ 5940952 w 12192002"/>
              <a:gd name="connsiteY490" fmla="*/ 6250028 h 6858000"/>
              <a:gd name="connsiteX491" fmla="*/ 6043441 w 12192002"/>
              <a:gd name="connsiteY491" fmla="*/ 6665847 h 6858000"/>
              <a:gd name="connsiteX492" fmla="*/ 6093432 w 12192002"/>
              <a:gd name="connsiteY492" fmla="*/ 6858000 h 6858000"/>
              <a:gd name="connsiteX493" fmla="*/ 6034344 w 12192002"/>
              <a:gd name="connsiteY493" fmla="*/ 6858000 h 6858000"/>
              <a:gd name="connsiteX494" fmla="*/ 6026679 w 12192002"/>
              <a:gd name="connsiteY494" fmla="*/ 6836959 h 6858000"/>
              <a:gd name="connsiteX495" fmla="*/ 5800441 w 12192002"/>
              <a:gd name="connsiteY495" fmla="*/ 6335286 h 6858000"/>
              <a:gd name="connsiteX496" fmla="*/ 5526562 w 12192002"/>
              <a:gd name="connsiteY496" fmla="*/ 5705388 h 6858000"/>
              <a:gd name="connsiteX497" fmla="*/ 5519640 w 12192002"/>
              <a:gd name="connsiteY497" fmla="*/ 5683774 h 6858000"/>
              <a:gd name="connsiteX498" fmla="*/ 5844559 w 12192002"/>
              <a:gd name="connsiteY498" fmla="*/ 6553349 h 6858000"/>
              <a:gd name="connsiteX499" fmla="*/ 5975994 w 12192002"/>
              <a:gd name="connsiteY499" fmla="*/ 6858000 h 6858000"/>
              <a:gd name="connsiteX500" fmla="*/ 5898547 w 12192002"/>
              <a:gd name="connsiteY500" fmla="*/ 6858000 h 6858000"/>
              <a:gd name="connsiteX501" fmla="*/ 5682041 w 12192002"/>
              <a:gd name="connsiteY501" fmla="*/ 6355860 h 6858000"/>
              <a:gd name="connsiteX502" fmla="*/ 5461758 w 12192002"/>
              <a:gd name="connsiteY502" fmla="*/ 5820220 h 6858000"/>
              <a:gd name="connsiteX503" fmla="*/ 5237282 w 12192002"/>
              <a:gd name="connsiteY503" fmla="*/ 6579086 h 6858000"/>
              <a:gd name="connsiteX504" fmla="*/ 5115009 w 12192002"/>
              <a:gd name="connsiteY504" fmla="*/ 6858000 h 6858000"/>
              <a:gd name="connsiteX505" fmla="*/ 5028074 w 12192002"/>
              <a:gd name="connsiteY505" fmla="*/ 6858000 h 6858000"/>
              <a:gd name="connsiteX506" fmla="*/ 5079508 w 12192002"/>
              <a:gd name="connsiteY506" fmla="*/ 6749074 h 6858000"/>
              <a:gd name="connsiteX507" fmla="*/ 5371846 w 12192002"/>
              <a:gd name="connsiteY507" fmla="*/ 5924413 h 6858000"/>
              <a:gd name="connsiteX508" fmla="*/ 5270512 w 12192002"/>
              <a:gd name="connsiteY508" fmla="*/ 6138975 h 6858000"/>
              <a:gd name="connsiteX509" fmla="*/ 5062409 w 12192002"/>
              <a:gd name="connsiteY509" fmla="*/ 6653544 h 6858000"/>
              <a:gd name="connsiteX510" fmla="*/ 5036628 w 12192002"/>
              <a:gd name="connsiteY510" fmla="*/ 6754247 h 6858000"/>
              <a:gd name="connsiteX511" fmla="*/ 5009112 w 12192002"/>
              <a:gd name="connsiteY511" fmla="*/ 6858000 h 6858000"/>
              <a:gd name="connsiteX512" fmla="*/ 4976679 w 12192002"/>
              <a:gd name="connsiteY512" fmla="*/ 6858000 h 6858000"/>
              <a:gd name="connsiteX513" fmla="*/ 5006536 w 12192002"/>
              <a:gd name="connsiteY513" fmla="*/ 6747068 h 6858000"/>
              <a:gd name="connsiteX514" fmla="*/ 5032723 w 12192002"/>
              <a:gd name="connsiteY514" fmla="*/ 6644957 h 6858000"/>
              <a:gd name="connsiteX515" fmla="*/ 5242949 w 12192002"/>
              <a:gd name="connsiteY515" fmla="*/ 6125175 h 6858000"/>
              <a:gd name="connsiteX516" fmla="*/ 5286321 w 12192002"/>
              <a:gd name="connsiteY516" fmla="*/ 6033555 h 6858000"/>
              <a:gd name="connsiteX517" fmla="*/ 5008210 w 12192002"/>
              <a:gd name="connsiteY517" fmla="*/ 6649194 h 6858000"/>
              <a:gd name="connsiteX518" fmla="*/ 4986321 w 12192002"/>
              <a:gd name="connsiteY518" fmla="*/ 6765687 h 6858000"/>
              <a:gd name="connsiteX519" fmla="*/ 4973474 w 12192002"/>
              <a:gd name="connsiteY519" fmla="*/ 6858000 h 6858000"/>
              <a:gd name="connsiteX520" fmla="*/ 4907178 w 12192002"/>
              <a:gd name="connsiteY520" fmla="*/ 6858000 h 6858000"/>
              <a:gd name="connsiteX521" fmla="*/ 4910810 w 12192002"/>
              <a:gd name="connsiteY521" fmla="*/ 6829660 h 6858000"/>
              <a:gd name="connsiteX522" fmla="*/ 4987461 w 12192002"/>
              <a:gd name="connsiteY522" fmla="*/ 6432994 h 6858000"/>
              <a:gd name="connsiteX523" fmla="*/ 5179262 w 12192002"/>
              <a:gd name="connsiteY523" fmla="*/ 6035044 h 6858000"/>
              <a:gd name="connsiteX524" fmla="*/ 4689678 w 12192002"/>
              <a:gd name="connsiteY524" fmla="*/ 6440241 h 6858000"/>
              <a:gd name="connsiteX525" fmla="*/ 4477543 w 12192002"/>
              <a:gd name="connsiteY525" fmla="*/ 6674836 h 6858000"/>
              <a:gd name="connsiteX526" fmla="*/ 4329957 w 12192002"/>
              <a:gd name="connsiteY526" fmla="*/ 6858000 h 6858000"/>
              <a:gd name="connsiteX527" fmla="*/ 4218595 w 12192002"/>
              <a:gd name="connsiteY527" fmla="*/ 6858000 h 6858000"/>
              <a:gd name="connsiteX528" fmla="*/ 4368888 w 12192002"/>
              <a:gd name="connsiteY528" fmla="*/ 6668412 h 6858000"/>
              <a:gd name="connsiteX529" fmla="*/ 4563091 w 12192002"/>
              <a:gd name="connsiteY529" fmla="*/ 6442508 h 6858000"/>
              <a:gd name="connsiteX530" fmla="*/ 5387324 w 12192002"/>
              <a:gd name="connsiteY530" fmla="*/ 5705830 h 6858000"/>
              <a:gd name="connsiteX531" fmla="*/ 5073620 w 12192002"/>
              <a:gd name="connsiteY531" fmla="*/ 5955437 h 6858000"/>
              <a:gd name="connsiteX532" fmla="*/ 4689789 w 12192002"/>
              <a:gd name="connsiteY532" fmla="*/ 6268382 h 6858000"/>
              <a:gd name="connsiteX533" fmla="*/ 4418722 w 12192002"/>
              <a:gd name="connsiteY533" fmla="*/ 6570886 h 6858000"/>
              <a:gd name="connsiteX534" fmla="*/ 4214944 w 12192002"/>
              <a:gd name="connsiteY534" fmla="*/ 6858000 h 6858000"/>
              <a:gd name="connsiteX535" fmla="*/ 4177898 w 12192002"/>
              <a:gd name="connsiteY535" fmla="*/ 6858000 h 6858000"/>
              <a:gd name="connsiteX536" fmla="*/ 4391597 w 12192002"/>
              <a:gd name="connsiteY536" fmla="*/ 6556370 h 6858000"/>
              <a:gd name="connsiteX537" fmla="*/ 4668889 w 12192002"/>
              <a:gd name="connsiteY537" fmla="*/ 6246399 h 6858000"/>
              <a:gd name="connsiteX538" fmla="*/ 5055427 w 12192002"/>
              <a:gd name="connsiteY538" fmla="*/ 5931476 h 6858000"/>
              <a:gd name="connsiteX539" fmla="*/ 5371813 w 12192002"/>
              <a:gd name="connsiteY539" fmla="*/ 5678975 h 6858000"/>
              <a:gd name="connsiteX540" fmla="*/ 4987918 w 12192002"/>
              <a:gd name="connsiteY540" fmla="*/ 5838701 h 6858000"/>
              <a:gd name="connsiteX541" fmla="*/ 4317146 w 12192002"/>
              <a:gd name="connsiteY541" fmla="*/ 6587716 h 6858000"/>
              <a:gd name="connsiteX542" fmla="*/ 4171627 w 12192002"/>
              <a:gd name="connsiteY542" fmla="*/ 6858000 h 6858000"/>
              <a:gd name="connsiteX543" fmla="*/ 4081585 w 12192002"/>
              <a:gd name="connsiteY543" fmla="*/ 6858000 h 6858000"/>
              <a:gd name="connsiteX544" fmla="*/ 4238603 w 12192002"/>
              <a:gd name="connsiteY544" fmla="*/ 6559341 h 6858000"/>
              <a:gd name="connsiteX545" fmla="*/ 4778333 w 12192002"/>
              <a:gd name="connsiteY545" fmla="*/ 5873626 h 6858000"/>
              <a:gd name="connsiteX546" fmla="*/ 5414185 w 12192002"/>
              <a:gd name="connsiteY546" fmla="*/ 5573882 h 6858000"/>
              <a:gd name="connsiteX547" fmla="*/ 5959648 w 12192002"/>
              <a:gd name="connsiteY547" fmla="*/ 4760797 h 6858000"/>
              <a:gd name="connsiteX548" fmla="*/ 5355019 w 12192002"/>
              <a:gd name="connsiteY548" fmla="*/ 4734672 h 6858000"/>
              <a:gd name="connsiteX549" fmla="*/ 5083565 w 12192002"/>
              <a:gd name="connsiteY549" fmla="*/ 5179121 h 6858000"/>
              <a:gd name="connsiteX550" fmla="*/ 4713577 w 12192002"/>
              <a:gd name="connsiteY550" fmla="*/ 5616803 h 6858000"/>
              <a:gd name="connsiteX551" fmla="*/ 3989559 w 12192002"/>
              <a:gd name="connsiteY551" fmla="*/ 6145945 h 6858000"/>
              <a:gd name="connsiteX552" fmla="*/ 3939824 w 12192002"/>
              <a:gd name="connsiteY552" fmla="*/ 6066900 h 6858000"/>
              <a:gd name="connsiteX553" fmla="*/ 4584537 w 12192002"/>
              <a:gd name="connsiteY553" fmla="*/ 5324826 h 6858000"/>
              <a:gd name="connsiteX554" fmla="*/ 5037105 w 12192002"/>
              <a:gd name="connsiteY554" fmla="*/ 5088765 h 6858000"/>
              <a:gd name="connsiteX555" fmla="*/ 5039930 w 12192002"/>
              <a:gd name="connsiteY555" fmla="*/ 5089585 h 6858000"/>
              <a:gd name="connsiteX556" fmla="*/ 5263764 w 12192002"/>
              <a:gd name="connsiteY556" fmla="*/ 4735525 h 6858000"/>
              <a:gd name="connsiteX557" fmla="*/ 4086300 w 12192002"/>
              <a:gd name="connsiteY557" fmla="*/ 4884599 h 6858000"/>
              <a:gd name="connsiteX558" fmla="*/ 4085485 w 12192002"/>
              <a:gd name="connsiteY558" fmla="*/ 4899070 h 6858000"/>
              <a:gd name="connsiteX559" fmla="*/ 3871915 w 12192002"/>
              <a:gd name="connsiteY559" fmla="*/ 5253645 h 6858000"/>
              <a:gd name="connsiteX560" fmla="*/ 3799374 w 12192002"/>
              <a:gd name="connsiteY560" fmla="*/ 5466127 h 6858000"/>
              <a:gd name="connsiteX561" fmla="*/ 3498850 w 12192002"/>
              <a:gd name="connsiteY561" fmla="*/ 6661888 h 6858000"/>
              <a:gd name="connsiteX562" fmla="*/ 3399216 w 12192002"/>
              <a:gd name="connsiteY562" fmla="*/ 6858000 h 6858000"/>
              <a:gd name="connsiteX563" fmla="*/ 3303688 w 12192002"/>
              <a:gd name="connsiteY563" fmla="*/ 6858000 h 6858000"/>
              <a:gd name="connsiteX564" fmla="*/ 3391774 w 12192002"/>
              <a:gd name="connsiteY564" fmla="*/ 6697181 h 6858000"/>
              <a:gd name="connsiteX565" fmla="*/ 3735540 w 12192002"/>
              <a:gd name="connsiteY565" fmla="*/ 5546923 h 6858000"/>
              <a:gd name="connsiteX566" fmla="*/ 3729438 w 12192002"/>
              <a:gd name="connsiteY566" fmla="*/ 5569058 h 6858000"/>
              <a:gd name="connsiteX567" fmla="*/ 3707782 w 12192002"/>
              <a:gd name="connsiteY567" fmla="*/ 5644908 h 6858000"/>
              <a:gd name="connsiteX568" fmla="*/ 3583827 w 12192002"/>
              <a:gd name="connsiteY568" fmla="*/ 6039215 h 6858000"/>
              <a:gd name="connsiteX569" fmla="*/ 3547861 w 12192002"/>
              <a:gd name="connsiteY569" fmla="*/ 6129609 h 6858000"/>
              <a:gd name="connsiteX570" fmla="*/ 3490905 w 12192002"/>
              <a:gd name="connsiteY570" fmla="*/ 6277660 h 6858000"/>
              <a:gd name="connsiteX571" fmla="*/ 3455859 w 12192002"/>
              <a:gd name="connsiteY571" fmla="*/ 6391301 h 6858000"/>
              <a:gd name="connsiteX572" fmla="*/ 3429112 w 12192002"/>
              <a:gd name="connsiteY572" fmla="*/ 6479469 h 6858000"/>
              <a:gd name="connsiteX573" fmla="*/ 3304862 w 12192002"/>
              <a:gd name="connsiteY573" fmla="*/ 6796476 h 6858000"/>
              <a:gd name="connsiteX574" fmla="*/ 3276071 w 12192002"/>
              <a:gd name="connsiteY574" fmla="*/ 6858000 h 6858000"/>
              <a:gd name="connsiteX575" fmla="*/ 3240805 w 12192002"/>
              <a:gd name="connsiteY575" fmla="*/ 6858000 h 6858000"/>
              <a:gd name="connsiteX576" fmla="*/ 3275917 w 12192002"/>
              <a:gd name="connsiteY576" fmla="*/ 6783192 h 6858000"/>
              <a:gd name="connsiteX577" fmla="*/ 3399358 w 12192002"/>
              <a:gd name="connsiteY577" fmla="*/ 6469011 h 6858000"/>
              <a:gd name="connsiteX578" fmla="*/ 3425650 w 12192002"/>
              <a:gd name="connsiteY578" fmla="*/ 6381333 h 6858000"/>
              <a:gd name="connsiteX579" fmla="*/ 3460661 w 12192002"/>
              <a:gd name="connsiteY579" fmla="*/ 6266763 h 6858000"/>
              <a:gd name="connsiteX580" fmla="*/ 3518021 w 12192002"/>
              <a:gd name="connsiteY580" fmla="*/ 6117298 h 6858000"/>
              <a:gd name="connsiteX581" fmla="*/ 3554035 w 12192002"/>
              <a:gd name="connsiteY581" fmla="*/ 6027832 h 6858000"/>
              <a:gd name="connsiteX582" fmla="*/ 3677174 w 12192002"/>
              <a:gd name="connsiteY582" fmla="*/ 5636351 h 6858000"/>
              <a:gd name="connsiteX583" fmla="*/ 3698819 w 12192002"/>
              <a:gd name="connsiteY583" fmla="*/ 5560503 h 6858000"/>
              <a:gd name="connsiteX584" fmla="*/ 3702094 w 12192002"/>
              <a:gd name="connsiteY584" fmla="*/ 5549194 h 6858000"/>
              <a:gd name="connsiteX585" fmla="*/ 3398355 w 12192002"/>
              <a:gd name="connsiteY585" fmla="*/ 6094603 h 6858000"/>
              <a:gd name="connsiteX586" fmla="*/ 3193941 w 12192002"/>
              <a:gd name="connsiteY586" fmla="*/ 6798775 h 6858000"/>
              <a:gd name="connsiteX587" fmla="*/ 3184140 w 12192002"/>
              <a:gd name="connsiteY587" fmla="*/ 6858000 h 6858000"/>
              <a:gd name="connsiteX588" fmla="*/ 3099978 w 12192002"/>
              <a:gd name="connsiteY588" fmla="*/ 6858000 h 6858000"/>
              <a:gd name="connsiteX589" fmla="*/ 3101556 w 12192002"/>
              <a:gd name="connsiteY589" fmla="*/ 6843337 h 6858000"/>
              <a:gd name="connsiteX590" fmla="*/ 3370162 w 12192002"/>
              <a:gd name="connsiteY590" fmla="*/ 5785550 h 6858000"/>
              <a:gd name="connsiteX591" fmla="*/ 3746477 w 12192002"/>
              <a:gd name="connsiteY591" fmla="*/ 5377889 h 6858000"/>
              <a:gd name="connsiteX592" fmla="*/ 3863399 w 12192002"/>
              <a:gd name="connsiteY592" fmla="*/ 5087257 h 6858000"/>
              <a:gd name="connsiteX593" fmla="*/ 3968712 w 12192002"/>
              <a:gd name="connsiteY593" fmla="*/ 4913989 h 6858000"/>
              <a:gd name="connsiteX594" fmla="*/ 2792390 w 12192002"/>
              <a:gd name="connsiteY594" fmla="*/ 5382974 h 6858000"/>
              <a:gd name="connsiteX595" fmla="*/ 2714982 w 12192002"/>
              <a:gd name="connsiteY595" fmla="*/ 5427051 h 6858000"/>
              <a:gd name="connsiteX596" fmla="*/ 2813361 w 12192002"/>
              <a:gd name="connsiteY596" fmla="*/ 6023912 h 6858000"/>
              <a:gd name="connsiteX597" fmla="*/ 2688430 w 12192002"/>
              <a:gd name="connsiteY597" fmla="*/ 6801564 h 6858000"/>
              <a:gd name="connsiteX598" fmla="*/ 2629626 w 12192002"/>
              <a:gd name="connsiteY598" fmla="*/ 6763394 h 6858000"/>
              <a:gd name="connsiteX599" fmla="*/ 2565328 w 12192002"/>
              <a:gd name="connsiteY599" fmla="*/ 5516399 h 6858000"/>
              <a:gd name="connsiteX600" fmla="*/ 1922999 w 12192002"/>
              <a:gd name="connsiteY600" fmla="*/ 5980343 h 6858000"/>
              <a:gd name="connsiteX601" fmla="*/ 1950261 w 12192002"/>
              <a:gd name="connsiteY601" fmla="*/ 6405858 h 6858000"/>
              <a:gd name="connsiteX602" fmla="*/ 2365554 w 12192002"/>
              <a:gd name="connsiteY602" fmla="*/ 6759107 h 6858000"/>
              <a:gd name="connsiteX603" fmla="*/ 2424142 w 12192002"/>
              <a:gd name="connsiteY603" fmla="*/ 6858000 h 6858000"/>
              <a:gd name="connsiteX604" fmla="*/ 2395994 w 12192002"/>
              <a:gd name="connsiteY604" fmla="*/ 6858000 h 6858000"/>
              <a:gd name="connsiteX605" fmla="*/ 2392863 w 12192002"/>
              <a:gd name="connsiteY605" fmla="*/ 6852964 h 6858000"/>
              <a:gd name="connsiteX606" fmla="*/ 2017589 w 12192002"/>
              <a:gd name="connsiteY606" fmla="*/ 6493982 h 6858000"/>
              <a:gd name="connsiteX607" fmla="*/ 2147336 w 12192002"/>
              <a:gd name="connsiteY607" fmla="*/ 6594052 h 6858000"/>
              <a:gd name="connsiteX608" fmla="*/ 2207047 w 12192002"/>
              <a:gd name="connsiteY608" fmla="*/ 6654540 h 6858000"/>
              <a:gd name="connsiteX609" fmla="*/ 2299106 w 12192002"/>
              <a:gd name="connsiteY609" fmla="*/ 6778931 h 6858000"/>
              <a:gd name="connsiteX610" fmla="*/ 2314430 w 12192002"/>
              <a:gd name="connsiteY610" fmla="*/ 6801144 h 6858000"/>
              <a:gd name="connsiteX611" fmla="*/ 2352406 w 12192002"/>
              <a:gd name="connsiteY611" fmla="*/ 6858000 h 6858000"/>
              <a:gd name="connsiteX612" fmla="*/ 2314492 w 12192002"/>
              <a:gd name="connsiteY612" fmla="*/ 6858000 h 6858000"/>
              <a:gd name="connsiteX613" fmla="*/ 2288095 w 12192002"/>
              <a:gd name="connsiteY613" fmla="*/ 6818030 h 6858000"/>
              <a:gd name="connsiteX614" fmla="*/ 2272768 w 12192002"/>
              <a:gd name="connsiteY614" fmla="*/ 6795822 h 6858000"/>
              <a:gd name="connsiteX615" fmla="*/ 2182715 w 12192002"/>
              <a:gd name="connsiteY615" fmla="*/ 6675071 h 6858000"/>
              <a:gd name="connsiteX616" fmla="*/ 2032061 w 12192002"/>
              <a:gd name="connsiteY616" fmla="*/ 6541380 h 6858000"/>
              <a:gd name="connsiteX617" fmla="*/ 2257220 w 12192002"/>
              <a:gd name="connsiteY617" fmla="*/ 6826257 h 6858000"/>
              <a:gd name="connsiteX618" fmla="*/ 2281324 w 12192002"/>
              <a:gd name="connsiteY618" fmla="*/ 6858000 h 6858000"/>
              <a:gd name="connsiteX619" fmla="*/ 2242860 w 12192002"/>
              <a:gd name="connsiteY619" fmla="*/ 6858000 h 6858000"/>
              <a:gd name="connsiteX620" fmla="*/ 2232818 w 12192002"/>
              <a:gd name="connsiteY620" fmla="*/ 6844926 h 6858000"/>
              <a:gd name="connsiteX621" fmla="*/ 1990172 w 12192002"/>
              <a:gd name="connsiteY621" fmla="*/ 6542121 h 6858000"/>
              <a:gd name="connsiteX622" fmla="*/ 2124090 w 12192002"/>
              <a:gd name="connsiteY622" fmla="*/ 6761017 h 6858000"/>
              <a:gd name="connsiteX623" fmla="*/ 2200380 w 12192002"/>
              <a:gd name="connsiteY623" fmla="*/ 6858000 h 6858000"/>
              <a:gd name="connsiteX624" fmla="*/ 2147507 w 12192002"/>
              <a:gd name="connsiteY624" fmla="*/ 6858000 h 6858000"/>
              <a:gd name="connsiteX625" fmla="*/ 2070668 w 12192002"/>
              <a:gd name="connsiteY625" fmla="*/ 6761520 h 6858000"/>
              <a:gd name="connsiteX626" fmla="*/ 1975142 w 12192002"/>
              <a:gd name="connsiteY626" fmla="*/ 6585570 h 6858000"/>
              <a:gd name="connsiteX627" fmla="*/ 2050035 w 12192002"/>
              <a:gd name="connsiteY627" fmla="*/ 6813345 h 6858000"/>
              <a:gd name="connsiteX628" fmla="*/ 2063025 w 12192002"/>
              <a:gd name="connsiteY628" fmla="*/ 6858000 h 6858000"/>
              <a:gd name="connsiteX629" fmla="*/ 2021675 w 12192002"/>
              <a:gd name="connsiteY629" fmla="*/ 6858000 h 6858000"/>
              <a:gd name="connsiteX630" fmla="*/ 2019308 w 12192002"/>
              <a:gd name="connsiteY630" fmla="*/ 6847118 h 6858000"/>
              <a:gd name="connsiteX631" fmla="*/ 1938835 w 12192002"/>
              <a:gd name="connsiteY631" fmla="*/ 6551160 h 6858000"/>
              <a:gd name="connsiteX632" fmla="*/ 1953230 w 12192002"/>
              <a:gd name="connsiteY632" fmla="*/ 6759699 h 6858000"/>
              <a:gd name="connsiteX633" fmla="*/ 1956763 w 12192002"/>
              <a:gd name="connsiteY633" fmla="*/ 6778191 h 6858000"/>
              <a:gd name="connsiteX634" fmla="*/ 1967925 w 12192002"/>
              <a:gd name="connsiteY634" fmla="*/ 6858000 h 6858000"/>
              <a:gd name="connsiteX635" fmla="*/ 1936622 w 12192002"/>
              <a:gd name="connsiteY635" fmla="*/ 6858000 h 6858000"/>
              <a:gd name="connsiteX636" fmla="*/ 1926261 w 12192002"/>
              <a:gd name="connsiteY636" fmla="*/ 6784064 h 6858000"/>
              <a:gd name="connsiteX637" fmla="*/ 1922724 w 12192002"/>
              <a:gd name="connsiteY637" fmla="*/ 6765577 h 6858000"/>
              <a:gd name="connsiteX638" fmla="*/ 1904650 w 12192002"/>
              <a:gd name="connsiteY638" fmla="*/ 6639616 h 6858000"/>
              <a:gd name="connsiteX639" fmla="*/ 1885273 w 12192002"/>
              <a:gd name="connsiteY639" fmla="*/ 6858000 h 6858000"/>
              <a:gd name="connsiteX640" fmla="*/ 1854363 w 12192002"/>
              <a:gd name="connsiteY640" fmla="*/ 6858000 h 6858000"/>
              <a:gd name="connsiteX641" fmla="*/ 1880391 w 12192002"/>
              <a:gd name="connsiteY641" fmla="*/ 6603796 h 6858000"/>
              <a:gd name="connsiteX642" fmla="*/ 1818273 w 12192002"/>
              <a:gd name="connsiteY642" fmla="*/ 6715729 h 6858000"/>
              <a:gd name="connsiteX643" fmla="*/ 1794691 w 12192002"/>
              <a:gd name="connsiteY643" fmla="*/ 6843239 h 6858000"/>
              <a:gd name="connsiteX644" fmla="*/ 1794914 w 12192002"/>
              <a:gd name="connsiteY644" fmla="*/ 6858000 h 6858000"/>
              <a:gd name="connsiteX645" fmla="*/ 1746128 w 12192002"/>
              <a:gd name="connsiteY645" fmla="*/ 6858000 h 6858000"/>
              <a:gd name="connsiteX646" fmla="*/ 1753934 w 12192002"/>
              <a:gd name="connsiteY646" fmla="*/ 6724796 h 6858000"/>
              <a:gd name="connsiteX647" fmla="*/ 1792053 w 12192002"/>
              <a:gd name="connsiteY647" fmla="*/ 6572396 h 6858000"/>
              <a:gd name="connsiteX648" fmla="*/ 1862248 w 12192002"/>
              <a:gd name="connsiteY648" fmla="*/ 6266397 h 6858000"/>
              <a:gd name="connsiteX649" fmla="*/ 1862250 w 12192002"/>
              <a:gd name="connsiteY649" fmla="*/ 6033531 h 6858000"/>
              <a:gd name="connsiteX650" fmla="*/ 1211999 w 12192002"/>
              <a:gd name="connsiteY650" fmla="*/ 6683610 h 6858000"/>
              <a:gd name="connsiteX651" fmla="*/ 1213266 w 12192002"/>
              <a:gd name="connsiteY651" fmla="*/ 6691947 h 6858000"/>
              <a:gd name="connsiteX652" fmla="*/ 1203370 w 12192002"/>
              <a:gd name="connsiteY652" fmla="*/ 6850676 h 6858000"/>
              <a:gd name="connsiteX653" fmla="*/ 1203671 w 12192002"/>
              <a:gd name="connsiteY653" fmla="*/ 6858000 h 6858000"/>
              <a:gd name="connsiteX654" fmla="*/ 1143180 w 12192002"/>
              <a:gd name="connsiteY654" fmla="*/ 6858000 h 6858000"/>
              <a:gd name="connsiteX655" fmla="*/ 1142176 w 12192002"/>
              <a:gd name="connsiteY655" fmla="*/ 6766045 h 6858000"/>
              <a:gd name="connsiteX656" fmla="*/ 1067484 w 12192002"/>
              <a:gd name="connsiteY656" fmla="*/ 6858000 h 6858000"/>
              <a:gd name="connsiteX657" fmla="*/ 953928 w 12192002"/>
              <a:gd name="connsiteY657" fmla="*/ 6858000 h 6858000"/>
              <a:gd name="connsiteX658" fmla="*/ 959715 w 12192002"/>
              <a:gd name="connsiteY658" fmla="*/ 6850185 h 6858000"/>
              <a:gd name="connsiteX659" fmla="*/ 1483788 w 12192002"/>
              <a:gd name="connsiteY659" fmla="*/ 6259174 h 6858000"/>
              <a:gd name="connsiteX660" fmla="*/ 1100671 w 12192002"/>
              <a:gd name="connsiteY660" fmla="*/ 6252137 h 6858000"/>
              <a:gd name="connsiteX661" fmla="*/ 1090144 w 12192002"/>
              <a:gd name="connsiteY661" fmla="*/ 6256748 h 6858000"/>
              <a:gd name="connsiteX662" fmla="*/ 1095872 w 12192002"/>
              <a:gd name="connsiteY662" fmla="*/ 6271892 h 6858000"/>
              <a:gd name="connsiteX663" fmla="*/ 262785 w 12192002"/>
              <a:gd name="connsiteY663" fmla="*/ 6845450 h 6858000"/>
              <a:gd name="connsiteX664" fmla="*/ 209968 w 12192002"/>
              <a:gd name="connsiteY664" fmla="*/ 6770713 h 6858000"/>
              <a:gd name="connsiteX665" fmla="*/ 873460 w 12192002"/>
              <a:gd name="connsiteY665" fmla="*/ 6253768 h 6858000"/>
              <a:gd name="connsiteX666" fmla="*/ 192686 w 12192002"/>
              <a:gd name="connsiteY666" fmla="*/ 5849257 h 6858000"/>
              <a:gd name="connsiteX667" fmla="*/ 4696 w 12192002"/>
              <a:gd name="connsiteY667" fmla="*/ 5697668 h 6858000"/>
              <a:gd name="connsiteX668" fmla="*/ 0 w 12192002"/>
              <a:gd name="connsiteY668" fmla="*/ 5689984 h 6858000"/>
              <a:gd name="connsiteX669" fmla="*/ 0 w 12192002"/>
              <a:gd name="connsiteY669" fmla="*/ 5513472 h 6858000"/>
              <a:gd name="connsiteX670" fmla="*/ 174101 w 12192002"/>
              <a:gd name="connsiteY670" fmla="*/ 5620277 h 6858000"/>
              <a:gd name="connsiteX671" fmla="*/ 891800 w 12192002"/>
              <a:gd name="connsiteY671" fmla="*/ 6036935 h 6858000"/>
              <a:gd name="connsiteX672" fmla="*/ 1072219 w 12192002"/>
              <a:gd name="connsiteY672" fmla="*/ 6169443 h 6858000"/>
              <a:gd name="connsiteX673" fmla="*/ 1074117 w 12192002"/>
              <a:gd name="connsiteY673" fmla="*/ 6170301 h 6858000"/>
              <a:gd name="connsiteX674" fmla="*/ 1083114 w 12192002"/>
              <a:gd name="connsiteY674" fmla="*/ 6174131 h 6858000"/>
              <a:gd name="connsiteX675" fmla="*/ 1543010 w 12192002"/>
              <a:gd name="connsiteY675" fmla="*/ 6191140 h 6858000"/>
              <a:gd name="connsiteX676" fmla="*/ 1551080 w 12192002"/>
              <a:gd name="connsiteY676" fmla="*/ 6195006 h 6858000"/>
              <a:gd name="connsiteX677" fmla="*/ 2345443 w 12192002"/>
              <a:gd name="connsiteY677" fmla="*/ 5549882 h 6858000"/>
              <a:gd name="connsiteX678" fmla="*/ 1721499 w 12192002"/>
              <a:gd name="connsiteY678" fmla="*/ 5599969 h 6858000"/>
              <a:gd name="connsiteX679" fmla="*/ 767716 w 12192002"/>
              <a:gd name="connsiteY679" fmla="*/ 5472768 h 6858000"/>
              <a:gd name="connsiteX680" fmla="*/ 722147 w 12192002"/>
              <a:gd name="connsiteY680" fmla="*/ 5393091 h 6858000"/>
              <a:gd name="connsiteX681" fmla="*/ 1485552 w 12192002"/>
              <a:gd name="connsiteY681" fmla="*/ 5313202 h 6858000"/>
              <a:gd name="connsiteX682" fmla="*/ 2143004 w 12192002"/>
              <a:gd name="connsiteY682" fmla="*/ 5402420 h 6858000"/>
              <a:gd name="connsiteX683" fmla="*/ 1933391 w 12192002"/>
              <a:gd name="connsiteY683" fmla="*/ 5156971 h 6858000"/>
              <a:gd name="connsiteX684" fmla="*/ 1827118 w 12192002"/>
              <a:gd name="connsiteY684" fmla="*/ 4968410 h 6858000"/>
              <a:gd name="connsiteX685" fmla="*/ 1837349 w 12192002"/>
              <a:gd name="connsiteY685" fmla="*/ 4956357 h 6858000"/>
              <a:gd name="connsiteX686" fmla="*/ 2162835 w 12192002"/>
              <a:gd name="connsiteY686" fmla="*/ 5187853 h 6858000"/>
              <a:gd name="connsiteX687" fmla="*/ 2257167 w 12192002"/>
              <a:gd name="connsiteY687" fmla="*/ 5462123 h 6858000"/>
              <a:gd name="connsiteX688" fmla="*/ 2261598 w 12192002"/>
              <a:gd name="connsiteY688" fmla="*/ 5467998 h 6858000"/>
              <a:gd name="connsiteX689" fmla="*/ 2437177 w 12192002"/>
              <a:gd name="connsiteY689" fmla="*/ 5479608 h 6858000"/>
              <a:gd name="connsiteX690" fmla="*/ 2445247 w 12192002"/>
              <a:gd name="connsiteY690" fmla="*/ 5483476 h 6858000"/>
              <a:gd name="connsiteX691" fmla="*/ 2743626 w 12192002"/>
              <a:gd name="connsiteY691" fmla="*/ 5304819 h 6858000"/>
              <a:gd name="connsiteX692" fmla="*/ 3048102 w 12192002"/>
              <a:gd name="connsiteY692" fmla="*/ 5150595 h 6858000"/>
              <a:gd name="connsiteX693" fmla="*/ 1799414 w 12192002"/>
              <a:gd name="connsiteY693" fmla="*/ 4694732 h 6858000"/>
              <a:gd name="connsiteX694" fmla="*/ 1771735 w 12192002"/>
              <a:gd name="connsiteY694" fmla="*/ 4619929 h 6858000"/>
              <a:gd name="connsiteX695" fmla="*/ 3104273 w 12192002"/>
              <a:gd name="connsiteY695" fmla="*/ 5076159 h 6858000"/>
              <a:gd name="connsiteX696" fmla="*/ 3113245 w 12192002"/>
              <a:gd name="connsiteY696" fmla="*/ 5090705 h 6858000"/>
              <a:gd name="connsiteX697" fmla="*/ 3126294 w 12192002"/>
              <a:gd name="connsiteY697" fmla="*/ 5114400 h 6858000"/>
              <a:gd name="connsiteX698" fmla="*/ 3937433 w 12192002"/>
              <a:gd name="connsiteY698" fmla="*/ 4830473 h 6858000"/>
              <a:gd name="connsiteX699" fmla="*/ 3590475 w 12192002"/>
              <a:gd name="connsiteY699" fmla="*/ 4597974 h 6858000"/>
              <a:gd name="connsiteX700" fmla="*/ 3100264 w 12192002"/>
              <a:gd name="connsiteY700" fmla="*/ 4579845 h 6858000"/>
              <a:gd name="connsiteX701" fmla="*/ 2183576 w 12192002"/>
              <a:gd name="connsiteY701" fmla="*/ 4227150 h 6858000"/>
              <a:gd name="connsiteX702" fmla="*/ 2151029 w 12192002"/>
              <a:gd name="connsiteY702" fmla="*/ 4146947 h 6858000"/>
              <a:gd name="connsiteX703" fmla="*/ 3563434 w 12192002"/>
              <a:gd name="connsiteY703" fmla="*/ 4469115 h 6858000"/>
              <a:gd name="connsiteX704" fmla="*/ 3177952 w 12192002"/>
              <a:gd name="connsiteY704" fmla="*/ 3657386 h 6858000"/>
              <a:gd name="connsiteX705" fmla="*/ 3189263 w 12192002"/>
              <a:gd name="connsiteY705" fmla="*/ 3625726 h 6858000"/>
              <a:gd name="connsiteX706" fmla="*/ 3560912 w 12192002"/>
              <a:gd name="connsiteY706" fmla="*/ 4079863 h 6858000"/>
              <a:gd name="connsiteX707" fmla="*/ 3626636 w 12192002"/>
              <a:gd name="connsiteY707" fmla="*/ 4512230 h 6858000"/>
              <a:gd name="connsiteX708" fmla="*/ 3653088 w 12192002"/>
              <a:gd name="connsiteY708" fmla="*/ 4521417 h 6858000"/>
              <a:gd name="connsiteX709" fmla="*/ 3988128 w 12192002"/>
              <a:gd name="connsiteY709" fmla="*/ 4817267 h 6858000"/>
              <a:gd name="connsiteX710" fmla="*/ 4830582 w 12192002"/>
              <a:gd name="connsiteY710" fmla="*/ 4676000 h 6858000"/>
              <a:gd name="connsiteX711" fmla="*/ 4830100 w 12192002"/>
              <a:gd name="connsiteY711" fmla="*/ 4675554 h 6858000"/>
              <a:gd name="connsiteX712" fmla="*/ 4036318 w 12192002"/>
              <a:gd name="connsiteY712" fmla="*/ 4147013 h 6858000"/>
              <a:gd name="connsiteX713" fmla="*/ 3432098 w 12192002"/>
              <a:gd name="connsiteY713" fmla="*/ 3537312 h 6858000"/>
              <a:gd name="connsiteX714" fmla="*/ 3446761 w 12192002"/>
              <a:gd name="connsiteY714" fmla="*/ 3461278 h 6858000"/>
              <a:gd name="connsiteX715" fmla="*/ 4419733 w 12192002"/>
              <a:gd name="connsiteY715" fmla="*/ 3963555 h 6858000"/>
              <a:gd name="connsiteX716" fmla="*/ 4781371 w 12192002"/>
              <a:gd name="connsiteY716" fmla="*/ 4458604 h 6858000"/>
              <a:gd name="connsiteX717" fmla="*/ 4780440 w 12192002"/>
              <a:gd name="connsiteY717" fmla="*/ 4470290 h 6858000"/>
              <a:gd name="connsiteX718" fmla="*/ 4898954 w 12192002"/>
              <a:gd name="connsiteY718" fmla="*/ 4662092 h 6858000"/>
              <a:gd name="connsiteX719" fmla="*/ 4900699 w 12192002"/>
              <a:gd name="connsiteY719" fmla="*/ 4670867 h 6858000"/>
              <a:gd name="connsiteX720" fmla="*/ 5714511 w 12192002"/>
              <a:gd name="connsiteY720" fmla="*/ 4663483 h 6858000"/>
              <a:gd name="connsiteX721" fmla="*/ 5464793 w 12192002"/>
              <a:gd name="connsiteY721" fmla="*/ 4393556 h 6858000"/>
              <a:gd name="connsiteX722" fmla="*/ 5461897 w 12192002"/>
              <a:gd name="connsiteY722" fmla="*/ 4390879 h 6858000"/>
              <a:gd name="connsiteX723" fmla="*/ 4294126 w 12192002"/>
              <a:gd name="connsiteY723" fmla="*/ 3303048 h 6858000"/>
              <a:gd name="connsiteX724" fmla="*/ 4305321 w 12192002"/>
              <a:gd name="connsiteY724" fmla="*/ 3256953 h 6858000"/>
              <a:gd name="connsiteX725" fmla="*/ 4949299 w 12192002"/>
              <a:gd name="connsiteY725" fmla="*/ 3766336 h 6858000"/>
              <a:gd name="connsiteX726" fmla="*/ 5291452 w 12192002"/>
              <a:gd name="connsiteY726" fmla="*/ 4076801 h 6858000"/>
              <a:gd name="connsiteX727" fmla="*/ 5434998 w 12192002"/>
              <a:gd name="connsiteY727" fmla="*/ 4254100 h 6858000"/>
              <a:gd name="connsiteX728" fmla="*/ 5351015 w 12192002"/>
              <a:gd name="connsiteY728" fmla="*/ 3760989 h 6858000"/>
              <a:gd name="connsiteX729" fmla="*/ 5413780 w 12192002"/>
              <a:gd name="connsiteY729" fmla="*/ 2966265 h 6858000"/>
              <a:gd name="connsiteX730" fmla="*/ 5425627 w 12192002"/>
              <a:gd name="connsiteY730" fmla="*/ 2954192 h 6858000"/>
              <a:gd name="connsiteX731" fmla="*/ 8380397 w 12192002"/>
              <a:gd name="connsiteY731" fmla="*/ 2896659 h 6858000"/>
              <a:gd name="connsiteX732" fmla="*/ 8634801 w 12192002"/>
              <a:gd name="connsiteY732" fmla="*/ 3304169 h 6858000"/>
              <a:gd name="connsiteX733" fmla="*/ 8971448 w 12192002"/>
              <a:gd name="connsiteY733" fmla="*/ 3675946 h 6858000"/>
              <a:gd name="connsiteX734" fmla="*/ 8820691 w 12192002"/>
              <a:gd name="connsiteY734" fmla="*/ 3486482 h 6858000"/>
              <a:gd name="connsiteX735" fmla="*/ 8807612 w 12192002"/>
              <a:gd name="connsiteY735" fmla="*/ 3467256 h 6858000"/>
              <a:gd name="connsiteX736" fmla="*/ 8556796 w 12192002"/>
              <a:gd name="connsiteY736" fmla="*/ 3116474 h 6858000"/>
              <a:gd name="connsiteX737" fmla="*/ 8427018 w 12192002"/>
              <a:gd name="connsiteY737" fmla="*/ 2948853 h 6858000"/>
              <a:gd name="connsiteX738" fmla="*/ 8380397 w 12192002"/>
              <a:gd name="connsiteY738" fmla="*/ 2896659 h 6858000"/>
              <a:gd name="connsiteX739" fmla="*/ 9831020 w 12192002"/>
              <a:gd name="connsiteY739" fmla="*/ 2871730 h 6858000"/>
              <a:gd name="connsiteX740" fmla="*/ 9827707 w 12192002"/>
              <a:gd name="connsiteY740" fmla="*/ 2915231 h 6858000"/>
              <a:gd name="connsiteX741" fmla="*/ 9820699 w 12192002"/>
              <a:gd name="connsiteY741" fmla="*/ 3051540 h 6858000"/>
              <a:gd name="connsiteX742" fmla="*/ 9822525 w 12192002"/>
              <a:gd name="connsiteY742" fmla="*/ 3140814 h 6858000"/>
              <a:gd name="connsiteX743" fmla="*/ 9824704 w 12192002"/>
              <a:gd name="connsiteY743" fmla="*/ 3230628 h 6858000"/>
              <a:gd name="connsiteX744" fmla="*/ 9793821 w 12192002"/>
              <a:gd name="connsiteY744" fmla="*/ 3531652 h 6858000"/>
              <a:gd name="connsiteX745" fmla="*/ 9767436 w 12192002"/>
              <a:gd name="connsiteY745" fmla="*/ 3750864 h 6858000"/>
              <a:gd name="connsiteX746" fmla="*/ 9814477 w 12192002"/>
              <a:gd name="connsiteY746" fmla="*/ 3662531 h 6858000"/>
              <a:gd name="connsiteX747" fmla="*/ 9831020 w 12192002"/>
              <a:gd name="connsiteY747" fmla="*/ 2871730 h 6858000"/>
              <a:gd name="connsiteX748" fmla="*/ 8380521 w 12192002"/>
              <a:gd name="connsiteY748" fmla="*/ 2850596 h 6858000"/>
              <a:gd name="connsiteX749" fmla="*/ 8451446 w 12192002"/>
              <a:gd name="connsiteY749" fmla="*/ 2928627 h 6858000"/>
              <a:gd name="connsiteX750" fmla="*/ 8582269 w 12192002"/>
              <a:gd name="connsiteY750" fmla="*/ 3097880 h 6858000"/>
              <a:gd name="connsiteX751" fmla="*/ 8833783 w 12192002"/>
              <a:gd name="connsiteY751" fmla="*/ 3449753 h 6858000"/>
              <a:gd name="connsiteX752" fmla="*/ 8846863 w 12192002"/>
              <a:gd name="connsiteY752" fmla="*/ 3468981 h 6858000"/>
              <a:gd name="connsiteX753" fmla="*/ 8960046 w 12192002"/>
              <a:gd name="connsiteY753" fmla="*/ 3620389 h 6858000"/>
              <a:gd name="connsiteX754" fmla="*/ 8380521 w 12192002"/>
              <a:gd name="connsiteY754" fmla="*/ 2850596 h 6858000"/>
              <a:gd name="connsiteX755" fmla="*/ 9854151 w 12192002"/>
              <a:gd name="connsiteY755" fmla="*/ 2642862 h 6858000"/>
              <a:gd name="connsiteX756" fmla="*/ 9871341 w 12192002"/>
              <a:gd name="connsiteY756" fmla="*/ 2659697 h 6858000"/>
              <a:gd name="connsiteX757" fmla="*/ 9966678 w 12192002"/>
              <a:gd name="connsiteY757" fmla="*/ 3423399 h 6858000"/>
              <a:gd name="connsiteX758" fmla="*/ 9880832 w 12192002"/>
              <a:gd name="connsiteY758" fmla="*/ 3700562 h 6858000"/>
              <a:gd name="connsiteX759" fmla="*/ 9896024 w 12192002"/>
              <a:gd name="connsiteY759" fmla="*/ 4178295 h 6858000"/>
              <a:gd name="connsiteX760" fmla="*/ 10395379 w 12192002"/>
              <a:gd name="connsiteY760" fmla="*/ 4531843 h 6858000"/>
              <a:gd name="connsiteX761" fmla="*/ 10225980 w 12192002"/>
              <a:gd name="connsiteY761" fmla="*/ 3561061 h 6858000"/>
              <a:gd name="connsiteX762" fmla="*/ 10314210 w 12192002"/>
              <a:gd name="connsiteY762" fmla="*/ 3538353 h 6858000"/>
              <a:gd name="connsiteX763" fmla="*/ 10573663 w 12192002"/>
              <a:gd name="connsiteY763" fmla="*/ 4271430 h 6858000"/>
              <a:gd name="connsiteX764" fmla="*/ 10583736 w 12192002"/>
              <a:gd name="connsiteY764" fmla="*/ 4688819 h 6858000"/>
              <a:gd name="connsiteX765" fmla="*/ 10880472 w 12192002"/>
              <a:gd name="connsiteY765" fmla="*/ 4966558 h 6858000"/>
              <a:gd name="connsiteX766" fmla="*/ 11231212 w 12192002"/>
              <a:gd name="connsiteY766" fmla="*/ 3645474 h 6858000"/>
              <a:gd name="connsiteX767" fmla="*/ 11317765 w 12192002"/>
              <a:gd name="connsiteY767" fmla="*/ 3638405 h 6858000"/>
              <a:gd name="connsiteX768" fmla="*/ 10982911 w 12192002"/>
              <a:gd name="connsiteY768" fmla="*/ 5051260 h 6858000"/>
              <a:gd name="connsiteX769" fmla="*/ 10968747 w 12192002"/>
              <a:gd name="connsiteY769" fmla="*/ 5059552 h 6858000"/>
              <a:gd name="connsiteX770" fmla="*/ 11258020 w 12192002"/>
              <a:gd name="connsiteY770" fmla="*/ 5401078 h 6858000"/>
              <a:gd name="connsiteX771" fmla="*/ 11688741 w 12192002"/>
              <a:gd name="connsiteY771" fmla="*/ 6045312 h 6858000"/>
              <a:gd name="connsiteX772" fmla="*/ 11794425 w 12192002"/>
              <a:gd name="connsiteY772" fmla="*/ 5681109 h 6858000"/>
              <a:gd name="connsiteX773" fmla="*/ 11792727 w 12192002"/>
              <a:gd name="connsiteY773" fmla="*/ 5669934 h 6858000"/>
              <a:gd name="connsiteX774" fmla="*/ 11776744 w 12192002"/>
              <a:gd name="connsiteY774" fmla="*/ 5671723 h 6858000"/>
              <a:gd name="connsiteX775" fmla="*/ 11442546 w 12192002"/>
              <a:gd name="connsiteY775" fmla="*/ 4736592 h 6858000"/>
              <a:gd name="connsiteX776" fmla="*/ 11527771 w 12192002"/>
              <a:gd name="connsiteY776" fmla="*/ 4704317 h 6858000"/>
              <a:gd name="connsiteX777" fmla="*/ 11851542 w 12192002"/>
              <a:gd name="connsiteY777" fmla="*/ 5463703 h 6858000"/>
              <a:gd name="connsiteX778" fmla="*/ 12122505 w 12192002"/>
              <a:gd name="connsiteY778" fmla="*/ 5156948 h 6858000"/>
              <a:gd name="connsiteX779" fmla="*/ 12192002 w 12192002"/>
              <a:gd name="connsiteY779" fmla="*/ 5098973 h 6858000"/>
              <a:gd name="connsiteX780" fmla="*/ 12192001 w 12192002"/>
              <a:gd name="connsiteY780" fmla="*/ 5160062 h 6858000"/>
              <a:gd name="connsiteX781" fmla="*/ 12155105 w 12192002"/>
              <a:gd name="connsiteY781" fmla="*/ 5191181 h 6858000"/>
              <a:gd name="connsiteX782" fmla="*/ 11918903 w 12192002"/>
              <a:gd name="connsiteY782" fmla="*/ 5491132 h 6858000"/>
              <a:gd name="connsiteX783" fmla="*/ 12067554 w 12192002"/>
              <a:gd name="connsiteY783" fmla="*/ 5317498 h 6858000"/>
              <a:gd name="connsiteX784" fmla="*/ 12192001 w 12192002"/>
              <a:gd name="connsiteY784" fmla="*/ 5211391 h 6858000"/>
              <a:gd name="connsiteX785" fmla="*/ 12192001 w 12192002"/>
              <a:gd name="connsiteY785" fmla="*/ 5251558 h 6858000"/>
              <a:gd name="connsiteX786" fmla="*/ 12087498 w 12192002"/>
              <a:gd name="connsiteY786" fmla="*/ 5340764 h 6858000"/>
              <a:gd name="connsiteX787" fmla="*/ 11941335 w 12192002"/>
              <a:gd name="connsiteY787" fmla="*/ 5512809 h 6858000"/>
              <a:gd name="connsiteX788" fmla="*/ 11898139 w 12192002"/>
              <a:gd name="connsiteY788" fmla="*/ 5592553 h 6858000"/>
              <a:gd name="connsiteX789" fmla="*/ 12037359 w 12192002"/>
              <a:gd name="connsiteY789" fmla="*/ 5482816 h 6858000"/>
              <a:gd name="connsiteX790" fmla="*/ 12192001 w 12192002"/>
              <a:gd name="connsiteY790" fmla="*/ 5330890 h 6858000"/>
              <a:gd name="connsiteX791" fmla="*/ 12192001 w 12192002"/>
              <a:gd name="connsiteY791" fmla="*/ 5402911 h 6858000"/>
              <a:gd name="connsiteX792" fmla="*/ 12054488 w 12192002"/>
              <a:gd name="connsiteY792" fmla="*/ 5533939 h 6858000"/>
              <a:gd name="connsiteX793" fmla="*/ 11880977 w 12192002"/>
              <a:gd name="connsiteY793" fmla="*/ 5674040 h 6858000"/>
              <a:gd name="connsiteX794" fmla="*/ 11879666 w 12192002"/>
              <a:gd name="connsiteY794" fmla="*/ 5675644 h 6858000"/>
              <a:gd name="connsiteX795" fmla="*/ 11873674 w 12192002"/>
              <a:gd name="connsiteY795" fmla="*/ 5683306 h 6858000"/>
              <a:gd name="connsiteX796" fmla="*/ 11738608 w 12192002"/>
              <a:gd name="connsiteY796" fmla="*/ 6118417 h 6858000"/>
              <a:gd name="connsiteX797" fmla="*/ 11732820 w 12192002"/>
              <a:gd name="connsiteY797" fmla="*/ 6125184 h 6858000"/>
              <a:gd name="connsiteX798" fmla="*/ 12058063 w 12192002"/>
              <a:gd name="connsiteY798" fmla="*/ 6805045 h 6858000"/>
              <a:gd name="connsiteX799" fmla="*/ 12077722 w 12192002"/>
              <a:gd name="connsiteY799" fmla="*/ 6857999 h 6858000"/>
              <a:gd name="connsiteX800" fmla="*/ 11980831 w 12192002"/>
              <a:gd name="connsiteY800" fmla="*/ 6857999 h 6858000"/>
              <a:gd name="connsiteX801" fmla="*/ 11842370 w 12192002"/>
              <a:gd name="connsiteY801" fmla="*/ 6532596 h 6858000"/>
              <a:gd name="connsiteX802" fmla="*/ 11807118 w 12192002"/>
              <a:gd name="connsiteY802" fmla="*/ 6461642 h 6858000"/>
              <a:gd name="connsiteX803" fmla="*/ 11352410 w 12192002"/>
              <a:gd name="connsiteY803" fmla="*/ 5682534 h 6858000"/>
              <a:gd name="connsiteX804" fmla="*/ 11344098 w 12192002"/>
              <a:gd name="connsiteY804" fmla="*/ 5681717 h 6858000"/>
              <a:gd name="connsiteX805" fmla="*/ 10730809 w 12192002"/>
              <a:gd name="connsiteY805" fmla="*/ 5585749 h 6858000"/>
              <a:gd name="connsiteX806" fmla="*/ 10713050 w 12192002"/>
              <a:gd name="connsiteY806" fmla="*/ 5593271 h 6858000"/>
              <a:gd name="connsiteX807" fmla="*/ 9420192 w 12192002"/>
              <a:gd name="connsiteY807" fmla="*/ 5692050 h 6858000"/>
              <a:gd name="connsiteX808" fmla="*/ 9404066 w 12192002"/>
              <a:gd name="connsiteY808" fmla="*/ 5671708 h 6858000"/>
              <a:gd name="connsiteX809" fmla="*/ 10712309 w 12192002"/>
              <a:gd name="connsiteY809" fmla="*/ 5538562 h 6858000"/>
              <a:gd name="connsiteX810" fmla="*/ 11291486 w 12192002"/>
              <a:gd name="connsiteY810" fmla="*/ 5595804 h 6858000"/>
              <a:gd name="connsiteX811" fmla="*/ 11176624 w 12192002"/>
              <a:gd name="connsiteY811" fmla="*/ 5439340 h 6858000"/>
              <a:gd name="connsiteX812" fmla="*/ 10665962 w 12192002"/>
              <a:gd name="connsiteY812" fmla="*/ 4874588 h 6858000"/>
              <a:gd name="connsiteX813" fmla="*/ 10647017 w 12192002"/>
              <a:gd name="connsiteY813" fmla="*/ 4879047 h 6858000"/>
              <a:gd name="connsiteX814" fmla="*/ 10107096 w 12192002"/>
              <a:gd name="connsiteY814" fmla="*/ 4989072 h 6858000"/>
              <a:gd name="connsiteX815" fmla="*/ 9439953 w 12192002"/>
              <a:gd name="connsiteY815" fmla="*/ 4909921 h 6858000"/>
              <a:gd name="connsiteX816" fmla="*/ 9470279 w 12192002"/>
              <a:gd name="connsiteY816" fmla="*/ 4872131 h 6858000"/>
              <a:gd name="connsiteX817" fmla="*/ 10565024 w 12192002"/>
              <a:gd name="connsiteY817" fmla="*/ 4781269 h 6858000"/>
              <a:gd name="connsiteX818" fmla="*/ 9922490 w 12192002"/>
              <a:gd name="connsiteY818" fmla="*/ 4287833 h 6858000"/>
              <a:gd name="connsiteX819" fmla="*/ 9920481 w 12192002"/>
              <a:gd name="connsiteY819" fmla="*/ 4288346 h 6858000"/>
              <a:gd name="connsiteX820" fmla="*/ 9916127 w 12192002"/>
              <a:gd name="connsiteY820" fmla="*/ 4288836 h 6858000"/>
              <a:gd name="connsiteX821" fmla="*/ 9791125 w 12192002"/>
              <a:gd name="connsiteY821" fmla="*/ 4367248 h 6858000"/>
              <a:gd name="connsiteX822" fmla="*/ 9528364 w 12192002"/>
              <a:gd name="connsiteY822" fmla="*/ 4451767 h 6858000"/>
              <a:gd name="connsiteX823" fmla="*/ 8629850 w 12192002"/>
              <a:gd name="connsiteY823" fmla="*/ 4613329 h 6858000"/>
              <a:gd name="connsiteX824" fmla="*/ 8600239 w 12192002"/>
              <a:gd name="connsiteY824" fmla="*/ 4596243 h 6858000"/>
              <a:gd name="connsiteX825" fmla="*/ 9761570 w 12192002"/>
              <a:gd name="connsiteY825" fmla="*/ 4182283 h 6858000"/>
              <a:gd name="connsiteX826" fmla="*/ 9368237 w 12192002"/>
              <a:gd name="connsiteY826" fmla="*/ 3949470 h 6858000"/>
              <a:gd name="connsiteX827" fmla="*/ 9354614 w 12192002"/>
              <a:gd name="connsiteY827" fmla="*/ 3951288 h 6858000"/>
              <a:gd name="connsiteX828" fmla="*/ 8364351 w 12192002"/>
              <a:gd name="connsiteY828" fmla="*/ 4159267 h 6858000"/>
              <a:gd name="connsiteX829" fmla="*/ 8386567 w 12192002"/>
              <a:gd name="connsiteY829" fmla="*/ 4119760 h 6858000"/>
              <a:gd name="connsiteX830" fmla="*/ 9231713 w 12192002"/>
              <a:gd name="connsiteY830" fmla="*/ 3873539 h 6858000"/>
              <a:gd name="connsiteX831" fmla="*/ 9023301 w 12192002"/>
              <a:gd name="connsiteY831" fmla="*/ 3763109 h 6858000"/>
              <a:gd name="connsiteX832" fmla="*/ 9010556 w 12192002"/>
              <a:gd name="connsiteY832" fmla="*/ 3758998 h 6858000"/>
              <a:gd name="connsiteX833" fmla="*/ 8604324 w 12192002"/>
              <a:gd name="connsiteY833" fmla="*/ 3417171 h 6858000"/>
              <a:gd name="connsiteX834" fmla="*/ 8218577 w 12192002"/>
              <a:gd name="connsiteY834" fmla="*/ 2770227 h 6858000"/>
              <a:gd name="connsiteX835" fmla="*/ 8222774 w 12192002"/>
              <a:gd name="connsiteY835" fmla="*/ 2749954 h 6858000"/>
              <a:gd name="connsiteX836" fmla="*/ 8297623 w 12192002"/>
              <a:gd name="connsiteY836" fmla="*/ 2731935 h 6858000"/>
              <a:gd name="connsiteX837" fmla="*/ 9090618 w 12192002"/>
              <a:gd name="connsiteY837" fmla="*/ 3716225 h 6858000"/>
              <a:gd name="connsiteX838" fmla="*/ 9762441 w 12192002"/>
              <a:gd name="connsiteY838" fmla="*/ 4093587 h 6858000"/>
              <a:gd name="connsiteX839" fmla="*/ 9717826 w 12192002"/>
              <a:gd name="connsiteY839" fmla="*/ 3916719 h 6858000"/>
              <a:gd name="connsiteX840" fmla="*/ 9713123 w 12192002"/>
              <a:gd name="connsiteY840" fmla="*/ 3916663 h 6858000"/>
              <a:gd name="connsiteX841" fmla="*/ 9175594 w 12192002"/>
              <a:gd name="connsiteY841" fmla="*/ 3326950 h 6858000"/>
              <a:gd name="connsiteX842" fmla="*/ 9253941 w 12192002"/>
              <a:gd name="connsiteY842" fmla="*/ 3287566 h 6858000"/>
              <a:gd name="connsiteX843" fmla="*/ 9625671 w 12192002"/>
              <a:gd name="connsiteY843" fmla="*/ 3639960 h 6858000"/>
              <a:gd name="connsiteX844" fmla="*/ 9656881 w 12192002"/>
              <a:gd name="connsiteY844" fmla="*/ 3333361 h 6858000"/>
              <a:gd name="connsiteX845" fmla="*/ 9782066 w 12192002"/>
              <a:gd name="connsiteY845" fmla="*/ 2680771 h 6858000"/>
              <a:gd name="connsiteX846" fmla="*/ 9854151 w 12192002"/>
              <a:gd name="connsiteY846" fmla="*/ 2642862 h 6858000"/>
              <a:gd name="connsiteX847" fmla="*/ 11114299 w 12192002"/>
              <a:gd name="connsiteY847" fmla="*/ 2390555 h 6858000"/>
              <a:gd name="connsiteX848" fmla="*/ 11113373 w 12192002"/>
              <a:gd name="connsiteY848" fmla="*/ 2392739 h 6858000"/>
              <a:gd name="connsiteX849" fmla="*/ 11117197 w 12192002"/>
              <a:gd name="connsiteY849" fmla="*/ 2394358 h 6858000"/>
              <a:gd name="connsiteX850" fmla="*/ 11114299 w 12192002"/>
              <a:gd name="connsiteY850" fmla="*/ 2390555 h 6858000"/>
              <a:gd name="connsiteX851" fmla="*/ 10506276 w 12192002"/>
              <a:gd name="connsiteY851" fmla="*/ 2118977 h 6858000"/>
              <a:gd name="connsiteX852" fmla="*/ 10431542 w 12192002"/>
              <a:gd name="connsiteY852" fmla="*/ 2525128 h 6858000"/>
              <a:gd name="connsiteX853" fmla="*/ 10391375 w 12192002"/>
              <a:gd name="connsiteY853" fmla="*/ 2667145 h 6858000"/>
              <a:gd name="connsiteX854" fmla="*/ 10355047 w 12192002"/>
              <a:gd name="connsiteY854" fmla="*/ 2832031 h 6858000"/>
              <a:gd name="connsiteX855" fmla="*/ 10336080 w 12192002"/>
              <a:gd name="connsiteY855" fmla="*/ 2927011 h 6858000"/>
              <a:gd name="connsiteX856" fmla="*/ 10389394 w 12192002"/>
              <a:gd name="connsiteY856" fmla="*/ 2782834 h 6858000"/>
              <a:gd name="connsiteX857" fmla="*/ 10506276 w 12192002"/>
              <a:gd name="connsiteY857" fmla="*/ 2118977 h 6858000"/>
              <a:gd name="connsiteX858" fmla="*/ 11538179 w 12192002"/>
              <a:gd name="connsiteY858" fmla="*/ 2090376 h 6858000"/>
              <a:gd name="connsiteX859" fmla="*/ 11577479 w 12192002"/>
              <a:gd name="connsiteY859" fmla="*/ 2228695 h 6858000"/>
              <a:gd name="connsiteX860" fmla="*/ 11586754 w 12192002"/>
              <a:gd name="connsiteY860" fmla="*/ 2266098 h 6858000"/>
              <a:gd name="connsiteX861" fmla="*/ 11609011 w 12192002"/>
              <a:gd name="connsiteY861" fmla="*/ 2353427 h 6858000"/>
              <a:gd name="connsiteX862" fmla="*/ 11761579 w 12192002"/>
              <a:gd name="connsiteY862" fmla="*/ 2703223 h 6858000"/>
              <a:gd name="connsiteX863" fmla="*/ 11877711 w 12192002"/>
              <a:gd name="connsiteY863" fmla="*/ 2947465 h 6858000"/>
              <a:gd name="connsiteX864" fmla="*/ 11538179 w 12192002"/>
              <a:gd name="connsiteY864" fmla="*/ 2090376 h 6858000"/>
              <a:gd name="connsiteX865" fmla="*/ 6604735 w 12192002"/>
              <a:gd name="connsiteY865" fmla="*/ 2041381 h 6858000"/>
              <a:gd name="connsiteX866" fmla="*/ 7204487 w 12192002"/>
              <a:gd name="connsiteY866" fmla="*/ 2742112 h 6858000"/>
              <a:gd name="connsiteX867" fmla="*/ 7131592 w 12192002"/>
              <a:gd name="connsiteY867" fmla="*/ 2672096 h 6858000"/>
              <a:gd name="connsiteX868" fmla="*/ 6996344 w 12192002"/>
              <a:gd name="connsiteY868" fmla="*/ 2518310 h 6858000"/>
              <a:gd name="connsiteX869" fmla="*/ 6735495 w 12192002"/>
              <a:gd name="connsiteY869" fmla="*/ 2196890 h 6858000"/>
              <a:gd name="connsiteX870" fmla="*/ 6721901 w 12192002"/>
              <a:gd name="connsiteY870" fmla="*/ 2179274 h 6858000"/>
              <a:gd name="connsiteX871" fmla="*/ 6604735 w 12192002"/>
              <a:gd name="connsiteY871" fmla="*/ 2041381 h 6858000"/>
              <a:gd name="connsiteX872" fmla="*/ 11488421 w 12192002"/>
              <a:gd name="connsiteY872" fmla="*/ 2034549 h 6858000"/>
              <a:gd name="connsiteX873" fmla="*/ 11840356 w 12192002"/>
              <a:gd name="connsiteY873" fmla="*/ 2932293 h 6858000"/>
              <a:gd name="connsiteX874" fmla="*/ 11736331 w 12192002"/>
              <a:gd name="connsiteY874" fmla="*/ 2715710 h 6858000"/>
              <a:gd name="connsiteX875" fmla="*/ 11581560 w 12192002"/>
              <a:gd name="connsiteY875" fmla="*/ 2360474 h 6858000"/>
              <a:gd name="connsiteX876" fmla="*/ 11558442 w 12192002"/>
              <a:gd name="connsiteY876" fmla="*/ 2272139 h 6858000"/>
              <a:gd name="connsiteX877" fmla="*/ 11549169 w 12192002"/>
              <a:gd name="connsiteY877" fmla="*/ 2234734 h 6858000"/>
              <a:gd name="connsiteX878" fmla="*/ 11488421 w 12192002"/>
              <a:gd name="connsiteY878" fmla="*/ 2034549 h 6858000"/>
              <a:gd name="connsiteX879" fmla="*/ 10468916 w 12192002"/>
              <a:gd name="connsiteY879" fmla="*/ 2032338 h 6858000"/>
              <a:gd name="connsiteX880" fmla="*/ 10421480 w 12192002"/>
              <a:gd name="connsiteY880" fmla="*/ 2185446 h 6858000"/>
              <a:gd name="connsiteX881" fmla="*/ 10351264 w 12192002"/>
              <a:gd name="connsiteY881" fmla="*/ 2591574 h 6858000"/>
              <a:gd name="connsiteX882" fmla="*/ 10294485 w 12192002"/>
              <a:gd name="connsiteY882" fmla="*/ 2991809 h 6858000"/>
              <a:gd name="connsiteX883" fmla="*/ 10327850 w 12192002"/>
              <a:gd name="connsiteY883" fmla="*/ 2826310 h 6858000"/>
              <a:gd name="connsiteX884" fmla="*/ 10364099 w 12192002"/>
              <a:gd name="connsiteY884" fmla="*/ 2660098 h 6858000"/>
              <a:gd name="connsiteX885" fmla="*/ 10404725 w 12192002"/>
              <a:gd name="connsiteY885" fmla="*/ 2516991 h 6858000"/>
              <a:gd name="connsiteX886" fmla="*/ 10478071 w 12192002"/>
              <a:gd name="connsiteY886" fmla="*/ 2114122 h 6858000"/>
              <a:gd name="connsiteX887" fmla="*/ 10468916 w 12192002"/>
              <a:gd name="connsiteY887" fmla="*/ 2032338 h 6858000"/>
              <a:gd name="connsiteX888" fmla="*/ 10573132 w 12192002"/>
              <a:gd name="connsiteY888" fmla="*/ 1991479 h 6858000"/>
              <a:gd name="connsiteX889" fmla="*/ 11066880 w 12192002"/>
              <a:gd name="connsiteY889" fmla="*/ 2371770 h 6858000"/>
              <a:gd name="connsiteX890" fmla="*/ 10573132 w 12192002"/>
              <a:gd name="connsiteY890" fmla="*/ 1991479 h 6858000"/>
              <a:gd name="connsiteX891" fmla="*/ 6591670 w 12192002"/>
              <a:gd name="connsiteY891" fmla="*/ 1988277 h 6858000"/>
              <a:gd name="connsiteX892" fmla="*/ 6747349 w 12192002"/>
              <a:gd name="connsiteY892" fmla="*/ 2160069 h 6858000"/>
              <a:gd name="connsiteX893" fmla="*/ 6760943 w 12192002"/>
              <a:gd name="connsiteY893" fmla="*/ 2177686 h 6858000"/>
              <a:gd name="connsiteX894" fmla="*/ 7021065 w 12192002"/>
              <a:gd name="connsiteY894" fmla="*/ 2498102 h 6858000"/>
              <a:gd name="connsiteX895" fmla="*/ 7155223 w 12192002"/>
              <a:gd name="connsiteY895" fmla="*/ 2650386 h 6858000"/>
              <a:gd name="connsiteX896" fmla="*/ 7203167 w 12192002"/>
              <a:gd name="connsiteY896" fmla="*/ 2697288 h 6858000"/>
              <a:gd name="connsiteX897" fmla="*/ 6937703 w 12192002"/>
              <a:gd name="connsiteY897" fmla="*/ 2321981 h 6858000"/>
              <a:gd name="connsiteX898" fmla="*/ 6591670 w 12192002"/>
              <a:gd name="connsiteY898" fmla="*/ 1988277 h 6858000"/>
              <a:gd name="connsiteX899" fmla="*/ 5798670 w 12192002"/>
              <a:gd name="connsiteY899" fmla="*/ 1981601 h 6858000"/>
              <a:gd name="connsiteX900" fmla="*/ 5754709 w 12192002"/>
              <a:gd name="connsiteY900" fmla="*/ 2071454 h 6858000"/>
              <a:gd name="connsiteX901" fmla="*/ 5763044 w 12192002"/>
              <a:gd name="connsiteY901" fmla="*/ 2842206 h 6858000"/>
              <a:gd name="connsiteX902" fmla="*/ 5764974 w 12192002"/>
              <a:gd name="connsiteY902" fmla="*/ 2799609 h 6858000"/>
              <a:gd name="connsiteX903" fmla="*/ 5767665 w 12192002"/>
              <a:gd name="connsiteY903" fmla="*/ 2666409 h 6858000"/>
              <a:gd name="connsiteX904" fmla="*/ 5763055 w 12192002"/>
              <a:gd name="connsiteY904" fmla="*/ 2579705 h 6858000"/>
              <a:gd name="connsiteX905" fmla="*/ 5758079 w 12192002"/>
              <a:gd name="connsiteY905" fmla="*/ 2492508 h 6858000"/>
              <a:gd name="connsiteX906" fmla="*/ 5779325 w 12192002"/>
              <a:gd name="connsiteY906" fmla="*/ 2197069 h 6858000"/>
              <a:gd name="connsiteX907" fmla="*/ 5798670 w 12192002"/>
              <a:gd name="connsiteY907" fmla="*/ 1981601 h 6858000"/>
              <a:gd name="connsiteX908" fmla="*/ 5829202 w 12192002"/>
              <a:gd name="connsiteY908" fmla="*/ 1971679 h 6858000"/>
              <a:gd name="connsiteX909" fmla="*/ 5809558 w 12192002"/>
              <a:gd name="connsiteY909" fmla="*/ 2198043 h 6858000"/>
              <a:gd name="connsiteX910" fmla="*/ 5788653 w 12192002"/>
              <a:gd name="connsiteY910" fmla="*/ 2489430 h 6858000"/>
              <a:gd name="connsiteX911" fmla="*/ 5793439 w 12192002"/>
              <a:gd name="connsiteY911" fmla="*/ 2575235 h 6858000"/>
              <a:gd name="connsiteX912" fmla="*/ 5796836 w 12192002"/>
              <a:gd name="connsiteY912" fmla="*/ 2637633 h 6858000"/>
              <a:gd name="connsiteX913" fmla="*/ 5818614 w 12192002"/>
              <a:gd name="connsiteY913" fmla="*/ 2473055 h 6858000"/>
              <a:gd name="connsiteX914" fmla="*/ 5829202 w 12192002"/>
              <a:gd name="connsiteY914" fmla="*/ 1971679 h 6858000"/>
              <a:gd name="connsiteX915" fmla="*/ 10578769 w 12192002"/>
              <a:gd name="connsiteY915" fmla="*/ 1962963 h 6858000"/>
              <a:gd name="connsiteX916" fmla="*/ 11073823 w 12192002"/>
              <a:gd name="connsiteY916" fmla="*/ 2338658 h 6858000"/>
              <a:gd name="connsiteX917" fmla="*/ 10578769 w 12192002"/>
              <a:gd name="connsiteY917" fmla="*/ 1962963 h 6858000"/>
              <a:gd name="connsiteX918" fmla="*/ 5911389 w 12192002"/>
              <a:gd name="connsiteY918" fmla="*/ 1898371 h 6858000"/>
              <a:gd name="connsiteX919" fmla="*/ 6237627 w 12192002"/>
              <a:gd name="connsiteY919" fmla="*/ 2231921 h 6858000"/>
              <a:gd name="connsiteX920" fmla="*/ 5911389 w 12192002"/>
              <a:gd name="connsiteY920" fmla="*/ 1898371 h 6858000"/>
              <a:gd name="connsiteX921" fmla="*/ 6944437 w 12192002"/>
              <a:gd name="connsiteY921" fmla="*/ 1575402 h 6858000"/>
              <a:gd name="connsiteX922" fmla="*/ 6304730 w 12192002"/>
              <a:gd name="connsiteY922" fmla="*/ 1766654 h 6858000"/>
              <a:gd name="connsiteX923" fmla="*/ 6944437 w 12192002"/>
              <a:gd name="connsiteY923" fmla="*/ 1575402 h 6858000"/>
              <a:gd name="connsiteX924" fmla="*/ 7019523 w 12192002"/>
              <a:gd name="connsiteY924" fmla="*/ 1519450 h 6858000"/>
              <a:gd name="connsiteX925" fmla="*/ 6298091 w 12192002"/>
              <a:gd name="connsiteY925" fmla="*/ 1737122 h 6858000"/>
              <a:gd name="connsiteX926" fmla="*/ 7019523 w 12192002"/>
              <a:gd name="connsiteY926" fmla="*/ 1519450 h 6858000"/>
              <a:gd name="connsiteX927" fmla="*/ 2399523 w 12192002"/>
              <a:gd name="connsiteY927" fmla="*/ 1428234 h 6858000"/>
              <a:gd name="connsiteX928" fmla="*/ 2224982 w 12192002"/>
              <a:gd name="connsiteY928" fmla="*/ 1826201 h 6858000"/>
              <a:gd name="connsiteX929" fmla="*/ 2096099 w 12192002"/>
              <a:gd name="connsiteY929" fmla="*/ 2345900 h 6858000"/>
              <a:gd name="connsiteX930" fmla="*/ 2283317 w 12192002"/>
              <a:gd name="connsiteY930" fmla="*/ 1796925 h 6858000"/>
              <a:gd name="connsiteX931" fmla="*/ 2448558 w 12192002"/>
              <a:gd name="connsiteY931" fmla="*/ 1373435 h 6858000"/>
              <a:gd name="connsiteX932" fmla="*/ 2312521 w 12192002"/>
              <a:gd name="connsiteY932" fmla="*/ 1806140 h 6858000"/>
              <a:gd name="connsiteX933" fmla="*/ 2127533 w 12192002"/>
              <a:gd name="connsiteY933" fmla="*/ 2348380 h 6858000"/>
              <a:gd name="connsiteX934" fmla="*/ 2358080 w 12192002"/>
              <a:gd name="connsiteY934" fmla="*/ 1866134 h 6858000"/>
              <a:gd name="connsiteX935" fmla="*/ 2407436 w 12192002"/>
              <a:gd name="connsiteY935" fmla="*/ 1651070 h 6858000"/>
              <a:gd name="connsiteX936" fmla="*/ 2448558 w 12192002"/>
              <a:gd name="connsiteY936" fmla="*/ 1373435 h 6858000"/>
              <a:gd name="connsiteX937" fmla="*/ 278707 w 12192002"/>
              <a:gd name="connsiteY937" fmla="*/ 1352270 h 6858000"/>
              <a:gd name="connsiteX938" fmla="*/ 321570 w 12192002"/>
              <a:gd name="connsiteY938" fmla="*/ 1861610 h 6858000"/>
              <a:gd name="connsiteX939" fmla="*/ 294281 w 12192002"/>
              <a:gd name="connsiteY939" fmla="*/ 1440658 h 6858000"/>
              <a:gd name="connsiteX940" fmla="*/ 1423821 w 12192002"/>
              <a:gd name="connsiteY940" fmla="*/ 1351958 h 6858000"/>
              <a:gd name="connsiteX941" fmla="*/ 1638521 w 12192002"/>
              <a:gd name="connsiteY941" fmla="*/ 1908470 h 6858000"/>
              <a:gd name="connsiteX942" fmla="*/ 1754199 w 12192002"/>
              <a:gd name="connsiteY942" fmla="*/ 2149284 h 6858000"/>
              <a:gd name="connsiteX943" fmla="*/ 1908359 w 12192002"/>
              <a:gd name="connsiteY943" fmla="*/ 2364988 h 6858000"/>
              <a:gd name="connsiteX944" fmla="*/ 1647661 w 12192002"/>
              <a:gd name="connsiteY944" fmla="*/ 1825945 h 6858000"/>
              <a:gd name="connsiteX945" fmla="*/ 1423821 w 12192002"/>
              <a:gd name="connsiteY945" fmla="*/ 1351958 h 6858000"/>
              <a:gd name="connsiteX946" fmla="*/ 9518298 w 12192002"/>
              <a:gd name="connsiteY946" fmla="*/ 1338235 h 6858000"/>
              <a:gd name="connsiteX947" fmla="*/ 9838009 w 12192002"/>
              <a:gd name="connsiteY947" fmla="*/ 2272553 h 6858000"/>
              <a:gd name="connsiteX948" fmla="*/ 9805906 w 12192002"/>
              <a:gd name="connsiteY948" fmla="*/ 2159819 h 6858000"/>
              <a:gd name="connsiteX949" fmla="*/ 9801623 w 12192002"/>
              <a:gd name="connsiteY949" fmla="*/ 2142555 h 6858000"/>
              <a:gd name="connsiteX950" fmla="*/ 9628671 w 12192002"/>
              <a:gd name="connsiteY950" fmla="*/ 1617375 h 6858000"/>
              <a:gd name="connsiteX951" fmla="*/ 9598299 w 12192002"/>
              <a:gd name="connsiteY951" fmla="*/ 1544643 h 6858000"/>
              <a:gd name="connsiteX952" fmla="*/ 9518298 w 12192002"/>
              <a:gd name="connsiteY952" fmla="*/ 1338235 h 6858000"/>
              <a:gd name="connsiteX953" fmla="*/ 1431890 w 12192002"/>
              <a:gd name="connsiteY953" fmla="*/ 1306475 h 6858000"/>
              <a:gd name="connsiteX954" fmla="*/ 1507597 w 12192002"/>
              <a:gd name="connsiteY954" fmla="*/ 1446132 h 6858000"/>
              <a:gd name="connsiteX955" fmla="*/ 1674586 w 12192002"/>
              <a:gd name="connsiteY955" fmla="*/ 1813832 h 6858000"/>
              <a:gd name="connsiteX956" fmla="*/ 1815950 w 12192002"/>
              <a:gd name="connsiteY956" fmla="*/ 2128564 h 6858000"/>
              <a:gd name="connsiteX957" fmla="*/ 1984242 w 12192002"/>
              <a:gd name="connsiteY957" fmla="*/ 2430829 h 6858000"/>
              <a:gd name="connsiteX958" fmla="*/ 2014023 w 12192002"/>
              <a:gd name="connsiteY958" fmla="*/ 2450995 h 6858000"/>
              <a:gd name="connsiteX959" fmla="*/ 1747337 w 12192002"/>
              <a:gd name="connsiteY959" fmla="*/ 1855264 h 6858000"/>
              <a:gd name="connsiteX960" fmla="*/ 1533749 w 12192002"/>
              <a:gd name="connsiteY960" fmla="*/ 1478656 h 6858000"/>
              <a:gd name="connsiteX961" fmla="*/ 1431890 w 12192002"/>
              <a:gd name="connsiteY961" fmla="*/ 1306475 h 6858000"/>
              <a:gd name="connsiteX962" fmla="*/ 5052692 w 12192002"/>
              <a:gd name="connsiteY962" fmla="*/ 1292994 h 6858000"/>
              <a:gd name="connsiteX963" fmla="*/ 5200661 w 12192002"/>
              <a:gd name="connsiteY963" fmla="*/ 1635186 h 6858000"/>
              <a:gd name="connsiteX964" fmla="*/ 5297138 w 12192002"/>
              <a:gd name="connsiteY964" fmla="*/ 1906351 h 6858000"/>
              <a:gd name="connsiteX965" fmla="*/ 5052692 w 12192002"/>
              <a:gd name="connsiteY965" fmla="*/ 1292994 h 6858000"/>
              <a:gd name="connsiteX966" fmla="*/ 9528078 w 12192002"/>
              <a:gd name="connsiteY966" fmla="*/ 1278636 h 6858000"/>
              <a:gd name="connsiteX967" fmla="*/ 9623946 w 12192002"/>
              <a:gd name="connsiteY967" fmla="*/ 1534260 h 6858000"/>
              <a:gd name="connsiteX968" fmla="*/ 9654858 w 12192002"/>
              <a:gd name="connsiteY968" fmla="*/ 1607218 h 6858000"/>
              <a:gd name="connsiteX969" fmla="*/ 9826304 w 12192002"/>
              <a:gd name="connsiteY969" fmla="*/ 2125320 h 6858000"/>
              <a:gd name="connsiteX970" fmla="*/ 9701198 w 12192002"/>
              <a:gd name="connsiteY970" fmla="*/ 1646797 h 6858000"/>
              <a:gd name="connsiteX971" fmla="*/ 9528078 w 12192002"/>
              <a:gd name="connsiteY971" fmla="*/ 1278636 h 6858000"/>
              <a:gd name="connsiteX972" fmla="*/ 5009948 w 12192002"/>
              <a:gd name="connsiteY972" fmla="*/ 1273619 h 6858000"/>
              <a:gd name="connsiteX973" fmla="*/ 5121777 w 12192002"/>
              <a:gd name="connsiteY973" fmla="*/ 1654213 h 6858000"/>
              <a:gd name="connsiteX974" fmla="*/ 5293545 w 12192002"/>
              <a:gd name="connsiteY974" fmla="*/ 2072247 h 6858000"/>
              <a:gd name="connsiteX975" fmla="*/ 5294042 w 12192002"/>
              <a:gd name="connsiteY975" fmla="*/ 2065019 h 6858000"/>
              <a:gd name="connsiteX976" fmla="*/ 5171936 w 12192002"/>
              <a:gd name="connsiteY976" fmla="*/ 1647613 h 6858000"/>
              <a:gd name="connsiteX977" fmla="*/ 5009948 w 12192002"/>
              <a:gd name="connsiteY977" fmla="*/ 1273619 h 6858000"/>
              <a:gd name="connsiteX978" fmla="*/ 655236 w 12192002"/>
              <a:gd name="connsiteY978" fmla="*/ 1268632 h 6858000"/>
              <a:gd name="connsiteX979" fmla="*/ 839521 w 12192002"/>
              <a:gd name="connsiteY979" fmla="*/ 1685315 h 6858000"/>
              <a:gd name="connsiteX980" fmla="*/ 1109416 w 12192002"/>
              <a:gd name="connsiteY980" fmla="*/ 2061663 h 6858000"/>
              <a:gd name="connsiteX981" fmla="*/ 1298300 w 12192002"/>
              <a:gd name="connsiteY981" fmla="*/ 2247742 h 6858000"/>
              <a:gd name="connsiteX982" fmla="*/ 1125871 w 12192002"/>
              <a:gd name="connsiteY982" fmla="*/ 1989513 h 6858000"/>
              <a:gd name="connsiteX983" fmla="*/ 981574 w 12192002"/>
              <a:gd name="connsiteY983" fmla="*/ 1783157 h 6858000"/>
              <a:gd name="connsiteX984" fmla="*/ 922198 w 12192002"/>
              <a:gd name="connsiteY984" fmla="*/ 1677437 h 6858000"/>
              <a:gd name="connsiteX985" fmla="*/ 869293 w 12192002"/>
              <a:gd name="connsiteY985" fmla="*/ 1583214 h 6858000"/>
              <a:gd name="connsiteX986" fmla="*/ 751431 w 12192002"/>
              <a:gd name="connsiteY986" fmla="*/ 1405731 h 6858000"/>
              <a:gd name="connsiteX987" fmla="*/ 6516292 w 12192002"/>
              <a:gd name="connsiteY987" fmla="*/ 1263064 h 6858000"/>
              <a:gd name="connsiteX988" fmla="*/ 5736320 w 12192002"/>
              <a:gd name="connsiteY988" fmla="*/ 1501803 h 6858000"/>
              <a:gd name="connsiteX989" fmla="*/ 6516292 w 12192002"/>
              <a:gd name="connsiteY989" fmla="*/ 1263064 h 6858000"/>
              <a:gd name="connsiteX990" fmla="*/ 291466 w 12192002"/>
              <a:gd name="connsiteY990" fmla="*/ 1250369 h 6858000"/>
              <a:gd name="connsiteX991" fmla="*/ 323180 w 12192002"/>
              <a:gd name="connsiteY991" fmla="*/ 1435283 h 6858000"/>
              <a:gd name="connsiteX992" fmla="*/ 349381 w 12192002"/>
              <a:gd name="connsiteY992" fmla="*/ 1875041 h 6858000"/>
              <a:gd name="connsiteX993" fmla="*/ 374363 w 12192002"/>
              <a:gd name="connsiteY993" fmla="*/ 1506494 h 6858000"/>
              <a:gd name="connsiteX994" fmla="*/ 302168 w 12192002"/>
              <a:gd name="connsiteY994" fmla="*/ 1274495 h 6858000"/>
              <a:gd name="connsiteX995" fmla="*/ 291466 w 12192002"/>
              <a:gd name="connsiteY995" fmla="*/ 1250369 h 6858000"/>
              <a:gd name="connsiteX996" fmla="*/ 678222 w 12192002"/>
              <a:gd name="connsiteY996" fmla="*/ 1248670 h 6858000"/>
              <a:gd name="connsiteX997" fmla="*/ 775536 w 12192002"/>
              <a:gd name="connsiteY997" fmla="*/ 1388015 h 6858000"/>
              <a:gd name="connsiteX998" fmla="*/ 894529 w 12192002"/>
              <a:gd name="connsiteY998" fmla="*/ 1567739 h 6858000"/>
              <a:gd name="connsiteX999" fmla="*/ 948000 w 12192002"/>
              <a:gd name="connsiteY999" fmla="*/ 1663088 h 6858000"/>
              <a:gd name="connsiteX1000" fmla="*/ 1006812 w 12192002"/>
              <a:gd name="connsiteY1000" fmla="*/ 1767683 h 6858000"/>
              <a:gd name="connsiteX1001" fmla="*/ 1149133 w 12192002"/>
              <a:gd name="connsiteY1001" fmla="*/ 1971513 h 6858000"/>
              <a:gd name="connsiteX1002" fmla="*/ 1333952 w 12192002"/>
              <a:gd name="connsiteY1002" fmla="*/ 2251620 h 6858000"/>
              <a:gd name="connsiteX1003" fmla="*/ 1337329 w 12192002"/>
              <a:gd name="connsiteY1003" fmla="*/ 2258350 h 6858000"/>
              <a:gd name="connsiteX1004" fmla="*/ 1014726 w 12192002"/>
              <a:gd name="connsiteY1004" fmla="*/ 1615556 h 6858000"/>
              <a:gd name="connsiteX1005" fmla="*/ 678222 w 12192002"/>
              <a:gd name="connsiteY1005" fmla="*/ 1248670 h 6858000"/>
              <a:gd name="connsiteX1006" fmla="*/ 9441752 w 12192002"/>
              <a:gd name="connsiteY1006" fmla="*/ 1245311 h 6858000"/>
              <a:gd name="connsiteX1007" fmla="*/ 9278979 w 12192002"/>
              <a:gd name="connsiteY1007" fmla="*/ 1406236 h 6858000"/>
              <a:gd name="connsiteX1008" fmla="*/ 9235540 w 12192002"/>
              <a:gd name="connsiteY1008" fmla="*/ 1546869 h 6858000"/>
              <a:gd name="connsiteX1009" fmla="*/ 9264074 w 12192002"/>
              <a:gd name="connsiteY1009" fmla="*/ 1557016 h 6858000"/>
              <a:gd name="connsiteX1010" fmla="*/ 9441752 w 12192002"/>
              <a:gd name="connsiteY1010" fmla="*/ 1245311 h 6858000"/>
              <a:gd name="connsiteX1011" fmla="*/ 6691602 w 12192002"/>
              <a:gd name="connsiteY1011" fmla="*/ 1140573 h 6858000"/>
              <a:gd name="connsiteX1012" fmla="*/ 6571100 w 12192002"/>
              <a:gd name="connsiteY1012" fmla="*/ 1183662 h 6858000"/>
              <a:gd name="connsiteX1013" fmla="*/ 6241687 w 12192002"/>
              <a:gd name="connsiteY1013" fmla="*/ 1257600 h 6858000"/>
              <a:gd name="connsiteX1014" fmla="*/ 5693009 w 12192002"/>
              <a:gd name="connsiteY1014" fmla="*/ 1478256 h 6858000"/>
              <a:gd name="connsiteX1015" fmla="*/ 6548420 w 12192002"/>
              <a:gd name="connsiteY1015" fmla="*/ 1214599 h 6858000"/>
              <a:gd name="connsiteX1016" fmla="*/ 6605473 w 12192002"/>
              <a:gd name="connsiteY1016" fmla="*/ 1184686 h 6858000"/>
              <a:gd name="connsiteX1017" fmla="*/ 6691602 w 12192002"/>
              <a:gd name="connsiteY1017" fmla="*/ 1140573 h 6858000"/>
              <a:gd name="connsiteX1018" fmla="*/ 4002475 w 12192002"/>
              <a:gd name="connsiteY1018" fmla="*/ 1037802 h 6858000"/>
              <a:gd name="connsiteX1019" fmla="*/ 4000324 w 12192002"/>
              <a:gd name="connsiteY1019" fmla="*/ 1039362 h 6858000"/>
              <a:gd name="connsiteX1020" fmla="*/ 4002862 w 12192002"/>
              <a:gd name="connsiteY1020" fmla="*/ 1042866 h 6858000"/>
              <a:gd name="connsiteX1021" fmla="*/ 4002475 w 12192002"/>
              <a:gd name="connsiteY1021" fmla="*/ 1037802 h 6858000"/>
              <a:gd name="connsiteX1022" fmla="*/ 506322 w 12192002"/>
              <a:gd name="connsiteY1022" fmla="*/ 1020997 h 6858000"/>
              <a:gd name="connsiteX1023" fmla="*/ 533068 w 12192002"/>
              <a:gd name="connsiteY1023" fmla="*/ 1029409 h 6858000"/>
              <a:gd name="connsiteX1024" fmla="*/ 1232525 w 12192002"/>
              <a:gd name="connsiteY1024" fmla="*/ 1804675 h 6858000"/>
              <a:gd name="connsiteX1025" fmla="*/ 1388858 w 12192002"/>
              <a:gd name="connsiteY1025" fmla="*/ 2368011 h 6858000"/>
              <a:gd name="connsiteX1026" fmla="*/ 1384098 w 12192002"/>
              <a:gd name="connsiteY1026" fmla="*/ 2378125 h 6858000"/>
              <a:gd name="connsiteX1027" fmla="*/ 1425393 w 12192002"/>
              <a:gd name="connsiteY1027" fmla="*/ 2589124 h 6858000"/>
              <a:gd name="connsiteX1028" fmla="*/ 1424001 w 12192002"/>
              <a:gd name="connsiteY1028" fmla="*/ 2597541 h 6858000"/>
              <a:gd name="connsiteX1029" fmla="*/ 2152729 w 12192002"/>
              <a:gd name="connsiteY1029" fmla="*/ 2864487 h 6858000"/>
              <a:gd name="connsiteX1030" fmla="*/ 2020609 w 12192002"/>
              <a:gd name="connsiteY1030" fmla="*/ 2539671 h 6858000"/>
              <a:gd name="connsiteX1031" fmla="*/ 2018920 w 12192002"/>
              <a:gd name="connsiteY1031" fmla="*/ 2536309 h 6858000"/>
              <a:gd name="connsiteX1032" fmla="*/ 1342441 w 12192002"/>
              <a:gd name="connsiteY1032" fmla="*/ 1173017 h 6858000"/>
              <a:gd name="connsiteX1033" fmla="*/ 1367925 w 12192002"/>
              <a:gd name="connsiteY1033" fmla="*/ 1135648 h 6858000"/>
              <a:gd name="connsiteX1034" fmla="*/ 1771401 w 12192002"/>
              <a:gd name="connsiteY1034" fmla="*/ 1806673 h 6858000"/>
              <a:gd name="connsiteX1035" fmla="*/ 1972385 w 12192002"/>
              <a:gd name="connsiteY1035" fmla="*/ 2198735 h 6858000"/>
              <a:gd name="connsiteX1036" fmla="*/ 2040892 w 12192002"/>
              <a:gd name="connsiteY1036" fmla="*/ 2405205 h 6858000"/>
              <a:gd name="connsiteX1037" fmla="*/ 2131689 w 12192002"/>
              <a:gd name="connsiteY1037" fmla="*/ 1936926 h 6858000"/>
              <a:gd name="connsiteX1038" fmla="*/ 2454820 w 12192002"/>
              <a:gd name="connsiteY1038" fmla="*/ 1248808 h 6858000"/>
              <a:gd name="connsiteX1039" fmla="*/ 2492512 w 12192002"/>
              <a:gd name="connsiteY1039" fmla="*/ 1302920 h 6858000"/>
              <a:gd name="connsiteX1040" fmla="*/ 2081216 w 12192002"/>
              <a:gd name="connsiteY1040" fmla="*/ 2527513 h 6858000"/>
              <a:gd name="connsiteX1041" fmla="*/ 2081211 w 12192002"/>
              <a:gd name="connsiteY1041" fmla="*/ 2528916 h 6858000"/>
              <a:gd name="connsiteX1042" fmla="*/ 2199067 w 12192002"/>
              <a:gd name="connsiteY1042" fmla="*/ 2884061 h 6858000"/>
              <a:gd name="connsiteX1043" fmla="*/ 3192586 w 12192002"/>
              <a:gd name="connsiteY1043" fmla="*/ 3411496 h 6858000"/>
              <a:gd name="connsiteX1044" fmla="*/ 3182620 w 12192002"/>
              <a:gd name="connsiteY1044" fmla="*/ 3483279 h 6858000"/>
              <a:gd name="connsiteX1045" fmla="*/ 2435119 w 12192002"/>
              <a:gd name="connsiteY1045" fmla="*/ 3080173 h 6858000"/>
              <a:gd name="connsiteX1046" fmla="*/ 2410152 w 12192002"/>
              <a:gd name="connsiteY1046" fmla="*/ 3063751 h 6858000"/>
              <a:gd name="connsiteX1047" fmla="*/ 2408099 w 12192002"/>
              <a:gd name="connsiteY1047" fmla="*/ 3064403 h 6858000"/>
              <a:gd name="connsiteX1048" fmla="*/ 2407218 w 12192002"/>
              <a:gd name="connsiteY1048" fmla="*/ 3070324 h 6858000"/>
              <a:gd name="connsiteX1049" fmla="*/ 2380138 w 12192002"/>
              <a:gd name="connsiteY1049" fmla="*/ 3099341 h 6858000"/>
              <a:gd name="connsiteX1050" fmla="*/ 1765923 w 12192002"/>
              <a:gd name="connsiteY1050" fmla="*/ 3581043 h 6858000"/>
              <a:gd name="connsiteX1051" fmla="*/ 1702258 w 12192002"/>
              <a:gd name="connsiteY1051" fmla="*/ 3612286 h 6858000"/>
              <a:gd name="connsiteX1052" fmla="*/ 1538370 w 12192002"/>
              <a:gd name="connsiteY1052" fmla="*/ 3811804 h 6858000"/>
              <a:gd name="connsiteX1053" fmla="*/ 542867 w 12192002"/>
              <a:gd name="connsiteY1053" fmla="*/ 4944092 h 6858000"/>
              <a:gd name="connsiteX1054" fmla="*/ 515800 w 12192002"/>
              <a:gd name="connsiteY1054" fmla="*/ 4862180 h 6858000"/>
              <a:gd name="connsiteX1055" fmla="*/ 909145 w 12192002"/>
              <a:gd name="connsiteY1055" fmla="*/ 4199225 h 6858000"/>
              <a:gd name="connsiteX1056" fmla="*/ 1214067 w 12192002"/>
              <a:gd name="connsiteY1056" fmla="*/ 3908561 h 6858000"/>
              <a:gd name="connsiteX1057" fmla="*/ 640967 w 12192002"/>
              <a:gd name="connsiteY1057" fmla="*/ 4105601 h 6858000"/>
              <a:gd name="connsiteX1058" fmla="*/ 112563 w 12192002"/>
              <a:gd name="connsiteY1058" fmla="*/ 4396952 h 6858000"/>
              <a:gd name="connsiteX1059" fmla="*/ 0 w 12192002"/>
              <a:gd name="connsiteY1059" fmla="*/ 4466006 h 6858000"/>
              <a:gd name="connsiteX1060" fmla="*/ 0 w 12192002"/>
              <a:gd name="connsiteY1060" fmla="*/ 4233763 h 6858000"/>
              <a:gd name="connsiteX1061" fmla="*/ 36881 w 12192002"/>
              <a:gd name="connsiteY1061" fmla="*/ 4200118 h 6858000"/>
              <a:gd name="connsiteX1062" fmla="*/ 910534 w 12192002"/>
              <a:gd name="connsiteY1062" fmla="*/ 3629753 h 6858000"/>
              <a:gd name="connsiteX1063" fmla="*/ 1578717 w 12192002"/>
              <a:gd name="connsiteY1063" fmla="*/ 3575982 h 6858000"/>
              <a:gd name="connsiteX1064" fmla="*/ 2338780 w 12192002"/>
              <a:gd name="connsiteY1064" fmla="*/ 3033725 h 6858000"/>
              <a:gd name="connsiteX1065" fmla="*/ 1807991 w 12192002"/>
              <a:gd name="connsiteY1065" fmla="*/ 2807184 h 6858000"/>
              <a:gd name="connsiteX1066" fmla="*/ 1416358 w 12192002"/>
              <a:gd name="connsiteY1066" fmla="*/ 3112571 h 6858000"/>
              <a:gd name="connsiteX1067" fmla="*/ 939066 w 12192002"/>
              <a:gd name="connsiteY1067" fmla="*/ 3378798 h 6858000"/>
              <a:gd name="connsiteX1068" fmla="*/ 115099 w 12192002"/>
              <a:gd name="connsiteY1068" fmla="*/ 3607650 h 6858000"/>
              <a:gd name="connsiteX1069" fmla="*/ 97284 w 12192002"/>
              <a:gd name="connsiteY1069" fmla="*/ 3520393 h 6858000"/>
              <a:gd name="connsiteX1070" fmla="*/ 922050 w 12192002"/>
              <a:gd name="connsiteY1070" fmla="*/ 3074867 h 6858000"/>
              <a:gd name="connsiteX1071" fmla="*/ 1405265 w 12192002"/>
              <a:gd name="connsiteY1071" fmla="*/ 3016319 h 6858000"/>
              <a:gd name="connsiteX1072" fmla="*/ 1407512 w 12192002"/>
              <a:gd name="connsiteY1072" fmla="*/ 3018001 h 6858000"/>
              <a:gd name="connsiteX1073" fmla="*/ 1726266 w 12192002"/>
              <a:gd name="connsiteY1073" fmla="*/ 2777274 h 6858000"/>
              <a:gd name="connsiteX1074" fmla="*/ 625390 w 12192002"/>
              <a:gd name="connsiteY1074" fmla="*/ 2514541 h 6858000"/>
              <a:gd name="connsiteX1075" fmla="*/ 619799 w 12192002"/>
              <a:gd name="connsiteY1075" fmla="*/ 2527180 h 6858000"/>
              <a:gd name="connsiteX1076" fmla="*/ 310030 w 12192002"/>
              <a:gd name="connsiteY1076" fmla="*/ 2771818 h 6858000"/>
              <a:gd name="connsiteX1077" fmla="*/ 173877 w 12192002"/>
              <a:gd name="connsiteY1077" fmla="*/ 2937056 h 6858000"/>
              <a:gd name="connsiteX1078" fmla="*/ 77889 w 12192002"/>
              <a:gd name="connsiteY1078" fmla="*/ 3138440 h 6858000"/>
              <a:gd name="connsiteX1079" fmla="*/ 0 w 12192002"/>
              <a:gd name="connsiteY1079" fmla="*/ 3271395 h 6858000"/>
              <a:gd name="connsiteX1080" fmla="*/ 0 w 12192002"/>
              <a:gd name="connsiteY1080" fmla="*/ 3153002 h 6858000"/>
              <a:gd name="connsiteX1081" fmla="*/ 2386 w 12192002"/>
              <a:gd name="connsiteY1081" fmla="*/ 3149203 h 6858000"/>
              <a:gd name="connsiteX1082" fmla="*/ 89753 w 12192002"/>
              <a:gd name="connsiteY1082" fmla="*/ 2987702 h 6858000"/>
              <a:gd name="connsiteX1083" fmla="*/ 76869 w 12192002"/>
              <a:gd name="connsiteY1083" fmla="*/ 3005404 h 6858000"/>
              <a:gd name="connsiteX1084" fmla="*/ 32049 w 12192002"/>
              <a:gd name="connsiteY1084" fmla="*/ 3065814 h 6858000"/>
              <a:gd name="connsiteX1085" fmla="*/ 0 w 12192002"/>
              <a:gd name="connsiteY1085" fmla="*/ 3108744 h 6858000"/>
              <a:gd name="connsiteX1086" fmla="*/ 0 w 12192002"/>
              <a:gd name="connsiteY1086" fmla="*/ 3058059 h 6858000"/>
              <a:gd name="connsiteX1087" fmla="*/ 7610 w 12192002"/>
              <a:gd name="connsiteY1087" fmla="*/ 3047889 h 6858000"/>
              <a:gd name="connsiteX1088" fmla="*/ 52419 w 12192002"/>
              <a:gd name="connsiteY1088" fmla="*/ 2987479 h 6858000"/>
              <a:gd name="connsiteX1089" fmla="*/ 59142 w 12192002"/>
              <a:gd name="connsiteY1089" fmla="*/ 2978488 h 6858000"/>
              <a:gd name="connsiteX1090" fmla="*/ 0 w 12192002"/>
              <a:gd name="connsiteY1090" fmla="*/ 3015334 h 6858000"/>
              <a:gd name="connsiteX1091" fmla="*/ 0 w 12192002"/>
              <a:gd name="connsiteY1091" fmla="*/ 2914286 h 6858000"/>
              <a:gd name="connsiteX1092" fmla="*/ 36383 w 12192002"/>
              <a:gd name="connsiteY1092" fmla="*/ 2901128 h 6858000"/>
              <a:gd name="connsiteX1093" fmla="*/ 156329 w 12192002"/>
              <a:gd name="connsiteY1093" fmla="*/ 2840533 h 6858000"/>
              <a:gd name="connsiteX1094" fmla="*/ 358355 w 12192002"/>
              <a:gd name="connsiteY1094" fmla="*/ 2620471 h 6858000"/>
              <a:gd name="connsiteX1095" fmla="*/ 510577 w 12192002"/>
              <a:gd name="connsiteY1095" fmla="*/ 2501244 h 6858000"/>
              <a:gd name="connsiteX1096" fmla="*/ 211967 w 12192002"/>
              <a:gd name="connsiteY1096" fmla="*/ 2479171 h 6858000"/>
              <a:gd name="connsiteX1097" fmla="*/ 0 w 12192002"/>
              <a:gd name="connsiteY1097" fmla="*/ 2476398 h 6858000"/>
              <a:gd name="connsiteX1098" fmla="*/ 0 w 12192002"/>
              <a:gd name="connsiteY1098" fmla="*/ 2389189 h 6858000"/>
              <a:gd name="connsiteX1099" fmla="*/ 103062 w 12192002"/>
              <a:gd name="connsiteY1099" fmla="*/ 2389518 h 6858000"/>
              <a:gd name="connsiteX1100" fmla="*/ 510734 w 12192002"/>
              <a:gd name="connsiteY1100" fmla="*/ 2416201 h 6858000"/>
              <a:gd name="connsiteX1101" fmla="*/ 279257 w 12192002"/>
              <a:gd name="connsiteY1101" fmla="*/ 2092102 h 6858000"/>
              <a:gd name="connsiteX1102" fmla="*/ 65265 w 12192002"/>
              <a:gd name="connsiteY1102" fmla="*/ 2006049 h 6858000"/>
              <a:gd name="connsiteX1103" fmla="*/ 0 w 12192002"/>
              <a:gd name="connsiteY1103" fmla="*/ 1982532 h 6858000"/>
              <a:gd name="connsiteX1104" fmla="*/ 0 w 12192002"/>
              <a:gd name="connsiteY1104" fmla="*/ 1912789 h 6858000"/>
              <a:gd name="connsiteX1105" fmla="*/ 97460 w 12192002"/>
              <a:gd name="connsiteY1105" fmla="*/ 1953725 h 6858000"/>
              <a:gd name="connsiteX1106" fmla="*/ 221272 w 12192002"/>
              <a:gd name="connsiteY1106" fmla="*/ 1980766 h 6858000"/>
              <a:gd name="connsiteX1107" fmla="*/ 116765 w 12192002"/>
              <a:gd name="connsiteY1107" fmla="*/ 1911033 h 6858000"/>
              <a:gd name="connsiteX1108" fmla="*/ 16405 w 12192002"/>
              <a:gd name="connsiteY1108" fmla="*/ 1803412 h 6858000"/>
              <a:gd name="connsiteX1109" fmla="*/ 0 w 12192002"/>
              <a:gd name="connsiteY1109" fmla="*/ 1784777 h 6858000"/>
              <a:gd name="connsiteX1110" fmla="*/ 0 w 12192002"/>
              <a:gd name="connsiteY1110" fmla="*/ 1740082 h 6858000"/>
              <a:gd name="connsiteX1111" fmla="*/ 39394 w 12192002"/>
              <a:gd name="connsiteY1111" fmla="*/ 1784856 h 6858000"/>
              <a:gd name="connsiteX1112" fmla="*/ 135813 w 12192002"/>
              <a:gd name="connsiteY1112" fmla="*/ 1888838 h 6858000"/>
              <a:gd name="connsiteX1113" fmla="*/ 242575 w 12192002"/>
              <a:gd name="connsiteY1113" fmla="*/ 1958841 h 6858000"/>
              <a:gd name="connsiteX1114" fmla="*/ 82197 w 12192002"/>
              <a:gd name="connsiteY1114" fmla="*/ 1754826 h 6858000"/>
              <a:gd name="connsiteX1115" fmla="*/ 0 w 12192002"/>
              <a:gd name="connsiteY1115" fmla="*/ 1679650 h 6858000"/>
              <a:gd name="connsiteX1116" fmla="*/ 0 w 12192002"/>
              <a:gd name="connsiteY1116" fmla="*/ 1602463 h 6858000"/>
              <a:gd name="connsiteX1117" fmla="*/ 84689 w 12192002"/>
              <a:gd name="connsiteY1117" fmla="*/ 1677442 h 6858000"/>
              <a:gd name="connsiteX1118" fmla="*/ 298437 w 12192002"/>
              <a:gd name="connsiteY1118" fmla="*/ 1968019 h 6858000"/>
              <a:gd name="connsiteX1119" fmla="*/ 227269 w 12192002"/>
              <a:gd name="connsiteY1119" fmla="*/ 1114064 h 6858000"/>
              <a:gd name="connsiteX1120" fmla="*/ 248003 w 12192002"/>
              <a:gd name="connsiteY1120" fmla="*/ 1089613 h 6858000"/>
              <a:gd name="connsiteX1121" fmla="*/ 427020 w 12192002"/>
              <a:gd name="connsiteY1121" fmla="*/ 1619803 h 6858000"/>
              <a:gd name="connsiteX1122" fmla="*/ 340345 w 12192002"/>
              <a:gd name="connsiteY1122" fmla="*/ 2027739 h 6858000"/>
              <a:gd name="connsiteX1123" fmla="*/ 360865 w 12192002"/>
              <a:gd name="connsiteY1123" fmla="*/ 2044827 h 6858000"/>
              <a:gd name="connsiteX1124" fmla="*/ 560414 w 12192002"/>
              <a:gd name="connsiteY1124" fmla="*/ 2421457 h 6858000"/>
              <a:gd name="connsiteX1125" fmla="*/ 1359703 w 12192002"/>
              <a:gd name="connsiteY1125" fmla="*/ 2578554 h 6858000"/>
              <a:gd name="connsiteX1126" fmla="*/ 1359422 w 12192002"/>
              <a:gd name="connsiteY1126" fmla="*/ 2577994 h 6858000"/>
              <a:gd name="connsiteX1127" fmla="*/ 828701 w 12192002"/>
              <a:gd name="connsiteY1127" fmla="*/ 1839520 h 6858000"/>
              <a:gd name="connsiteX1128" fmla="*/ 494427 w 12192002"/>
              <a:gd name="connsiteY1128" fmla="*/ 1092333 h 6858000"/>
              <a:gd name="connsiteX1129" fmla="*/ 506322 w 12192002"/>
              <a:gd name="connsiteY1129" fmla="*/ 1020997 h 6858000"/>
              <a:gd name="connsiteX1130" fmla="*/ 4570198 w 12192002"/>
              <a:gd name="connsiteY1130" fmla="*/ 978081 h 6858000"/>
              <a:gd name="connsiteX1131" fmla="*/ 4523691 w 12192002"/>
              <a:gd name="connsiteY1131" fmla="*/ 1127776 h 6858000"/>
              <a:gd name="connsiteX1132" fmla="*/ 4509875 w 12192002"/>
              <a:gd name="connsiteY1132" fmla="*/ 1167552 h 6858000"/>
              <a:gd name="connsiteX1133" fmla="*/ 4478168 w 12192002"/>
              <a:gd name="connsiteY1133" fmla="*/ 1260735 h 6858000"/>
              <a:gd name="connsiteX1134" fmla="*/ 4409309 w 12192002"/>
              <a:gd name="connsiteY1134" fmla="*/ 1666996 h 6858000"/>
              <a:gd name="connsiteX1135" fmla="*/ 4370031 w 12192002"/>
              <a:gd name="connsiteY1135" fmla="*/ 1955666 h 6858000"/>
              <a:gd name="connsiteX1136" fmla="*/ 4570198 w 12192002"/>
              <a:gd name="connsiteY1136" fmla="*/ 978081 h 6858000"/>
              <a:gd name="connsiteX1137" fmla="*/ 12149131 w 12192002"/>
              <a:gd name="connsiteY1137" fmla="*/ 959050 h 6858000"/>
              <a:gd name="connsiteX1138" fmla="*/ 12105664 w 12192002"/>
              <a:gd name="connsiteY1138" fmla="*/ 1006960 h 6858000"/>
              <a:gd name="connsiteX1139" fmla="*/ 11883102 w 12192002"/>
              <a:gd name="connsiteY1139" fmla="*/ 1184424 h 6858000"/>
              <a:gd name="connsiteX1140" fmla="*/ 11665174 w 12192002"/>
              <a:gd name="connsiteY1140" fmla="*/ 1317493 h 6858000"/>
              <a:gd name="connsiteX1141" fmla="*/ 11590337 w 12192002"/>
              <a:gd name="connsiteY1141" fmla="*/ 1348256 h 6858000"/>
              <a:gd name="connsiteX1142" fmla="*/ 11492588 w 12192002"/>
              <a:gd name="connsiteY1142" fmla="*/ 1390573 h 6858000"/>
              <a:gd name="connsiteX1143" fmla="*/ 11888865 w 12192002"/>
              <a:gd name="connsiteY1143" fmla="*/ 1220988 h 6858000"/>
              <a:gd name="connsiteX1144" fmla="*/ 12149131 w 12192002"/>
              <a:gd name="connsiteY1144" fmla="*/ 959050 h 6858000"/>
              <a:gd name="connsiteX1145" fmla="*/ 4557898 w 12192002"/>
              <a:gd name="connsiteY1145" fmla="*/ 900011 h 6858000"/>
              <a:gd name="connsiteX1146" fmla="*/ 4344840 w 12192002"/>
              <a:gd name="connsiteY1146" fmla="*/ 1922038 h 6858000"/>
              <a:gd name="connsiteX1147" fmla="*/ 4378710 w 12192002"/>
              <a:gd name="connsiteY1147" fmla="*/ 1665516 h 6858000"/>
              <a:gd name="connsiteX1148" fmla="*/ 4448798 w 12192002"/>
              <a:gd name="connsiteY1148" fmla="*/ 1253024 h 6858000"/>
              <a:gd name="connsiteX1149" fmla="*/ 4480315 w 12192002"/>
              <a:gd name="connsiteY1149" fmla="*/ 1158454 h 6858000"/>
              <a:gd name="connsiteX1150" fmla="*/ 4494133 w 12192002"/>
              <a:gd name="connsiteY1150" fmla="*/ 1118676 h 6858000"/>
              <a:gd name="connsiteX1151" fmla="*/ 4557898 w 12192002"/>
              <a:gd name="connsiteY1151" fmla="*/ 900011 h 6858000"/>
              <a:gd name="connsiteX1152" fmla="*/ 5870151 w 12192002"/>
              <a:gd name="connsiteY1152" fmla="*/ 898890 h 6858000"/>
              <a:gd name="connsiteX1153" fmla="*/ 5861335 w 12192002"/>
              <a:gd name="connsiteY1153" fmla="*/ 899177 h 6858000"/>
              <a:gd name="connsiteX1154" fmla="*/ 5843702 w 12192002"/>
              <a:gd name="connsiteY1154" fmla="*/ 899748 h 6858000"/>
              <a:gd name="connsiteX1155" fmla="*/ 5651107 w 12192002"/>
              <a:gd name="connsiteY1155" fmla="*/ 920306 h 6858000"/>
              <a:gd name="connsiteX1156" fmla="*/ 5459407 w 12192002"/>
              <a:gd name="connsiteY1156" fmla="*/ 940975 h 6858000"/>
              <a:gd name="connsiteX1157" fmla="*/ 5374846 w 12192002"/>
              <a:gd name="connsiteY1157" fmla="*/ 941988 h 6858000"/>
              <a:gd name="connsiteX1158" fmla="*/ 5256105 w 12192002"/>
              <a:gd name="connsiteY1158" fmla="*/ 945632 h 6858000"/>
              <a:gd name="connsiteX1159" fmla="*/ 5107071 w 12192002"/>
              <a:gd name="connsiteY1159" fmla="*/ 969720 h 6858000"/>
              <a:gd name="connsiteX1160" fmla="*/ 4998681 w 12192002"/>
              <a:gd name="connsiteY1160" fmla="*/ 988771 h 6858000"/>
              <a:gd name="connsiteX1161" fmla="*/ 5870151 w 12192002"/>
              <a:gd name="connsiteY1161" fmla="*/ 898890 h 6858000"/>
              <a:gd name="connsiteX1162" fmla="*/ 12190084 w 12192002"/>
              <a:gd name="connsiteY1162" fmla="*/ 854709 h 6858000"/>
              <a:gd name="connsiteX1163" fmla="*/ 12162947 w 12192002"/>
              <a:gd name="connsiteY1163" fmla="*/ 879275 h 6858000"/>
              <a:gd name="connsiteX1164" fmla="*/ 11721478 w 12192002"/>
              <a:gd name="connsiteY1164" fmla="*/ 1216434 h 6858000"/>
              <a:gd name="connsiteX1165" fmla="*/ 11680712 w 12192002"/>
              <a:gd name="connsiteY1165" fmla="*/ 1239730 h 6858000"/>
              <a:gd name="connsiteX1166" fmla="*/ 11505347 w 12192002"/>
              <a:gd name="connsiteY1166" fmla="*/ 1352837 h 6858000"/>
              <a:gd name="connsiteX1167" fmla="*/ 11580962 w 12192002"/>
              <a:gd name="connsiteY1167" fmla="*/ 1321759 h 6858000"/>
              <a:gd name="connsiteX1168" fmla="*/ 11654234 w 12192002"/>
              <a:gd name="connsiteY1168" fmla="*/ 1291618 h 6858000"/>
              <a:gd name="connsiteX1169" fmla="*/ 11867274 w 12192002"/>
              <a:gd name="connsiteY1169" fmla="*/ 1160983 h 6858000"/>
              <a:gd name="connsiteX1170" fmla="*/ 12086035 w 12192002"/>
              <a:gd name="connsiteY1170" fmla="*/ 986418 h 6858000"/>
              <a:gd name="connsiteX1171" fmla="*/ 12190084 w 12192002"/>
              <a:gd name="connsiteY1171" fmla="*/ 854709 h 6858000"/>
              <a:gd name="connsiteX1172" fmla="*/ 5504425 w 12192002"/>
              <a:gd name="connsiteY1172" fmla="*/ 848067 h 6858000"/>
              <a:gd name="connsiteX1173" fmla="*/ 4968849 w 12192002"/>
              <a:gd name="connsiteY1173" fmla="*/ 962318 h 6858000"/>
              <a:gd name="connsiteX1174" fmla="*/ 5104039 w 12192002"/>
              <a:gd name="connsiteY1174" fmla="*/ 940634 h 6858000"/>
              <a:gd name="connsiteX1175" fmla="*/ 5256311 w 12192002"/>
              <a:gd name="connsiteY1175" fmla="*/ 916490 h 6858000"/>
              <a:gd name="connsiteX1176" fmla="*/ 5377381 w 12192002"/>
              <a:gd name="connsiteY1176" fmla="*/ 912671 h 6858000"/>
              <a:gd name="connsiteX1177" fmla="*/ 5460148 w 12192002"/>
              <a:gd name="connsiteY1177" fmla="*/ 911442 h 6858000"/>
              <a:gd name="connsiteX1178" fmla="*/ 5648970 w 12192002"/>
              <a:gd name="connsiteY1178" fmla="*/ 891331 h 6858000"/>
              <a:gd name="connsiteX1179" fmla="*/ 5844807 w 12192002"/>
              <a:gd name="connsiteY1179" fmla="*/ 870718 h 6858000"/>
              <a:gd name="connsiteX1180" fmla="*/ 5862975 w 12192002"/>
              <a:gd name="connsiteY1180" fmla="*/ 869756 h 6858000"/>
              <a:gd name="connsiteX1181" fmla="*/ 5920887 w 12192002"/>
              <a:gd name="connsiteY1181" fmla="*/ 865929 h 6858000"/>
              <a:gd name="connsiteX1182" fmla="*/ 5504425 w 12192002"/>
              <a:gd name="connsiteY1182" fmla="*/ 848067 h 6858000"/>
              <a:gd name="connsiteX1183" fmla="*/ 8924104 w 12192002"/>
              <a:gd name="connsiteY1183" fmla="*/ 777000 h 6858000"/>
              <a:gd name="connsiteX1184" fmla="*/ 8921999 w 12192002"/>
              <a:gd name="connsiteY1184" fmla="*/ 794136 h 6858000"/>
              <a:gd name="connsiteX1185" fmla="*/ 8916066 w 12192002"/>
              <a:gd name="connsiteY1185" fmla="*/ 843129 h 6858000"/>
              <a:gd name="connsiteX1186" fmla="*/ 8909852 w 12192002"/>
              <a:gd name="connsiteY1186" fmla="*/ 1005313 h 6858000"/>
              <a:gd name="connsiteX1187" fmla="*/ 8936982 w 12192002"/>
              <a:gd name="connsiteY1187" fmla="*/ 1614896 h 6858000"/>
              <a:gd name="connsiteX1188" fmla="*/ 8939706 w 12192002"/>
              <a:gd name="connsiteY1188" fmla="*/ 1632791 h 6858000"/>
              <a:gd name="connsiteX1189" fmla="*/ 8946691 w 12192002"/>
              <a:gd name="connsiteY1189" fmla="*/ 1680170 h 6858000"/>
              <a:gd name="connsiteX1190" fmla="*/ 8947643 w 12192002"/>
              <a:gd name="connsiteY1190" fmla="*/ 1649028 h 6858000"/>
              <a:gd name="connsiteX1191" fmla="*/ 8931687 w 12192002"/>
              <a:gd name="connsiteY1191" fmla="*/ 871628 h 6858000"/>
              <a:gd name="connsiteX1192" fmla="*/ 8929804 w 12192002"/>
              <a:gd name="connsiteY1192" fmla="*/ 850229 h 6858000"/>
              <a:gd name="connsiteX1193" fmla="*/ 8924104 w 12192002"/>
              <a:gd name="connsiteY1193" fmla="*/ 777000 h 6858000"/>
              <a:gd name="connsiteX1194" fmla="*/ 8951219 w 12192002"/>
              <a:gd name="connsiteY1194" fmla="*/ 764662 h 6858000"/>
              <a:gd name="connsiteX1195" fmla="*/ 8957270 w 12192002"/>
              <a:gd name="connsiteY1195" fmla="*/ 847698 h 6858000"/>
              <a:gd name="connsiteX1196" fmla="*/ 8959153 w 12192002"/>
              <a:gd name="connsiteY1196" fmla="*/ 869097 h 6858000"/>
              <a:gd name="connsiteX1197" fmla="*/ 8976081 w 12192002"/>
              <a:gd name="connsiteY1197" fmla="*/ 1619865 h 6858000"/>
              <a:gd name="connsiteX1198" fmla="*/ 8951219 w 12192002"/>
              <a:gd name="connsiteY1198" fmla="*/ 764662 h 6858000"/>
              <a:gd name="connsiteX1199" fmla="*/ 8898081 w 12192002"/>
              <a:gd name="connsiteY1199" fmla="*/ 630137 h 6858000"/>
              <a:gd name="connsiteX1200" fmla="*/ 8910095 w 12192002"/>
              <a:gd name="connsiteY1200" fmla="*/ 1626691 h 6858000"/>
              <a:gd name="connsiteX1201" fmla="*/ 8908822 w 12192002"/>
              <a:gd name="connsiteY1201" fmla="*/ 1619067 h 6858000"/>
              <a:gd name="connsiteX1202" fmla="*/ 8881669 w 12192002"/>
              <a:gd name="connsiteY1202" fmla="*/ 1004967 h 6858000"/>
              <a:gd name="connsiteX1203" fmla="*/ 8888265 w 12192002"/>
              <a:gd name="connsiteY1203" fmla="*/ 840369 h 6858000"/>
              <a:gd name="connsiteX1204" fmla="*/ 8894429 w 12192002"/>
              <a:gd name="connsiteY1204" fmla="*/ 790831 h 6858000"/>
              <a:gd name="connsiteX1205" fmla="*/ 8898081 w 12192002"/>
              <a:gd name="connsiteY1205" fmla="*/ 630137 h 6858000"/>
              <a:gd name="connsiteX1206" fmla="*/ 11491396 w 12192002"/>
              <a:gd name="connsiteY1206" fmla="*/ 623931 h 6858000"/>
              <a:gd name="connsiteX1207" fmla="*/ 11413329 w 12192002"/>
              <a:gd name="connsiteY1207" fmla="*/ 662344 h 6858000"/>
              <a:gd name="connsiteX1208" fmla="*/ 10966547 w 12192002"/>
              <a:gd name="connsiteY1208" fmla="*/ 818916 h 6858000"/>
              <a:gd name="connsiteX1209" fmla="*/ 10498883 w 12192002"/>
              <a:gd name="connsiteY1209" fmla="*/ 1111507 h 6858000"/>
              <a:gd name="connsiteX1210" fmla="*/ 10671292 w 12192002"/>
              <a:gd name="connsiteY1210" fmla="*/ 1035777 h 6858000"/>
              <a:gd name="connsiteX1211" fmla="*/ 10685894 w 12192002"/>
              <a:gd name="connsiteY1211" fmla="*/ 1027151 h 6858000"/>
              <a:gd name="connsiteX1212" fmla="*/ 11104337 w 12192002"/>
              <a:gd name="connsiteY1212" fmla="*/ 817377 h 6858000"/>
              <a:gd name="connsiteX1213" fmla="*/ 11491396 w 12192002"/>
              <a:gd name="connsiteY1213" fmla="*/ 623931 h 6858000"/>
              <a:gd name="connsiteX1214" fmla="*/ 10779304 w 12192002"/>
              <a:gd name="connsiteY1214" fmla="*/ 584486 h 6858000"/>
              <a:gd name="connsiteX1215" fmla="*/ 10658378 w 12192002"/>
              <a:gd name="connsiteY1215" fmla="*/ 772788 h 6858000"/>
              <a:gd name="connsiteX1216" fmla="*/ 10475581 w 12192002"/>
              <a:gd name="connsiteY1216" fmla="*/ 1070739 h 6858000"/>
              <a:gd name="connsiteX1217" fmla="*/ 10735178 w 12192002"/>
              <a:gd name="connsiteY1217" fmla="*/ 693281 h 6858000"/>
              <a:gd name="connsiteX1218" fmla="*/ 10132488 w 12192002"/>
              <a:gd name="connsiteY1218" fmla="*/ 518596 h 6858000"/>
              <a:gd name="connsiteX1219" fmla="*/ 9879465 w 12192002"/>
              <a:gd name="connsiteY1219" fmla="*/ 567273 h 6858000"/>
              <a:gd name="connsiteX1220" fmla="*/ 9364243 w 12192002"/>
              <a:gd name="connsiteY1220" fmla="*/ 809468 h 6858000"/>
              <a:gd name="connsiteX1221" fmla="*/ 9366655 w 12192002"/>
              <a:gd name="connsiteY1221" fmla="*/ 809848 h 6858000"/>
              <a:gd name="connsiteX1222" fmla="*/ 9914233 w 12192002"/>
              <a:gd name="connsiteY1222" fmla="*/ 596159 h 6858000"/>
              <a:gd name="connsiteX1223" fmla="*/ 10264524 w 12192002"/>
              <a:gd name="connsiteY1223" fmla="*/ 501747 h 6858000"/>
              <a:gd name="connsiteX1224" fmla="*/ 9922837 w 12192002"/>
              <a:gd name="connsiteY1224" fmla="*/ 622979 h 6858000"/>
              <a:gd name="connsiteX1225" fmla="*/ 9416908 w 12192002"/>
              <a:gd name="connsiteY1225" fmla="*/ 818889 h 6858000"/>
              <a:gd name="connsiteX1226" fmla="*/ 9418234 w 12192002"/>
              <a:gd name="connsiteY1226" fmla="*/ 818810 h 6858000"/>
              <a:gd name="connsiteX1227" fmla="*/ 10264524 w 12192002"/>
              <a:gd name="connsiteY1227" fmla="*/ 501747 h 6858000"/>
              <a:gd name="connsiteX1228" fmla="*/ 10802699 w 12192002"/>
              <a:gd name="connsiteY1228" fmla="*/ 488163 h 6858000"/>
              <a:gd name="connsiteX1229" fmla="*/ 10618739 w 12192002"/>
              <a:gd name="connsiteY1229" fmla="*/ 734118 h 6858000"/>
              <a:gd name="connsiteX1230" fmla="*/ 10604580 w 12192002"/>
              <a:gd name="connsiteY1230" fmla="*/ 753877 h 6858000"/>
              <a:gd name="connsiteX1231" fmla="*/ 10529643 w 12192002"/>
              <a:gd name="connsiteY1231" fmla="*/ 867004 h 6858000"/>
              <a:gd name="connsiteX1232" fmla="*/ 10462194 w 12192002"/>
              <a:gd name="connsiteY1232" fmla="*/ 1035452 h 6858000"/>
              <a:gd name="connsiteX1233" fmla="*/ 10635117 w 12192002"/>
              <a:gd name="connsiteY1233" fmla="*/ 757788 h 6858000"/>
              <a:gd name="connsiteX1234" fmla="*/ 10802699 w 12192002"/>
              <a:gd name="connsiteY1234" fmla="*/ 488163 h 6858000"/>
              <a:gd name="connsiteX1235" fmla="*/ 10359107 w 12192002"/>
              <a:gd name="connsiteY1235" fmla="*/ 485136 h 6858000"/>
              <a:gd name="connsiteX1236" fmla="*/ 9515108 w 12192002"/>
              <a:gd name="connsiteY1236" fmla="*/ 825701 h 6858000"/>
              <a:gd name="connsiteX1237" fmla="*/ 10359107 w 12192002"/>
              <a:gd name="connsiteY1237" fmla="*/ 485136 h 6858000"/>
              <a:gd name="connsiteX1238" fmla="*/ 11886089 w 12192002"/>
              <a:gd name="connsiteY1238" fmla="*/ 483936 h 6858000"/>
              <a:gd name="connsiteX1239" fmla="*/ 11622890 w 12192002"/>
              <a:gd name="connsiteY1239" fmla="*/ 661575 h 6858000"/>
              <a:gd name="connsiteX1240" fmla="*/ 11038640 w 12192002"/>
              <a:gd name="connsiteY1240" fmla="*/ 996875 h 6858000"/>
              <a:gd name="connsiteX1241" fmla="*/ 10561310 w 12192002"/>
              <a:gd name="connsiteY1241" fmla="*/ 1145020 h 6858000"/>
              <a:gd name="connsiteX1242" fmla="*/ 10675127 w 12192002"/>
              <a:gd name="connsiteY1242" fmla="*/ 1163586 h 6858000"/>
              <a:gd name="connsiteX1243" fmla="*/ 11120351 w 12192002"/>
              <a:gd name="connsiteY1243" fmla="*/ 990907 h 6858000"/>
              <a:gd name="connsiteX1244" fmla="*/ 11648506 w 12192002"/>
              <a:gd name="connsiteY1244" fmla="*/ 680145 h 6858000"/>
              <a:gd name="connsiteX1245" fmla="*/ 11886089 w 12192002"/>
              <a:gd name="connsiteY1245" fmla="*/ 483936 h 6858000"/>
              <a:gd name="connsiteX1246" fmla="*/ 3607114 w 12192002"/>
              <a:gd name="connsiteY1246" fmla="*/ 467441 h 6858000"/>
              <a:gd name="connsiteX1247" fmla="*/ 3296242 w 12192002"/>
              <a:gd name="connsiteY1247" fmla="*/ 807991 h 6858000"/>
              <a:gd name="connsiteX1248" fmla="*/ 3174674 w 12192002"/>
              <a:gd name="connsiteY1248" fmla="*/ 919759 h 6858000"/>
              <a:gd name="connsiteX1249" fmla="*/ 3042978 w 12192002"/>
              <a:gd name="connsiteY1249" fmla="*/ 1054894 h 6858000"/>
              <a:gd name="connsiteX1250" fmla="*/ 2968914 w 12192002"/>
              <a:gd name="connsiteY1250" fmla="*/ 1133756 h 6858000"/>
              <a:gd name="connsiteX1251" fmla="*/ 3103823 w 12192002"/>
              <a:gd name="connsiteY1251" fmla="*/ 1026814 h 6858000"/>
              <a:gd name="connsiteX1252" fmla="*/ 3607114 w 12192002"/>
              <a:gd name="connsiteY1252" fmla="*/ 467441 h 6858000"/>
              <a:gd name="connsiteX1253" fmla="*/ 10784544 w 12192002"/>
              <a:gd name="connsiteY1253" fmla="*/ 465669 h 6858000"/>
              <a:gd name="connsiteX1254" fmla="*/ 10426419 w 12192002"/>
              <a:gd name="connsiteY1254" fmla="*/ 1062158 h 6858000"/>
              <a:gd name="connsiteX1255" fmla="*/ 10471732 w 12192002"/>
              <a:gd name="connsiteY1255" fmla="*/ 921679 h 6858000"/>
              <a:gd name="connsiteX1256" fmla="*/ 10504824 w 12192002"/>
              <a:gd name="connsiteY1256" fmla="*/ 852631 h 6858000"/>
              <a:gd name="connsiteX1257" fmla="*/ 10582237 w 12192002"/>
              <a:gd name="connsiteY1257" fmla="*/ 736692 h 6858000"/>
              <a:gd name="connsiteX1258" fmla="*/ 10596401 w 12192002"/>
              <a:gd name="connsiteY1258" fmla="*/ 716935 h 6858000"/>
              <a:gd name="connsiteX1259" fmla="*/ 10784544 w 12192002"/>
              <a:gd name="connsiteY1259" fmla="*/ 465669 h 6858000"/>
              <a:gd name="connsiteX1260" fmla="*/ 11916494 w 12192002"/>
              <a:gd name="connsiteY1260" fmla="*/ 422768 h 6858000"/>
              <a:gd name="connsiteX1261" fmla="*/ 11703185 w 12192002"/>
              <a:gd name="connsiteY1261" fmla="*/ 528178 h 6858000"/>
              <a:gd name="connsiteX1262" fmla="*/ 11680755 w 12192002"/>
              <a:gd name="connsiteY1262" fmla="*/ 543149 h 6858000"/>
              <a:gd name="connsiteX1263" fmla="*/ 11116818 w 12192002"/>
              <a:gd name="connsiteY1263" fmla="*/ 842623 h 6858000"/>
              <a:gd name="connsiteX1264" fmla="*/ 10700164 w 12192002"/>
              <a:gd name="connsiteY1264" fmla="*/ 1051220 h 6858000"/>
              <a:gd name="connsiteX1265" fmla="*/ 10685570 w 12192002"/>
              <a:gd name="connsiteY1265" fmla="*/ 1059849 h 6858000"/>
              <a:gd name="connsiteX1266" fmla="*/ 10584288 w 12192002"/>
              <a:gd name="connsiteY1266" fmla="*/ 1113543 h 6858000"/>
              <a:gd name="connsiteX1267" fmla="*/ 11026698 w 12192002"/>
              <a:gd name="connsiteY1267" fmla="*/ 971858 h 6858000"/>
              <a:gd name="connsiteX1268" fmla="*/ 11607604 w 12192002"/>
              <a:gd name="connsiteY1268" fmla="*/ 638368 h 6858000"/>
              <a:gd name="connsiteX1269" fmla="*/ 11919452 w 12192002"/>
              <a:gd name="connsiteY1269" fmla="*/ 423380 h 6858000"/>
              <a:gd name="connsiteX1270" fmla="*/ 11916494 w 12192002"/>
              <a:gd name="connsiteY1270" fmla="*/ 422768 h 6858000"/>
              <a:gd name="connsiteX1271" fmla="*/ 8148168 w 12192002"/>
              <a:gd name="connsiteY1271" fmla="*/ 416949 h 6858000"/>
              <a:gd name="connsiteX1272" fmla="*/ 7862052 w 12192002"/>
              <a:gd name="connsiteY1272" fmla="*/ 694330 h 6858000"/>
              <a:gd name="connsiteX1273" fmla="*/ 7808002 w 12192002"/>
              <a:gd name="connsiteY1273" fmla="*/ 759654 h 6858000"/>
              <a:gd name="connsiteX1274" fmla="*/ 8295299 w 12192002"/>
              <a:gd name="connsiteY1274" fmla="*/ 416143 h 6858000"/>
              <a:gd name="connsiteX1275" fmla="*/ 8309124 w 12192002"/>
              <a:gd name="connsiteY1275" fmla="*/ 534021 h 6858000"/>
              <a:gd name="connsiteX1276" fmla="*/ 8293154 w 12192002"/>
              <a:gd name="connsiteY1276" fmla="*/ 672115 h 6858000"/>
              <a:gd name="connsiteX1277" fmla="*/ 8279099 w 12192002"/>
              <a:gd name="connsiteY1277" fmla="*/ 769176 h 6858000"/>
              <a:gd name="connsiteX1278" fmla="*/ 8309186 w 12192002"/>
              <a:gd name="connsiteY1278" fmla="*/ 1060039 h 6858000"/>
              <a:gd name="connsiteX1279" fmla="*/ 8410512 w 12192002"/>
              <a:gd name="connsiteY1279" fmla="*/ 1511108 h 6858000"/>
              <a:gd name="connsiteX1280" fmla="*/ 8351657 w 12192002"/>
              <a:gd name="connsiteY1280" fmla="*/ 521768 h 6858000"/>
              <a:gd name="connsiteX1281" fmla="*/ 8295299 w 12192002"/>
              <a:gd name="connsiteY1281" fmla="*/ 416143 h 6858000"/>
              <a:gd name="connsiteX1282" fmla="*/ 8266483 w 12192002"/>
              <a:gd name="connsiteY1282" fmla="*/ 414244 h 6858000"/>
              <a:gd name="connsiteX1283" fmla="*/ 8343425 w 12192002"/>
              <a:gd name="connsiteY1283" fmla="*/ 1357811 h 6858000"/>
              <a:gd name="connsiteX1284" fmla="*/ 8282114 w 12192002"/>
              <a:gd name="connsiteY1284" fmla="*/ 1064671 h 6858000"/>
              <a:gd name="connsiteX1285" fmla="*/ 8251298 w 12192002"/>
              <a:gd name="connsiteY1285" fmla="*/ 766414 h 6858000"/>
              <a:gd name="connsiteX1286" fmla="*/ 8265729 w 12192002"/>
              <a:gd name="connsiteY1286" fmla="*/ 666939 h 6858000"/>
              <a:gd name="connsiteX1287" fmla="*/ 8281494 w 12192002"/>
              <a:gd name="connsiteY1287" fmla="*/ 533909 h 6858000"/>
              <a:gd name="connsiteX1288" fmla="*/ 8266483 w 12192002"/>
              <a:gd name="connsiteY1288" fmla="*/ 414244 h 6858000"/>
              <a:gd name="connsiteX1289" fmla="*/ 8140802 w 12192002"/>
              <a:gd name="connsiteY1289" fmla="*/ 388720 h 6858000"/>
              <a:gd name="connsiteX1290" fmla="*/ 7860379 w 12192002"/>
              <a:gd name="connsiteY1290" fmla="*/ 596411 h 6858000"/>
              <a:gd name="connsiteX1291" fmla="*/ 7737688 w 12192002"/>
              <a:gd name="connsiteY1291" fmla="*/ 790400 h 6858000"/>
              <a:gd name="connsiteX1292" fmla="*/ 7726885 w 12192002"/>
              <a:gd name="connsiteY1292" fmla="*/ 812869 h 6858000"/>
              <a:gd name="connsiteX1293" fmla="*/ 7840490 w 12192002"/>
              <a:gd name="connsiteY1293" fmla="*/ 676832 h 6858000"/>
              <a:gd name="connsiteX1294" fmla="*/ 8140802 w 12192002"/>
              <a:gd name="connsiteY1294" fmla="*/ 388720 h 6858000"/>
              <a:gd name="connsiteX1295" fmla="*/ 3744487 w 12192002"/>
              <a:gd name="connsiteY1295" fmla="*/ 383136 h 6858000"/>
              <a:gd name="connsiteX1296" fmla="*/ 3970213 w 12192002"/>
              <a:gd name="connsiteY1296" fmla="*/ 995559 h 6858000"/>
              <a:gd name="connsiteX1297" fmla="*/ 3744487 w 12192002"/>
              <a:gd name="connsiteY1297" fmla="*/ 383136 h 6858000"/>
              <a:gd name="connsiteX1298" fmla="*/ 3624562 w 12192002"/>
              <a:gd name="connsiteY1298" fmla="*/ 367041 h 6858000"/>
              <a:gd name="connsiteX1299" fmla="*/ 3489712 w 12192002"/>
              <a:gd name="connsiteY1299" fmla="*/ 485386 h 6858000"/>
              <a:gd name="connsiteX1300" fmla="*/ 3182994 w 12192002"/>
              <a:gd name="connsiteY1300" fmla="*/ 828265 h 6858000"/>
              <a:gd name="connsiteX1301" fmla="*/ 2892114 w 12192002"/>
              <a:gd name="connsiteY1301" fmla="*/ 1172635 h 6858000"/>
              <a:gd name="connsiteX1302" fmla="*/ 3021459 w 12192002"/>
              <a:gd name="connsiteY1302" fmla="*/ 1035385 h 6858000"/>
              <a:gd name="connsiteX1303" fmla="*/ 3153873 w 12192002"/>
              <a:gd name="connsiteY1303" fmla="*/ 898971 h 6858000"/>
              <a:gd name="connsiteX1304" fmla="*/ 3276511 w 12192002"/>
              <a:gd name="connsiteY1304" fmla="*/ 786423 h 6858000"/>
              <a:gd name="connsiteX1305" fmla="*/ 3584154 w 12192002"/>
              <a:gd name="connsiteY1305" fmla="*/ 448218 h 6858000"/>
              <a:gd name="connsiteX1306" fmla="*/ 3624562 w 12192002"/>
              <a:gd name="connsiteY1306" fmla="*/ 367041 h 6858000"/>
              <a:gd name="connsiteX1307" fmla="*/ 3766672 w 12192002"/>
              <a:gd name="connsiteY1307" fmla="*/ 359429 h 6858000"/>
              <a:gd name="connsiteX1308" fmla="*/ 3996338 w 12192002"/>
              <a:gd name="connsiteY1308" fmla="*/ 968237 h 6858000"/>
              <a:gd name="connsiteX1309" fmla="*/ 3766672 w 12192002"/>
              <a:gd name="connsiteY1309" fmla="*/ 359429 h 6858000"/>
              <a:gd name="connsiteX1310" fmla="*/ 5805386 w 12192002"/>
              <a:gd name="connsiteY1310" fmla="*/ 239240 h 6858000"/>
              <a:gd name="connsiteX1311" fmla="*/ 5736947 w 12192002"/>
              <a:gd name="connsiteY1311" fmla="*/ 261367 h 6858000"/>
              <a:gd name="connsiteX1312" fmla="*/ 5427012 w 12192002"/>
              <a:gd name="connsiteY1312" fmla="*/ 311272 h 6858000"/>
              <a:gd name="connsiteX1313" fmla="*/ 5147818 w 12192002"/>
              <a:gd name="connsiteY1313" fmla="*/ 322112 h 6858000"/>
              <a:gd name="connsiteX1314" fmla="*/ 5060854 w 12192002"/>
              <a:gd name="connsiteY1314" fmla="*/ 311882 h 6858000"/>
              <a:gd name="connsiteX1315" fmla="*/ 4945989 w 12192002"/>
              <a:gd name="connsiteY1315" fmla="*/ 300516 h 6858000"/>
              <a:gd name="connsiteX1316" fmla="*/ 5410479 w 12192002"/>
              <a:gd name="connsiteY1316" fmla="*/ 348434 h 6858000"/>
              <a:gd name="connsiteX1317" fmla="*/ 5805386 w 12192002"/>
              <a:gd name="connsiteY1317" fmla="*/ 239240 h 6858000"/>
              <a:gd name="connsiteX1318" fmla="*/ 5905192 w 12192002"/>
              <a:gd name="connsiteY1318" fmla="*/ 163079 h 6858000"/>
              <a:gd name="connsiteX1319" fmla="*/ 5865655 w 12192002"/>
              <a:gd name="connsiteY1319" fmla="*/ 171901 h 6858000"/>
              <a:gd name="connsiteX1320" fmla="*/ 5259740 w 12192002"/>
              <a:gd name="connsiteY1320" fmla="*/ 257013 h 6858000"/>
              <a:gd name="connsiteX1321" fmla="*/ 5208466 w 12192002"/>
              <a:gd name="connsiteY1321" fmla="*/ 257550 h 6858000"/>
              <a:gd name="connsiteX1322" fmla="*/ 4980204 w 12192002"/>
              <a:gd name="connsiteY1322" fmla="*/ 271903 h 6858000"/>
              <a:gd name="connsiteX1323" fmla="*/ 5068068 w 12192002"/>
              <a:gd name="connsiteY1323" fmla="*/ 282244 h 6858000"/>
              <a:gd name="connsiteX1324" fmla="*/ 5153231 w 12192002"/>
              <a:gd name="connsiteY1324" fmla="*/ 292240 h 6858000"/>
              <a:gd name="connsiteX1325" fmla="*/ 5426491 w 12192002"/>
              <a:gd name="connsiteY1325" fmla="*/ 281128 h 6858000"/>
              <a:gd name="connsiteX1326" fmla="*/ 5731211 w 12192002"/>
              <a:gd name="connsiteY1326" fmla="*/ 231951 h 6858000"/>
              <a:gd name="connsiteX1327" fmla="*/ 5905192 w 12192002"/>
              <a:gd name="connsiteY1327" fmla="*/ 163079 h 6858000"/>
              <a:gd name="connsiteX1328" fmla="*/ 5944437 w 12192002"/>
              <a:gd name="connsiteY1328" fmla="*/ 113829 h 6858000"/>
              <a:gd name="connsiteX1329" fmla="*/ 5825032 w 12192002"/>
              <a:gd name="connsiteY1329" fmla="*/ 146405 h 6858000"/>
              <a:gd name="connsiteX1330" fmla="*/ 4955599 w 12192002"/>
              <a:gd name="connsiteY1330" fmla="*/ 247008 h 6858000"/>
              <a:gd name="connsiteX1331" fmla="*/ 5210103 w 12192002"/>
              <a:gd name="connsiteY1331" fmla="*/ 228123 h 6858000"/>
              <a:gd name="connsiteX1332" fmla="*/ 5261015 w 12192002"/>
              <a:gd name="connsiteY1332" fmla="*/ 227087 h 6858000"/>
              <a:gd name="connsiteX1333" fmla="*/ 5861181 w 12192002"/>
              <a:gd name="connsiteY1333" fmla="*/ 143093 h 6858000"/>
              <a:gd name="connsiteX1334" fmla="*/ 5961252 w 12192002"/>
              <a:gd name="connsiteY1334" fmla="*/ 114820 h 6858000"/>
              <a:gd name="connsiteX1335" fmla="*/ 5944437 w 12192002"/>
              <a:gd name="connsiteY1335" fmla="*/ 113829 h 6858000"/>
              <a:gd name="connsiteX1336" fmla="*/ 9095810 w 12192002"/>
              <a:gd name="connsiteY1336" fmla="*/ 0 h 6858000"/>
              <a:gd name="connsiteX1337" fmla="*/ 9215999 w 12192002"/>
              <a:gd name="connsiteY1337" fmla="*/ 0 h 6858000"/>
              <a:gd name="connsiteX1338" fmla="*/ 9250991 w 12192002"/>
              <a:gd name="connsiteY1338" fmla="*/ 17650 h 6858000"/>
              <a:gd name="connsiteX1339" fmla="*/ 9551793 w 12192002"/>
              <a:gd name="connsiteY1339" fmla="*/ 69947 h 6858000"/>
              <a:gd name="connsiteX1340" fmla="*/ 10211701 w 12192002"/>
              <a:gd name="connsiteY1340" fmla="*/ 15192 h 6858000"/>
              <a:gd name="connsiteX1341" fmla="*/ 9665014 w 12192002"/>
              <a:gd name="connsiteY1341" fmla="*/ 41266 h 6858000"/>
              <a:gd name="connsiteX1342" fmla="*/ 9382567 w 12192002"/>
              <a:gd name="connsiteY1342" fmla="*/ 18583 h 6858000"/>
              <a:gd name="connsiteX1343" fmla="*/ 9283159 w 12192002"/>
              <a:gd name="connsiteY1343" fmla="*/ 0 h 6858000"/>
              <a:gd name="connsiteX1344" fmla="*/ 9469266 w 12192002"/>
              <a:gd name="connsiteY1344" fmla="*/ 0 h 6858000"/>
              <a:gd name="connsiteX1345" fmla="*/ 9504117 w 12192002"/>
              <a:gd name="connsiteY1345" fmla="*/ 4274 h 6858000"/>
              <a:gd name="connsiteX1346" fmla="*/ 9667223 w 12192002"/>
              <a:gd name="connsiteY1346" fmla="*/ 13232 h 6858000"/>
              <a:gd name="connsiteX1347" fmla="*/ 9887703 w 12192002"/>
              <a:gd name="connsiteY1347" fmla="*/ 12601 h 6858000"/>
              <a:gd name="connsiteX1348" fmla="*/ 10088930 w 12192002"/>
              <a:gd name="connsiteY1348" fmla="*/ 0 h 6858000"/>
              <a:gd name="connsiteX1349" fmla="*/ 10544171 w 12192002"/>
              <a:gd name="connsiteY1349" fmla="*/ 0 h 6858000"/>
              <a:gd name="connsiteX1350" fmla="*/ 10392396 w 12192002"/>
              <a:gd name="connsiteY1350" fmla="*/ 36772 h 6858000"/>
              <a:gd name="connsiteX1351" fmla="*/ 9413803 w 12192002"/>
              <a:gd name="connsiteY1351" fmla="*/ 131277 h 6858000"/>
              <a:gd name="connsiteX1352" fmla="*/ 9174626 w 12192002"/>
              <a:gd name="connsiteY1352" fmla="*/ 44983 h 6858000"/>
              <a:gd name="connsiteX1353" fmla="*/ 8474998 w 12192002"/>
              <a:gd name="connsiteY1353" fmla="*/ 0 h 6858000"/>
              <a:gd name="connsiteX1354" fmla="*/ 8573502 w 12192002"/>
              <a:gd name="connsiteY1354" fmla="*/ 0 h 6858000"/>
              <a:gd name="connsiteX1355" fmla="*/ 8659539 w 12192002"/>
              <a:gd name="connsiteY1355" fmla="*/ 117664 h 6858000"/>
              <a:gd name="connsiteX1356" fmla="*/ 9248507 w 12192002"/>
              <a:gd name="connsiteY1356" fmla="*/ 743734 h 6858000"/>
              <a:gd name="connsiteX1357" fmla="*/ 9309457 w 12192002"/>
              <a:gd name="connsiteY1357" fmla="*/ 795932 h 6858000"/>
              <a:gd name="connsiteX1358" fmla="*/ 9785496 w 12192002"/>
              <a:gd name="connsiteY1358" fmla="*/ 530713 h 6858000"/>
              <a:gd name="connsiteX1359" fmla="*/ 10482828 w 12192002"/>
              <a:gd name="connsiteY1359" fmla="*/ 399738 h 6858000"/>
              <a:gd name="connsiteX1360" fmla="*/ 10468382 w 12192002"/>
              <a:gd name="connsiteY1360" fmla="*/ 461219 h 6858000"/>
              <a:gd name="connsiteX1361" fmla="*/ 9430790 w 12192002"/>
              <a:gd name="connsiteY1361" fmla="*/ 895589 h 6858000"/>
              <a:gd name="connsiteX1362" fmla="*/ 10019780 w 12192002"/>
              <a:gd name="connsiteY1362" fmla="*/ 1298815 h 6858000"/>
              <a:gd name="connsiteX1363" fmla="*/ 10372218 w 12192002"/>
              <a:gd name="connsiteY1363" fmla="*/ 1146081 h 6858000"/>
              <a:gd name="connsiteX1364" fmla="*/ 10896429 w 12192002"/>
              <a:gd name="connsiteY1364" fmla="*/ 310883 h 6858000"/>
              <a:gd name="connsiteX1365" fmla="*/ 10919735 w 12192002"/>
              <a:gd name="connsiteY1365" fmla="*/ 318176 h 6858000"/>
              <a:gd name="connsiteX1366" fmla="*/ 10637064 w 12192002"/>
              <a:gd name="connsiteY1366" fmla="*/ 935661 h 6858000"/>
              <a:gd name="connsiteX1367" fmla="*/ 10516995 w 12192002"/>
              <a:gd name="connsiteY1367" fmla="*/ 1070245 h 6858000"/>
              <a:gd name="connsiteX1368" fmla="*/ 10868835 w 12192002"/>
              <a:gd name="connsiteY1368" fmla="*/ 815534 h 6858000"/>
              <a:gd name="connsiteX1369" fmla="*/ 11704547 w 12192002"/>
              <a:gd name="connsiteY1369" fmla="*/ 465665 h 6858000"/>
              <a:gd name="connsiteX1370" fmla="*/ 12033562 w 12192002"/>
              <a:gd name="connsiteY1370" fmla="*/ 350012 h 6858000"/>
              <a:gd name="connsiteX1371" fmla="*/ 12025537 w 12192002"/>
              <a:gd name="connsiteY1371" fmla="*/ 382666 h 6858000"/>
              <a:gd name="connsiteX1372" fmla="*/ 11088649 w 12192002"/>
              <a:gd name="connsiteY1372" fmla="*/ 1056676 h 6858000"/>
              <a:gd name="connsiteX1373" fmla="*/ 10561600 w 12192002"/>
              <a:gd name="connsiteY1373" fmla="*/ 1229477 h 6858000"/>
              <a:gd name="connsiteX1374" fmla="*/ 10280797 w 12192002"/>
              <a:gd name="connsiteY1374" fmla="*/ 1263181 h 6858000"/>
              <a:gd name="connsiteX1375" fmla="*/ 10083376 w 12192002"/>
              <a:gd name="connsiteY1375" fmla="*/ 1334114 h 6858000"/>
              <a:gd name="connsiteX1376" fmla="*/ 10832582 w 12192002"/>
              <a:gd name="connsiteY1376" fmla="*/ 1687356 h 6858000"/>
              <a:gd name="connsiteX1377" fmla="*/ 10839263 w 12192002"/>
              <a:gd name="connsiteY1377" fmla="*/ 1683743 h 6858000"/>
              <a:gd name="connsiteX1378" fmla="*/ 11350910 w 12192002"/>
              <a:gd name="connsiteY1378" fmla="*/ 1443899 h 6858000"/>
              <a:gd name="connsiteX1379" fmla="*/ 11360346 w 12192002"/>
              <a:gd name="connsiteY1379" fmla="*/ 1429225 h 6858000"/>
              <a:gd name="connsiteX1380" fmla="*/ 12167580 w 12192002"/>
              <a:gd name="connsiteY1380" fmla="*/ 789523 h 6858000"/>
              <a:gd name="connsiteX1381" fmla="*/ 12192000 w 12192002"/>
              <a:gd name="connsiteY1381" fmla="*/ 769876 h 6858000"/>
              <a:gd name="connsiteX1382" fmla="*/ 12192000 w 12192002"/>
              <a:gd name="connsiteY1382" fmla="*/ 802845 h 6858000"/>
              <a:gd name="connsiteX1383" fmla="*/ 12173558 w 12192002"/>
              <a:gd name="connsiteY1383" fmla="*/ 821317 h 6858000"/>
              <a:gd name="connsiteX1384" fmla="*/ 12117398 w 12192002"/>
              <a:gd name="connsiteY1384" fmla="*/ 877374 h 6858000"/>
              <a:gd name="connsiteX1385" fmla="*/ 11472926 w 12192002"/>
              <a:gd name="connsiteY1385" fmla="*/ 1344259 h 6858000"/>
              <a:gd name="connsiteX1386" fmla="*/ 11666978 w 12192002"/>
              <a:gd name="connsiteY1386" fmla="*/ 1215889 h 6858000"/>
              <a:gd name="connsiteX1387" fmla="*/ 11707200 w 12192002"/>
              <a:gd name="connsiteY1387" fmla="*/ 1192361 h 6858000"/>
              <a:gd name="connsiteX1388" fmla="*/ 12144637 w 12192002"/>
              <a:gd name="connsiteY1388" fmla="*/ 858646 h 6858000"/>
              <a:gd name="connsiteX1389" fmla="*/ 12192000 w 12192002"/>
              <a:gd name="connsiteY1389" fmla="*/ 810414 h 6858000"/>
              <a:gd name="connsiteX1390" fmla="*/ 12192000 w 12192002"/>
              <a:gd name="connsiteY1390" fmla="*/ 916439 h 6858000"/>
              <a:gd name="connsiteX1391" fmla="*/ 12150630 w 12192002"/>
              <a:gd name="connsiteY1391" fmla="*/ 982925 h 6858000"/>
              <a:gd name="connsiteX1392" fmla="*/ 11389484 w 12192002"/>
              <a:gd name="connsiteY1392" fmla="*/ 1469889 h 6858000"/>
              <a:gd name="connsiteX1393" fmla="*/ 10923736 w 12192002"/>
              <a:gd name="connsiteY1393" fmla="*/ 1721439 h 6858000"/>
              <a:gd name="connsiteX1394" fmla="*/ 11091913 w 12192002"/>
              <a:gd name="connsiteY1394" fmla="*/ 1780406 h 6858000"/>
              <a:gd name="connsiteX1395" fmla="*/ 11771238 w 12192002"/>
              <a:gd name="connsiteY1395" fmla="*/ 1944400 h 6858000"/>
              <a:gd name="connsiteX1396" fmla="*/ 11783166 w 12192002"/>
              <a:gd name="connsiteY1396" fmla="*/ 1931422 h 6858000"/>
              <a:gd name="connsiteX1397" fmla="*/ 12131988 w 12192002"/>
              <a:gd name="connsiteY1397" fmla="*/ 1574357 h 6858000"/>
              <a:gd name="connsiteX1398" fmla="*/ 12192000 w 12192002"/>
              <a:gd name="connsiteY1398" fmla="*/ 1537429 h 6858000"/>
              <a:gd name="connsiteX1399" fmla="*/ 12192000 w 12192002"/>
              <a:gd name="connsiteY1399" fmla="*/ 1589108 h 6858000"/>
              <a:gd name="connsiteX1400" fmla="*/ 12112105 w 12192002"/>
              <a:gd name="connsiteY1400" fmla="*/ 1640352 h 6858000"/>
              <a:gd name="connsiteX1401" fmla="*/ 11849203 w 12192002"/>
              <a:gd name="connsiteY1401" fmla="*/ 1900149 h 6858000"/>
              <a:gd name="connsiteX1402" fmla="*/ 11946326 w 12192002"/>
              <a:gd name="connsiteY1402" fmla="*/ 1822808 h 6858000"/>
              <a:gd name="connsiteX1403" fmla="*/ 12055863 w 12192002"/>
              <a:gd name="connsiteY1403" fmla="*/ 1735914 h 6858000"/>
              <a:gd name="connsiteX1404" fmla="*/ 12150816 w 12192002"/>
              <a:gd name="connsiteY1404" fmla="*/ 1678902 h 6858000"/>
              <a:gd name="connsiteX1405" fmla="*/ 12192000 w 12192002"/>
              <a:gd name="connsiteY1405" fmla="*/ 1655121 h 6858000"/>
              <a:gd name="connsiteX1406" fmla="*/ 12192000 w 12192002"/>
              <a:gd name="connsiteY1406" fmla="*/ 1686869 h 6858000"/>
              <a:gd name="connsiteX1407" fmla="*/ 12163772 w 12192002"/>
              <a:gd name="connsiteY1407" fmla="*/ 1703058 h 6858000"/>
              <a:gd name="connsiteX1408" fmla="*/ 12070597 w 12192002"/>
              <a:gd name="connsiteY1408" fmla="*/ 1758893 h 6858000"/>
              <a:gd name="connsiteX1409" fmla="*/ 11963621 w 12192002"/>
              <a:gd name="connsiteY1409" fmla="*/ 1844299 h 6858000"/>
              <a:gd name="connsiteX1410" fmla="*/ 11886604 w 12192002"/>
              <a:gd name="connsiteY1410" fmla="*/ 1907617 h 6858000"/>
              <a:gd name="connsiteX1411" fmla="*/ 12153575 w 12192002"/>
              <a:gd name="connsiteY1411" fmla="*/ 1786372 h 6858000"/>
              <a:gd name="connsiteX1412" fmla="*/ 12192000 w 12192002"/>
              <a:gd name="connsiteY1412" fmla="*/ 1759693 h 6858000"/>
              <a:gd name="connsiteX1413" fmla="*/ 12192000 w 12192002"/>
              <a:gd name="connsiteY1413" fmla="*/ 1809459 h 6858000"/>
              <a:gd name="connsiteX1414" fmla="*/ 12121362 w 12192002"/>
              <a:gd name="connsiteY1414" fmla="*/ 1857561 h 6858000"/>
              <a:gd name="connsiteX1415" fmla="*/ 11895949 w 12192002"/>
              <a:gd name="connsiteY1415" fmla="*/ 1963079 h 6858000"/>
              <a:gd name="connsiteX1416" fmla="*/ 12192000 w 12192002"/>
              <a:gd name="connsiteY1416" fmla="*/ 1990579 h 6858000"/>
              <a:gd name="connsiteX1417" fmla="*/ 12192000 w 12192002"/>
              <a:gd name="connsiteY1417" fmla="*/ 2065582 h 6858000"/>
              <a:gd name="connsiteX1418" fmla="*/ 12153918 w 12192002"/>
              <a:gd name="connsiteY1418" fmla="*/ 2063926 h 6858000"/>
              <a:gd name="connsiteX1419" fmla="*/ 12192000 w 12192002"/>
              <a:gd name="connsiteY1419" fmla="*/ 2085104 h 6858000"/>
              <a:gd name="connsiteX1420" fmla="*/ 12192000 w 12192002"/>
              <a:gd name="connsiteY1420" fmla="*/ 2178471 h 6858000"/>
              <a:gd name="connsiteX1421" fmla="*/ 12085355 w 12192002"/>
              <a:gd name="connsiteY1421" fmla="*/ 2122457 h 6858000"/>
              <a:gd name="connsiteX1422" fmla="*/ 12192000 w 12192002"/>
              <a:gd name="connsiteY1422" fmla="*/ 2196158 h 6858000"/>
              <a:gd name="connsiteX1423" fmla="*/ 12192000 w 12192002"/>
              <a:gd name="connsiteY1423" fmla="*/ 2230374 h 6858000"/>
              <a:gd name="connsiteX1424" fmla="*/ 12041237 w 12192002"/>
              <a:gd name="connsiteY1424" fmla="*/ 2126309 h 6858000"/>
              <a:gd name="connsiteX1425" fmla="*/ 12174450 w 12192002"/>
              <a:gd name="connsiteY1425" fmla="*/ 2262541 h 6858000"/>
              <a:gd name="connsiteX1426" fmla="*/ 12192000 w 12192002"/>
              <a:gd name="connsiteY1426" fmla="*/ 2275857 h 6858000"/>
              <a:gd name="connsiteX1427" fmla="*/ 12192000 w 12192002"/>
              <a:gd name="connsiteY1427" fmla="*/ 2377131 h 6858000"/>
              <a:gd name="connsiteX1428" fmla="*/ 12155801 w 12192002"/>
              <a:gd name="connsiteY1428" fmla="*/ 2349925 h 6858000"/>
              <a:gd name="connsiteX1429" fmla="*/ 11930164 w 12192002"/>
              <a:gd name="connsiteY1429" fmla="*/ 2041945 h 6858000"/>
              <a:gd name="connsiteX1430" fmla="*/ 11561767 w 12192002"/>
              <a:gd name="connsiteY1430" fmla="*/ 1984479 h 6858000"/>
              <a:gd name="connsiteX1431" fmla="*/ 11987997 w 12192002"/>
              <a:gd name="connsiteY1431" fmla="*/ 3153822 h 6858000"/>
              <a:gd name="connsiteX1432" fmla="*/ 11926558 w 12192002"/>
              <a:gd name="connsiteY1432" fmla="*/ 3203134 h 6858000"/>
              <a:gd name="connsiteX1433" fmla="*/ 11440430 w 12192002"/>
              <a:gd name="connsiteY1433" fmla="*/ 1973028 h 6858000"/>
              <a:gd name="connsiteX1434" fmla="*/ 11446754 w 12192002"/>
              <a:gd name="connsiteY1434" fmla="*/ 1959605 h 6858000"/>
              <a:gd name="connsiteX1435" fmla="*/ 11050651 w 12192002"/>
              <a:gd name="connsiteY1435" fmla="*/ 1850495 h 6858000"/>
              <a:gd name="connsiteX1436" fmla="*/ 10389960 w 12192002"/>
              <a:gd name="connsiteY1436" fmla="*/ 1586232 h 6858000"/>
              <a:gd name="connsiteX1437" fmla="*/ 10500699 w 12192002"/>
              <a:gd name="connsiteY1437" fmla="*/ 1913175 h 6858000"/>
              <a:gd name="connsiteX1438" fmla="*/ 10507814 w 12192002"/>
              <a:gd name="connsiteY1438" fmla="*/ 1920694 h 6858000"/>
              <a:gd name="connsiteX1439" fmla="*/ 10518908 w 12192002"/>
              <a:gd name="connsiteY1439" fmla="*/ 1911226 h 6858000"/>
              <a:gd name="connsiteX1440" fmla="*/ 11258935 w 12192002"/>
              <a:gd name="connsiteY1440" fmla="*/ 2442781 h 6858000"/>
              <a:gd name="connsiteX1441" fmla="*/ 11211663 w 12192002"/>
              <a:gd name="connsiteY1441" fmla="*/ 2510325 h 6858000"/>
              <a:gd name="connsiteX1442" fmla="*/ 10571295 w 12192002"/>
              <a:gd name="connsiteY1442" fmla="*/ 2105302 h 6858000"/>
              <a:gd name="connsiteX1443" fmla="*/ 10435737 w 12192002"/>
              <a:gd name="connsiteY1443" fmla="*/ 2805672 h 6858000"/>
              <a:gd name="connsiteX1444" fmla="*/ 10206831 w 12192002"/>
              <a:gd name="connsiteY1444" fmla="*/ 3151701 h 6858000"/>
              <a:gd name="connsiteX1445" fmla="*/ 10196482 w 12192002"/>
              <a:gd name="connsiteY1445" fmla="*/ 3135084 h 6858000"/>
              <a:gd name="connsiteX1446" fmla="*/ 10381882 w 12192002"/>
              <a:gd name="connsiteY1446" fmla="*/ 2155807 h 6858000"/>
              <a:gd name="connsiteX1447" fmla="*/ 10439260 w 12192002"/>
              <a:gd name="connsiteY1447" fmla="*/ 1962486 h 6858000"/>
              <a:gd name="connsiteX1448" fmla="*/ 10439409 w 12192002"/>
              <a:gd name="connsiteY1448" fmla="*/ 1960615 h 6858000"/>
              <a:gd name="connsiteX1449" fmla="*/ 10439915 w 12192002"/>
              <a:gd name="connsiteY1449" fmla="*/ 1951821 h 6858000"/>
              <a:gd name="connsiteX1450" fmla="*/ 10314241 w 12192002"/>
              <a:gd name="connsiteY1450" fmla="*/ 1556749 h 6858000"/>
              <a:gd name="connsiteX1451" fmla="*/ 10315061 w 12192002"/>
              <a:gd name="connsiteY1451" fmla="*/ 1548729 h 6858000"/>
              <a:gd name="connsiteX1452" fmla="*/ 9526158 w 12192002"/>
              <a:gd name="connsiteY1452" fmla="*/ 1071804 h 6858000"/>
              <a:gd name="connsiteX1453" fmla="*/ 9758689 w 12192002"/>
              <a:gd name="connsiteY1453" fmla="*/ 1585512 h 6858000"/>
              <a:gd name="connsiteX1454" fmla="*/ 9941392 w 12192002"/>
              <a:gd name="connsiteY1454" fmla="*/ 2432858 h 6858000"/>
              <a:gd name="connsiteX1455" fmla="*/ 9887724 w 12192002"/>
              <a:gd name="connsiteY1455" fmla="*/ 2495762 h 6858000"/>
              <a:gd name="connsiteX1456" fmla="*/ 9587446 w 12192002"/>
              <a:gd name="connsiteY1456" fmla="*/ 1872898 h 6858000"/>
              <a:gd name="connsiteX1457" fmla="*/ 9462810 w 12192002"/>
              <a:gd name="connsiteY1457" fmla="*/ 1288346 h 6858000"/>
              <a:gd name="connsiteX1458" fmla="*/ 9318575 w 12192002"/>
              <a:gd name="connsiteY1458" fmla="*/ 1540820 h 6858000"/>
              <a:gd name="connsiteX1459" fmla="*/ 9191090 w 12192002"/>
              <a:gd name="connsiteY1459" fmla="*/ 1688355 h 6858000"/>
              <a:gd name="connsiteX1460" fmla="*/ 9177757 w 12192002"/>
              <a:gd name="connsiteY1460" fmla="*/ 1683354 h 6858000"/>
              <a:gd name="connsiteX1461" fmla="*/ 9274865 w 12192002"/>
              <a:gd name="connsiteY1461" fmla="*/ 1336896 h 6858000"/>
              <a:gd name="connsiteX1462" fmla="*/ 9478649 w 12192002"/>
              <a:gd name="connsiteY1462" fmla="*/ 1173376 h 6858000"/>
              <a:gd name="connsiteX1463" fmla="*/ 9482281 w 12192002"/>
              <a:gd name="connsiteY1463" fmla="*/ 1167830 h 6858000"/>
              <a:gd name="connsiteX1464" fmla="*/ 9438637 w 12192002"/>
              <a:gd name="connsiteY1464" fmla="*/ 1015438 h 6858000"/>
              <a:gd name="connsiteX1465" fmla="*/ 9439458 w 12192002"/>
              <a:gd name="connsiteY1465" fmla="*/ 1007420 h 6858000"/>
              <a:gd name="connsiteX1466" fmla="*/ 9197105 w 12192002"/>
              <a:gd name="connsiteY1466" fmla="*/ 808882 h 6858000"/>
              <a:gd name="connsiteX1467" fmla="*/ 8973607 w 12192002"/>
              <a:gd name="connsiteY1467" fmla="*/ 597733 h 6858000"/>
              <a:gd name="connsiteX1468" fmla="*/ 8967512 w 12192002"/>
              <a:gd name="connsiteY1468" fmla="*/ 1795211 h 6858000"/>
              <a:gd name="connsiteX1469" fmla="*/ 8912526 w 12192002"/>
              <a:gd name="connsiteY1469" fmla="*/ 1841464 h 6858000"/>
              <a:gd name="connsiteX1470" fmla="*/ 8893391 w 12192002"/>
              <a:gd name="connsiteY1470" fmla="*/ 572788 h 6858000"/>
              <a:gd name="connsiteX1471" fmla="*/ 8902990 w 12192002"/>
              <a:gd name="connsiteY1471" fmla="*/ 560750 h 6858000"/>
              <a:gd name="connsiteX1472" fmla="*/ 8919102 w 12192002"/>
              <a:gd name="connsiteY1472" fmla="*/ 542471 h 6858000"/>
              <a:gd name="connsiteX1473" fmla="*/ 8661728 w 12192002"/>
              <a:gd name="connsiteY1473" fmla="*/ 250903 h 6858000"/>
              <a:gd name="connsiteX1474" fmla="*/ 8357758 w 12192002"/>
              <a:gd name="connsiteY1474" fmla="*/ 0 h 6858000"/>
              <a:gd name="connsiteX1475" fmla="*/ 8405492 w 12192002"/>
              <a:gd name="connsiteY1475" fmla="*/ 0 h 6858000"/>
              <a:gd name="connsiteX1476" fmla="*/ 8392083 w 12192002"/>
              <a:gd name="connsiteY1476" fmla="*/ 30495 h 6858000"/>
              <a:gd name="connsiteX1477" fmla="*/ 8339888 w 12192002"/>
              <a:gd name="connsiteY1477" fmla="*/ 306259 h 6858000"/>
              <a:gd name="connsiteX1478" fmla="*/ 8473847 w 12192002"/>
              <a:gd name="connsiteY1478" fmla="*/ 727373 h 6858000"/>
              <a:gd name="connsiteX1479" fmla="*/ 8454081 w 12192002"/>
              <a:gd name="connsiteY1479" fmla="*/ 1611960 h 6858000"/>
              <a:gd name="connsiteX1480" fmla="*/ 8396000 w 12192002"/>
              <a:gd name="connsiteY1480" fmla="*/ 1663986 h 6858000"/>
              <a:gd name="connsiteX1481" fmla="*/ 8238881 w 12192002"/>
              <a:gd name="connsiteY1481" fmla="*/ 368438 h 6858000"/>
              <a:gd name="connsiteX1482" fmla="*/ 7668140 w 12192002"/>
              <a:gd name="connsiteY1482" fmla="*/ 942511 h 6858000"/>
              <a:gd name="connsiteX1483" fmla="*/ 7637853 w 12192002"/>
              <a:gd name="connsiteY1483" fmla="*/ 942567 h 6858000"/>
              <a:gd name="connsiteX1484" fmla="*/ 7909649 w 12192002"/>
              <a:gd name="connsiteY1484" fmla="*/ 489150 h 6858000"/>
              <a:gd name="connsiteX1485" fmla="*/ 8256182 w 12192002"/>
              <a:gd name="connsiteY1485" fmla="*/ 301724 h 6858000"/>
              <a:gd name="connsiteX1486" fmla="*/ 8255912 w 12192002"/>
              <a:gd name="connsiteY1486" fmla="*/ 276498 h 6858000"/>
              <a:gd name="connsiteX1487" fmla="*/ 8315225 w 12192002"/>
              <a:gd name="connsiteY1487" fmla="*/ 89075 h 6858000"/>
              <a:gd name="connsiteX1488" fmla="*/ 7497388 w 12192002"/>
              <a:gd name="connsiteY1488" fmla="*/ 0 h 6858000"/>
              <a:gd name="connsiteX1489" fmla="*/ 7560921 w 12192002"/>
              <a:gd name="connsiteY1489" fmla="*/ 0 h 6858000"/>
              <a:gd name="connsiteX1490" fmla="*/ 7546742 w 12192002"/>
              <a:gd name="connsiteY1490" fmla="*/ 68966 h 6858000"/>
              <a:gd name="connsiteX1491" fmla="*/ 7488853 w 12192002"/>
              <a:gd name="connsiteY1491" fmla="*/ 535687 h 6858000"/>
              <a:gd name="connsiteX1492" fmla="*/ 7529509 w 12192002"/>
              <a:gd name="connsiteY1492" fmla="*/ 380358 h 6858000"/>
              <a:gd name="connsiteX1493" fmla="*/ 7585939 w 12192002"/>
              <a:gd name="connsiteY1493" fmla="*/ 184712 h 6858000"/>
              <a:gd name="connsiteX1494" fmla="*/ 7621792 w 12192002"/>
              <a:gd name="connsiteY1494" fmla="*/ 87864 h 6858000"/>
              <a:gd name="connsiteX1495" fmla="*/ 7654204 w 12192002"/>
              <a:gd name="connsiteY1495" fmla="*/ 0 h 6858000"/>
              <a:gd name="connsiteX1496" fmla="*/ 7683986 w 12192002"/>
              <a:gd name="connsiteY1496" fmla="*/ 0 h 6858000"/>
              <a:gd name="connsiteX1497" fmla="*/ 7647914 w 12192002"/>
              <a:gd name="connsiteY1497" fmla="*/ 97640 h 6858000"/>
              <a:gd name="connsiteX1498" fmla="*/ 7612524 w 12192002"/>
              <a:gd name="connsiteY1498" fmla="*/ 193392 h 6858000"/>
              <a:gd name="connsiteX1499" fmla="*/ 7557013 w 12192002"/>
              <a:gd name="connsiteY1499" fmla="*/ 386853 h 6858000"/>
              <a:gd name="connsiteX1500" fmla="*/ 7517286 w 12192002"/>
              <a:gd name="connsiteY1500" fmla="*/ 539999 h 6858000"/>
              <a:gd name="connsiteX1501" fmla="*/ 7704204 w 12192002"/>
              <a:gd name="connsiteY1501" fmla="*/ 152292 h 6858000"/>
              <a:gd name="connsiteX1502" fmla="*/ 7756975 w 12192002"/>
              <a:gd name="connsiteY1502" fmla="*/ 0 h 6858000"/>
              <a:gd name="connsiteX1503" fmla="*/ 7837329 w 12192002"/>
              <a:gd name="connsiteY1503" fmla="*/ 0 h 6858000"/>
              <a:gd name="connsiteX1504" fmla="*/ 7821760 w 12192002"/>
              <a:gd name="connsiteY1504" fmla="*/ 65656 h 6858000"/>
              <a:gd name="connsiteX1505" fmla="*/ 7488925 w 12192002"/>
              <a:gd name="connsiteY1505" fmla="*/ 763628 h 6858000"/>
              <a:gd name="connsiteX1506" fmla="*/ 7419999 w 12192002"/>
              <a:gd name="connsiteY1506" fmla="*/ 774360 h 6858000"/>
              <a:gd name="connsiteX1507" fmla="*/ 7487820 w 12192002"/>
              <a:gd name="connsiteY1507" fmla="*/ 37416 h 6858000"/>
              <a:gd name="connsiteX1508" fmla="*/ 3882765 w 12192002"/>
              <a:gd name="connsiteY1508" fmla="*/ 0 h 6858000"/>
              <a:gd name="connsiteX1509" fmla="*/ 3995099 w 12192002"/>
              <a:gd name="connsiteY1509" fmla="*/ 0 h 6858000"/>
              <a:gd name="connsiteX1510" fmla="*/ 4163818 w 12192002"/>
              <a:gd name="connsiteY1510" fmla="*/ 234104 h 6858000"/>
              <a:gd name="connsiteX1511" fmla="*/ 4172099 w 12192002"/>
              <a:gd name="connsiteY1511" fmla="*/ 234207 h 6858000"/>
              <a:gd name="connsiteX1512" fmla="*/ 4784282 w 12192002"/>
              <a:gd name="connsiteY1512" fmla="*/ 276561 h 6858000"/>
              <a:gd name="connsiteX1513" fmla="*/ 4801687 w 12192002"/>
              <a:gd name="connsiteY1513" fmla="*/ 267764 h 6858000"/>
              <a:gd name="connsiteX1514" fmla="*/ 6082788 w 12192002"/>
              <a:gd name="connsiteY1514" fmla="*/ 64119 h 6858000"/>
              <a:gd name="connsiteX1515" fmla="*/ 6099442 w 12192002"/>
              <a:gd name="connsiteY1515" fmla="*/ 82568 h 6858000"/>
              <a:gd name="connsiteX1516" fmla="*/ 4804137 w 12192002"/>
              <a:gd name="connsiteY1516" fmla="*/ 320931 h 6858000"/>
              <a:gd name="connsiteX1517" fmla="*/ 4227047 w 12192002"/>
              <a:gd name="connsiteY1517" fmla="*/ 313415 h 6858000"/>
              <a:gd name="connsiteX1518" fmla="*/ 4346041 w 12192002"/>
              <a:gd name="connsiteY1518" fmla="*/ 456086 h 6858000"/>
              <a:gd name="connsiteX1519" fmla="*/ 4870967 w 12192002"/>
              <a:gd name="connsiteY1519" fmla="*/ 963061 h 6858000"/>
              <a:gd name="connsiteX1520" fmla="*/ 4889647 w 12192002"/>
              <a:gd name="connsiteY1520" fmla="*/ 957147 h 6858000"/>
              <a:gd name="connsiteX1521" fmla="*/ 5422504 w 12192002"/>
              <a:gd name="connsiteY1521" fmla="*/ 805191 h 6858000"/>
              <a:gd name="connsiteX1522" fmla="*/ 6087656 w 12192002"/>
              <a:gd name="connsiteY1522" fmla="*/ 826703 h 6858000"/>
              <a:gd name="connsiteX1523" fmla="*/ 6058717 w 12192002"/>
              <a:gd name="connsiteY1523" fmla="*/ 865992 h 6858000"/>
              <a:gd name="connsiteX1524" fmla="*/ 4974153 w 12192002"/>
              <a:gd name="connsiteY1524" fmla="*/ 1045456 h 6858000"/>
              <a:gd name="connsiteX1525" fmla="*/ 5627835 w 12192002"/>
              <a:gd name="connsiteY1525" fmla="*/ 1472077 h 6858000"/>
              <a:gd name="connsiteX1526" fmla="*/ 5629816 w 12192002"/>
              <a:gd name="connsiteY1526" fmla="*/ 1471412 h 6858000"/>
              <a:gd name="connsiteX1527" fmla="*/ 5634124 w 12192002"/>
              <a:gd name="connsiteY1527" fmla="*/ 1470572 h 6858000"/>
              <a:gd name="connsiteX1528" fmla="*/ 5755832 w 12192002"/>
              <a:gd name="connsiteY1528" fmla="*/ 1383886 h 6858000"/>
              <a:gd name="connsiteX1529" fmla="*/ 6014186 w 12192002"/>
              <a:gd name="connsiteY1529" fmla="*/ 1279799 h 6858000"/>
              <a:gd name="connsiteX1530" fmla="*/ 6901619 w 12192002"/>
              <a:gd name="connsiteY1530" fmla="*/ 1047874 h 6858000"/>
              <a:gd name="connsiteX1531" fmla="*/ 6931566 w 12192002"/>
              <a:gd name="connsiteY1531" fmla="*/ 1062034 h 6858000"/>
              <a:gd name="connsiteX1532" fmla="*/ 5790982 w 12192002"/>
              <a:gd name="connsiteY1532" fmla="*/ 1561380 h 6858000"/>
              <a:gd name="connsiteX1533" fmla="*/ 6188971 w 12192002"/>
              <a:gd name="connsiteY1533" fmla="*/ 1755168 h 6858000"/>
              <a:gd name="connsiteX1534" fmla="*/ 6202446 w 12192002"/>
              <a:gd name="connsiteY1534" fmla="*/ 1752268 h 6858000"/>
              <a:gd name="connsiteX1535" fmla="*/ 7179560 w 12192002"/>
              <a:gd name="connsiteY1535" fmla="*/ 1467551 h 6858000"/>
              <a:gd name="connsiteX1536" fmla="*/ 7158730 w 12192002"/>
              <a:gd name="connsiteY1536" fmla="*/ 1507835 h 6858000"/>
              <a:gd name="connsiteX1537" fmla="*/ 6326959 w 12192002"/>
              <a:gd name="connsiteY1537" fmla="*/ 1817686 h 6858000"/>
              <a:gd name="connsiteX1538" fmla="*/ 6537433 w 12192002"/>
              <a:gd name="connsiteY1538" fmla="*/ 1907790 h 6858000"/>
              <a:gd name="connsiteX1539" fmla="*/ 6550221 w 12192002"/>
              <a:gd name="connsiteY1539" fmla="*/ 1910729 h 6858000"/>
              <a:gd name="connsiteX1540" fmla="*/ 6964438 w 12192002"/>
              <a:gd name="connsiteY1540" fmla="*/ 2209505 h 6858000"/>
              <a:gd name="connsiteX1541" fmla="*/ 7367862 w 12192002"/>
              <a:gd name="connsiteY1541" fmla="*/ 2806833 h 6858000"/>
              <a:gd name="connsiteX1542" fmla="*/ 7364329 w 12192002"/>
              <a:gd name="connsiteY1542" fmla="*/ 2826907 h 6858000"/>
              <a:gd name="connsiteX1543" fmla="*/ 7290545 w 12192002"/>
              <a:gd name="connsiteY1543" fmla="*/ 2850663 h 6858000"/>
              <a:gd name="connsiteX1544" fmla="*/ 6472036 w 12192002"/>
              <a:gd name="connsiteY1544" fmla="*/ 1959003 h 6858000"/>
              <a:gd name="connsiteX1545" fmla="*/ 5792897 w 12192002"/>
              <a:gd name="connsiteY1545" fmla="*/ 1647747 h 6858000"/>
              <a:gd name="connsiteX1546" fmla="*/ 5842751 w 12192002"/>
              <a:gd name="connsiteY1546" fmla="*/ 1816112 h 6858000"/>
              <a:gd name="connsiteX1547" fmla="*/ 5847424 w 12192002"/>
              <a:gd name="connsiteY1547" fmla="*/ 1815776 h 6858000"/>
              <a:gd name="connsiteX1548" fmla="*/ 6399821 w 12192002"/>
              <a:gd name="connsiteY1548" fmla="*/ 2344799 h 6858000"/>
              <a:gd name="connsiteX1549" fmla="*/ 6323232 w 12192002"/>
              <a:gd name="connsiteY1549" fmla="*/ 2389634 h 6858000"/>
              <a:gd name="connsiteX1550" fmla="*/ 5942957 w 12192002"/>
              <a:gd name="connsiteY1550" fmla="*/ 2077708 h 6858000"/>
              <a:gd name="connsiteX1551" fmla="*/ 5921559 w 12192002"/>
              <a:gd name="connsiteY1551" fmla="*/ 2378596 h 6858000"/>
              <a:gd name="connsiteX1552" fmla="*/ 5817651 w 12192002"/>
              <a:gd name="connsiteY1552" fmla="*/ 3023919 h 6858000"/>
              <a:gd name="connsiteX1553" fmla="*/ 5729634 w 12192002"/>
              <a:gd name="connsiteY1553" fmla="*/ 3051849 h 6858000"/>
              <a:gd name="connsiteX1554" fmla="*/ 5611018 w 12192002"/>
              <a:gd name="connsiteY1554" fmla="*/ 2316769 h 6858000"/>
              <a:gd name="connsiteX1555" fmla="*/ 5687608 w 12192002"/>
              <a:gd name="connsiteY1555" fmla="*/ 2039972 h 6858000"/>
              <a:gd name="connsiteX1556" fmla="*/ 5657554 w 12192002"/>
              <a:gd name="connsiteY1556" fmla="*/ 1576445 h 6858000"/>
              <a:gd name="connsiteX1557" fmla="*/ 5150475 w 12192002"/>
              <a:gd name="connsiteY1557" fmla="*/ 1274012 h 6858000"/>
              <a:gd name="connsiteX1558" fmla="*/ 5349142 w 12192002"/>
              <a:gd name="connsiteY1558" fmla="*/ 2204405 h 6858000"/>
              <a:gd name="connsiteX1559" fmla="*/ 5262214 w 12192002"/>
              <a:gd name="connsiteY1559" fmla="*/ 2233836 h 6858000"/>
              <a:gd name="connsiteX1560" fmla="*/ 4981539 w 12192002"/>
              <a:gd name="connsiteY1560" fmla="*/ 1542201 h 6858000"/>
              <a:gd name="connsiteX1561" fmla="*/ 4958461 w 12192002"/>
              <a:gd name="connsiteY1561" fmla="*/ 1136957 h 6858000"/>
              <a:gd name="connsiteX1562" fmla="*/ 4655015 w 12192002"/>
              <a:gd name="connsiteY1562" fmla="*/ 891426 h 6858000"/>
              <a:gd name="connsiteX1563" fmla="*/ 4348002 w 12192002"/>
              <a:gd name="connsiteY1563" fmla="*/ 2205895 h 6858000"/>
              <a:gd name="connsiteX1564" fmla="*/ 4262250 w 12192002"/>
              <a:gd name="connsiteY1564" fmla="*/ 2219972 h 6858000"/>
              <a:gd name="connsiteX1565" fmla="*/ 4550611 w 12192002"/>
              <a:gd name="connsiteY1565" fmla="*/ 817540 h 6858000"/>
              <a:gd name="connsiteX1566" fmla="*/ 4564418 w 12192002"/>
              <a:gd name="connsiteY1566" fmla="*/ 808293 h 6858000"/>
              <a:gd name="connsiteX1567" fmla="*/ 4266388 w 12192002"/>
              <a:gd name="connsiteY1567" fmla="*/ 500083 h 6858000"/>
              <a:gd name="connsiteX1568" fmla="*/ 4032842 w 12192002"/>
              <a:gd name="connsiteY1568" fmla="*/ 211809 h 6858000"/>
              <a:gd name="connsiteX1569" fmla="*/ 3721337 w 12192002"/>
              <a:gd name="connsiteY1569" fmla="*/ 0 h 6858000"/>
              <a:gd name="connsiteX1570" fmla="*/ 3797544 w 12192002"/>
              <a:gd name="connsiteY1570" fmla="*/ 0 h 6858000"/>
              <a:gd name="connsiteX1571" fmla="*/ 3775734 w 12192002"/>
              <a:gd name="connsiteY1571" fmla="*/ 95131 h 6858000"/>
              <a:gd name="connsiteX1572" fmla="*/ 3724807 w 12192002"/>
              <a:gd name="connsiteY1572" fmla="*/ 272257 h 6858000"/>
              <a:gd name="connsiteX1573" fmla="*/ 3726844 w 12192002"/>
              <a:gd name="connsiteY1573" fmla="*/ 282988 h 6858000"/>
              <a:gd name="connsiteX1574" fmla="*/ 3742664 w 12192002"/>
              <a:gd name="connsiteY1574" fmla="*/ 279918 h 6858000"/>
              <a:gd name="connsiteX1575" fmla="*/ 4103910 w 12192002"/>
              <a:gd name="connsiteY1575" fmla="*/ 1161917 h 6858000"/>
              <a:gd name="connsiteX1576" fmla="*/ 4020269 w 12192002"/>
              <a:gd name="connsiteY1576" fmla="*/ 1200406 h 6858000"/>
              <a:gd name="connsiteX1577" fmla="*/ 3674882 w 12192002"/>
              <a:gd name="connsiteY1577" fmla="*/ 488524 h 6858000"/>
              <a:gd name="connsiteX1578" fmla="*/ 3132682 w 12192002"/>
              <a:gd name="connsiteY1578" fmla="*/ 1072284 h 6858000"/>
              <a:gd name="connsiteX1579" fmla="*/ 2716346 w 12192002"/>
              <a:gd name="connsiteY1579" fmla="*/ 1276376 h 6858000"/>
              <a:gd name="connsiteX1580" fmla="*/ 2716772 w 12192002"/>
              <a:gd name="connsiteY1580" fmla="*/ 1255462 h 6858000"/>
              <a:gd name="connsiteX1581" fmla="*/ 3471096 w 12192002"/>
              <a:gd name="connsiteY1581" fmla="*/ 437072 h 6858000"/>
              <a:gd name="connsiteX1582" fmla="*/ 3639057 w 12192002"/>
              <a:gd name="connsiteY1582" fmla="*/ 286334 h 6858000"/>
              <a:gd name="connsiteX1583" fmla="*/ 3640309 w 12192002"/>
              <a:gd name="connsiteY1583" fmla="*/ 284664 h 6858000"/>
              <a:gd name="connsiteX1584" fmla="*/ 3646022 w 12192002"/>
              <a:gd name="connsiteY1584" fmla="*/ 276711 h 6858000"/>
              <a:gd name="connsiteX1585" fmla="*/ 3707943 w 12192002"/>
              <a:gd name="connsiteY1585" fmla="*/ 65958 h 6858000"/>
              <a:gd name="connsiteX1586" fmla="*/ 2867960 w 12192002"/>
              <a:gd name="connsiteY1586" fmla="*/ 0 h 6858000"/>
              <a:gd name="connsiteX1587" fmla="*/ 2926351 w 12192002"/>
              <a:gd name="connsiteY1587" fmla="*/ 0 h 6858000"/>
              <a:gd name="connsiteX1588" fmla="*/ 2902823 w 12192002"/>
              <a:gd name="connsiteY1588" fmla="*/ 262929 h 6858000"/>
              <a:gd name="connsiteX1589" fmla="*/ 2940663 w 12192002"/>
              <a:gd name="connsiteY1589" fmla="*/ 140884 h 6858000"/>
              <a:gd name="connsiteX1590" fmla="*/ 2947039 w 12192002"/>
              <a:gd name="connsiteY1590" fmla="*/ 122524 h 6858000"/>
              <a:gd name="connsiteX1591" fmla="*/ 2984316 w 12192002"/>
              <a:gd name="connsiteY1591" fmla="*/ 0 h 6858000"/>
              <a:gd name="connsiteX1592" fmla="*/ 3016114 w 12192002"/>
              <a:gd name="connsiteY1592" fmla="*/ 0 h 6858000"/>
              <a:gd name="connsiteX1593" fmla="*/ 2979949 w 12192002"/>
              <a:gd name="connsiteY1593" fmla="*/ 119274 h 6858000"/>
              <a:gd name="connsiteX1594" fmla="*/ 3023879 w 12192002"/>
              <a:gd name="connsiteY1594" fmla="*/ 0 h 6858000"/>
              <a:gd name="connsiteX1595" fmla="*/ 3105400 w 12192002"/>
              <a:gd name="connsiteY1595" fmla="*/ 0 h 6858000"/>
              <a:gd name="connsiteX1596" fmla="*/ 3094669 w 12192002"/>
              <a:gd name="connsiteY1596" fmla="*/ 30308 h 6858000"/>
              <a:gd name="connsiteX1597" fmla="*/ 2901945 w 12192002"/>
              <a:gd name="connsiteY1597" fmla="*/ 466538 h 6858000"/>
              <a:gd name="connsiteX1598" fmla="*/ 2815209 w 12192002"/>
              <a:gd name="connsiteY1598" fmla="*/ 497361 h 6858000"/>
              <a:gd name="connsiteX1599" fmla="*/ 2844845 w 12192002"/>
              <a:gd name="connsiteY1599" fmla="*/ 127638 h 6858000"/>
              <a:gd name="connsiteX1600" fmla="*/ 1057230 w 12192002"/>
              <a:gd name="connsiteY1600" fmla="*/ 0 h 6858000"/>
              <a:gd name="connsiteX1601" fmla="*/ 1111003 w 12192002"/>
              <a:gd name="connsiteY1601" fmla="*/ 0 h 6858000"/>
              <a:gd name="connsiteX1602" fmla="*/ 1125553 w 12192002"/>
              <a:gd name="connsiteY1602" fmla="*/ 52588 h 6858000"/>
              <a:gd name="connsiteX1603" fmla="*/ 1304276 w 12192002"/>
              <a:gd name="connsiteY1603" fmla="*/ 476275 h 6858000"/>
              <a:gd name="connsiteX1604" fmla="*/ 1492066 w 12192002"/>
              <a:gd name="connsiteY1604" fmla="*/ 886333 h 6858000"/>
              <a:gd name="connsiteX1605" fmla="*/ 1423698 w 12192002"/>
              <a:gd name="connsiteY1605" fmla="*/ 710817 h 6858000"/>
              <a:gd name="connsiteX1606" fmla="*/ 1357609 w 12192002"/>
              <a:gd name="connsiteY1606" fmla="*/ 532892 h 6858000"/>
              <a:gd name="connsiteX1607" fmla="*/ 1309550 w 12192002"/>
              <a:gd name="connsiteY1607" fmla="*/ 374031 h 6858000"/>
              <a:gd name="connsiteX1608" fmla="*/ 1193673 w 12192002"/>
              <a:gd name="connsiteY1608" fmla="*/ 49533 h 6858000"/>
              <a:gd name="connsiteX1609" fmla="*/ 1164391 w 12192002"/>
              <a:gd name="connsiteY1609" fmla="*/ 0 h 6858000"/>
              <a:gd name="connsiteX1610" fmla="*/ 1200666 w 12192002"/>
              <a:gd name="connsiteY1610" fmla="*/ 0 h 6858000"/>
              <a:gd name="connsiteX1611" fmla="*/ 1223408 w 12192002"/>
              <a:gd name="connsiteY1611" fmla="*/ 38996 h 6858000"/>
              <a:gd name="connsiteX1612" fmla="*/ 1339635 w 12192002"/>
              <a:gd name="connsiteY1612" fmla="*/ 365517 h 6858000"/>
              <a:gd name="connsiteX1613" fmla="*/ 1387469 w 12192002"/>
              <a:gd name="connsiteY1613" fmla="*/ 523079 h 6858000"/>
              <a:gd name="connsiteX1614" fmla="*/ 1452685 w 12192002"/>
              <a:gd name="connsiteY1614" fmla="*/ 699806 h 6858000"/>
              <a:gd name="connsiteX1615" fmla="*/ 1492092 w 12192002"/>
              <a:gd name="connsiteY1615" fmla="*/ 800424 h 6858000"/>
              <a:gd name="connsiteX1616" fmla="*/ 1455302 w 12192002"/>
              <a:gd name="connsiteY1616" fmla="*/ 632913 h 6858000"/>
              <a:gd name="connsiteX1617" fmla="*/ 1222336 w 12192002"/>
              <a:gd name="connsiteY1617" fmla="*/ 9480 h 6858000"/>
              <a:gd name="connsiteX1618" fmla="*/ 1214634 w 12192002"/>
              <a:gd name="connsiteY1618" fmla="*/ 0 h 6858000"/>
              <a:gd name="connsiteX1619" fmla="*/ 1289827 w 12192002"/>
              <a:gd name="connsiteY1619" fmla="*/ 0 h 6858000"/>
              <a:gd name="connsiteX1620" fmla="*/ 1321076 w 12192002"/>
              <a:gd name="connsiteY1620" fmla="*/ 59722 h 6858000"/>
              <a:gd name="connsiteX1621" fmla="*/ 1512579 w 12192002"/>
              <a:gd name="connsiteY1621" fmla="*/ 626441 h 6858000"/>
              <a:gd name="connsiteX1622" fmla="*/ 1506076 w 12192002"/>
              <a:gd name="connsiteY1622" fmla="*/ 1089289 h 6858000"/>
              <a:gd name="connsiteX1623" fmla="*/ 1486346 w 12192002"/>
              <a:gd name="connsiteY1623" fmla="*/ 1079919 h 6858000"/>
              <a:gd name="connsiteX1624" fmla="*/ 1070511 w 12192002"/>
              <a:gd name="connsiteY1624" fmla="*/ 48609 h 6858000"/>
              <a:gd name="connsiteX1625" fmla="*/ 43151 w 12192002"/>
              <a:gd name="connsiteY1625" fmla="*/ 0 h 6858000"/>
              <a:gd name="connsiteX1626" fmla="*/ 95283 w 12192002"/>
              <a:gd name="connsiteY1626" fmla="*/ 0 h 6858000"/>
              <a:gd name="connsiteX1627" fmla="*/ 300708 w 12192002"/>
              <a:gd name="connsiteY1627" fmla="*/ 154571 h 6858000"/>
              <a:gd name="connsiteX1628" fmla="*/ 530414 w 12192002"/>
              <a:gd name="connsiteY1628" fmla="*/ 354673 h 6858000"/>
              <a:gd name="connsiteX1629" fmla="*/ 333785 w 12192002"/>
              <a:gd name="connsiteY1629" fmla="*/ 161564 h 6858000"/>
              <a:gd name="connsiteX1630" fmla="*/ 147005 w 12192002"/>
              <a:gd name="connsiteY1630" fmla="*/ 0 h 6858000"/>
              <a:gd name="connsiteX1631" fmla="*/ 272509 w 12192002"/>
              <a:gd name="connsiteY1631" fmla="*/ 0 h 6858000"/>
              <a:gd name="connsiteX1632" fmla="*/ 326276 w 12192002"/>
              <a:gd name="connsiteY1632" fmla="*/ 45847 h 6858000"/>
              <a:gd name="connsiteX1633" fmla="*/ 823759 w 12192002"/>
              <a:gd name="connsiteY1633" fmla="*/ 574145 h 6858000"/>
              <a:gd name="connsiteX1634" fmla="*/ 811254 w 12192002"/>
              <a:gd name="connsiteY1634" fmla="*/ 665546 h 6858000"/>
              <a:gd name="connsiteX1635" fmla="*/ 154042 w 12192002"/>
              <a:gd name="connsiteY1635" fmla="*/ 261522 h 6858000"/>
              <a:gd name="connsiteX1636" fmla="*/ 13550 w 12192002"/>
              <a:gd name="connsiteY1636" fmla="*/ 158423 h 6858000"/>
              <a:gd name="connsiteX1637" fmla="*/ 0 w 12192002"/>
              <a:gd name="connsiteY1637" fmla="*/ 146618 h 6858000"/>
              <a:gd name="connsiteX1638" fmla="*/ 0 w 12192002"/>
              <a:gd name="connsiteY1638" fmla="*/ 59161 h 6858000"/>
              <a:gd name="connsiteX1639" fmla="*/ 45427 w 12192002"/>
              <a:gd name="connsiteY1639" fmla="*/ 101078 h 6858000"/>
              <a:gd name="connsiteX1640" fmla="*/ 630103 w 12192002"/>
              <a:gd name="connsiteY1640" fmla="*/ 485885 h 6858000"/>
              <a:gd name="connsiteX1641" fmla="*/ 532040 w 12192002"/>
              <a:gd name="connsiteY1641" fmla="*/ 399359 h 6858000"/>
              <a:gd name="connsiteX1642" fmla="*/ 517618 w 12192002"/>
              <a:gd name="connsiteY1642" fmla="*/ 385726 h 6858000"/>
              <a:gd name="connsiteX1643" fmla="*/ 285074 w 12192002"/>
              <a:gd name="connsiteY1643" fmla="*/ 18275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Lst>
            <a:rect l="l" t="t" r="r" b="b"/>
            <a:pathLst>
              <a:path w="12192002" h="6858000">
                <a:moveTo>
                  <a:pt x="369702" y="6712169"/>
                </a:moveTo>
                <a:lnTo>
                  <a:pt x="366575" y="6715556"/>
                </a:lnTo>
                <a:cubicBezTo>
                  <a:pt x="367954" y="6715031"/>
                  <a:pt x="369326" y="6714512"/>
                  <a:pt x="371637" y="6713954"/>
                </a:cubicBezTo>
                <a:close/>
                <a:moveTo>
                  <a:pt x="7392322" y="6658238"/>
                </a:moveTo>
                <a:cubicBezTo>
                  <a:pt x="7466250" y="6681109"/>
                  <a:pt x="7539706" y="6707100"/>
                  <a:pt x="7611337" y="6732821"/>
                </a:cubicBezTo>
                <a:cubicBezTo>
                  <a:pt x="7723489" y="6773078"/>
                  <a:pt x="7838666" y="6813801"/>
                  <a:pt x="7955762" y="6842006"/>
                </a:cubicBezTo>
                <a:cubicBezTo>
                  <a:pt x="7825893" y="6763794"/>
                  <a:pt x="7655160" y="6705586"/>
                  <a:pt x="7512455" y="6674734"/>
                </a:cubicBezTo>
                <a:close/>
                <a:moveTo>
                  <a:pt x="9928143" y="6515312"/>
                </a:moveTo>
                <a:lnTo>
                  <a:pt x="9753801" y="6525103"/>
                </a:lnTo>
                <a:cubicBezTo>
                  <a:pt x="9696294" y="6528458"/>
                  <a:pt x="9636969" y="6531530"/>
                  <a:pt x="9578027" y="6532104"/>
                </a:cubicBezTo>
                <a:cubicBezTo>
                  <a:pt x="9526546" y="6532538"/>
                  <a:pt x="9474842" y="6530381"/>
                  <a:pt x="9424342" y="6528403"/>
                </a:cubicBezTo>
                <a:cubicBezTo>
                  <a:pt x="9283243" y="6523421"/>
                  <a:pt x="9137206" y="6518329"/>
                  <a:pt x="9001907" y="6560369"/>
                </a:cubicBezTo>
                <a:cubicBezTo>
                  <a:pt x="8974564" y="6568983"/>
                  <a:pt x="8948144" y="6579668"/>
                  <a:pt x="8922138" y="6591702"/>
                </a:cubicBezTo>
                <a:cubicBezTo>
                  <a:pt x="8976395" y="6597451"/>
                  <a:pt x="9031633" y="6600803"/>
                  <a:pt x="9087550" y="6599765"/>
                </a:cubicBezTo>
                <a:cubicBezTo>
                  <a:pt x="9228396" y="6598297"/>
                  <a:pt x="9371812" y="6576077"/>
                  <a:pt x="9512475" y="6563693"/>
                </a:cubicBezTo>
                <a:cubicBezTo>
                  <a:pt x="9626059" y="6554204"/>
                  <a:pt x="9898686" y="6537707"/>
                  <a:pt x="9928143" y="6515312"/>
                </a:cubicBezTo>
                <a:close/>
                <a:moveTo>
                  <a:pt x="9351220" y="6459370"/>
                </a:moveTo>
                <a:cubicBezTo>
                  <a:pt x="9225400" y="6463303"/>
                  <a:pt x="9098278" y="6481291"/>
                  <a:pt x="8999756" y="6529929"/>
                </a:cubicBezTo>
                <a:cubicBezTo>
                  <a:pt x="9138083" y="6488352"/>
                  <a:pt x="9284119" y="6493450"/>
                  <a:pt x="9425830" y="6498517"/>
                </a:cubicBezTo>
                <a:cubicBezTo>
                  <a:pt x="9476320" y="6500495"/>
                  <a:pt x="9528123" y="6502029"/>
                  <a:pt x="9578307" y="6502035"/>
                </a:cubicBezTo>
                <a:cubicBezTo>
                  <a:pt x="9636540" y="6501999"/>
                  <a:pt x="9695359" y="6498204"/>
                  <a:pt x="9752771" y="6495471"/>
                </a:cubicBezTo>
                <a:lnTo>
                  <a:pt x="9852779" y="6489665"/>
                </a:lnTo>
                <a:cubicBezTo>
                  <a:pt x="9815758" y="6484629"/>
                  <a:pt x="9764024" y="6478620"/>
                  <a:pt x="9694862" y="6473140"/>
                </a:cubicBezTo>
                <a:cubicBezTo>
                  <a:pt x="9601553" y="6465560"/>
                  <a:pt x="9477038" y="6455438"/>
                  <a:pt x="9351220" y="6459370"/>
                </a:cubicBezTo>
                <a:close/>
                <a:moveTo>
                  <a:pt x="1019354" y="6315006"/>
                </a:moveTo>
                <a:cubicBezTo>
                  <a:pt x="847231" y="6483030"/>
                  <a:pt x="636234" y="6599053"/>
                  <a:pt x="441046" y="6691153"/>
                </a:cubicBezTo>
                <a:cubicBezTo>
                  <a:pt x="668934" y="6613112"/>
                  <a:pt x="947819" y="6494377"/>
                  <a:pt x="1019354" y="6315006"/>
                </a:cubicBezTo>
                <a:close/>
                <a:moveTo>
                  <a:pt x="991680" y="6298413"/>
                </a:moveTo>
                <a:cubicBezTo>
                  <a:pt x="775775" y="6396465"/>
                  <a:pt x="575302" y="6507871"/>
                  <a:pt x="409060" y="6671470"/>
                </a:cubicBezTo>
                <a:cubicBezTo>
                  <a:pt x="603834" y="6580783"/>
                  <a:pt x="817655" y="6465584"/>
                  <a:pt x="991680" y="6298413"/>
                </a:cubicBezTo>
                <a:close/>
                <a:moveTo>
                  <a:pt x="7254615" y="5911918"/>
                </a:moveTo>
                <a:cubicBezTo>
                  <a:pt x="7274645" y="5934852"/>
                  <a:pt x="7294062" y="5957691"/>
                  <a:pt x="7312589" y="5982309"/>
                </a:cubicBezTo>
                <a:cubicBezTo>
                  <a:pt x="7413753" y="6114421"/>
                  <a:pt x="7483941" y="6266763"/>
                  <a:pt x="7580896" y="6402069"/>
                </a:cubicBezTo>
                <a:cubicBezTo>
                  <a:pt x="7695169" y="6561808"/>
                  <a:pt x="7849203" y="6676399"/>
                  <a:pt x="7990862" y="6807025"/>
                </a:cubicBezTo>
                <a:cubicBezTo>
                  <a:pt x="7962703" y="6748256"/>
                  <a:pt x="7917173" y="6697712"/>
                  <a:pt x="7871964" y="6649139"/>
                </a:cubicBezTo>
                <a:lnTo>
                  <a:pt x="7859674" y="6636358"/>
                </a:lnTo>
                <a:cubicBezTo>
                  <a:pt x="7748530" y="6516822"/>
                  <a:pt x="7645260" y="6386311"/>
                  <a:pt x="7545050" y="6260110"/>
                </a:cubicBezTo>
                <a:cubicBezTo>
                  <a:pt x="7452767" y="6142819"/>
                  <a:pt x="7357042" y="6023723"/>
                  <a:pt x="7254615" y="5911918"/>
                </a:cubicBezTo>
                <a:close/>
                <a:moveTo>
                  <a:pt x="9078855" y="5884754"/>
                </a:moveTo>
                <a:cubicBezTo>
                  <a:pt x="8942634" y="6070158"/>
                  <a:pt x="8787932" y="6315508"/>
                  <a:pt x="8825188" y="6496752"/>
                </a:cubicBezTo>
                <a:cubicBezTo>
                  <a:pt x="8871718" y="6270055"/>
                  <a:pt x="8975231" y="6063621"/>
                  <a:pt x="9078855" y="5884754"/>
                </a:cubicBezTo>
                <a:close/>
                <a:moveTo>
                  <a:pt x="9113805" y="5883072"/>
                </a:moveTo>
                <a:cubicBezTo>
                  <a:pt x="9009770" y="6060592"/>
                  <a:pt x="8903644" y="6267900"/>
                  <a:pt x="8855200" y="6494950"/>
                </a:cubicBezTo>
                <a:cubicBezTo>
                  <a:pt x="8971799" y="6300136"/>
                  <a:pt x="9069545" y="6103069"/>
                  <a:pt x="9113805" y="5883072"/>
                </a:cubicBezTo>
                <a:close/>
                <a:moveTo>
                  <a:pt x="9123940" y="5825040"/>
                </a:moveTo>
                <a:cubicBezTo>
                  <a:pt x="9123142" y="5826205"/>
                  <a:pt x="9122347" y="5827360"/>
                  <a:pt x="9120846" y="5829053"/>
                </a:cubicBezTo>
                <a:lnTo>
                  <a:pt x="9123267" y="5829425"/>
                </a:lnTo>
                <a:close/>
                <a:moveTo>
                  <a:pt x="103333" y="5699602"/>
                </a:moveTo>
                <a:cubicBezTo>
                  <a:pt x="133282" y="5726353"/>
                  <a:pt x="175725" y="5762843"/>
                  <a:pt x="233938" y="5809416"/>
                </a:cubicBezTo>
                <a:cubicBezTo>
                  <a:pt x="390802" y="5935412"/>
                  <a:pt x="652575" y="6145703"/>
                  <a:pt x="883580" y="6180710"/>
                </a:cubicBezTo>
                <a:cubicBezTo>
                  <a:pt x="736829" y="6133021"/>
                  <a:pt x="610173" y="6040280"/>
                  <a:pt x="487337" y="5950182"/>
                </a:cubicBezTo>
                <a:cubicBezTo>
                  <a:pt x="443670" y="5917932"/>
                  <a:pt x="398584" y="5885270"/>
                  <a:pt x="354051" y="5854912"/>
                </a:cubicBezTo>
                <a:cubicBezTo>
                  <a:pt x="302352" y="5819720"/>
                  <a:pt x="247963" y="5787429"/>
                  <a:pt x="195436" y="5755068"/>
                </a:cubicBezTo>
                <a:close/>
                <a:moveTo>
                  <a:pt x="5539432" y="5642928"/>
                </a:moveTo>
                <a:cubicBezTo>
                  <a:pt x="5544304" y="5659969"/>
                  <a:pt x="5549664" y="5677449"/>
                  <a:pt x="5555462" y="5694454"/>
                </a:cubicBezTo>
                <a:cubicBezTo>
                  <a:pt x="5631122" y="5909386"/>
                  <a:pt x="5731219" y="6118228"/>
                  <a:pt x="5828270" y="6320663"/>
                </a:cubicBezTo>
                <a:cubicBezTo>
                  <a:pt x="5868407" y="6404290"/>
                  <a:pt x="5908581" y="6488842"/>
                  <a:pt x="5947416" y="6574846"/>
                </a:cubicBezTo>
                <a:cubicBezTo>
                  <a:pt x="5894674" y="6327329"/>
                  <a:pt x="5793017" y="5718484"/>
                  <a:pt x="5539432" y="5642928"/>
                </a:cubicBezTo>
                <a:close/>
                <a:moveTo>
                  <a:pt x="51253" y="5631825"/>
                </a:moveTo>
                <a:lnTo>
                  <a:pt x="211622" y="5728803"/>
                </a:lnTo>
                <a:cubicBezTo>
                  <a:pt x="264592" y="5760684"/>
                  <a:pt x="319013" y="5793908"/>
                  <a:pt x="371652" y="5829062"/>
                </a:cubicBezTo>
                <a:cubicBezTo>
                  <a:pt x="417589" y="5859824"/>
                  <a:pt x="462230" y="5892964"/>
                  <a:pt x="505903" y="5925221"/>
                </a:cubicBezTo>
                <a:cubicBezTo>
                  <a:pt x="628246" y="6014875"/>
                  <a:pt x="754907" y="6107611"/>
                  <a:pt x="899240" y="6153068"/>
                </a:cubicBezTo>
                <a:cubicBezTo>
                  <a:pt x="928476" y="6162153"/>
                  <a:pt x="958088" y="6168887"/>
                  <a:pt x="988114" y="6174204"/>
                </a:cubicBezTo>
                <a:cubicBezTo>
                  <a:pt x="943280" y="6136411"/>
                  <a:pt x="896194" y="6100100"/>
                  <a:pt x="845971" y="6067177"/>
                </a:cubicBezTo>
                <a:cubicBezTo>
                  <a:pt x="720131" y="5983257"/>
                  <a:pt x="580034" y="5915740"/>
                  <a:pt x="448057" y="5841376"/>
                </a:cubicBezTo>
                <a:cubicBezTo>
                  <a:pt x="341781" y="5780886"/>
                  <a:pt x="90319" y="5630263"/>
                  <a:pt x="51253" y="5631825"/>
                </a:cubicBezTo>
                <a:close/>
                <a:moveTo>
                  <a:pt x="2606687" y="5630718"/>
                </a:moveTo>
                <a:cubicBezTo>
                  <a:pt x="2484040" y="5952782"/>
                  <a:pt x="2550772" y="6305470"/>
                  <a:pt x="2645658" y="6640259"/>
                </a:cubicBezTo>
                <a:cubicBezTo>
                  <a:pt x="2605413" y="6320984"/>
                  <a:pt x="2566733" y="5970903"/>
                  <a:pt x="2606687" y="5630718"/>
                </a:cubicBezTo>
                <a:close/>
                <a:moveTo>
                  <a:pt x="10097724" y="5591852"/>
                </a:moveTo>
                <a:cubicBezTo>
                  <a:pt x="9944682" y="5593954"/>
                  <a:pt x="9791714" y="5611746"/>
                  <a:pt x="9645248" y="5630119"/>
                </a:cubicBezTo>
                <a:cubicBezTo>
                  <a:pt x="9610727" y="5634568"/>
                  <a:pt x="9577456" y="5639754"/>
                  <a:pt x="9543858" y="5650510"/>
                </a:cubicBezTo>
                <a:cubicBezTo>
                  <a:pt x="9550063" y="5662642"/>
                  <a:pt x="9629757" y="5633895"/>
                  <a:pt x="9681648" y="5629828"/>
                </a:cubicBezTo>
                <a:cubicBezTo>
                  <a:pt x="9969341" y="5609845"/>
                  <a:pt x="10272689" y="5655720"/>
                  <a:pt x="10557846" y="5601337"/>
                </a:cubicBezTo>
                <a:cubicBezTo>
                  <a:pt x="10473933" y="5611321"/>
                  <a:pt x="10386637" y="5605065"/>
                  <a:pt x="10301704" y="5598847"/>
                </a:cubicBezTo>
                <a:cubicBezTo>
                  <a:pt x="10284536" y="5597562"/>
                  <a:pt x="10267371" y="5596280"/>
                  <a:pt x="10250553" y="5595539"/>
                </a:cubicBezTo>
                <a:cubicBezTo>
                  <a:pt x="10199759" y="5592194"/>
                  <a:pt x="10148737" y="5591152"/>
                  <a:pt x="10097724" y="5591852"/>
                </a:cubicBezTo>
                <a:close/>
                <a:moveTo>
                  <a:pt x="3642057" y="5573487"/>
                </a:moveTo>
                <a:cubicBezTo>
                  <a:pt x="3639338" y="5575453"/>
                  <a:pt x="3635693" y="5577466"/>
                  <a:pt x="3632981" y="5579437"/>
                </a:cubicBezTo>
                <a:cubicBezTo>
                  <a:pt x="3509182" y="5674738"/>
                  <a:pt x="3441993" y="5811556"/>
                  <a:pt x="3382436" y="5952726"/>
                </a:cubicBezTo>
                <a:cubicBezTo>
                  <a:pt x="3286719" y="6179641"/>
                  <a:pt x="3231101" y="6419386"/>
                  <a:pt x="3191929" y="6662669"/>
                </a:cubicBezTo>
                <a:cubicBezTo>
                  <a:pt x="3237125" y="6465250"/>
                  <a:pt x="3296425" y="6271000"/>
                  <a:pt x="3369898" y="6081771"/>
                </a:cubicBezTo>
                <a:cubicBezTo>
                  <a:pt x="3454377" y="5865084"/>
                  <a:pt x="3540614" y="5703753"/>
                  <a:pt x="3642057" y="5573487"/>
                </a:cubicBezTo>
                <a:close/>
                <a:moveTo>
                  <a:pt x="7015907" y="5541548"/>
                </a:moveTo>
                <a:cubicBezTo>
                  <a:pt x="7100896" y="5613517"/>
                  <a:pt x="7181386" y="5690562"/>
                  <a:pt x="7259646" y="5765985"/>
                </a:cubicBezTo>
                <a:cubicBezTo>
                  <a:pt x="7425913" y="5926010"/>
                  <a:pt x="7598167" y="6091445"/>
                  <a:pt x="7741483" y="6279980"/>
                </a:cubicBezTo>
                <a:cubicBezTo>
                  <a:pt x="7847640" y="6419905"/>
                  <a:pt x="7937072" y="6571994"/>
                  <a:pt x="8008941" y="6733560"/>
                </a:cubicBezTo>
                <a:cubicBezTo>
                  <a:pt x="8009955" y="6694639"/>
                  <a:pt x="8010548" y="6654374"/>
                  <a:pt x="7999234" y="6610993"/>
                </a:cubicBezTo>
                <a:cubicBezTo>
                  <a:pt x="7958140" y="6454784"/>
                  <a:pt x="7815502" y="6314397"/>
                  <a:pt x="7715154" y="6197148"/>
                </a:cubicBezTo>
                <a:cubicBezTo>
                  <a:pt x="7576575" y="6034314"/>
                  <a:pt x="7431075" y="5876188"/>
                  <a:pt x="7271900" y="5734551"/>
                </a:cubicBezTo>
                <a:cubicBezTo>
                  <a:pt x="7230409" y="5698079"/>
                  <a:pt x="7098810" y="5590772"/>
                  <a:pt x="7015907" y="5541548"/>
                </a:cubicBezTo>
                <a:close/>
                <a:moveTo>
                  <a:pt x="2650666" y="5530686"/>
                </a:moveTo>
                <a:cubicBezTo>
                  <a:pt x="2650695" y="5531619"/>
                  <a:pt x="2650695" y="5531619"/>
                  <a:pt x="2650249" y="5532101"/>
                </a:cubicBezTo>
                <a:cubicBezTo>
                  <a:pt x="2594633" y="5864991"/>
                  <a:pt x="2624834" y="6212617"/>
                  <a:pt x="2663808" y="6535215"/>
                </a:cubicBezTo>
                <a:lnTo>
                  <a:pt x="2665418" y="6132756"/>
                </a:lnTo>
                <a:cubicBezTo>
                  <a:pt x="2666315" y="5945493"/>
                  <a:pt x="2661038" y="5743579"/>
                  <a:pt x="2650666" y="5530686"/>
                </a:cubicBezTo>
                <a:close/>
                <a:moveTo>
                  <a:pt x="10218664" y="5525300"/>
                </a:moveTo>
                <a:cubicBezTo>
                  <a:pt x="10171755" y="5524070"/>
                  <a:pt x="10126463" y="5525064"/>
                  <a:pt x="10086154" y="5525937"/>
                </a:cubicBezTo>
                <a:cubicBezTo>
                  <a:pt x="9975638" y="5528402"/>
                  <a:pt x="9876341" y="5531370"/>
                  <a:pt x="9778614" y="5550189"/>
                </a:cubicBezTo>
                <a:cubicBezTo>
                  <a:pt x="9714017" y="5562376"/>
                  <a:pt x="9654494" y="5581286"/>
                  <a:pt x="9601703" y="5605852"/>
                </a:cubicBezTo>
                <a:cubicBezTo>
                  <a:pt x="9614985" y="5603489"/>
                  <a:pt x="9628056" y="5602024"/>
                  <a:pt x="9641684" y="5600203"/>
                </a:cubicBezTo>
                <a:cubicBezTo>
                  <a:pt x="9838075" y="5575001"/>
                  <a:pt x="10046725" y="5551921"/>
                  <a:pt x="10252799" y="5564971"/>
                </a:cubicBezTo>
                <a:lnTo>
                  <a:pt x="10304297" y="5568822"/>
                </a:lnTo>
                <a:cubicBezTo>
                  <a:pt x="10380931" y="5574228"/>
                  <a:pt x="10459361" y="5580014"/>
                  <a:pt x="10533945" y="5573703"/>
                </a:cubicBezTo>
                <a:cubicBezTo>
                  <a:pt x="10504378" y="5568851"/>
                  <a:pt x="10475221" y="5562210"/>
                  <a:pt x="10446061" y="5555562"/>
                </a:cubicBezTo>
                <a:cubicBezTo>
                  <a:pt x="10417803" y="5549116"/>
                  <a:pt x="10389545" y="5542665"/>
                  <a:pt x="10360877" y="5538004"/>
                </a:cubicBezTo>
                <a:cubicBezTo>
                  <a:pt x="10314101" y="5529982"/>
                  <a:pt x="10265574" y="5526529"/>
                  <a:pt x="10218664" y="5525300"/>
                </a:cubicBezTo>
                <a:close/>
                <a:moveTo>
                  <a:pt x="6946849" y="5523271"/>
                </a:moveTo>
                <a:cubicBezTo>
                  <a:pt x="6946657" y="5524520"/>
                  <a:pt x="6946560" y="5525151"/>
                  <a:pt x="6946972" y="5526491"/>
                </a:cubicBezTo>
                <a:cubicBezTo>
                  <a:pt x="6980090" y="5601397"/>
                  <a:pt x="7043425" y="5661082"/>
                  <a:pt x="7105827" y="5718700"/>
                </a:cubicBezTo>
                <a:lnTo>
                  <a:pt x="7126431" y="5737872"/>
                </a:lnTo>
                <a:cubicBezTo>
                  <a:pt x="7289613" y="5889736"/>
                  <a:pt x="7430828" y="6067705"/>
                  <a:pt x="7567269" y="6240461"/>
                </a:cubicBezTo>
                <a:cubicBezTo>
                  <a:pt x="7666876" y="6366562"/>
                  <a:pt x="7769633" y="6496348"/>
                  <a:pt x="7880270" y="6615176"/>
                </a:cubicBezTo>
                <a:lnTo>
                  <a:pt x="7892560" y="6627949"/>
                </a:lnTo>
                <a:cubicBezTo>
                  <a:pt x="7919687" y="6657095"/>
                  <a:pt x="7947417" y="6686334"/>
                  <a:pt x="7971643" y="6718236"/>
                </a:cubicBezTo>
                <a:cubicBezTo>
                  <a:pt x="7902183" y="6569208"/>
                  <a:pt x="7817787" y="6428779"/>
                  <a:pt x="7719359" y="6299011"/>
                </a:cubicBezTo>
                <a:cubicBezTo>
                  <a:pt x="7577670" y="6112005"/>
                  <a:pt x="7405928" y="5947293"/>
                  <a:pt x="7240170" y="5787985"/>
                </a:cubicBezTo>
                <a:cubicBezTo>
                  <a:pt x="7146175" y="5697975"/>
                  <a:pt x="7050053" y="5605722"/>
                  <a:pt x="6946849" y="5523271"/>
                </a:cubicBezTo>
                <a:close/>
                <a:moveTo>
                  <a:pt x="2680277" y="5479204"/>
                </a:moveTo>
                <a:cubicBezTo>
                  <a:pt x="2679826" y="5479692"/>
                  <a:pt x="2679381" y="5480173"/>
                  <a:pt x="2678972" y="5481582"/>
                </a:cubicBezTo>
                <a:cubicBezTo>
                  <a:pt x="2691463" y="5712555"/>
                  <a:pt x="2697451" y="5932139"/>
                  <a:pt x="2696666" y="6133836"/>
                </a:cubicBezTo>
                <a:lnTo>
                  <a:pt x="2695769" y="6390955"/>
                </a:lnTo>
                <a:cubicBezTo>
                  <a:pt x="2712509" y="6297144"/>
                  <a:pt x="2727840" y="6202916"/>
                  <a:pt x="2739893" y="6108357"/>
                </a:cubicBezTo>
                <a:cubicBezTo>
                  <a:pt x="2767348" y="5886500"/>
                  <a:pt x="2737035" y="5687445"/>
                  <a:pt x="2680277" y="5479204"/>
                </a:cubicBezTo>
                <a:close/>
                <a:moveTo>
                  <a:pt x="1132195" y="5467980"/>
                </a:moveTo>
                <a:cubicBezTo>
                  <a:pt x="1313054" y="5495211"/>
                  <a:pt x="1494925" y="5512628"/>
                  <a:pt x="1679056" y="5516907"/>
                </a:cubicBezTo>
                <a:cubicBezTo>
                  <a:pt x="1838007" y="5520331"/>
                  <a:pt x="1983050" y="5490313"/>
                  <a:pt x="2128648" y="5474249"/>
                </a:cubicBezTo>
                <a:cubicBezTo>
                  <a:pt x="2028248" y="5467548"/>
                  <a:pt x="1925543" y="5473055"/>
                  <a:pt x="1825619" y="5478447"/>
                </a:cubicBezTo>
                <a:lnTo>
                  <a:pt x="1737798" y="5483353"/>
                </a:lnTo>
                <a:cubicBezTo>
                  <a:pt x="1536509" y="5492800"/>
                  <a:pt x="1332771" y="5487439"/>
                  <a:pt x="1132195" y="5467980"/>
                </a:cubicBezTo>
                <a:close/>
                <a:moveTo>
                  <a:pt x="10104407" y="5458317"/>
                </a:moveTo>
                <a:cubicBezTo>
                  <a:pt x="9978788" y="5456650"/>
                  <a:pt x="9828621" y="5479881"/>
                  <a:pt x="9704375" y="5536349"/>
                </a:cubicBezTo>
                <a:cubicBezTo>
                  <a:pt x="9726987" y="5530319"/>
                  <a:pt x="9749595" y="5524291"/>
                  <a:pt x="9773804" y="5519543"/>
                </a:cubicBezTo>
                <a:cubicBezTo>
                  <a:pt x="9873880" y="5500749"/>
                  <a:pt x="9974285" y="5497081"/>
                  <a:pt x="10086605" y="5494992"/>
                </a:cubicBezTo>
                <a:cubicBezTo>
                  <a:pt x="10168672" y="5493085"/>
                  <a:pt x="10271028" y="5491236"/>
                  <a:pt x="10367276" y="5507848"/>
                </a:cubicBezTo>
                <a:cubicBezTo>
                  <a:pt x="10396291" y="5513052"/>
                  <a:pt x="10425102" y="5519151"/>
                  <a:pt x="10454262" y="5525798"/>
                </a:cubicBezTo>
                <a:cubicBezTo>
                  <a:pt x="10493323" y="5534530"/>
                  <a:pt x="10531142" y="5542536"/>
                  <a:pt x="10569223" y="5547311"/>
                </a:cubicBezTo>
                <a:cubicBezTo>
                  <a:pt x="10422236" y="5490328"/>
                  <a:pt x="10260055" y="5460700"/>
                  <a:pt x="10104407" y="5458317"/>
                </a:cubicBezTo>
                <a:close/>
                <a:moveTo>
                  <a:pt x="6861797" y="5419899"/>
                </a:moveTo>
                <a:cubicBezTo>
                  <a:pt x="6869009" y="5420845"/>
                  <a:pt x="6876359" y="5423413"/>
                  <a:pt x="6879594" y="5424547"/>
                </a:cubicBezTo>
                <a:cubicBezTo>
                  <a:pt x="7239561" y="5537402"/>
                  <a:pt x="7549592" y="5931521"/>
                  <a:pt x="7789028" y="6212316"/>
                </a:cubicBezTo>
                <a:cubicBezTo>
                  <a:pt x="7920282" y="6366340"/>
                  <a:pt x="8046009" y="6507973"/>
                  <a:pt x="8093600" y="6710671"/>
                </a:cubicBezTo>
                <a:cubicBezTo>
                  <a:pt x="8106357" y="6764837"/>
                  <a:pt x="8115219" y="6810078"/>
                  <a:pt x="8129425" y="6854298"/>
                </a:cubicBezTo>
                <a:lnTo>
                  <a:pt x="8130898" y="6857998"/>
                </a:lnTo>
                <a:lnTo>
                  <a:pt x="7899365" y="6857998"/>
                </a:lnTo>
                <a:lnTo>
                  <a:pt x="7761176" y="6816656"/>
                </a:lnTo>
                <a:cubicBezTo>
                  <a:pt x="7707614" y="6798833"/>
                  <a:pt x="7654620" y="6779815"/>
                  <a:pt x="7602080" y="6760867"/>
                </a:cubicBezTo>
                <a:cubicBezTo>
                  <a:pt x="7499839" y="6724697"/>
                  <a:pt x="7395868" y="6687609"/>
                  <a:pt x="7289862" y="6659827"/>
                </a:cubicBezTo>
                <a:cubicBezTo>
                  <a:pt x="7386721" y="6702866"/>
                  <a:pt x="7479917" y="6741496"/>
                  <a:pt x="7582411" y="6784122"/>
                </a:cubicBezTo>
                <a:lnTo>
                  <a:pt x="7605759" y="6793465"/>
                </a:lnTo>
                <a:cubicBezTo>
                  <a:pt x="7652356" y="6812785"/>
                  <a:pt x="7694400" y="6829482"/>
                  <a:pt x="7737910" y="6840638"/>
                </a:cubicBezTo>
                <a:lnTo>
                  <a:pt x="7826532" y="6857999"/>
                </a:lnTo>
                <a:lnTo>
                  <a:pt x="7696096" y="6857999"/>
                </a:lnTo>
                <a:lnTo>
                  <a:pt x="7594081" y="6821149"/>
                </a:lnTo>
                <a:lnTo>
                  <a:pt x="7570734" y="6811799"/>
                </a:lnTo>
                <a:lnTo>
                  <a:pt x="7271814" y="6684601"/>
                </a:lnTo>
                <a:cubicBezTo>
                  <a:pt x="7315012" y="6740237"/>
                  <a:pt x="7445060" y="6805183"/>
                  <a:pt x="7585232" y="6850060"/>
                </a:cubicBezTo>
                <a:lnTo>
                  <a:pt x="7613775" y="6857998"/>
                </a:lnTo>
                <a:lnTo>
                  <a:pt x="7522197" y="6857998"/>
                </a:lnTo>
                <a:lnTo>
                  <a:pt x="7410696" y="6803861"/>
                </a:lnTo>
                <a:cubicBezTo>
                  <a:pt x="7272778" y="6731418"/>
                  <a:pt x="7152025" y="6653264"/>
                  <a:pt x="7088673" y="6610396"/>
                </a:cubicBezTo>
                <a:cubicBezTo>
                  <a:pt x="7075202" y="6601287"/>
                  <a:pt x="7065689" y="6582532"/>
                  <a:pt x="7090188" y="6584365"/>
                </a:cubicBezTo>
                <a:cubicBezTo>
                  <a:pt x="7322587" y="6603983"/>
                  <a:pt x="7561036" y="6624528"/>
                  <a:pt x="7780046" y="6711283"/>
                </a:cubicBezTo>
                <a:cubicBezTo>
                  <a:pt x="7810971" y="6723712"/>
                  <a:pt x="7991193" y="6837187"/>
                  <a:pt x="7944957" y="6799347"/>
                </a:cubicBezTo>
                <a:cubicBezTo>
                  <a:pt x="7830578" y="6704934"/>
                  <a:pt x="7705171" y="6617800"/>
                  <a:pt x="7601828" y="6503934"/>
                </a:cubicBezTo>
                <a:cubicBezTo>
                  <a:pt x="7389349" y="6269558"/>
                  <a:pt x="7257096" y="5972523"/>
                  <a:pt x="7042773" y="5734011"/>
                </a:cubicBezTo>
                <a:cubicBezTo>
                  <a:pt x="7007812" y="5695337"/>
                  <a:pt x="6799377" y="5515396"/>
                  <a:pt x="6844835" y="5424988"/>
                </a:cubicBezTo>
                <a:cubicBezTo>
                  <a:pt x="6847512" y="5419632"/>
                  <a:pt x="6854586" y="5418954"/>
                  <a:pt x="6861797" y="5419899"/>
                </a:cubicBezTo>
                <a:close/>
                <a:moveTo>
                  <a:pt x="1456157" y="5371404"/>
                </a:moveTo>
                <a:cubicBezTo>
                  <a:pt x="1385125" y="5373535"/>
                  <a:pt x="1314200" y="5378444"/>
                  <a:pt x="1244432" y="5385601"/>
                </a:cubicBezTo>
                <a:cubicBezTo>
                  <a:pt x="1151404" y="5395142"/>
                  <a:pt x="1060429" y="5408677"/>
                  <a:pt x="973990" y="5424940"/>
                </a:cubicBezTo>
                <a:cubicBezTo>
                  <a:pt x="1017323" y="5425535"/>
                  <a:pt x="1061253" y="5429367"/>
                  <a:pt x="1103809" y="5433720"/>
                </a:cubicBezTo>
                <a:lnTo>
                  <a:pt x="1123454" y="5435727"/>
                </a:lnTo>
                <a:cubicBezTo>
                  <a:pt x="1326373" y="5455563"/>
                  <a:pt x="1533386" y="5461253"/>
                  <a:pt x="1737017" y="5452183"/>
                </a:cubicBezTo>
                <a:cubicBezTo>
                  <a:pt x="1766288" y="5450544"/>
                  <a:pt x="1795121" y="5449390"/>
                  <a:pt x="1824397" y="5447757"/>
                </a:cubicBezTo>
                <a:cubicBezTo>
                  <a:pt x="1905266" y="5443590"/>
                  <a:pt x="1987993" y="5439352"/>
                  <a:pt x="2070059" y="5441660"/>
                </a:cubicBezTo>
                <a:cubicBezTo>
                  <a:pt x="1883310" y="5383634"/>
                  <a:pt x="1669251" y="5365013"/>
                  <a:pt x="1456157" y="5371404"/>
                </a:cubicBezTo>
                <a:close/>
                <a:moveTo>
                  <a:pt x="4988186" y="5216467"/>
                </a:moveTo>
                <a:cubicBezTo>
                  <a:pt x="4914642" y="5275764"/>
                  <a:pt x="4843105" y="5338703"/>
                  <a:pt x="4777334" y="5406072"/>
                </a:cubicBezTo>
                <a:cubicBezTo>
                  <a:pt x="4757662" y="5426414"/>
                  <a:pt x="4737537" y="5447249"/>
                  <a:pt x="4718341" y="5468043"/>
                </a:cubicBezTo>
                <a:cubicBezTo>
                  <a:pt x="4681696" y="5506771"/>
                  <a:pt x="4644162" y="5546455"/>
                  <a:pt x="4604655" y="5583434"/>
                </a:cubicBezTo>
                <a:cubicBezTo>
                  <a:pt x="4591636" y="5595592"/>
                  <a:pt x="4578581" y="5606832"/>
                  <a:pt x="4565074" y="5618550"/>
                </a:cubicBezTo>
                <a:cubicBezTo>
                  <a:pt x="4712605" y="5511121"/>
                  <a:pt x="4908425" y="5376611"/>
                  <a:pt x="4988186" y="5216467"/>
                </a:cubicBezTo>
                <a:close/>
                <a:moveTo>
                  <a:pt x="4978032" y="5183809"/>
                </a:moveTo>
                <a:cubicBezTo>
                  <a:pt x="4748175" y="5235846"/>
                  <a:pt x="4611576" y="5430393"/>
                  <a:pt x="4463413" y="5615162"/>
                </a:cubicBezTo>
                <a:cubicBezTo>
                  <a:pt x="4428815" y="5658459"/>
                  <a:pt x="4393697" y="5700384"/>
                  <a:pt x="4358134" y="5742791"/>
                </a:cubicBezTo>
                <a:cubicBezTo>
                  <a:pt x="4364015" y="5738366"/>
                  <a:pt x="4369890" y="5733933"/>
                  <a:pt x="4376219" y="5729027"/>
                </a:cubicBezTo>
                <a:cubicBezTo>
                  <a:pt x="4445817" y="5675939"/>
                  <a:pt x="4517680" y="5621374"/>
                  <a:pt x="4582340" y="5561037"/>
                </a:cubicBezTo>
                <a:cubicBezTo>
                  <a:pt x="4621394" y="5524545"/>
                  <a:pt x="4658482" y="5485345"/>
                  <a:pt x="4694684" y="5447098"/>
                </a:cubicBezTo>
                <a:cubicBezTo>
                  <a:pt x="4714806" y="5426264"/>
                  <a:pt x="4733997" y="5405475"/>
                  <a:pt x="4754123" y="5384643"/>
                </a:cubicBezTo>
                <a:cubicBezTo>
                  <a:pt x="4823909" y="5312925"/>
                  <a:pt x="4899949" y="5246074"/>
                  <a:pt x="4978032" y="5183809"/>
                </a:cubicBezTo>
                <a:close/>
                <a:moveTo>
                  <a:pt x="7427076" y="5142684"/>
                </a:moveTo>
                <a:cubicBezTo>
                  <a:pt x="7446602" y="5152725"/>
                  <a:pt x="7466122" y="5162767"/>
                  <a:pt x="7485963" y="5174783"/>
                </a:cubicBezTo>
                <a:cubicBezTo>
                  <a:pt x="7567460" y="5225071"/>
                  <a:pt x="7639772" y="5286770"/>
                  <a:pt x="7719410" y="5357281"/>
                </a:cubicBezTo>
                <a:cubicBezTo>
                  <a:pt x="7777835" y="5408518"/>
                  <a:pt x="7850375" y="5472816"/>
                  <a:pt x="7907163" y="5546863"/>
                </a:cubicBezTo>
                <a:cubicBezTo>
                  <a:pt x="7924160" y="5569331"/>
                  <a:pt x="7940457" y="5592330"/>
                  <a:pt x="7956656" y="5615961"/>
                </a:cubicBezTo>
                <a:cubicBezTo>
                  <a:pt x="7978464" y="5647485"/>
                  <a:pt x="7999857" y="5677676"/>
                  <a:pt x="8023445" y="5705642"/>
                </a:cubicBezTo>
                <a:cubicBezTo>
                  <a:pt x="7956400" y="5569150"/>
                  <a:pt x="7861731" y="5443166"/>
                  <a:pt x="7754656" y="5341546"/>
                </a:cubicBezTo>
                <a:cubicBezTo>
                  <a:pt x="7668081" y="5259722"/>
                  <a:pt x="7548884" y="5180582"/>
                  <a:pt x="7427076" y="5142684"/>
                </a:cubicBezTo>
                <a:close/>
                <a:moveTo>
                  <a:pt x="7312201" y="5128278"/>
                </a:moveTo>
                <a:cubicBezTo>
                  <a:pt x="7322935" y="5135049"/>
                  <a:pt x="7332964" y="5142350"/>
                  <a:pt x="7343603" y="5149746"/>
                </a:cubicBezTo>
                <a:cubicBezTo>
                  <a:pt x="7496266" y="5257079"/>
                  <a:pt x="7656157" y="5373847"/>
                  <a:pt x="7791759" y="5515717"/>
                </a:cubicBezTo>
                <a:lnTo>
                  <a:pt x="7825280" y="5551608"/>
                </a:lnTo>
                <a:cubicBezTo>
                  <a:pt x="7875363" y="5604773"/>
                  <a:pt x="7926463" y="5659374"/>
                  <a:pt x="7982410" y="5702551"/>
                </a:cubicBezTo>
                <a:cubicBezTo>
                  <a:pt x="7964809" y="5679989"/>
                  <a:pt x="7948608" y="5656366"/>
                  <a:pt x="7932408" y="5632736"/>
                </a:cubicBezTo>
                <a:cubicBezTo>
                  <a:pt x="7916712" y="5609836"/>
                  <a:pt x="7901020" y="5586930"/>
                  <a:pt x="7883927" y="5565087"/>
                </a:cubicBezTo>
                <a:cubicBezTo>
                  <a:pt x="7828664" y="5493188"/>
                  <a:pt x="7757146" y="5430331"/>
                  <a:pt x="7699832" y="5379904"/>
                </a:cubicBezTo>
                <a:cubicBezTo>
                  <a:pt x="7621217" y="5310828"/>
                  <a:pt x="7550116" y="5249322"/>
                  <a:pt x="7470240" y="5200559"/>
                </a:cubicBezTo>
                <a:cubicBezTo>
                  <a:pt x="7417598" y="5168141"/>
                  <a:pt x="7364314" y="5143956"/>
                  <a:pt x="7312201" y="5128278"/>
                </a:cubicBezTo>
                <a:close/>
                <a:moveTo>
                  <a:pt x="7244057" y="5124233"/>
                </a:moveTo>
                <a:cubicBezTo>
                  <a:pt x="7240832" y="5137197"/>
                  <a:pt x="7314310" y="5167040"/>
                  <a:pt x="7353035" y="5197318"/>
                </a:cubicBezTo>
                <a:cubicBezTo>
                  <a:pt x="7566127" y="5367091"/>
                  <a:pt x="7749139" y="5595671"/>
                  <a:pt x="7981878" y="5738345"/>
                </a:cubicBezTo>
                <a:cubicBezTo>
                  <a:pt x="7917138" y="5691903"/>
                  <a:pt x="7860147" y="5631267"/>
                  <a:pt x="7804780" y="5572174"/>
                </a:cubicBezTo>
                <a:cubicBezTo>
                  <a:pt x="7793606" y="5560210"/>
                  <a:pt x="7782433" y="5548247"/>
                  <a:pt x="7771164" y="5536908"/>
                </a:cubicBezTo>
                <a:cubicBezTo>
                  <a:pt x="7637791" y="5396658"/>
                  <a:pt x="7478920" y="5281329"/>
                  <a:pt x="7327465" y="5174181"/>
                </a:cubicBezTo>
                <a:cubicBezTo>
                  <a:pt x="7300620" y="5155330"/>
                  <a:pt x="7274186" y="5137825"/>
                  <a:pt x="7244057" y="5124233"/>
                </a:cubicBezTo>
                <a:close/>
                <a:moveTo>
                  <a:pt x="7133363" y="5050246"/>
                </a:moveTo>
                <a:cubicBezTo>
                  <a:pt x="7577149" y="5121491"/>
                  <a:pt x="7947715" y="5355125"/>
                  <a:pt x="8128687" y="5790959"/>
                </a:cubicBezTo>
                <a:cubicBezTo>
                  <a:pt x="8276565" y="5905246"/>
                  <a:pt x="8400253" y="6044012"/>
                  <a:pt x="8497002" y="6204913"/>
                </a:cubicBezTo>
                <a:cubicBezTo>
                  <a:pt x="8503575" y="6141856"/>
                  <a:pt x="8502497" y="6159666"/>
                  <a:pt x="8514292" y="6015372"/>
                </a:cubicBezTo>
                <a:cubicBezTo>
                  <a:pt x="8536052" y="5749157"/>
                  <a:pt x="8547760" y="5533819"/>
                  <a:pt x="8491838" y="5336275"/>
                </a:cubicBezTo>
                <a:cubicBezTo>
                  <a:pt x="8507078" y="5267180"/>
                  <a:pt x="8575461" y="5351481"/>
                  <a:pt x="8605731" y="5600804"/>
                </a:cubicBezTo>
                <a:cubicBezTo>
                  <a:pt x="8608350" y="5745349"/>
                  <a:pt x="8605836" y="5891029"/>
                  <a:pt x="8594880" y="6039262"/>
                </a:cubicBezTo>
                <a:cubicBezTo>
                  <a:pt x="8575957" y="6291971"/>
                  <a:pt x="8542313" y="6543716"/>
                  <a:pt x="8494242" y="6792600"/>
                </a:cubicBezTo>
                <a:cubicBezTo>
                  <a:pt x="8597730" y="6727745"/>
                  <a:pt x="8691862" y="6639036"/>
                  <a:pt x="8794675" y="6590735"/>
                </a:cubicBezTo>
                <a:cubicBezTo>
                  <a:pt x="8796362" y="6587786"/>
                  <a:pt x="8798755" y="6584312"/>
                  <a:pt x="8800448" y="6581371"/>
                </a:cubicBezTo>
                <a:cubicBezTo>
                  <a:pt x="8795284" y="6578656"/>
                  <a:pt x="8790221" y="6575317"/>
                  <a:pt x="8788186" y="6572441"/>
                </a:cubicBezTo>
                <a:cubicBezTo>
                  <a:pt x="8594646" y="6311498"/>
                  <a:pt x="8993712" y="5858248"/>
                  <a:pt x="9137232" y="5665639"/>
                </a:cubicBezTo>
                <a:cubicBezTo>
                  <a:pt x="9150495" y="5647816"/>
                  <a:pt x="9217510" y="5675384"/>
                  <a:pt x="9216765" y="5696416"/>
                </a:cubicBezTo>
                <a:cubicBezTo>
                  <a:pt x="9208076" y="5983368"/>
                  <a:pt x="9105464" y="6228377"/>
                  <a:pt x="8969849" y="6466405"/>
                </a:cubicBezTo>
                <a:cubicBezTo>
                  <a:pt x="9192790" y="6382070"/>
                  <a:pt x="9514633" y="6424367"/>
                  <a:pt x="9706237" y="6419148"/>
                </a:cubicBezTo>
                <a:cubicBezTo>
                  <a:pt x="9875985" y="6415062"/>
                  <a:pt x="9998989" y="6424957"/>
                  <a:pt x="10110375" y="6563116"/>
                </a:cubicBezTo>
                <a:cubicBezTo>
                  <a:pt x="10119737" y="6574800"/>
                  <a:pt x="10104347" y="6578204"/>
                  <a:pt x="10096281" y="6578254"/>
                </a:cubicBezTo>
                <a:cubicBezTo>
                  <a:pt x="9752742" y="6584519"/>
                  <a:pt x="9411210" y="6642343"/>
                  <a:pt x="9067672" y="6648608"/>
                </a:cubicBezTo>
                <a:cubicBezTo>
                  <a:pt x="9008636" y="6649807"/>
                  <a:pt x="8918484" y="6627657"/>
                  <a:pt x="8859441" y="6641028"/>
                </a:cubicBezTo>
                <a:cubicBezTo>
                  <a:pt x="8858839" y="6640935"/>
                  <a:pt x="8858138" y="6641468"/>
                  <a:pt x="8857528" y="6641375"/>
                </a:cubicBezTo>
                <a:cubicBezTo>
                  <a:pt x="8854312" y="6642158"/>
                  <a:pt x="8851192" y="6642319"/>
                  <a:pt x="8848579" y="6643204"/>
                </a:cubicBezTo>
                <a:cubicBezTo>
                  <a:pt x="8763018" y="6670925"/>
                  <a:pt x="8669480" y="6759768"/>
                  <a:pt x="8576285" y="6824788"/>
                </a:cubicBezTo>
                <a:lnTo>
                  <a:pt x="8519159" y="6857998"/>
                </a:lnTo>
                <a:lnTo>
                  <a:pt x="8393540" y="6857998"/>
                </a:lnTo>
                <a:lnTo>
                  <a:pt x="8417346" y="6745652"/>
                </a:lnTo>
                <a:cubicBezTo>
                  <a:pt x="8445294" y="6600749"/>
                  <a:pt x="8467982" y="6454800"/>
                  <a:pt x="8485502" y="6308216"/>
                </a:cubicBezTo>
                <a:cubicBezTo>
                  <a:pt x="8483369" y="6305964"/>
                  <a:pt x="8481139" y="6304343"/>
                  <a:pt x="8480214" y="6302278"/>
                </a:cubicBezTo>
                <a:cubicBezTo>
                  <a:pt x="8389148" y="6120471"/>
                  <a:pt x="8265637" y="5964433"/>
                  <a:pt x="8112215" y="5837768"/>
                </a:cubicBezTo>
                <a:cubicBezTo>
                  <a:pt x="8107469" y="5836403"/>
                  <a:pt x="8101510" y="5834843"/>
                  <a:pt x="8095146" y="5831943"/>
                </a:cubicBezTo>
                <a:cubicBezTo>
                  <a:pt x="7720999" y="5670157"/>
                  <a:pt x="7460805" y="5310579"/>
                  <a:pt x="7131946" y="5075653"/>
                </a:cubicBezTo>
                <a:cubicBezTo>
                  <a:pt x="7120196" y="5067444"/>
                  <a:pt x="7107334" y="5046255"/>
                  <a:pt x="7133363" y="5050246"/>
                </a:cubicBezTo>
                <a:close/>
                <a:moveTo>
                  <a:pt x="1903353" y="5044827"/>
                </a:moveTo>
                <a:cubicBezTo>
                  <a:pt x="1900901" y="5049058"/>
                  <a:pt x="1913196" y="5065331"/>
                  <a:pt x="1936931" y="5093954"/>
                </a:cubicBezTo>
                <a:cubicBezTo>
                  <a:pt x="2021149" y="5196773"/>
                  <a:pt x="2108079" y="5297623"/>
                  <a:pt x="2195868" y="5396574"/>
                </a:cubicBezTo>
                <a:cubicBezTo>
                  <a:pt x="2196092" y="5309013"/>
                  <a:pt x="2155695" y="5230515"/>
                  <a:pt x="2088852" y="5166123"/>
                </a:cubicBezTo>
                <a:cubicBezTo>
                  <a:pt x="2054441" y="5132572"/>
                  <a:pt x="2001584" y="5091839"/>
                  <a:pt x="1958241" y="5067955"/>
                </a:cubicBezTo>
                <a:cubicBezTo>
                  <a:pt x="1922998" y="5048408"/>
                  <a:pt x="1905803" y="5040595"/>
                  <a:pt x="1903353" y="5044827"/>
                </a:cubicBezTo>
                <a:close/>
                <a:moveTo>
                  <a:pt x="11544294" y="4944364"/>
                </a:moveTo>
                <a:cubicBezTo>
                  <a:pt x="11560186" y="5180994"/>
                  <a:pt x="11601886" y="5476223"/>
                  <a:pt x="11755210" y="5588157"/>
                </a:cubicBezTo>
                <a:cubicBezTo>
                  <a:pt x="11638730" y="5382912"/>
                  <a:pt x="11582097" y="5153179"/>
                  <a:pt x="11544294" y="4944364"/>
                </a:cubicBezTo>
                <a:close/>
                <a:moveTo>
                  <a:pt x="11571408" y="4918599"/>
                </a:moveTo>
                <a:cubicBezTo>
                  <a:pt x="11607963" y="5126676"/>
                  <a:pt x="11663078" y="5358905"/>
                  <a:pt x="11778250" y="5565760"/>
                </a:cubicBezTo>
                <a:cubicBezTo>
                  <a:pt x="11740096" y="5335710"/>
                  <a:pt x="11685166" y="5117152"/>
                  <a:pt x="11571408" y="4918599"/>
                </a:cubicBezTo>
                <a:close/>
                <a:moveTo>
                  <a:pt x="11540154" y="4867303"/>
                </a:moveTo>
                <a:cubicBezTo>
                  <a:pt x="11540302" y="4868748"/>
                  <a:pt x="11540443" y="4870186"/>
                  <a:pt x="11540380" y="4872526"/>
                </a:cubicBezTo>
                <a:lnTo>
                  <a:pt x="11542590" y="4871112"/>
                </a:lnTo>
                <a:close/>
                <a:moveTo>
                  <a:pt x="10567662" y="4866948"/>
                </a:moveTo>
                <a:cubicBezTo>
                  <a:pt x="10522198" y="4867672"/>
                  <a:pt x="10476263" y="4872522"/>
                  <a:pt x="10431225" y="4877568"/>
                </a:cubicBezTo>
                <a:cubicBezTo>
                  <a:pt x="10381279" y="4883457"/>
                  <a:pt x="10328981" y="4889314"/>
                  <a:pt x="10277556" y="4889247"/>
                </a:cubicBezTo>
                <a:cubicBezTo>
                  <a:pt x="10236449" y="4889475"/>
                  <a:pt x="10195262" y="4885932"/>
                  <a:pt x="10155875" y="4882769"/>
                </a:cubicBezTo>
                <a:cubicBezTo>
                  <a:pt x="10128043" y="4880639"/>
                  <a:pt x="10100420" y="4877611"/>
                  <a:pt x="10072733" y="4876924"/>
                </a:cubicBezTo>
                <a:cubicBezTo>
                  <a:pt x="10009605" y="4874377"/>
                  <a:pt x="9945053" y="4878112"/>
                  <a:pt x="9882500" y="4881330"/>
                </a:cubicBezTo>
                <a:cubicBezTo>
                  <a:pt x="9817947" y="4885065"/>
                  <a:pt x="9751031" y="4888772"/>
                  <a:pt x="9685205" y="4885650"/>
                </a:cubicBezTo>
                <a:lnTo>
                  <a:pt x="9666932" y="4885075"/>
                </a:lnTo>
                <a:cubicBezTo>
                  <a:pt x="9647413" y="4883768"/>
                  <a:pt x="9627689" y="4883349"/>
                  <a:pt x="9608662" y="4884027"/>
                </a:cubicBezTo>
                <a:cubicBezTo>
                  <a:pt x="9746940" y="4906717"/>
                  <a:pt x="9886187" y="4927258"/>
                  <a:pt x="10026230" y="4938088"/>
                </a:cubicBezTo>
                <a:cubicBezTo>
                  <a:pt x="10217917" y="4954217"/>
                  <a:pt x="10389161" y="4921336"/>
                  <a:pt x="10567662" y="4866948"/>
                </a:cubicBezTo>
                <a:close/>
                <a:moveTo>
                  <a:pt x="10221015" y="4783657"/>
                </a:moveTo>
                <a:cubicBezTo>
                  <a:pt x="10183412" y="4782731"/>
                  <a:pt x="10145345" y="4783278"/>
                  <a:pt x="10107121" y="4785091"/>
                </a:cubicBezTo>
                <a:cubicBezTo>
                  <a:pt x="9954224" y="4792347"/>
                  <a:pt x="9798826" y="4819883"/>
                  <a:pt x="9660668" y="4854595"/>
                </a:cubicBezTo>
                <a:cubicBezTo>
                  <a:pt x="9663924" y="4854814"/>
                  <a:pt x="9666276" y="4854838"/>
                  <a:pt x="9669531" y="4855057"/>
                </a:cubicBezTo>
                <a:lnTo>
                  <a:pt x="9687254" y="4855986"/>
                </a:lnTo>
                <a:cubicBezTo>
                  <a:pt x="9751279" y="4858722"/>
                  <a:pt x="9817637" y="4855370"/>
                  <a:pt x="9881290" y="4851445"/>
                </a:cubicBezTo>
                <a:cubicBezTo>
                  <a:pt x="9944395" y="4847874"/>
                  <a:pt x="10009857" y="4844334"/>
                  <a:pt x="10074432" y="4846715"/>
                </a:cubicBezTo>
                <a:cubicBezTo>
                  <a:pt x="10102466" y="4847944"/>
                  <a:pt x="10131190" y="4850269"/>
                  <a:pt x="10159369" y="4852935"/>
                </a:cubicBezTo>
                <a:cubicBezTo>
                  <a:pt x="10198208" y="4856456"/>
                  <a:pt x="10239045" y="4859459"/>
                  <a:pt x="10278706" y="4859393"/>
                </a:cubicBezTo>
                <a:cubicBezTo>
                  <a:pt x="10328324" y="4859079"/>
                  <a:pt x="10379724" y="4853023"/>
                  <a:pt x="10429120" y="4847493"/>
                </a:cubicBezTo>
                <a:cubicBezTo>
                  <a:pt x="10465435" y="4843425"/>
                  <a:pt x="10501756" y="4839354"/>
                  <a:pt x="10538565" y="4837270"/>
                </a:cubicBezTo>
                <a:cubicBezTo>
                  <a:pt x="10442450" y="4802463"/>
                  <a:pt x="10333824" y="4786435"/>
                  <a:pt x="10221015" y="4783657"/>
                </a:cubicBezTo>
                <a:close/>
                <a:moveTo>
                  <a:pt x="1979378" y="4769504"/>
                </a:moveTo>
                <a:cubicBezTo>
                  <a:pt x="2251008" y="4946802"/>
                  <a:pt x="2557265" y="5046794"/>
                  <a:pt x="2882120" y="5064547"/>
                </a:cubicBezTo>
                <a:cubicBezTo>
                  <a:pt x="2852884" y="5055476"/>
                  <a:pt x="2822307" y="5047842"/>
                  <a:pt x="2793103" y="5039699"/>
                </a:cubicBezTo>
                <a:lnTo>
                  <a:pt x="2770041" y="5033634"/>
                </a:lnTo>
                <a:cubicBezTo>
                  <a:pt x="2500352" y="4962917"/>
                  <a:pt x="2236095" y="4864963"/>
                  <a:pt x="1979378" y="4769504"/>
                </a:cubicBezTo>
                <a:close/>
                <a:moveTo>
                  <a:pt x="1927410" y="4716164"/>
                </a:moveTo>
                <a:cubicBezTo>
                  <a:pt x="1938311" y="4720848"/>
                  <a:pt x="1949172" y="4724604"/>
                  <a:pt x="1959587" y="4728849"/>
                </a:cubicBezTo>
                <a:cubicBezTo>
                  <a:pt x="2224818" y="4827692"/>
                  <a:pt x="2499050" y="4930367"/>
                  <a:pt x="2777707" y="5003991"/>
                </a:cubicBezTo>
                <a:lnTo>
                  <a:pt x="2800768" y="5010056"/>
                </a:lnTo>
                <a:cubicBezTo>
                  <a:pt x="2826662" y="5016937"/>
                  <a:pt x="2852553" y="5023818"/>
                  <a:pt x="2879408" y="5031590"/>
                </a:cubicBezTo>
                <a:cubicBezTo>
                  <a:pt x="2873718" y="5029024"/>
                  <a:pt x="2868475" y="5025973"/>
                  <a:pt x="2862295" y="5022958"/>
                </a:cubicBezTo>
                <a:cubicBezTo>
                  <a:pt x="2846112" y="5014292"/>
                  <a:pt x="2829972" y="5006555"/>
                  <a:pt x="2813343" y="4998369"/>
                </a:cubicBezTo>
                <a:cubicBezTo>
                  <a:pt x="2759214" y="4972589"/>
                  <a:pt x="2702010" y="4951123"/>
                  <a:pt x="2646245" y="4930999"/>
                </a:cubicBezTo>
                <a:cubicBezTo>
                  <a:pt x="2437298" y="4853662"/>
                  <a:pt x="2221285" y="4774272"/>
                  <a:pt x="1999243" y="4730524"/>
                </a:cubicBezTo>
                <a:lnTo>
                  <a:pt x="1979527" y="4726651"/>
                </a:lnTo>
                <a:close/>
                <a:moveTo>
                  <a:pt x="1997014" y="4698007"/>
                </a:moveTo>
                <a:lnTo>
                  <a:pt x="2005458" y="4699540"/>
                </a:lnTo>
                <a:cubicBezTo>
                  <a:pt x="2229844" y="4743659"/>
                  <a:pt x="2447268" y="4823456"/>
                  <a:pt x="2657186" y="4901687"/>
                </a:cubicBezTo>
                <a:cubicBezTo>
                  <a:pt x="2713431" y="4922259"/>
                  <a:pt x="2771565" y="4943688"/>
                  <a:pt x="2826662" y="4970362"/>
                </a:cubicBezTo>
                <a:cubicBezTo>
                  <a:pt x="2843286" y="4978544"/>
                  <a:pt x="2859914" y="4986729"/>
                  <a:pt x="2876100" y="4995397"/>
                </a:cubicBezTo>
                <a:cubicBezTo>
                  <a:pt x="2929811" y="5022592"/>
                  <a:pt x="2984941" y="5050189"/>
                  <a:pt x="3042600" y="5059532"/>
                </a:cubicBezTo>
                <a:cubicBezTo>
                  <a:pt x="2779645" y="4772909"/>
                  <a:pt x="2376891" y="4705645"/>
                  <a:pt x="1997014" y="4698007"/>
                </a:cubicBezTo>
                <a:close/>
                <a:moveTo>
                  <a:pt x="9857254" y="4275904"/>
                </a:moveTo>
                <a:cubicBezTo>
                  <a:pt x="9525980" y="4300770"/>
                  <a:pt x="9241479" y="4364703"/>
                  <a:pt x="8989866" y="4472742"/>
                </a:cubicBezTo>
                <a:lnTo>
                  <a:pt x="8931614" y="4498508"/>
                </a:lnTo>
                <a:cubicBezTo>
                  <a:pt x="8902659" y="4511659"/>
                  <a:pt x="8873359" y="4524268"/>
                  <a:pt x="8843711" y="4536334"/>
                </a:cubicBezTo>
                <a:cubicBezTo>
                  <a:pt x="8889894" y="4522124"/>
                  <a:pt x="8937874" y="4508296"/>
                  <a:pt x="8966093" y="4502509"/>
                </a:cubicBezTo>
                <a:cubicBezTo>
                  <a:pt x="9076195" y="4481142"/>
                  <a:pt x="9187512" y="4468967"/>
                  <a:pt x="9299227" y="4454994"/>
                </a:cubicBezTo>
                <a:cubicBezTo>
                  <a:pt x="9502333" y="4429326"/>
                  <a:pt x="9654280" y="4317586"/>
                  <a:pt x="9857254" y="4275904"/>
                </a:cubicBezTo>
                <a:close/>
                <a:moveTo>
                  <a:pt x="9615182" y="4220499"/>
                </a:moveTo>
                <a:cubicBezTo>
                  <a:pt x="9415185" y="4228027"/>
                  <a:pt x="9214426" y="4329700"/>
                  <a:pt x="9023688" y="4425819"/>
                </a:cubicBezTo>
                <a:cubicBezTo>
                  <a:pt x="9256457" y="4332127"/>
                  <a:pt x="9516545" y="4273854"/>
                  <a:pt x="9814527" y="4248048"/>
                </a:cubicBezTo>
                <a:cubicBezTo>
                  <a:pt x="9748431" y="4225943"/>
                  <a:pt x="9681848" y="4217991"/>
                  <a:pt x="9615182" y="4220499"/>
                </a:cubicBezTo>
                <a:close/>
                <a:moveTo>
                  <a:pt x="2305292" y="4219492"/>
                </a:moveTo>
                <a:cubicBezTo>
                  <a:pt x="2631112" y="4377847"/>
                  <a:pt x="3011879" y="4535878"/>
                  <a:pt x="3360922" y="4529373"/>
                </a:cubicBezTo>
                <a:cubicBezTo>
                  <a:pt x="3408391" y="4528405"/>
                  <a:pt x="3451278" y="4517839"/>
                  <a:pt x="3492420" y="4510145"/>
                </a:cubicBezTo>
                <a:cubicBezTo>
                  <a:pt x="3448862" y="4503966"/>
                  <a:pt x="3405674" y="4495449"/>
                  <a:pt x="3364086" y="4480340"/>
                </a:cubicBezTo>
                <a:cubicBezTo>
                  <a:pt x="3314946" y="4462747"/>
                  <a:pt x="3269673" y="4437082"/>
                  <a:pt x="3225818" y="4411822"/>
                </a:cubicBezTo>
                <a:cubicBezTo>
                  <a:pt x="3194830" y="4393966"/>
                  <a:pt x="3162431" y="4375699"/>
                  <a:pt x="3129696" y="4360704"/>
                </a:cubicBezTo>
                <a:cubicBezTo>
                  <a:pt x="3030558" y="4315774"/>
                  <a:pt x="2920899" y="4298731"/>
                  <a:pt x="2814545" y="4282955"/>
                </a:cubicBezTo>
                <a:cubicBezTo>
                  <a:pt x="2648192" y="4257474"/>
                  <a:pt x="2475773" y="4231762"/>
                  <a:pt x="2305292" y="4219492"/>
                </a:cubicBezTo>
                <a:close/>
                <a:moveTo>
                  <a:pt x="2626982" y="4206450"/>
                </a:moveTo>
                <a:cubicBezTo>
                  <a:pt x="2581807" y="4205467"/>
                  <a:pt x="2536327" y="4205706"/>
                  <a:pt x="2490617" y="4206951"/>
                </a:cubicBezTo>
                <a:cubicBezTo>
                  <a:pt x="2601507" y="4219748"/>
                  <a:pt x="2711611" y="4236309"/>
                  <a:pt x="2819869" y="4252936"/>
                </a:cubicBezTo>
                <a:cubicBezTo>
                  <a:pt x="2928115" y="4269564"/>
                  <a:pt x="3040565" y="4286495"/>
                  <a:pt x="3143018" y="4332698"/>
                </a:cubicBezTo>
                <a:cubicBezTo>
                  <a:pt x="3177162" y="4348099"/>
                  <a:pt x="3210046" y="4366808"/>
                  <a:pt x="3241520" y="4385112"/>
                </a:cubicBezTo>
                <a:cubicBezTo>
                  <a:pt x="3284409" y="4409477"/>
                  <a:pt x="3328265" y="4434739"/>
                  <a:pt x="3374575" y="4451517"/>
                </a:cubicBezTo>
                <a:cubicBezTo>
                  <a:pt x="3416609" y="4466134"/>
                  <a:pt x="3460730" y="4474620"/>
                  <a:pt x="3505221" y="4480757"/>
                </a:cubicBezTo>
                <a:cubicBezTo>
                  <a:pt x="3244537" y="4280088"/>
                  <a:pt x="2943211" y="4213332"/>
                  <a:pt x="2626982" y="4206450"/>
                </a:cubicBezTo>
                <a:close/>
                <a:moveTo>
                  <a:pt x="9258094" y="3958602"/>
                </a:moveTo>
                <a:cubicBezTo>
                  <a:pt x="9013678" y="4006086"/>
                  <a:pt x="8768731" y="4060051"/>
                  <a:pt x="8526712" y="4119804"/>
                </a:cubicBezTo>
                <a:cubicBezTo>
                  <a:pt x="8781748" y="4123003"/>
                  <a:pt x="9026494" y="4069940"/>
                  <a:pt x="9258094" y="3958602"/>
                </a:cubicBezTo>
                <a:close/>
                <a:moveTo>
                  <a:pt x="1310106" y="3943217"/>
                </a:moveTo>
                <a:cubicBezTo>
                  <a:pt x="1129544" y="4063332"/>
                  <a:pt x="976804" y="4212308"/>
                  <a:pt x="854994" y="4399136"/>
                </a:cubicBezTo>
                <a:cubicBezTo>
                  <a:pt x="813550" y="4462067"/>
                  <a:pt x="777442" y="4528637"/>
                  <a:pt x="742462" y="4594648"/>
                </a:cubicBezTo>
                <a:cubicBezTo>
                  <a:pt x="769633" y="4559245"/>
                  <a:pt x="795392" y="4522436"/>
                  <a:pt x="820602" y="4485915"/>
                </a:cubicBezTo>
                <a:cubicBezTo>
                  <a:pt x="839644" y="4458097"/>
                  <a:pt x="858127" y="4430568"/>
                  <a:pt x="878295" y="4403594"/>
                </a:cubicBezTo>
                <a:cubicBezTo>
                  <a:pt x="984168" y="4259170"/>
                  <a:pt x="1114491" y="4132679"/>
                  <a:pt x="1240607" y="4010401"/>
                </a:cubicBezTo>
                <a:close/>
                <a:moveTo>
                  <a:pt x="11225213" y="3936722"/>
                </a:moveTo>
                <a:cubicBezTo>
                  <a:pt x="11207028" y="4022695"/>
                  <a:pt x="11194593" y="4110355"/>
                  <a:pt x="11182914" y="4196771"/>
                </a:cubicBezTo>
                <a:cubicBezTo>
                  <a:pt x="11164076" y="4335276"/>
                  <a:pt x="11145116" y="4478465"/>
                  <a:pt x="11099211" y="4613594"/>
                </a:cubicBezTo>
                <a:cubicBezTo>
                  <a:pt x="11088245" y="4645134"/>
                  <a:pt x="11076378" y="4676477"/>
                  <a:pt x="11064509" y="4707830"/>
                </a:cubicBezTo>
                <a:lnTo>
                  <a:pt x="11049349" y="4747418"/>
                </a:lnTo>
                <a:cubicBezTo>
                  <a:pt x="11022123" y="4819250"/>
                  <a:pt x="10998838" y="4892390"/>
                  <a:pt x="10978260" y="4966094"/>
                </a:cubicBezTo>
                <a:cubicBezTo>
                  <a:pt x="11216457" y="4678857"/>
                  <a:pt x="11222923" y="4300706"/>
                  <a:pt x="11225213" y="393672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1201005" y="3900089"/>
                </a:moveTo>
                <a:cubicBezTo>
                  <a:pt x="11064705" y="4216426"/>
                  <a:pt x="10958405" y="4541932"/>
                  <a:pt x="10968432" y="4885010"/>
                </a:cubicBezTo>
                <a:cubicBezTo>
                  <a:pt x="10984596" y="4834817"/>
                  <a:pt x="11001105" y="4785171"/>
                  <a:pt x="11019967" y="4735553"/>
                </a:cubicBezTo>
                <a:lnTo>
                  <a:pt x="11035125" y="4695966"/>
                </a:lnTo>
                <a:cubicBezTo>
                  <a:pt x="11047342" y="4665154"/>
                  <a:pt x="11059004" y="4634706"/>
                  <a:pt x="11069972" y="4603168"/>
                </a:cubicBezTo>
                <a:cubicBezTo>
                  <a:pt x="11114708" y="4471083"/>
                  <a:pt x="11133811" y="4329343"/>
                  <a:pt x="11152239" y="4192628"/>
                </a:cubicBezTo>
                <a:cubicBezTo>
                  <a:pt x="11165272" y="4096160"/>
                  <a:pt x="11178361" y="3997344"/>
                  <a:pt x="11201005" y="3900089"/>
                </a:cubicBezTo>
                <a:close/>
                <a:moveTo>
                  <a:pt x="1423113" y="3874565"/>
                </a:moveTo>
                <a:lnTo>
                  <a:pt x="1260565" y="4031982"/>
                </a:lnTo>
                <a:cubicBezTo>
                  <a:pt x="1135292" y="4153135"/>
                  <a:pt x="1006090" y="4279065"/>
                  <a:pt x="901900" y="4421236"/>
                </a:cubicBezTo>
                <a:cubicBezTo>
                  <a:pt x="882292" y="4447928"/>
                  <a:pt x="863806" y="4475465"/>
                  <a:pt x="845044" y="4502436"/>
                </a:cubicBezTo>
                <a:cubicBezTo>
                  <a:pt x="797719" y="4571828"/>
                  <a:pt x="747866" y="4643196"/>
                  <a:pt x="685926" y="4703069"/>
                </a:cubicBezTo>
                <a:cubicBezTo>
                  <a:pt x="685087" y="4704192"/>
                  <a:pt x="684806" y="4705038"/>
                  <a:pt x="684248" y="4706721"/>
                </a:cubicBezTo>
                <a:cubicBezTo>
                  <a:pt x="955830" y="4450343"/>
                  <a:pt x="1215323" y="4185291"/>
                  <a:pt x="1423113" y="3874565"/>
                </a:cubicBezTo>
                <a:close/>
                <a:moveTo>
                  <a:pt x="3316479" y="3872136"/>
                </a:moveTo>
                <a:lnTo>
                  <a:pt x="3546806" y="4356139"/>
                </a:lnTo>
                <a:cubicBezTo>
                  <a:pt x="3510992" y="4217388"/>
                  <a:pt x="3440535" y="4086075"/>
                  <a:pt x="3364433" y="3953121"/>
                </a:cubicBezTo>
                <a:close/>
                <a:moveTo>
                  <a:pt x="10268559" y="3871054"/>
                </a:moveTo>
                <a:cubicBezTo>
                  <a:pt x="10277021" y="4100939"/>
                  <a:pt x="10375577" y="4306148"/>
                  <a:pt x="10494169" y="4520780"/>
                </a:cubicBezTo>
                <a:cubicBezTo>
                  <a:pt x="10447177" y="4399850"/>
                  <a:pt x="10400743" y="4278562"/>
                  <a:pt x="10356661" y="4157302"/>
                </a:cubicBezTo>
                <a:cubicBezTo>
                  <a:pt x="10321871" y="4061517"/>
                  <a:pt x="10289232" y="3966669"/>
                  <a:pt x="10268559" y="3871054"/>
                </a:cubicBezTo>
                <a:close/>
                <a:moveTo>
                  <a:pt x="3291335" y="3767420"/>
                </a:moveTo>
                <a:cubicBezTo>
                  <a:pt x="3324815" y="3824296"/>
                  <a:pt x="3358740" y="3880691"/>
                  <a:pt x="3390805" y="3937163"/>
                </a:cubicBezTo>
                <a:cubicBezTo>
                  <a:pt x="3469925" y="4075583"/>
                  <a:pt x="3543427" y="4213298"/>
                  <a:pt x="3579062" y="4359040"/>
                </a:cubicBezTo>
                <a:cubicBezTo>
                  <a:pt x="3585500" y="4228842"/>
                  <a:pt x="3547302" y="4112076"/>
                  <a:pt x="3467355" y="3988130"/>
                </a:cubicBezTo>
                <a:cubicBezTo>
                  <a:pt x="3420192" y="3915029"/>
                  <a:pt x="3371016" y="3849934"/>
                  <a:pt x="3310753" y="3787140"/>
                </a:cubicBezTo>
                <a:cubicBezTo>
                  <a:pt x="3303466" y="3779509"/>
                  <a:pt x="3297626" y="3773227"/>
                  <a:pt x="3291335" y="3767420"/>
                </a:cubicBezTo>
                <a:close/>
                <a:moveTo>
                  <a:pt x="1635889" y="3709494"/>
                </a:moveTo>
                <a:lnTo>
                  <a:pt x="1634800" y="3731111"/>
                </a:lnTo>
                <a:cubicBezTo>
                  <a:pt x="1634800" y="3731111"/>
                  <a:pt x="1635342" y="3716795"/>
                  <a:pt x="1635889" y="3709494"/>
                </a:cubicBezTo>
                <a:close/>
                <a:moveTo>
                  <a:pt x="10277529" y="3701307"/>
                </a:moveTo>
                <a:cubicBezTo>
                  <a:pt x="10277467" y="3703640"/>
                  <a:pt x="10276853" y="3706334"/>
                  <a:pt x="10276797" y="3708672"/>
                </a:cubicBezTo>
                <a:cubicBezTo>
                  <a:pt x="10284209" y="3854149"/>
                  <a:pt x="10331835" y="3999199"/>
                  <a:pt x="10385906" y="4147031"/>
                </a:cubicBezTo>
                <a:cubicBezTo>
                  <a:pt x="10434036" y="4279493"/>
                  <a:pt x="10484873" y="4412529"/>
                  <a:pt x="10536458" y="4544310"/>
                </a:cubicBezTo>
                <a:cubicBezTo>
                  <a:pt x="10537315" y="4408107"/>
                  <a:pt x="10476552" y="4266858"/>
                  <a:pt x="10436479" y="4144570"/>
                </a:cubicBezTo>
                <a:cubicBezTo>
                  <a:pt x="10386976" y="3995354"/>
                  <a:pt x="10333255" y="3848072"/>
                  <a:pt x="10277529" y="3701307"/>
                </a:cubicBezTo>
                <a:close/>
                <a:moveTo>
                  <a:pt x="1510397" y="3684705"/>
                </a:moveTo>
                <a:cubicBezTo>
                  <a:pt x="1390337" y="3729510"/>
                  <a:pt x="1267181" y="3766747"/>
                  <a:pt x="1146550" y="3802012"/>
                </a:cubicBezTo>
                <a:cubicBezTo>
                  <a:pt x="997862" y="3845736"/>
                  <a:pt x="843568" y="3890871"/>
                  <a:pt x="698834" y="3952272"/>
                </a:cubicBezTo>
                <a:cubicBezTo>
                  <a:pt x="460140" y="4053106"/>
                  <a:pt x="242842" y="4196577"/>
                  <a:pt x="34256" y="4347603"/>
                </a:cubicBezTo>
                <a:cubicBezTo>
                  <a:pt x="196048" y="4248849"/>
                  <a:pt x="358125" y="4150653"/>
                  <a:pt x="527241" y="4065078"/>
                </a:cubicBezTo>
                <a:cubicBezTo>
                  <a:pt x="838255" y="3908281"/>
                  <a:pt x="1212318" y="3863093"/>
                  <a:pt x="1510397" y="3684705"/>
                </a:cubicBezTo>
                <a:close/>
                <a:moveTo>
                  <a:pt x="1313114" y="3655216"/>
                </a:moveTo>
                <a:cubicBezTo>
                  <a:pt x="1247578" y="3654578"/>
                  <a:pt x="1180153" y="3656293"/>
                  <a:pt x="1109304" y="3669030"/>
                </a:cubicBezTo>
                <a:cubicBezTo>
                  <a:pt x="689821" y="3744031"/>
                  <a:pt x="334655" y="4032530"/>
                  <a:pt x="8129" y="4330519"/>
                </a:cubicBezTo>
                <a:cubicBezTo>
                  <a:pt x="220923" y="4176682"/>
                  <a:pt x="442983" y="4028720"/>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lose/>
                <a:moveTo>
                  <a:pt x="3655073" y="3650884"/>
                </a:moveTo>
                <a:cubicBezTo>
                  <a:pt x="3768399" y="3765347"/>
                  <a:pt x="3873410" y="3884450"/>
                  <a:pt x="3989938" y="3991685"/>
                </a:cubicBezTo>
                <a:cubicBezTo>
                  <a:pt x="4106468" y="4098916"/>
                  <a:pt x="4234512" y="4194281"/>
                  <a:pt x="4393907" y="4261258"/>
                </a:cubicBezTo>
                <a:cubicBezTo>
                  <a:pt x="4484865" y="4299540"/>
                  <a:pt x="4571866" y="4332385"/>
                  <a:pt x="4648051" y="4374051"/>
                </a:cubicBezTo>
                <a:cubicBezTo>
                  <a:pt x="4566919" y="4301848"/>
                  <a:pt x="4474187" y="4242216"/>
                  <a:pt x="4383389" y="4184369"/>
                </a:cubicBez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close/>
                <a:moveTo>
                  <a:pt x="3670252" y="3622798"/>
                </a:move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97546" y="4220788"/>
                  <a:pt x="4597907" y="4284772"/>
                  <a:pt x="4684469" y="4364680"/>
                </a:cubicBezTo>
                <a:lnTo>
                  <a:pt x="4690271" y="4370034"/>
                </a:lnTo>
                <a:cubicBezTo>
                  <a:pt x="4617960" y="4134006"/>
                  <a:pt x="4326618" y="3976128"/>
                  <a:pt x="4136093" y="3858466"/>
                </a:cubicBezTo>
                <a:cubicBezTo>
                  <a:pt x="3985171" y="3764831"/>
                  <a:pt x="3831168" y="3687155"/>
                  <a:pt x="3670252" y="3622798"/>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4441737" y="3399734"/>
                </a:move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0" y="3982240"/>
                  <a:pt x="5111996" y="4065759"/>
                </a:cubicBezTo>
                <a:cubicBezTo>
                  <a:pt x="5199925" y="4149276"/>
                  <a:pt x="5291490" y="4229096"/>
                  <a:pt x="5388877" y="4300185"/>
                </a:cubicBezTo>
                <a:cubicBezTo>
                  <a:pt x="5401113" y="4303421"/>
                  <a:pt x="5413353" y="4306662"/>
                  <a:pt x="5425556" y="4308967"/>
                </a:cubicBezTo>
                <a:cubicBezTo>
                  <a:pt x="5290970" y="4122931"/>
                  <a:pt x="5119226" y="3974244"/>
                  <a:pt x="4943646" y="3822916"/>
                </a:cubicBezTo>
                <a:cubicBezTo>
                  <a:pt x="4828850" y="3724110"/>
                  <a:pt x="4714058" y="3625311"/>
                  <a:pt x="4594837" y="3532274"/>
                </a:cubicBezTo>
                <a:cubicBezTo>
                  <a:pt x="4562450" y="3507077"/>
                  <a:pt x="4474786" y="3410282"/>
                  <a:pt x="4441737" y="3399734"/>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1" y="3090882"/>
                </a:moveTo>
                <a:lnTo>
                  <a:pt x="5480135" y="3565802"/>
                </a:lnTo>
                <a:cubicBezTo>
                  <a:pt x="5490809" y="3762845"/>
                  <a:pt x="5501220" y="3965024"/>
                  <a:pt x="5499022" y="4166310"/>
                </a:cubicBezTo>
                <a:cubicBezTo>
                  <a:pt x="5546233" y="3984186"/>
                  <a:pt x="5562118" y="3799116"/>
                  <a:pt x="5547022" y="3607838"/>
                </a:cubicBezTo>
                <a:cubicBezTo>
                  <a:pt x="5541143" y="3530760"/>
                  <a:pt x="5529684" y="3453908"/>
                  <a:pt x="5515964" y="3378541"/>
                </a:cubicBezTo>
                <a:cubicBezTo>
                  <a:pt x="5505773" y="3321668"/>
                  <a:pt x="5475310" y="3095607"/>
                  <a:pt x="5453701"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69" y="3005435"/>
                </a:cubicBezTo>
                <a:cubicBezTo>
                  <a:pt x="5608772" y="3451680"/>
                  <a:pt x="5674122" y="3909676"/>
                  <a:pt x="5519779" y="4359223"/>
                </a:cubicBezTo>
                <a:cubicBezTo>
                  <a:pt x="5520262" y="4359669"/>
                  <a:pt x="5520293" y="4360602"/>
                  <a:pt x="5520293" y="4360602"/>
                </a:cubicBezTo>
                <a:cubicBezTo>
                  <a:pt x="5627244" y="4437825"/>
                  <a:pt x="5699666" y="4548575"/>
                  <a:pt x="5767221" y="4665564"/>
                </a:cubicBezTo>
                <a:cubicBezTo>
                  <a:pt x="6275281" y="4699277"/>
                  <a:pt x="6739386" y="4778523"/>
                  <a:pt x="6937169" y="4815941"/>
                </a:cubicBezTo>
                <a:cubicBezTo>
                  <a:pt x="7134952" y="4853359"/>
                  <a:pt x="7020263" y="4903218"/>
                  <a:pt x="6953922" y="4890068"/>
                </a:cubicBezTo>
                <a:cubicBezTo>
                  <a:pt x="6799988" y="4859556"/>
                  <a:pt x="6485790" y="4815676"/>
                  <a:pt x="6071359" y="4770770"/>
                </a:cubicBezTo>
                <a:lnTo>
                  <a:pt x="6038839" y="4764474"/>
                </a:lnTo>
                <a:lnTo>
                  <a:pt x="6038705" y="4763847"/>
                </a:lnTo>
                <a:lnTo>
                  <a:pt x="6037783" y="4764270"/>
                </a:lnTo>
                <a:lnTo>
                  <a:pt x="6038839" y="4764474"/>
                </a:lnTo>
                <a:lnTo>
                  <a:pt x="6040338" y="4771418"/>
                </a:lnTo>
                <a:cubicBezTo>
                  <a:pt x="6039088" y="4781803"/>
                  <a:pt x="6034314" y="4794510"/>
                  <a:pt x="6024488" y="4809903"/>
                </a:cubicBezTo>
                <a:cubicBezTo>
                  <a:pt x="5910095" y="5058984"/>
                  <a:pt x="5773348" y="5296385"/>
                  <a:pt x="5599771" y="5509652"/>
                </a:cubicBezTo>
                <a:cubicBezTo>
                  <a:pt x="5583815" y="5529842"/>
                  <a:pt x="5566811" y="5547293"/>
                  <a:pt x="5548843" y="5563845"/>
                </a:cubicBezTo>
                <a:cubicBezTo>
                  <a:pt x="5773782" y="5645205"/>
                  <a:pt x="5890323" y="6067151"/>
                  <a:pt x="5940952" y="6250028"/>
                </a:cubicBezTo>
                <a:cubicBezTo>
                  <a:pt x="5979300" y="6387982"/>
                  <a:pt x="6009900" y="6527294"/>
                  <a:pt x="6043441" y="6665847"/>
                </a:cubicBezTo>
                <a:lnTo>
                  <a:pt x="6093432" y="6858000"/>
                </a:lnTo>
                <a:lnTo>
                  <a:pt x="6034344" y="6858000"/>
                </a:lnTo>
                <a:lnTo>
                  <a:pt x="6026679" y="6836959"/>
                </a:lnTo>
                <a:cubicBezTo>
                  <a:pt x="5958957" y="6665497"/>
                  <a:pt x="5878558" y="6498078"/>
                  <a:pt x="5800441" y="6335286"/>
                </a:cubicBezTo>
                <a:cubicBezTo>
                  <a:pt x="5703359" y="6131918"/>
                  <a:pt x="5602295" y="5922187"/>
                  <a:pt x="5526562" y="5705388"/>
                </a:cubicBezTo>
                <a:cubicBezTo>
                  <a:pt x="5523956" y="5698505"/>
                  <a:pt x="5521803" y="5691139"/>
                  <a:pt x="5519640" y="5683774"/>
                </a:cubicBezTo>
                <a:cubicBezTo>
                  <a:pt x="5523207" y="5970988"/>
                  <a:pt x="5738292" y="6306566"/>
                  <a:pt x="5844559" y="6553349"/>
                </a:cubicBezTo>
                <a:lnTo>
                  <a:pt x="5975994" y="6858000"/>
                </a:lnTo>
                <a:lnTo>
                  <a:pt x="5898547" y="6858000"/>
                </a:lnTo>
                <a:lnTo>
                  <a:pt x="5682041" y="6355860"/>
                </a:lnTo>
                <a:cubicBezTo>
                  <a:pt x="5609136" y="6186449"/>
                  <a:pt x="5505535" y="6006625"/>
                  <a:pt x="5461758" y="5820220"/>
                </a:cubicBezTo>
                <a:cubicBezTo>
                  <a:pt x="5415457" y="6083349"/>
                  <a:pt x="5335494" y="6334433"/>
                  <a:pt x="5237282" y="6579086"/>
                </a:cubicBezTo>
                <a:lnTo>
                  <a:pt x="5115009" y="6858000"/>
                </a:lnTo>
                <a:lnTo>
                  <a:pt x="5028074" y="6858000"/>
                </a:lnTo>
                <a:lnTo>
                  <a:pt x="5079508" y="6749074"/>
                </a:lnTo>
                <a:cubicBezTo>
                  <a:pt x="5200211" y="6482556"/>
                  <a:pt x="5305048" y="6210716"/>
                  <a:pt x="5371846" y="5924413"/>
                </a:cubicBezTo>
                <a:lnTo>
                  <a:pt x="5270512" y="6138975"/>
                </a:lnTo>
                <a:cubicBezTo>
                  <a:pt x="5192357" y="6304175"/>
                  <a:pt x="5112108" y="6475512"/>
                  <a:pt x="5062409" y="6653544"/>
                </a:cubicBezTo>
                <a:cubicBezTo>
                  <a:pt x="5053035" y="6686987"/>
                  <a:pt x="5045072" y="6720843"/>
                  <a:pt x="5036628" y="6754247"/>
                </a:cubicBezTo>
                <a:lnTo>
                  <a:pt x="5009112" y="6858000"/>
                </a:lnTo>
                <a:lnTo>
                  <a:pt x="4976679" y="6858000"/>
                </a:lnTo>
                <a:lnTo>
                  <a:pt x="5006536" y="6747068"/>
                </a:lnTo>
                <a:cubicBezTo>
                  <a:pt x="5014940" y="6712729"/>
                  <a:pt x="5022903" y="6678883"/>
                  <a:pt x="5032723" y="6644957"/>
                </a:cubicBezTo>
                <a:cubicBezTo>
                  <a:pt x="5083245" y="6464091"/>
                  <a:pt x="5164383" y="6291790"/>
                  <a:pt x="5242949" y="6125175"/>
                </a:cubicBezTo>
                <a:lnTo>
                  <a:pt x="5286321" y="6033555"/>
                </a:lnTo>
                <a:cubicBezTo>
                  <a:pt x="5153522" y="6218172"/>
                  <a:pt x="5058694" y="6420826"/>
                  <a:pt x="5008210" y="6649194"/>
                </a:cubicBezTo>
                <a:cubicBezTo>
                  <a:pt x="4999505" y="6687732"/>
                  <a:pt x="4992445" y="6726670"/>
                  <a:pt x="4986321" y="6765687"/>
                </a:cubicBezTo>
                <a:lnTo>
                  <a:pt x="4973474" y="6858000"/>
                </a:lnTo>
                <a:lnTo>
                  <a:pt x="4907178" y="6858000"/>
                </a:lnTo>
                <a:lnTo>
                  <a:pt x="4910810" y="6829660"/>
                </a:lnTo>
                <a:cubicBezTo>
                  <a:pt x="4927182" y="6695980"/>
                  <a:pt x="4945608" y="6562743"/>
                  <a:pt x="4987461" y="6432994"/>
                </a:cubicBezTo>
                <a:cubicBezTo>
                  <a:pt x="5033887" y="6289556"/>
                  <a:pt x="5098947" y="6157948"/>
                  <a:pt x="5179262" y="6035044"/>
                </a:cubicBezTo>
                <a:cubicBezTo>
                  <a:pt x="5016033" y="6169178"/>
                  <a:pt x="4838252" y="6288995"/>
                  <a:pt x="4689678" y="6440241"/>
                </a:cubicBezTo>
                <a:cubicBezTo>
                  <a:pt x="4615724" y="6515503"/>
                  <a:pt x="4545518" y="6594166"/>
                  <a:pt x="4477543" y="6674836"/>
                </a:cubicBezTo>
                <a:lnTo>
                  <a:pt x="4329957" y="6858000"/>
                </a:lnTo>
                <a:lnTo>
                  <a:pt x="4218595" y="6858000"/>
                </a:lnTo>
                <a:lnTo>
                  <a:pt x="4368888" y="6668412"/>
                </a:lnTo>
                <a:cubicBezTo>
                  <a:pt x="4431654" y="6591444"/>
                  <a:pt x="4495926" y="6515754"/>
                  <a:pt x="4563091" y="6442508"/>
                </a:cubicBezTo>
                <a:cubicBezTo>
                  <a:pt x="4810353" y="6173676"/>
                  <a:pt x="5160740" y="5991069"/>
                  <a:pt x="5387324" y="5705830"/>
                </a:cubicBezTo>
                <a:cubicBezTo>
                  <a:pt x="5286064" y="5794177"/>
                  <a:pt x="5178967" y="5876241"/>
                  <a:pt x="5073620" y="5955437"/>
                </a:cubicBezTo>
                <a:cubicBezTo>
                  <a:pt x="4943865" y="6053305"/>
                  <a:pt x="4809130" y="6154627"/>
                  <a:pt x="4689789" y="6268382"/>
                </a:cubicBezTo>
                <a:cubicBezTo>
                  <a:pt x="4591303" y="6361972"/>
                  <a:pt x="4502007" y="6464046"/>
                  <a:pt x="4418722" y="6570886"/>
                </a:cubicBezTo>
                <a:lnTo>
                  <a:pt x="4214944" y="6858000"/>
                </a:lnTo>
                <a:lnTo>
                  <a:pt x="4177898" y="6858000"/>
                </a:lnTo>
                <a:lnTo>
                  <a:pt x="4391597" y="6556370"/>
                </a:lnTo>
                <a:cubicBezTo>
                  <a:pt x="4476641" y="6446900"/>
                  <a:pt x="4567929" y="6342186"/>
                  <a:pt x="4668889" y="6246399"/>
                </a:cubicBezTo>
                <a:cubicBezTo>
                  <a:pt x="4789603" y="6132122"/>
                  <a:pt x="4925227" y="6029827"/>
                  <a:pt x="5055427" y="5931476"/>
                </a:cubicBezTo>
                <a:cubicBezTo>
                  <a:pt x="5161670" y="5851314"/>
                  <a:pt x="5270142" y="5768732"/>
                  <a:pt x="5371813" y="5678975"/>
                </a:cubicBezTo>
                <a:cubicBezTo>
                  <a:pt x="5250056" y="5732278"/>
                  <a:pt x="5117554" y="5761328"/>
                  <a:pt x="4987918" y="5838701"/>
                </a:cubicBezTo>
                <a:cubicBezTo>
                  <a:pt x="4699961" y="6010191"/>
                  <a:pt x="4491898" y="6286162"/>
                  <a:pt x="4317146" y="6587716"/>
                </a:cubicBezTo>
                <a:lnTo>
                  <a:pt x="4171627" y="6858000"/>
                </a:lnTo>
                <a:lnTo>
                  <a:pt x="4081585" y="6858000"/>
                </a:lnTo>
                <a:lnTo>
                  <a:pt x="4238603" y="6559341"/>
                </a:lnTo>
                <a:cubicBezTo>
                  <a:pt x="4385995" y="6299856"/>
                  <a:pt x="4555804" y="6056475"/>
                  <a:pt x="4778333" y="5873626"/>
                </a:cubicBezTo>
                <a:cubicBezTo>
                  <a:pt x="4974935" y="5712072"/>
                  <a:pt x="5214460" y="5703893"/>
                  <a:pt x="5414185" y="5573882"/>
                </a:cubicBezTo>
                <a:cubicBezTo>
                  <a:pt x="5665168" y="5409695"/>
                  <a:pt x="5834734" y="5037780"/>
                  <a:pt x="5959648" y="4760797"/>
                </a:cubicBezTo>
                <a:cubicBezTo>
                  <a:pt x="5758178" y="4742307"/>
                  <a:pt x="5556149" y="4733150"/>
                  <a:pt x="5355019" y="4734672"/>
                </a:cubicBezTo>
                <a:cubicBezTo>
                  <a:pt x="5292258" y="4900655"/>
                  <a:pt x="5203125" y="5047664"/>
                  <a:pt x="5083565" y="5179121"/>
                </a:cubicBezTo>
                <a:cubicBezTo>
                  <a:pt x="5049676" y="5379813"/>
                  <a:pt x="4862890" y="5495797"/>
                  <a:pt x="4713577" y="5616803"/>
                </a:cubicBezTo>
                <a:cubicBezTo>
                  <a:pt x="4481263" y="5805403"/>
                  <a:pt x="4239092" y="5980417"/>
                  <a:pt x="3989559" y="6145945"/>
                </a:cubicBezTo>
                <a:cubicBezTo>
                  <a:pt x="3958721" y="6166743"/>
                  <a:pt x="3915645" y="6091150"/>
                  <a:pt x="3939824" y="6066900"/>
                </a:cubicBezTo>
                <a:cubicBezTo>
                  <a:pt x="4170724" y="5831323"/>
                  <a:pt x="4361787" y="5566131"/>
                  <a:pt x="4584537" y="5324826"/>
                </a:cubicBezTo>
                <a:cubicBezTo>
                  <a:pt x="4710868" y="5187971"/>
                  <a:pt x="4848359" y="5097244"/>
                  <a:pt x="5037105" y="5088765"/>
                </a:cubicBezTo>
                <a:cubicBezTo>
                  <a:pt x="5038033" y="5088728"/>
                  <a:pt x="5039001" y="5089622"/>
                  <a:pt x="5039930" y="5089585"/>
                </a:cubicBezTo>
                <a:cubicBezTo>
                  <a:pt x="5133008" y="4982937"/>
                  <a:pt x="5207480" y="4865387"/>
                  <a:pt x="5263764" y="4735525"/>
                </a:cubicBezTo>
                <a:cubicBezTo>
                  <a:pt x="4867298" y="4743930"/>
                  <a:pt x="4472427" y="4792315"/>
                  <a:pt x="4086300" y="4884599"/>
                </a:cubicBezTo>
                <a:cubicBezTo>
                  <a:pt x="4087456" y="4890142"/>
                  <a:pt x="4087673" y="4895720"/>
                  <a:pt x="4085485" y="4899070"/>
                </a:cubicBezTo>
                <a:cubicBezTo>
                  <a:pt x="4003302" y="5010406"/>
                  <a:pt x="3928312" y="5126573"/>
                  <a:pt x="3871915" y="5253645"/>
                </a:cubicBezTo>
                <a:cubicBezTo>
                  <a:pt x="3845467" y="5314321"/>
                  <a:pt x="3832705" y="5402857"/>
                  <a:pt x="3799374" y="5466127"/>
                </a:cubicBezTo>
                <a:cubicBezTo>
                  <a:pt x="3785138" y="5845399"/>
                  <a:pt x="3675506" y="6277604"/>
                  <a:pt x="3498850" y="6661888"/>
                </a:cubicBezTo>
                <a:lnTo>
                  <a:pt x="3399216" y="6858000"/>
                </a:lnTo>
                <a:lnTo>
                  <a:pt x="3303688" y="6858000"/>
                </a:lnTo>
                <a:lnTo>
                  <a:pt x="3391774" y="6697181"/>
                </a:lnTo>
                <a:cubicBezTo>
                  <a:pt x="3573729" y="6337659"/>
                  <a:pt x="3697480" y="5922895"/>
                  <a:pt x="3735540" y="5546923"/>
                </a:cubicBezTo>
                <a:cubicBezTo>
                  <a:pt x="3733489" y="5553993"/>
                  <a:pt x="3731483" y="5561993"/>
                  <a:pt x="3729438" y="5569058"/>
                </a:cubicBezTo>
                <a:cubicBezTo>
                  <a:pt x="3722922" y="5592607"/>
                  <a:pt x="3715485" y="5616189"/>
                  <a:pt x="3707782" y="5644908"/>
                </a:cubicBezTo>
                <a:cubicBezTo>
                  <a:pt x="3671550" y="5775366"/>
                  <a:pt x="3633159" y="5910098"/>
                  <a:pt x="3583827" y="6039215"/>
                </a:cubicBezTo>
                <a:cubicBezTo>
                  <a:pt x="3571998" y="6069498"/>
                  <a:pt x="3559686" y="6099330"/>
                  <a:pt x="3547861" y="6129609"/>
                </a:cubicBezTo>
                <a:cubicBezTo>
                  <a:pt x="3528366" y="6177894"/>
                  <a:pt x="3507534" y="6227631"/>
                  <a:pt x="3490905" y="6277660"/>
                </a:cubicBezTo>
                <a:cubicBezTo>
                  <a:pt x="3477958" y="6314973"/>
                  <a:pt x="3466463" y="6353624"/>
                  <a:pt x="3455859" y="6391301"/>
                </a:cubicBezTo>
                <a:cubicBezTo>
                  <a:pt x="3447266" y="6420993"/>
                  <a:pt x="3438672" y="6450673"/>
                  <a:pt x="3429112" y="6479469"/>
                </a:cubicBezTo>
                <a:cubicBezTo>
                  <a:pt x="3394330" y="6587977"/>
                  <a:pt x="3348719" y="6693654"/>
                  <a:pt x="3304862" y="6796476"/>
                </a:cubicBezTo>
                <a:lnTo>
                  <a:pt x="3276071" y="6858000"/>
                </a:lnTo>
                <a:lnTo>
                  <a:pt x="3240805" y="6858000"/>
                </a:lnTo>
                <a:lnTo>
                  <a:pt x="3275917" y="6783192"/>
                </a:lnTo>
                <a:cubicBezTo>
                  <a:pt x="3319817" y="6681303"/>
                  <a:pt x="3364982" y="6576108"/>
                  <a:pt x="3399358" y="6469011"/>
                </a:cubicBezTo>
                <a:cubicBezTo>
                  <a:pt x="3408430" y="6439778"/>
                  <a:pt x="3417061" y="6411021"/>
                  <a:pt x="3425650" y="6381333"/>
                </a:cubicBezTo>
                <a:cubicBezTo>
                  <a:pt x="3436256" y="6343653"/>
                  <a:pt x="3448199" y="6304520"/>
                  <a:pt x="3460661" y="6266763"/>
                </a:cubicBezTo>
                <a:cubicBezTo>
                  <a:pt x="3477731" y="6216246"/>
                  <a:pt x="3498530" y="6165579"/>
                  <a:pt x="3518021" y="6117298"/>
                </a:cubicBezTo>
                <a:cubicBezTo>
                  <a:pt x="3530339" y="6087462"/>
                  <a:pt x="3542206" y="6058115"/>
                  <a:pt x="3554035" y="6027832"/>
                </a:cubicBezTo>
                <a:cubicBezTo>
                  <a:pt x="3602956" y="5900128"/>
                  <a:pt x="3640454" y="5766362"/>
                  <a:pt x="3677174" y="5636351"/>
                </a:cubicBezTo>
                <a:cubicBezTo>
                  <a:pt x="3685353" y="5608086"/>
                  <a:pt x="3692308" y="5584047"/>
                  <a:pt x="3698819" y="5560503"/>
                </a:cubicBezTo>
                <a:cubicBezTo>
                  <a:pt x="3699603" y="5556742"/>
                  <a:pt x="3701314" y="5552952"/>
                  <a:pt x="3702094" y="5549194"/>
                </a:cubicBezTo>
                <a:cubicBezTo>
                  <a:pt x="3586407" y="5684227"/>
                  <a:pt x="3491727" y="5855671"/>
                  <a:pt x="3398355" y="6094603"/>
                </a:cubicBezTo>
                <a:cubicBezTo>
                  <a:pt x="3309322" y="6322763"/>
                  <a:pt x="3241029" y="6558474"/>
                  <a:pt x="3193941" y="6798775"/>
                </a:cubicBezTo>
                <a:lnTo>
                  <a:pt x="3184140" y="6858000"/>
                </a:lnTo>
                <a:lnTo>
                  <a:pt x="3099978" y="6858000"/>
                </a:lnTo>
                <a:lnTo>
                  <a:pt x="3101556" y="6843337"/>
                </a:lnTo>
                <a:cubicBezTo>
                  <a:pt x="3144932" y="6479621"/>
                  <a:pt x="3209988" y="6112612"/>
                  <a:pt x="3370162" y="5785550"/>
                </a:cubicBezTo>
                <a:cubicBezTo>
                  <a:pt x="3467073" y="5588398"/>
                  <a:pt x="3627623" y="5538666"/>
                  <a:pt x="3746477" y="5377889"/>
                </a:cubicBezTo>
                <a:cubicBezTo>
                  <a:pt x="3800786" y="5303532"/>
                  <a:pt x="3818424" y="5173820"/>
                  <a:pt x="3863399" y="5087257"/>
                </a:cubicBezTo>
                <a:cubicBezTo>
                  <a:pt x="3894981" y="5026843"/>
                  <a:pt x="3930436" y="4970007"/>
                  <a:pt x="3968712" y="4913989"/>
                </a:cubicBezTo>
                <a:cubicBezTo>
                  <a:pt x="3564505" y="5020029"/>
                  <a:pt x="3170154" y="5174588"/>
                  <a:pt x="2792390" y="5382974"/>
                </a:cubicBezTo>
                <a:cubicBezTo>
                  <a:pt x="2766432" y="5397515"/>
                  <a:pt x="2740950" y="5412509"/>
                  <a:pt x="2714982" y="5427051"/>
                </a:cubicBezTo>
                <a:cubicBezTo>
                  <a:pt x="2773600" y="5623577"/>
                  <a:pt x="2823261" y="5817201"/>
                  <a:pt x="2813361" y="6023912"/>
                </a:cubicBezTo>
                <a:cubicBezTo>
                  <a:pt x="2800935" y="6283826"/>
                  <a:pt x="2738768" y="6546188"/>
                  <a:pt x="2688430" y="6801564"/>
                </a:cubicBezTo>
                <a:cubicBezTo>
                  <a:pt x="2680286" y="6842403"/>
                  <a:pt x="2633415" y="6776749"/>
                  <a:pt x="2629626" y="6763394"/>
                </a:cubicBezTo>
                <a:cubicBezTo>
                  <a:pt x="2507208" y="6357509"/>
                  <a:pt x="2389664" y="5910450"/>
                  <a:pt x="2565328" y="5516399"/>
                </a:cubicBezTo>
                <a:cubicBezTo>
                  <a:pt x="2340344" y="5655334"/>
                  <a:pt x="2126262" y="5810607"/>
                  <a:pt x="1922999" y="5980343"/>
                </a:cubicBezTo>
                <a:cubicBezTo>
                  <a:pt x="1913735" y="6121357"/>
                  <a:pt x="1951823" y="6270268"/>
                  <a:pt x="1950261" y="6405858"/>
                </a:cubicBezTo>
                <a:cubicBezTo>
                  <a:pt x="2095468" y="6403315"/>
                  <a:pt x="2243415" y="6568324"/>
                  <a:pt x="2365554" y="6759107"/>
                </a:cubicBezTo>
                <a:lnTo>
                  <a:pt x="2424142" y="6858000"/>
                </a:lnTo>
                <a:lnTo>
                  <a:pt x="2395994" y="6858000"/>
                </a:lnTo>
                <a:lnTo>
                  <a:pt x="2392863" y="6852964"/>
                </a:lnTo>
                <a:cubicBezTo>
                  <a:pt x="2286592" y="6697030"/>
                  <a:pt x="2128210" y="6530604"/>
                  <a:pt x="2017589" y="6493982"/>
                </a:cubicBezTo>
                <a:cubicBezTo>
                  <a:pt x="2065428" y="6525607"/>
                  <a:pt x="2108651" y="6558340"/>
                  <a:pt x="2147336" y="6594052"/>
                </a:cubicBezTo>
                <a:cubicBezTo>
                  <a:pt x="2168131" y="6613249"/>
                  <a:pt x="2188032" y="6633414"/>
                  <a:pt x="2207047" y="6654540"/>
                </a:cubicBezTo>
                <a:cubicBezTo>
                  <a:pt x="2240670" y="6691852"/>
                  <a:pt x="2268864" y="6733110"/>
                  <a:pt x="2299106" y="6778931"/>
                </a:cubicBezTo>
                <a:lnTo>
                  <a:pt x="2314430" y="6801144"/>
                </a:lnTo>
                <a:lnTo>
                  <a:pt x="2352406" y="6858000"/>
                </a:lnTo>
                <a:lnTo>
                  <a:pt x="2314492" y="6858000"/>
                </a:lnTo>
                <a:lnTo>
                  <a:pt x="2288095" y="6818030"/>
                </a:lnTo>
                <a:lnTo>
                  <a:pt x="2272768" y="6795822"/>
                </a:lnTo>
                <a:cubicBezTo>
                  <a:pt x="2242565" y="6750921"/>
                  <a:pt x="2214890" y="6711042"/>
                  <a:pt x="2182715" y="6675071"/>
                </a:cubicBezTo>
                <a:cubicBezTo>
                  <a:pt x="2139301" y="6626043"/>
                  <a:pt x="2090046" y="6582375"/>
                  <a:pt x="2032061" y="6541380"/>
                </a:cubicBezTo>
                <a:cubicBezTo>
                  <a:pt x="2113005" y="6632219"/>
                  <a:pt x="2185837" y="6729905"/>
                  <a:pt x="2257220" y="6826257"/>
                </a:cubicBezTo>
                <a:lnTo>
                  <a:pt x="2281324" y="6858000"/>
                </a:lnTo>
                <a:lnTo>
                  <a:pt x="2242860" y="6858000"/>
                </a:lnTo>
                <a:lnTo>
                  <a:pt x="2232818" y="6844926"/>
                </a:lnTo>
                <a:cubicBezTo>
                  <a:pt x="2156524" y="6742256"/>
                  <a:pt x="2077809" y="6637351"/>
                  <a:pt x="1990172" y="6542121"/>
                </a:cubicBezTo>
                <a:cubicBezTo>
                  <a:pt x="2025229" y="6615236"/>
                  <a:pt x="2072239" y="6690202"/>
                  <a:pt x="2124090" y="6761017"/>
                </a:cubicBezTo>
                <a:lnTo>
                  <a:pt x="2200380" y="6858000"/>
                </a:lnTo>
                <a:lnTo>
                  <a:pt x="2147507" y="6858000"/>
                </a:lnTo>
                <a:lnTo>
                  <a:pt x="2070668" y="6761520"/>
                </a:lnTo>
                <a:cubicBezTo>
                  <a:pt x="2050397" y="6732060"/>
                  <a:pt x="1955949" y="6524860"/>
                  <a:pt x="1975142" y="6585570"/>
                </a:cubicBezTo>
                <a:cubicBezTo>
                  <a:pt x="1998651" y="6661010"/>
                  <a:pt x="2025657" y="6736543"/>
                  <a:pt x="2050035" y="6813345"/>
                </a:cubicBezTo>
                <a:lnTo>
                  <a:pt x="2063025" y="6858000"/>
                </a:lnTo>
                <a:lnTo>
                  <a:pt x="2021675" y="6858000"/>
                </a:lnTo>
                <a:lnTo>
                  <a:pt x="2019308" y="6847118"/>
                </a:lnTo>
                <a:cubicBezTo>
                  <a:pt x="1994223" y="6748278"/>
                  <a:pt x="1963999" y="6650518"/>
                  <a:pt x="1938835" y="6551160"/>
                </a:cubicBezTo>
                <a:cubicBezTo>
                  <a:pt x="1929908" y="6619047"/>
                  <a:pt x="1941143" y="6690322"/>
                  <a:pt x="1953230" y="6759699"/>
                </a:cubicBezTo>
                <a:lnTo>
                  <a:pt x="1956763" y="6778191"/>
                </a:lnTo>
                <a:lnTo>
                  <a:pt x="1967925" y="6858000"/>
                </a:lnTo>
                <a:lnTo>
                  <a:pt x="1936622" y="6858000"/>
                </a:lnTo>
                <a:lnTo>
                  <a:pt x="1926261" y="6784064"/>
                </a:lnTo>
                <a:lnTo>
                  <a:pt x="1922724" y="6765577"/>
                </a:lnTo>
                <a:cubicBezTo>
                  <a:pt x="1915473" y="6723948"/>
                  <a:pt x="1907737" y="6681875"/>
                  <a:pt x="1904650" y="6639616"/>
                </a:cubicBezTo>
                <a:lnTo>
                  <a:pt x="1885273" y="6858000"/>
                </a:lnTo>
                <a:lnTo>
                  <a:pt x="1854363" y="6858000"/>
                </a:lnTo>
                <a:lnTo>
                  <a:pt x="1880391" y="6603796"/>
                </a:lnTo>
                <a:cubicBezTo>
                  <a:pt x="1857032" y="6636864"/>
                  <a:pt x="1833268" y="6671346"/>
                  <a:pt x="1818273" y="6715729"/>
                </a:cubicBezTo>
                <a:cubicBezTo>
                  <a:pt x="1804852" y="6755735"/>
                  <a:pt x="1797634" y="6798725"/>
                  <a:pt x="1794691" y="6843239"/>
                </a:cubicBezTo>
                <a:lnTo>
                  <a:pt x="1794914" y="6858000"/>
                </a:lnTo>
                <a:lnTo>
                  <a:pt x="1746128" y="6858000"/>
                </a:lnTo>
                <a:lnTo>
                  <a:pt x="1753934" y="6724796"/>
                </a:lnTo>
                <a:cubicBezTo>
                  <a:pt x="1761216" y="6674140"/>
                  <a:pt x="1773366" y="6623443"/>
                  <a:pt x="1792053" y="6572396"/>
                </a:cubicBezTo>
                <a:cubicBezTo>
                  <a:pt x="1831929" y="6463223"/>
                  <a:pt x="1865036" y="6394363"/>
                  <a:pt x="1862248" y="6266397"/>
                </a:cubicBezTo>
                <a:cubicBezTo>
                  <a:pt x="1860953" y="6187277"/>
                  <a:pt x="1859762" y="6110946"/>
                  <a:pt x="1862250" y="6033531"/>
                </a:cubicBezTo>
                <a:cubicBezTo>
                  <a:pt x="1629459" y="6233327"/>
                  <a:pt x="1412286" y="6451119"/>
                  <a:pt x="1211999" y="6683610"/>
                </a:cubicBezTo>
                <a:cubicBezTo>
                  <a:pt x="1212594" y="6686848"/>
                  <a:pt x="1213637" y="6689601"/>
                  <a:pt x="1213266" y="6691947"/>
                </a:cubicBezTo>
                <a:cubicBezTo>
                  <a:pt x="1207239" y="6745048"/>
                  <a:pt x="1203941" y="6797982"/>
                  <a:pt x="1203370" y="6850676"/>
                </a:cubicBezTo>
                <a:lnTo>
                  <a:pt x="1203671" y="6858000"/>
                </a:lnTo>
                <a:lnTo>
                  <a:pt x="1143180" y="6858000"/>
                </a:lnTo>
                <a:lnTo>
                  <a:pt x="1142176" y="6766045"/>
                </a:lnTo>
                <a:lnTo>
                  <a:pt x="1067484" y="6858000"/>
                </a:lnTo>
                <a:lnTo>
                  <a:pt x="953928" y="6858000"/>
                </a:lnTo>
                <a:lnTo>
                  <a:pt x="959715" y="6850185"/>
                </a:lnTo>
                <a:cubicBezTo>
                  <a:pt x="1122351" y="6642955"/>
                  <a:pt x="1297493" y="6445464"/>
                  <a:pt x="1483788" y="6259174"/>
                </a:cubicBezTo>
                <a:cubicBezTo>
                  <a:pt x="1354519" y="6252700"/>
                  <a:pt x="1219786" y="6272526"/>
                  <a:pt x="1100671" y="6252137"/>
                </a:cubicBezTo>
                <a:cubicBezTo>
                  <a:pt x="1097473" y="6253667"/>
                  <a:pt x="1093344" y="6255226"/>
                  <a:pt x="1090144" y="6256748"/>
                </a:cubicBezTo>
                <a:cubicBezTo>
                  <a:pt x="1093160" y="6262221"/>
                  <a:pt x="1095726" y="6268172"/>
                  <a:pt x="1095872" y="6271892"/>
                </a:cubicBezTo>
                <a:cubicBezTo>
                  <a:pt x="1117034" y="6614754"/>
                  <a:pt x="501310" y="6765589"/>
                  <a:pt x="262785" y="6845450"/>
                </a:cubicBezTo>
                <a:cubicBezTo>
                  <a:pt x="240730" y="6852851"/>
                  <a:pt x="197167" y="6788461"/>
                  <a:pt x="209968" y="6770713"/>
                </a:cubicBezTo>
                <a:cubicBezTo>
                  <a:pt x="383281" y="6527661"/>
                  <a:pt x="615742" y="6377713"/>
                  <a:pt x="873460" y="6253768"/>
                </a:cubicBezTo>
                <a:cubicBezTo>
                  <a:pt x="626943" y="6191900"/>
                  <a:pt x="365733" y="5960633"/>
                  <a:pt x="192686" y="5849257"/>
                </a:cubicBezTo>
                <a:cubicBezTo>
                  <a:pt x="116185" y="5799690"/>
                  <a:pt x="52073" y="5754165"/>
                  <a:pt x="4696" y="5697668"/>
                </a:cubicBezTo>
                <a:lnTo>
                  <a:pt x="0" y="5689984"/>
                </a:lnTo>
                <a:lnTo>
                  <a:pt x="0" y="5513472"/>
                </a:lnTo>
                <a:lnTo>
                  <a:pt x="174101" y="5620277"/>
                </a:lnTo>
                <a:cubicBezTo>
                  <a:pt x="413334" y="5759164"/>
                  <a:pt x="660435" y="5885160"/>
                  <a:pt x="891800" y="6036935"/>
                </a:cubicBezTo>
                <a:cubicBezTo>
                  <a:pt x="944884" y="6071606"/>
                  <a:pt x="1012106" y="6145300"/>
                  <a:pt x="1072219" y="6169443"/>
                </a:cubicBezTo>
                <a:cubicBezTo>
                  <a:pt x="1072700" y="6169886"/>
                  <a:pt x="1073629" y="6169850"/>
                  <a:pt x="1074117" y="6170301"/>
                </a:cubicBezTo>
                <a:cubicBezTo>
                  <a:pt x="1077423" y="6171567"/>
                  <a:pt x="1080285" y="6173315"/>
                  <a:pt x="1083114" y="6174131"/>
                </a:cubicBezTo>
                <a:cubicBezTo>
                  <a:pt x="1205686" y="6211148"/>
                  <a:pt x="1403553" y="6162717"/>
                  <a:pt x="1543010" y="6191140"/>
                </a:cubicBezTo>
                <a:cubicBezTo>
                  <a:pt x="1545352" y="6191516"/>
                  <a:pt x="1548218" y="6193258"/>
                  <a:pt x="1551080" y="6195006"/>
                </a:cubicBezTo>
                <a:cubicBezTo>
                  <a:pt x="1796784" y="5956970"/>
                  <a:pt x="2061981" y="5740521"/>
                  <a:pt x="2345443" y="5549882"/>
                </a:cubicBezTo>
                <a:cubicBezTo>
                  <a:pt x="2141371" y="5547786"/>
                  <a:pt x="1930334" y="5604666"/>
                  <a:pt x="1721499" y="5599969"/>
                </a:cubicBezTo>
                <a:cubicBezTo>
                  <a:pt x="1398951" y="5593309"/>
                  <a:pt x="1081337" y="5547329"/>
                  <a:pt x="767716" y="5472768"/>
                </a:cubicBezTo>
                <a:cubicBezTo>
                  <a:pt x="753133" y="5469162"/>
                  <a:pt x="700946" y="5398599"/>
                  <a:pt x="722147" y="5393091"/>
                </a:cubicBezTo>
                <a:cubicBezTo>
                  <a:pt x="968781" y="5329673"/>
                  <a:pt x="1232259" y="5326588"/>
                  <a:pt x="1485552" y="5313202"/>
                </a:cubicBezTo>
                <a:cubicBezTo>
                  <a:pt x="1722589" y="5300930"/>
                  <a:pt x="1934026" y="5312502"/>
                  <a:pt x="2143004" y="5402420"/>
                </a:cubicBezTo>
                <a:cubicBezTo>
                  <a:pt x="2072259" y="5321879"/>
                  <a:pt x="2001915" y="5239927"/>
                  <a:pt x="1933391" y="5156971"/>
                </a:cubicBezTo>
                <a:cubicBezTo>
                  <a:pt x="1884964" y="5098829"/>
                  <a:pt x="1830279" y="5047453"/>
                  <a:pt x="1827118" y="4968410"/>
                </a:cubicBezTo>
                <a:cubicBezTo>
                  <a:pt x="1826899" y="4962830"/>
                  <a:pt x="1831287" y="4956131"/>
                  <a:pt x="1837349" y="4956357"/>
                </a:cubicBezTo>
                <a:cubicBezTo>
                  <a:pt x="1954786" y="4958180"/>
                  <a:pt x="2095955" y="5099243"/>
                  <a:pt x="2162835" y="5187853"/>
                </a:cubicBezTo>
                <a:cubicBezTo>
                  <a:pt x="2223806" y="5268314"/>
                  <a:pt x="2261117" y="5362764"/>
                  <a:pt x="2257167" y="5462123"/>
                </a:cubicBezTo>
                <a:cubicBezTo>
                  <a:pt x="2258619" y="5463463"/>
                  <a:pt x="2260110" y="5465731"/>
                  <a:pt x="2261598" y="5467998"/>
                </a:cubicBezTo>
                <a:cubicBezTo>
                  <a:pt x="2319293" y="5466627"/>
                  <a:pt x="2377620" y="5469418"/>
                  <a:pt x="2437177" y="5479608"/>
                </a:cubicBezTo>
                <a:cubicBezTo>
                  <a:pt x="2440002" y="5480429"/>
                  <a:pt x="2442387" y="5481726"/>
                  <a:pt x="2445247" y="5483476"/>
                </a:cubicBezTo>
                <a:cubicBezTo>
                  <a:pt x="2542410" y="5420910"/>
                  <a:pt x="2642483" y="5361023"/>
                  <a:pt x="2743626" y="5304819"/>
                </a:cubicBezTo>
                <a:cubicBezTo>
                  <a:pt x="2843877" y="5249576"/>
                  <a:pt x="2945694" y="5198471"/>
                  <a:pt x="3048102" y="5150595"/>
                </a:cubicBezTo>
                <a:cubicBezTo>
                  <a:pt x="2585795" y="5154639"/>
                  <a:pt x="2153807" y="4996795"/>
                  <a:pt x="1799414" y="4694732"/>
                </a:cubicBezTo>
                <a:cubicBezTo>
                  <a:pt x="1791709" y="4688523"/>
                  <a:pt x="1742423" y="4620635"/>
                  <a:pt x="1771735" y="4619929"/>
                </a:cubicBezTo>
                <a:cubicBezTo>
                  <a:pt x="2256142" y="4609405"/>
                  <a:pt x="2784409" y="4670721"/>
                  <a:pt x="3104273" y="5076159"/>
                </a:cubicBezTo>
                <a:cubicBezTo>
                  <a:pt x="3108183" y="5080663"/>
                  <a:pt x="3110711" y="5085686"/>
                  <a:pt x="3113245" y="5090705"/>
                </a:cubicBezTo>
                <a:cubicBezTo>
                  <a:pt x="3118189" y="5097958"/>
                  <a:pt x="3122727" y="5106622"/>
                  <a:pt x="3126294" y="5114400"/>
                </a:cubicBezTo>
                <a:cubicBezTo>
                  <a:pt x="3390302" y="4996262"/>
                  <a:pt x="3661785" y="4902036"/>
                  <a:pt x="3937433" y="4830473"/>
                </a:cubicBezTo>
                <a:cubicBezTo>
                  <a:pt x="3836176" y="4732523"/>
                  <a:pt x="3721785" y="4620668"/>
                  <a:pt x="3590475" y="4597974"/>
                </a:cubicBezTo>
                <a:cubicBezTo>
                  <a:pt x="3435249" y="4571111"/>
                  <a:pt x="3264279" y="4616605"/>
                  <a:pt x="3100264" y="4579845"/>
                </a:cubicBezTo>
                <a:cubicBezTo>
                  <a:pt x="2787310" y="4510393"/>
                  <a:pt x="2468738" y="4370372"/>
                  <a:pt x="2183576" y="4227150"/>
                </a:cubicBezTo>
                <a:cubicBezTo>
                  <a:pt x="2170260" y="4220226"/>
                  <a:pt x="2115765" y="4150220"/>
                  <a:pt x="2151029" y="4146947"/>
                </a:cubicBezTo>
                <a:cubicBezTo>
                  <a:pt x="2677991" y="4094203"/>
                  <a:pt x="3159089" y="4117356"/>
                  <a:pt x="3563434" y="4469115"/>
                </a:cubicBezTo>
                <a:lnTo>
                  <a:pt x="3177952" y="3657386"/>
                </a:lnTo>
                <a:cubicBezTo>
                  <a:pt x="3171337" y="3643210"/>
                  <a:pt x="3161442" y="3605414"/>
                  <a:pt x="3189263" y="3625726"/>
                </a:cubicBezTo>
                <a:cubicBezTo>
                  <a:pt x="3348177" y="3744655"/>
                  <a:pt x="3463235" y="3908187"/>
                  <a:pt x="3560912" y="4079863"/>
                </a:cubicBezTo>
                <a:cubicBezTo>
                  <a:pt x="3646545" y="4229668"/>
                  <a:pt x="3658964" y="4353983"/>
                  <a:pt x="3626636" y="4512230"/>
                </a:cubicBezTo>
                <a:cubicBezTo>
                  <a:pt x="3635603" y="4515129"/>
                  <a:pt x="3644081" y="4517586"/>
                  <a:pt x="3653088" y="4521417"/>
                </a:cubicBezTo>
                <a:cubicBezTo>
                  <a:pt x="3765052" y="4572828"/>
                  <a:pt x="3892199" y="4724230"/>
                  <a:pt x="3988128" y="4817267"/>
                </a:cubicBezTo>
                <a:cubicBezTo>
                  <a:pt x="4265269" y="4747971"/>
                  <a:pt x="4547054" y="4701774"/>
                  <a:pt x="4830582" y="4676000"/>
                </a:cubicBezTo>
                <a:lnTo>
                  <a:pt x="4830100" y="4675554"/>
                </a:lnTo>
                <a:cubicBezTo>
                  <a:pt x="4727027" y="4369030"/>
                  <a:pt x="4271973" y="4333199"/>
                  <a:pt x="4036318" y="4147013"/>
                </a:cubicBezTo>
                <a:cubicBezTo>
                  <a:pt x="3810777" y="3969273"/>
                  <a:pt x="3654591" y="3720297"/>
                  <a:pt x="3432098" y="3537312"/>
                </a:cubicBezTo>
                <a:cubicBezTo>
                  <a:pt x="3405134" y="3515099"/>
                  <a:pt x="3391592" y="3444385"/>
                  <a:pt x="3446761" y="3461278"/>
                </a:cubicBezTo>
                <a:cubicBezTo>
                  <a:pt x="3801752" y="3568638"/>
                  <a:pt x="4119982" y="3746863"/>
                  <a:pt x="4419733" y="3963555"/>
                </a:cubicBezTo>
                <a:cubicBezTo>
                  <a:pt x="4597168" y="4091520"/>
                  <a:pt x="4760991" y="4228417"/>
                  <a:pt x="4781371" y="4458604"/>
                </a:cubicBezTo>
                <a:cubicBezTo>
                  <a:pt x="4781562" y="4463257"/>
                  <a:pt x="4780772" y="4467014"/>
                  <a:pt x="4780440" y="4470290"/>
                </a:cubicBezTo>
                <a:cubicBezTo>
                  <a:pt x="4830364" y="4519056"/>
                  <a:pt x="4870983" y="4579844"/>
                  <a:pt x="4898954" y="4662092"/>
                </a:cubicBezTo>
                <a:cubicBezTo>
                  <a:pt x="4900480" y="4665288"/>
                  <a:pt x="4900107" y="4667630"/>
                  <a:pt x="4900699" y="4670867"/>
                </a:cubicBezTo>
                <a:cubicBezTo>
                  <a:pt x="5170915" y="4649815"/>
                  <a:pt x="5442360" y="4647817"/>
                  <a:pt x="5714511" y="4663483"/>
                </a:cubicBezTo>
                <a:cubicBezTo>
                  <a:pt x="5651495" y="4555157"/>
                  <a:pt x="5582088" y="4449879"/>
                  <a:pt x="5464793" y="4393556"/>
                </a:cubicBezTo>
                <a:cubicBezTo>
                  <a:pt x="5463384" y="4393148"/>
                  <a:pt x="5462860" y="4391770"/>
                  <a:pt x="5461897" y="4390879"/>
                </a:cubicBezTo>
                <a:cubicBezTo>
                  <a:pt x="4970387" y="4293633"/>
                  <a:pt x="4556299" y="367493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1"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cubicBezTo>
                  <a:pt x="10068034" y="4289020"/>
                  <a:pt x="10235704" y="4406341"/>
                  <a:pt x="10395379" y="4531843"/>
                </a:cubicBezTo>
                <a:cubicBezTo>
                  <a:pt x="10227815" y="4223610"/>
                  <a:pt x="10104867" y="3926696"/>
                  <a:pt x="10225980" y="3561061"/>
                </a:cubicBezTo>
                <a:cubicBezTo>
                  <a:pt x="10233239" y="3539559"/>
                  <a:pt x="10303382" y="3509255"/>
                  <a:pt x="10314210" y="3538353"/>
                </a:cubicBezTo>
                <a:cubicBezTo>
                  <a:pt x="10408734" y="3779872"/>
                  <a:pt x="10497596" y="4023472"/>
                  <a:pt x="10573663" y="4271430"/>
                </a:cubicBezTo>
                <a:cubicBezTo>
                  <a:pt x="10618238" y="4415363"/>
                  <a:pt x="10653304" y="4549296"/>
                  <a:pt x="10583736" y="4688819"/>
                </a:cubicBezTo>
                <a:cubicBezTo>
                  <a:pt x="10685909" y="4776757"/>
                  <a:pt x="10784700" y="4869157"/>
                  <a:pt x="10880472" y="4966558"/>
                </a:cubicBezTo>
                <a:cubicBezTo>
                  <a:pt x="10849056" y="4499967"/>
                  <a:pt x="11034230" y="4066538"/>
                  <a:pt x="11231212" y="3645474"/>
                </a:cubicBezTo>
                <a:cubicBezTo>
                  <a:pt x="11242138" y="3622394"/>
                  <a:pt x="11319709" y="3598841"/>
                  <a:pt x="11317765" y="3638405"/>
                </a:cubicBezTo>
                <a:cubicBezTo>
                  <a:pt x="11295958" y="4125233"/>
                  <a:pt x="11372236" y="4676562"/>
                  <a:pt x="10982911" y="5051260"/>
                </a:cubicBezTo>
                <a:cubicBezTo>
                  <a:pt x="10979389" y="5054277"/>
                  <a:pt x="10974419" y="5057456"/>
                  <a:pt x="10968747" y="5059552"/>
                </a:cubicBezTo>
                <a:cubicBezTo>
                  <a:pt x="11069120" y="5167803"/>
                  <a:pt x="11166116" y="5280511"/>
                  <a:pt x="11258020" y="5401078"/>
                </a:cubicBezTo>
                <a:cubicBezTo>
                  <a:pt x="11414501" y="5606795"/>
                  <a:pt x="11558425" y="5822089"/>
                  <a:pt x="11688741" y="6045312"/>
                </a:cubicBezTo>
                <a:cubicBezTo>
                  <a:pt x="11728326" y="5923422"/>
                  <a:pt x="11744133" y="5789920"/>
                  <a:pt x="11794425" y="5681109"/>
                </a:cubicBezTo>
                <a:cubicBezTo>
                  <a:pt x="11793785" y="5677682"/>
                  <a:pt x="11793359" y="5673360"/>
                  <a:pt x="11792727" y="5669934"/>
                </a:cubicBezTo>
                <a:cubicBezTo>
                  <a:pt x="11786706" y="5671483"/>
                  <a:pt x="11780344" y="5672486"/>
                  <a:pt x="11776744" y="5671723"/>
                </a:cubicBezTo>
                <a:cubicBezTo>
                  <a:pt x="11442886" y="5608574"/>
                  <a:pt x="11457436" y="4983823"/>
                  <a:pt x="11442546" y="4736592"/>
                </a:cubicBezTo>
                <a:cubicBezTo>
                  <a:pt x="11441155" y="4713728"/>
                  <a:pt x="11514076" y="4687776"/>
                  <a:pt x="11527771" y="4704317"/>
                </a:cubicBezTo>
                <a:cubicBezTo>
                  <a:pt x="11715804" y="4928943"/>
                  <a:pt x="11799388" y="5187422"/>
                  <a:pt x="11851542" y="5463703"/>
                </a:cubicBezTo>
                <a:cubicBezTo>
                  <a:pt x="11913004" y="5353500"/>
                  <a:pt x="12015977" y="5250086"/>
                  <a:pt x="12122505" y="5156948"/>
                </a:cubicBezTo>
                <a:lnTo>
                  <a:pt x="12192002" y="5098973"/>
                </a:lnTo>
                <a:lnTo>
                  <a:pt x="12192001" y="5160062"/>
                </a:lnTo>
                <a:lnTo>
                  <a:pt x="12155105" y="5191181"/>
                </a:lnTo>
                <a:cubicBezTo>
                  <a:pt x="12056052" y="5282318"/>
                  <a:pt x="11965498" y="5385071"/>
                  <a:pt x="11918903" y="5491132"/>
                </a:cubicBezTo>
                <a:cubicBezTo>
                  <a:pt x="11960691" y="5426848"/>
                  <a:pt x="12011970" y="5370101"/>
                  <a:pt x="12067554" y="5317498"/>
                </a:cubicBezTo>
                <a:lnTo>
                  <a:pt x="12192001" y="5211391"/>
                </a:lnTo>
                <a:lnTo>
                  <a:pt x="12192001" y="5251558"/>
                </a:lnTo>
                <a:lnTo>
                  <a:pt x="12087498" y="5340764"/>
                </a:lnTo>
                <a:cubicBezTo>
                  <a:pt x="12032329" y="5393102"/>
                  <a:pt x="11981742" y="5449408"/>
                  <a:pt x="11941335" y="5512809"/>
                </a:cubicBezTo>
                <a:cubicBezTo>
                  <a:pt x="11925082" y="5538523"/>
                  <a:pt x="11910985" y="5565169"/>
                  <a:pt x="11898139" y="5592553"/>
                </a:cubicBezTo>
                <a:cubicBezTo>
                  <a:pt x="11945914" y="5558922"/>
                  <a:pt x="11992854" y="5522778"/>
                  <a:pt x="12037359" y="5482816"/>
                </a:cubicBezTo>
                <a:lnTo>
                  <a:pt x="12192001" y="5330890"/>
                </a:lnTo>
                <a:lnTo>
                  <a:pt x="12192001" y="5402911"/>
                </a:lnTo>
                <a:lnTo>
                  <a:pt x="12054488" y="5533939"/>
                </a:lnTo>
                <a:cubicBezTo>
                  <a:pt x="12007570" y="5576210"/>
                  <a:pt x="11919625" y="5622495"/>
                  <a:pt x="11880977" y="5674040"/>
                </a:cubicBezTo>
                <a:cubicBezTo>
                  <a:pt x="11880428" y="5674391"/>
                  <a:pt x="11880223" y="5675288"/>
                  <a:pt x="11879666" y="5675644"/>
                </a:cubicBezTo>
                <a:cubicBezTo>
                  <a:pt x="11877599" y="5678494"/>
                  <a:pt x="11875186" y="5680803"/>
                  <a:pt x="11873674" y="5683306"/>
                </a:cubicBezTo>
                <a:cubicBezTo>
                  <a:pt x="11806563" y="5791374"/>
                  <a:pt x="11801847" y="5992131"/>
                  <a:pt x="11738608" y="6118417"/>
                </a:cubicBezTo>
                <a:cubicBezTo>
                  <a:pt x="11737642" y="6120562"/>
                  <a:pt x="11735234" y="6122876"/>
                  <a:pt x="11732820" y="6125184"/>
                </a:cubicBezTo>
                <a:cubicBezTo>
                  <a:pt x="11856220" y="6344593"/>
                  <a:pt x="11965159" y="6571523"/>
                  <a:pt x="12058063" y="6805045"/>
                </a:cubicBezTo>
                <a:lnTo>
                  <a:pt x="12077722" y="6857999"/>
                </a:lnTo>
                <a:lnTo>
                  <a:pt x="11980831" y="6857999"/>
                </a:lnTo>
                <a:lnTo>
                  <a:pt x="11842370" y="6532596"/>
                </a:lnTo>
                <a:lnTo>
                  <a:pt x="11807118" y="6461642"/>
                </a:lnTo>
                <a:cubicBezTo>
                  <a:pt x="11675874" y="6190726"/>
                  <a:pt x="11523363" y="5930353"/>
                  <a:pt x="11352410" y="5682534"/>
                </a:cubicBezTo>
                <a:cubicBezTo>
                  <a:pt x="11349154" y="5682314"/>
                  <a:pt x="11346248" y="5682642"/>
                  <a:pt x="11344098" y="5681717"/>
                </a:cubicBezTo>
                <a:cubicBezTo>
                  <a:pt x="11146884" y="5607050"/>
                  <a:pt x="10940954" y="5574737"/>
                  <a:pt x="10730809" y="5585749"/>
                </a:cubicBezTo>
                <a:cubicBezTo>
                  <a:pt x="10726045" y="5588034"/>
                  <a:pt x="10720166" y="5591021"/>
                  <a:pt x="10713050" y="5593271"/>
                </a:cubicBezTo>
                <a:cubicBezTo>
                  <a:pt x="10300570" y="5732161"/>
                  <a:pt x="9845774" y="5640588"/>
                  <a:pt x="9420192" y="5692050"/>
                </a:cubicBezTo>
                <a:cubicBezTo>
                  <a:pt x="9405112" y="5694029"/>
                  <a:pt x="9380308" y="5686903"/>
                  <a:pt x="9404066" y="5671708"/>
                </a:cubicBezTo>
                <a:cubicBezTo>
                  <a:pt x="9811305" y="5415077"/>
                  <a:pt x="10269729" y="5333413"/>
                  <a:pt x="10712309" y="5538562"/>
                </a:cubicBezTo>
                <a:cubicBezTo>
                  <a:pt x="10909559" y="5522006"/>
                  <a:pt x="11103888" y="5541041"/>
                  <a:pt x="11291486" y="5595804"/>
                </a:cubicBezTo>
                <a:cubicBezTo>
                  <a:pt x="11253937" y="5543176"/>
                  <a:pt x="11215832" y="5490905"/>
                  <a:pt x="11176624" y="5439340"/>
                </a:cubicBezTo>
                <a:cubicBezTo>
                  <a:pt x="11019444" y="5232532"/>
                  <a:pt x="10848144" y="5046247"/>
                  <a:pt x="10665962" y="4874588"/>
                </a:cubicBezTo>
                <a:cubicBezTo>
                  <a:pt x="10659400" y="4876493"/>
                  <a:pt x="10653378" y="4878043"/>
                  <a:pt x="10647017" y="4879047"/>
                </a:cubicBezTo>
                <a:cubicBezTo>
                  <a:pt x="10469841" y="4937947"/>
                  <a:pt x="10294852" y="4989315"/>
                  <a:pt x="10107096" y="4989072"/>
                </a:cubicBezTo>
                <a:cubicBezTo>
                  <a:pt x="9884392" y="4988955"/>
                  <a:pt x="9658777" y="4947776"/>
                  <a:pt x="9439953" y="4909921"/>
                </a:cubicBezTo>
                <a:cubicBezTo>
                  <a:pt x="9408584" y="4904693"/>
                  <a:pt x="9464056" y="4874580"/>
                  <a:pt x="9470279" y="4872131"/>
                </a:cubicBezTo>
                <a:cubicBezTo>
                  <a:pt x="9777078" y="4772480"/>
                  <a:pt x="10227985" y="4680296"/>
                  <a:pt x="10565024" y="4781269"/>
                </a:cubicBezTo>
                <a:cubicBezTo>
                  <a:pt x="10362949" y="4601638"/>
                  <a:pt x="10148128" y="4438593"/>
                  <a:pt x="9922490" y="4287833"/>
                </a:cubicBezTo>
                <a:cubicBezTo>
                  <a:pt x="9921938" y="4288186"/>
                  <a:pt x="9921032" y="4287993"/>
                  <a:pt x="9920481" y="4288346"/>
                </a:cubicBezTo>
                <a:cubicBezTo>
                  <a:pt x="9919033" y="4288508"/>
                  <a:pt x="9917026" y="4289026"/>
                  <a:pt x="9916127" y="4288836"/>
                </a:cubicBezTo>
                <a:cubicBezTo>
                  <a:pt x="9902906" y="4288860"/>
                  <a:pt x="9795895" y="4364971"/>
                  <a:pt x="9791125" y="4367248"/>
                </a:cubicBezTo>
                <a:cubicBezTo>
                  <a:pt x="9707175" y="4406384"/>
                  <a:pt x="9617775" y="4432133"/>
                  <a:pt x="9528364" y="4451767"/>
                </a:cubicBezTo>
                <a:cubicBezTo>
                  <a:pt x="9228232" y="4518029"/>
                  <a:pt x="8927622" y="4526349"/>
                  <a:pt x="8629850" y="4613329"/>
                </a:cubicBezTo>
                <a:cubicBezTo>
                  <a:pt x="8609591" y="4619390"/>
                  <a:pt x="8554225" y="4618011"/>
                  <a:pt x="8600239" y="4596243"/>
                </a:cubicBezTo>
                <a:cubicBezTo>
                  <a:pt x="8928850" y="4438196"/>
                  <a:pt x="9367700" y="4136057"/>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0"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0"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6" y="2637633"/>
                </a:cubicBezTo>
                <a:cubicBezTo>
                  <a:pt x="5803017" y="2582794"/>
                  <a:pt x="5810097"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4"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4"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278852" y="4250311"/>
                  <a:pt x="915356" y="4600566"/>
                  <a:pt x="542867" y="4944092"/>
                </a:cubicBezTo>
                <a:cubicBezTo>
                  <a:pt x="521291" y="4964055"/>
                  <a:pt x="503482" y="4879596"/>
                  <a:pt x="515800" y="4862180"/>
                </a:cubicBezTo>
                <a:cubicBezTo>
                  <a:pt x="664236" y="4650055"/>
                  <a:pt x="747224" y="4402666"/>
                  <a:pt x="909145" y="4199225"/>
                </a:cubicBezTo>
                <a:cubicBezTo>
                  <a:pt x="998789" y="4086824"/>
                  <a:pt x="1101084" y="3991246"/>
                  <a:pt x="1214067" y="3908561"/>
                </a:cubicBezTo>
                <a:cubicBezTo>
                  <a:pt x="1023317" y="3973399"/>
                  <a:pt x="824392" y="4020568"/>
                  <a:pt x="640967" y="4105601"/>
                </a:cubicBezTo>
                <a:cubicBezTo>
                  <a:pt x="458381" y="4190213"/>
                  <a:pt x="284593" y="4292005"/>
                  <a:pt x="112563" y="4396952"/>
                </a:cubicBezTo>
                <a:lnTo>
                  <a:pt x="0" y="4466006"/>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0" y="891331"/>
                </a:cubicBezTo>
                <a:cubicBezTo>
                  <a:pt x="5712973"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5" y="246988"/>
                  <a:pt x="5760847" y="254734"/>
                  <a:pt x="5736947" y="261367"/>
                </a:cubicBezTo>
                <a:cubicBezTo>
                  <a:pt x="5638132"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7"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1" y="231951"/>
                </a:cubicBezTo>
                <a:cubicBezTo>
                  <a:pt x="5794994"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3" y="228123"/>
                </a:cubicBezTo>
                <a:cubicBezTo>
                  <a:pt x="5227195" y="227945"/>
                  <a:pt x="5244285" y="227765"/>
                  <a:pt x="5261015" y="227087"/>
                </a:cubicBezTo>
                <a:cubicBezTo>
                  <a:pt x="5463242" y="223204"/>
                  <a:pt x="5667966" y="183171"/>
                  <a:pt x="5861181" y="143093"/>
                </a:cubicBezTo>
                <a:cubicBezTo>
                  <a:pt x="5895330"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6"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6"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7"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2" y="2135538"/>
                  <a:pt x="5687608" y="2039972"/>
                </a:cubicBezTo>
                <a:cubicBezTo>
                  <a:pt x="5744741" y="1859679"/>
                  <a:pt x="5733310" y="1742061"/>
                  <a:pt x="5657554" y="1576445"/>
                </a:cubicBezTo>
                <a:cubicBezTo>
                  <a:pt x="5483231"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6" name="Rectangle 15">
            <a:extLst>
              <a:ext uri="{FF2B5EF4-FFF2-40B4-BE49-F238E27FC236}">
                <a16:creationId xmlns:a16="http://schemas.microsoft.com/office/drawing/2014/main" id="{A20AF199-99C2-4569-9CAF-24514AE5E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1" y="990600"/>
            <a:ext cx="99060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Τίτλος 1">
            <a:extLst>
              <a:ext uri="{FF2B5EF4-FFF2-40B4-BE49-F238E27FC236}">
                <a16:creationId xmlns:a16="http://schemas.microsoft.com/office/drawing/2014/main" id="{6448C504-8E82-1622-1DA0-49DB9679511F}"/>
              </a:ext>
            </a:extLst>
          </p:cNvPr>
          <p:cNvSpPr>
            <a:spLocks noGrp="1"/>
          </p:cNvSpPr>
          <p:nvPr>
            <p:ph type="ctrTitle"/>
          </p:nvPr>
        </p:nvSpPr>
        <p:spPr>
          <a:xfrm>
            <a:off x="1142999" y="1676401"/>
            <a:ext cx="6781800" cy="1752600"/>
          </a:xfrm>
        </p:spPr>
        <p:txBody>
          <a:bodyPr anchor="t">
            <a:normAutofit/>
          </a:bodyPr>
          <a:lstStyle/>
          <a:p>
            <a:pPr algn="l"/>
            <a:r>
              <a:rPr lang="el-GR" dirty="0"/>
              <a:t>ΕΡΓΑΣΙΑΚΕΣ ΑΞΙΕΣ</a:t>
            </a:r>
            <a:endParaRPr lang="el-GR"/>
          </a:p>
        </p:txBody>
      </p:sp>
      <p:sp>
        <p:nvSpPr>
          <p:cNvPr id="3" name="Υπότιτλος 2">
            <a:extLst>
              <a:ext uri="{FF2B5EF4-FFF2-40B4-BE49-F238E27FC236}">
                <a16:creationId xmlns:a16="http://schemas.microsoft.com/office/drawing/2014/main" id="{9D9D2C5E-0865-C851-9415-4DE544FEE162}"/>
              </a:ext>
            </a:extLst>
          </p:cNvPr>
          <p:cNvSpPr>
            <a:spLocks noGrp="1"/>
          </p:cNvSpPr>
          <p:nvPr>
            <p:ph type="subTitle" idx="1"/>
          </p:nvPr>
        </p:nvSpPr>
        <p:spPr>
          <a:xfrm>
            <a:off x="1142999" y="3429000"/>
            <a:ext cx="6781800" cy="1752600"/>
          </a:xfrm>
        </p:spPr>
        <p:txBody>
          <a:bodyPr>
            <a:normAutofit/>
          </a:bodyPr>
          <a:lstStyle/>
          <a:p>
            <a:pPr algn="l"/>
            <a:r>
              <a:rPr lang="el-GR" sz="3200">
                <a:solidFill>
                  <a:schemeClr val="tx1">
                    <a:alpha val="55000"/>
                  </a:schemeClr>
                </a:solidFill>
              </a:rPr>
              <a:t>Άννα Τσιμπουκλή</a:t>
            </a:r>
          </a:p>
        </p:txBody>
      </p:sp>
    </p:spTree>
    <p:extLst>
      <p:ext uri="{BB962C8B-B14F-4D97-AF65-F5344CB8AC3E}">
        <p14:creationId xmlns:p14="http://schemas.microsoft.com/office/powerpoint/2010/main" val="3803000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9E5F91F-CEDA-E182-C6B6-E40809E41405}"/>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Matching Models</a:t>
            </a:r>
            <a:endParaRPr lang="el-GR" sz="4000">
              <a:solidFill>
                <a:srgbClr val="FFFFFF"/>
              </a:solidFill>
            </a:endParaRPr>
          </a:p>
        </p:txBody>
      </p:sp>
      <p:graphicFrame>
        <p:nvGraphicFramePr>
          <p:cNvPr id="5" name="Θέση περιεχομένου 2">
            <a:extLst>
              <a:ext uri="{FF2B5EF4-FFF2-40B4-BE49-F238E27FC236}">
                <a16:creationId xmlns:a16="http://schemas.microsoft.com/office/drawing/2014/main" id="{2D338AE3-42D5-270C-089C-6F81769A9742}"/>
              </a:ext>
            </a:extLst>
          </p:cNvPr>
          <p:cNvGraphicFramePr>
            <a:graphicFrameLocks noGrp="1"/>
          </p:cNvGraphicFramePr>
          <p:nvPr>
            <p:ph idx="1"/>
            <p:extLst>
              <p:ext uri="{D42A27DB-BD31-4B8C-83A1-F6EECF244321}">
                <p14:modId xmlns:p14="http://schemas.microsoft.com/office/powerpoint/2010/main" val="283553268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580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Freeform: Shape 50">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3" name="Rectangle 52">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A63485C-7A31-93E2-3472-C2E6B19258CF}"/>
              </a:ext>
            </a:extLst>
          </p:cNvPr>
          <p:cNvSpPr>
            <a:spLocks noGrp="1"/>
          </p:cNvSpPr>
          <p:nvPr>
            <p:ph type="title"/>
          </p:nvPr>
        </p:nvSpPr>
        <p:spPr>
          <a:xfrm>
            <a:off x="586478" y="1683756"/>
            <a:ext cx="3115265" cy="2396359"/>
          </a:xfrm>
        </p:spPr>
        <p:txBody>
          <a:bodyPr anchor="b">
            <a:normAutofit/>
          </a:bodyPr>
          <a:lstStyle/>
          <a:p>
            <a:pPr algn="r"/>
            <a:r>
              <a:rPr lang="el-GR" sz="2800">
                <a:solidFill>
                  <a:srgbClr val="FFFFFF"/>
                </a:solidFill>
              </a:rPr>
              <a:t>Μοντέλα διερεύνησης σχέσεων ατόμου-περιβάλλοντος (</a:t>
            </a:r>
            <a:r>
              <a:rPr lang="en-US" sz="2800">
                <a:solidFill>
                  <a:srgbClr val="FFFFFF"/>
                </a:solidFill>
              </a:rPr>
              <a:t>Matching Models)</a:t>
            </a:r>
            <a:endParaRPr lang="el-GR" sz="2800">
              <a:solidFill>
                <a:srgbClr val="FFFFFF"/>
              </a:solidFill>
            </a:endParaRPr>
          </a:p>
        </p:txBody>
      </p:sp>
      <p:graphicFrame>
        <p:nvGraphicFramePr>
          <p:cNvPr id="39" name="Θέση περιεχομένου 2">
            <a:extLst>
              <a:ext uri="{FF2B5EF4-FFF2-40B4-BE49-F238E27FC236}">
                <a16:creationId xmlns:a16="http://schemas.microsoft.com/office/drawing/2014/main" id="{6816A5FB-7A55-3BEA-82B3-297C25D9EE80}"/>
              </a:ext>
            </a:extLst>
          </p:cNvPr>
          <p:cNvGraphicFramePr>
            <a:graphicFrameLocks noGrp="1"/>
          </p:cNvGraphicFramePr>
          <p:nvPr>
            <p:ph idx="1"/>
            <p:extLst>
              <p:ext uri="{D42A27DB-BD31-4B8C-83A1-F6EECF244321}">
                <p14:modId xmlns:p14="http://schemas.microsoft.com/office/powerpoint/2010/main" val="284013102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762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BBF866C-345F-1982-438D-5C8B6DEA7389}"/>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Matching Models</a:t>
            </a:r>
            <a:endParaRPr lang="el-GR" sz="4000">
              <a:solidFill>
                <a:srgbClr val="FFFFFF"/>
              </a:solidFill>
            </a:endParaRPr>
          </a:p>
        </p:txBody>
      </p:sp>
      <p:graphicFrame>
        <p:nvGraphicFramePr>
          <p:cNvPr id="22" name="Θέση περιεχομένου 2">
            <a:extLst>
              <a:ext uri="{FF2B5EF4-FFF2-40B4-BE49-F238E27FC236}">
                <a16:creationId xmlns:a16="http://schemas.microsoft.com/office/drawing/2014/main" id="{9D46907C-D53B-E896-3F76-D7D66F0C5C59}"/>
              </a:ext>
            </a:extLst>
          </p:cNvPr>
          <p:cNvGraphicFramePr>
            <a:graphicFrameLocks noGrp="1"/>
          </p:cNvGraphicFramePr>
          <p:nvPr>
            <p:ph idx="1"/>
            <p:extLst>
              <p:ext uri="{D42A27DB-BD31-4B8C-83A1-F6EECF244321}">
                <p14:modId xmlns:p14="http://schemas.microsoft.com/office/powerpoint/2010/main" val="297526290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8828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4B004D7-2D79-3199-7FBA-E7393F7F3864}"/>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Matching Models</a:t>
            </a:r>
            <a:endParaRPr lang="el-GR" sz="4000">
              <a:solidFill>
                <a:srgbClr val="FFFFFF"/>
              </a:solidFill>
            </a:endParaRPr>
          </a:p>
        </p:txBody>
      </p:sp>
      <p:graphicFrame>
        <p:nvGraphicFramePr>
          <p:cNvPr id="5" name="Θέση περιεχομένου 2">
            <a:extLst>
              <a:ext uri="{FF2B5EF4-FFF2-40B4-BE49-F238E27FC236}">
                <a16:creationId xmlns:a16="http://schemas.microsoft.com/office/drawing/2014/main" id="{EC0CA77D-7C62-CAD3-1F2F-C31F1AA5F5FE}"/>
              </a:ext>
            </a:extLst>
          </p:cNvPr>
          <p:cNvGraphicFramePr>
            <a:graphicFrameLocks noGrp="1"/>
          </p:cNvGraphicFramePr>
          <p:nvPr>
            <p:ph idx="1"/>
            <p:extLst>
              <p:ext uri="{D42A27DB-BD31-4B8C-83A1-F6EECF244321}">
                <p14:modId xmlns:p14="http://schemas.microsoft.com/office/powerpoint/2010/main" val="69091227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9566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EF7199-F992-49A0-F044-0084186CF189}"/>
              </a:ext>
            </a:extLst>
          </p:cNvPr>
          <p:cNvSpPr>
            <a:spLocks noGrp="1"/>
          </p:cNvSpPr>
          <p:nvPr>
            <p:ph type="title"/>
          </p:nvPr>
        </p:nvSpPr>
        <p:spPr/>
        <p:txBody>
          <a:bodyPr/>
          <a:lstStyle/>
          <a:p>
            <a:r>
              <a:rPr lang="el-GR" dirty="0"/>
              <a:t>ΑΙΣΘΗΜΑ ΕΠΑΡΚΕΙΑΣ</a:t>
            </a:r>
          </a:p>
        </p:txBody>
      </p:sp>
      <p:graphicFrame>
        <p:nvGraphicFramePr>
          <p:cNvPr id="4" name="Θέση περιεχομένου 3">
            <a:extLst>
              <a:ext uri="{FF2B5EF4-FFF2-40B4-BE49-F238E27FC236}">
                <a16:creationId xmlns:a16="http://schemas.microsoft.com/office/drawing/2014/main" id="{428CFD24-A513-EE7F-DDAF-4E8FC03D1B92}"/>
              </a:ext>
            </a:extLst>
          </p:cNvPr>
          <p:cNvGraphicFramePr>
            <a:graphicFrameLocks noGrp="1"/>
          </p:cNvGraphicFramePr>
          <p:nvPr>
            <p:ph idx="1"/>
            <p:extLst>
              <p:ext uri="{D42A27DB-BD31-4B8C-83A1-F6EECF244321}">
                <p14:modId xmlns:p14="http://schemas.microsoft.com/office/powerpoint/2010/main" val="700844991"/>
              </p:ext>
            </p:extLst>
          </p:nvPr>
        </p:nvGraphicFramePr>
        <p:xfrm>
          <a:off x="838200" y="1886857"/>
          <a:ext cx="9800771" cy="4876800"/>
        </p:xfrm>
        <a:graphic>
          <a:graphicData uri="http://schemas.openxmlformats.org/drawingml/2006/table">
            <a:tbl>
              <a:tblPr firstRow="1" firstCol="1" bandRow="1">
                <a:tableStyleId>{5C22544A-7EE6-4342-B048-85BDC9FD1C3A}</a:tableStyleId>
              </a:tblPr>
              <a:tblGrid>
                <a:gridCol w="9800771">
                  <a:extLst>
                    <a:ext uri="{9D8B030D-6E8A-4147-A177-3AD203B41FA5}">
                      <a16:colId xmlns:a16="http://schemas.microsoft.com/office/drawing/2014/main" val="3265970327"/>
                    </a:ext>
                  </a:extLst>
                </a:gridCol>
              </a:tblGrid>
              <a:tr h="3777502">
                <a:tc>
                  <a:txBody>
                    <a:bodyPr/>
                    <a:lstStyle/>
                    <a:p>
                      <a:pPr algn="just">
                        <a:lnSpc>
                          <a:spcPct val="150000"/>
                        </a:lnSpc>
                        <a:buNone/>
                      </a:pPr>
                      <a:r>
                        <a:rPr lang="ru-RU" sz="2000" dirty="0" err="1">
                          <a:effectLst/>
                        </a:rPr>
                        <a:t>Το</a:t>
                      </a:r>
                      <a:r>
                        <a:rPr lang="ru-RU" sz="2000" dirty="0">
                          <a:effectLst/>
                        </a:rPr>
                        <a:t> α</a:t>
                      </a:r>
                      <a:r>
                        <a:rPr lang="ru-RU" sz="2000" dirty="0" err="1">
                          <a:effectLst/>
                        </a:rPr>
                        <a:t>ίσθημ</a:t>
                      </a:r>
                      <a:r>
                        <a:rPr lang="ru-RU" sz="2000" dirty="0">
                          <a:effectLst/>
                        </a:rPr>
                        <a:t>α </a:t>
                      </a:r>
                      <a:r>
                        <a:rPr lang="ru-RU" sz="2000" dirty="0" err="1">
                          <a:effectLst/>
                        </a:rPr>
                        <a:t>ε</a:t>
                      </a:r>
                      <a:r>
                        <a:rPr lang="ru-RU" sz="2000" dirty="0">
                          <a:effectLst/>
                        </a:rPr>
                        <a:t>πά</a:t>
                      </a:r>
                      <a:r>
                        <a:rPr lang="ru-RU" sz="2000" dirty="0" err="1">
                          <a:effectLst/>
                        </a:rPr>
                        <a:t>ρκει</a:t>
                      </a:r>
                      <a:r>
                        <a:rPr lang="ru-RU" sz="2000" dirty="0">
                          <a:effectLst/>
                        </a:rPr>
                        <a:t>α</a:t>
                      </a:r>
                      <a:r>
                        <a:rPr lang="ru-RU" sz="2000" dirty="0" err="1">
                          <a:effectLst/>
                        </a:rPr>
                        <a:t>ς</a:t>
                      </a:r>
                      <a:r>
                        <a:rPr lang="ru-RU" sz="2000" dirty="0">
                          <a:effectLst/>
                        </a:rPr>
                        <a:t> </a:t>
                      </a:r>
                      <a:r>
                        <a:rPr lang="el-GR" sz="2000" dirty="0">
                          <a:effectLst/>
                        </a:rPr>
                        <a:t>είναι</a:t>
                      </a:r>
                      <a:r>
                        <a:rPr lang="ru-RU" sz="2000" dirty="0">
                          <a:effectLst/>
                        </a:rPr>
                        <a:t> </a:t>
                      </a:r>
                      <a:r>
                        <a:rPr lang="ru-RU" sz="2000" dirty="0" err="1">
                          <a:effectLst/>
                        </a:rPr>
                        <a:t>η</a:t>
                      </a:r>
                      <a:r>
                        <a:rPr lang="ru-RU" sz="2000" dirty="0">
                          <a:effectLst/>
                        </a:rPr>
                        <a:t> </a:t>
                      </a:r>
                      <a:r>
                        <a:rPr lang="ru-RU" sz="2000" dirty="0" err="1">
                          <a:effectLst/>
                        </a:rPr>
                        <a:t>ικ</a:t>
                      </a:r>
                      <a:r>
                        <a:rPr lang="ru-RU" sz="2000" dirty="0">
                          <a:effectLst/>
                        </a:rPr>
                        <a:t>α</a:t>
                      </a:r>
                      <a:r>
                        <a:rPr lang="ru-RU" sz="2000" dirty="0" err="1">
                          <a:effectLst/>
                        </a:rPr>
                        <a:t>νότητ</a:t>
                      </a:r>
                      <a:r>
                        <a:rPr lang="ru-RU" sz="2000" dirty="0">
                          <a:effectLst/>
                        </a:rPr>
                        <a:t>α </a:t>
                      </a:r>
                      <a:r>
                        <a:rPr lang="ru-RU" sz="2000" dirty="0" err="1">
                          <a:effectLst/>
                        </a:rPr>
                        <a:t>ν</a:t>
                      </a:r>
                      <a:r>
                        <a:rPr lang="ru-RU" sz="2000" dirty="0">
                          <a:effectLst/>
                        </a:rPr>
                        <a:t>α «</a:t>
                      </a:r>
                      <a:r>
                        <a:rPr lang="ru-RU" sz="2000" dirty="0" err="1">
                          <a:effectLst/>
                        </a:rPr>
                        <a:t>νιώθεις</a:t>
                      </a:r>
                      <a:r>
                        <a:rPr lang="ru-RU" sz="2000" dirty="0">
                          <a:effectLst/>
                        </a:rPr>
                        <a:t> α</a:t>
                      </a:r>
                      <a:r>
                        <a:rPr lang="ru-RU" sz="2000" dirty="0" err="1">
                          <a:effectLst/>
                        </a:rPr>
                        <a:t>ρκετ</a:t>
                      </a:r>
                      <a:r>
                        <a:rPr lang="ru-RU" sz="2000" dirty="0">
                          <a:effectLst/>
                        </a:rPr>
                        <a:t>ά </a:t>
                      </a:r>
                      <a:r>
                        <a:rPr lang="ru-RU" sz="2000" dirty="0" err="1">
                          <a:effectLst/>
                        </a:rPr>
                        <a:t>κ</a:t>
                      </a:r>
                      <a:r>
                        <a:rPr lang="ru-RU" sz="2000" dirty="0">
                          <a:effectLst/>
                        </a:rPr>
                        <a:t>α</a:t>
                      </a:r>
                      <a:r>
                        <a:rPr lang="ru-RU" sz="2000" dirty="0" err="1">
                          <a:effectLst/>
                        </a:rPr>
                        <a:t>λός</a:t>
                      </a:r>
                      <a:r>
                        <a:rPr lang="ru-RU" sz="2000" dirty="0">
                          <a:effectLst/>
                        </a:rPr>
                        <a:t>/</a:t>
                      </a:r>
                      <a:r>
                        <a:rPr lang="ru-RU" sz="2000" dirty="0" err="1">
                          <a:effectLst/>
                        </a:rPr>
                        <a:t>η</a:t>
                      </a:r>
                      <a:r>
                        <a:rPr lang="ru-RU" sz="2000" dirty="0">
                          <a:effectLst/>
                        </a:rPr>
                        <a:t>́» </a:t>
                      </a:r>
                      <a:r>
                        <a:rPr lang="ru-RU" sz="2000" dirty="0" err="1">
                          <a:effectLst/>
                        </a:rPr>
                        <a:t>κ</a:t>
                      </a:r>
                      <a:r>
                        <a:rPr lang="ru-RU" sz="2000" dirty="0">
                          <a:effectLst/>
                        </a:rPr>
                        <a:t>α</a:t>
                      </a:r>
                      <a:r>
                        <a:rPr lang="ru-RU" sz="2000" dirty="0" err="1">
                          <a:effectLst/>
                        </a:rPr>
                        <a:t>ι</a:t>
                      </a:r>
                      <a:r>
                        <a:rPr lang="ru-RU" sz="2000" dirty="0">
                          <a:effectLst/>
                        </a:rPr>
                        <a:t> </a:t>
                      </a:r>
                      <a:r>
                        <a:rPr lang="ru-RU" sz="2000" dirty="0" err="1">
                          <a:effectLst/>
                        </a:rPr>
                        <a:t>σχετίζετ</a:t>
                      </a:r>
                      <a:r>
                        <a:rPr lang="ru-RU" sz="2000" dirty="0">
                          <a:effectLst/>
                        </a:rPr>
                        <a:t>α</a:t>
                      </a:r>
                      <a:r>
                        <a:rPr lang="ru-RU" sz="2000" dirty="0" err="1">
                          <a:effectLst/>
                        </a:rPr>
                        <a:t>ι</a:t>
                      </a:r>
                      <a:r>
                        <a:rPr lang="el-GR" sz="2000" dirty="0">
                          <a:effectLst/>
                        </a:rPr>
                        <a:t> με την </a:t>
                      </a:r>
                      <a:r>
                        <a:rPr lang="ru-RU" sz="2000" dirty="0" err="1">
                          <a:effectLst/>
                        </a:rPr>
                        <a:t>ορθη</a:t>
                      </a:r>
                      <a:r>
                        <a:rPr lang="ru-RU" sz="2000" dirty="0">
                          <a:effectLst/>
                        </a:rPr>
                        <a:t>́ α</a:t>
                      </a:r>
                      <a:r>
                        <a:rPr lang="ru-RU" sz="2000" dirty="0" err="1">
                          <a:effectLst/>
                        </a:rPr>
                        <a:t>ντίληψη</a:t>
                      </a:r>
                      <a:r>
                        <a:rPr lang="ru-RU" sz="2000" dirty="0">
                          <a:effectLst/>
                        </a:rPr>
                        <a:t> </a:t>
                      </a:r>
                      <a:r>
                        <a:rPr lang="ru-RU" sz="2000" dirty="0" err="1">
                          <a:effectLst/>
                        </a:rPr>
                        <a:t>της</a:t>
                      </a:r>
                      <a:r>
                        <a:rPr lang="ru-RU" sz="2000" dirty="0">
                          <a:effectLst/>
                        </a:rPr>
                        <a:t> α</a:t>
                      </a:r>
                      <a:r>
                        <a:rPr lang="ru-RU" sz="2000" dirty="0" err="1">
                          <a:effectLst/>
                        </a:rPr>
                        <a:t>υτο</a:t>
                      </a:r>
                      <a:r>
                        <a:rPr lang="ru-RU" sz="2000" dirty="0">
                          <a:effectLst/>
                        </a:rPr>
                        <a:t>́-απ</a:t>
                      </a:r>
                      <a:r>
                        <a:rPr lang="ru-RU" sz="2000" dirty="0" err="1">
                          <a:effectLst/>
                        </a:rPr>
                        <a:t>οτελεσμ</a:t>
                      </a:r>
                      <a:r>
                        <a:rPr lang="ru-RU" sz="2000" dirty="0">
                          <a:effectLst/>
                        </a:rPr>
                        <a:t>α</a:t>
                      </a:r>
                      <a:r>
                        <a:rPr lang="ru-RU" sz="2000" dirty="0" err="1">
                          <a:effectLst/>
                        </a:rPr>
                        <a:t>τικότητ</a:t>
                      </a:r>
                      <a:r>
                        <a:rPr lang="ru-RU" sz="2000" dirty="0">
                          <a:effectLst/>
                        </a:rPr>
                        <a:t>α</a:t>
                      </a:r>
                      <a:r>
                        <a:rPr lang="ru-RU" sz="2000" dirty="0" err="1">
                          <a:effectLst/>
                        </a:rPr>
                        <a:t>ς</a:t>
                      </a:r>
                      <a:r>
                        <a:rPr lang="ru-RU" sz="2000" dirty="0">
                          <a:effectLst/>
                        </a:rPr>
                        <a:t> </a:t>
                      </a:r>
                      <a:r>
                        <a:rPr lang="el-GR" sz="2000" dirty="0">
                          <a:effectLst/>
                        </a:rPr>
                        <a:t>και τη </a:t>
                      </a:r>
                      <a:r>
                        <a:rPr lang="ru-RU" sz="2000" dirty="0" err="1">
                          <a:effectLst/>
                        </a:rPr>
                        <a:t>θετικη</a:t>
                      </a:r>
                      <a:r>
                        <a:rPr lang="ru-RU" sz="2000" dirty="0">
                          <a:effectLst/>
                        </a:rPr>
                        <a:t>́ α</a:t>
                      </a:r>
                      <a:r>
                        <a:rPr lang="ru-RU" sz="2000" dirty="0" err="1">
                          <a:effectLst/>
                        </a:rPr>
                        <a:t>υτοεκτίμηση</a:t>
                      </a:r>
                      <a:r>
                        <a:rPr lang="ru-RU" sz="2000" dirty="0">
                          <a:effectLst/>
                        </a:rPr>
                        <a:t>. </a:t>
                      </a:r>
                      <a:r>
                        <a:rPr lang="el-GR" sz="2000" dirty="0">
                          <a:effectLst/>
                        </a:rPr>
                        <a:t>Δηλαδή ένα άτομο μπορεί να αισθάνεται ότι δεν είναι αρκετά καλό, ενώ στην πραγματικότητα μπορεί να είναι. Γιατί συμβαίνει αυτό; Συνήθως επειδή δυσκολευόμαστε μερικές φορές να αποδεχτούμε ότι:</a:t>
                      </a:r>
                    </a:p>
                    <a:p>
                      <a:pPr marL="342900" lvl="0" indent="-342900" algn="just">
                        <a:lnSpc>
                          <a:spcPct val="150000"/>
                        </a:lnSpc>
                        <a:buFont typeface="Symbol" pitchFamily="2" charset="2"/>
                        <a:buChar char=""/>
                      </a:pPr>
                      <a:r>
                        <a:rPr lang="el-GR" sz="2000" dirty="0">
                          <a:effectLst/>
                        </a:rPr>
                        <a:t>κάθε κατάσταση έχει τους δικούς της περιορισμούς και </a:t>
                      </a:r>
                    </a:p>
                    <a:p>
                      <a:pPr marL="342900" lvl="0" indent="-342900" algn="just">
                        <a:lnSpc>
                          <a:spcPct val="150000"/>
                        </a:lnSpc>
                        <a:buFont typeface="Symbol" pitchFamily="2" charset="2"/>
                        <a:buChar char=""/>
                      </a:pPr>
                      <a:r>
                        <a:rPr lang="el-GR" sz="2000" dirty="0">
                          <a:effectLst/>
                        </a:rPr>
                        <a:t>δεν ελέγχουμε απόλυτα όλες τις καταστάσεις</a:t>
                      </a:r>
                    </a:p>
                    <a:p>
                      <a:pPr algn="just">
                        <a:lnSpc>
                          <a:spcPct val="150000"/>
                        </a:lnSpc>
                        <a:buNone/>
                      </a:pPr>
                      <a:r>
                        <a:rPr lang="el-GR" sz="2000" dirty="0">
                          <a:effectLst/>
                        </a:rPr>
                        <a:t>Συνεπώς, γ</a:t>
                      </a:r>
                      <a:r>
                        <a:rPr lang="ru-RU" sz="2000" dirty="0" err="1">
                          <a:effectLst/>
                        </a:rPr>
                        <a:t>ι</a:t>
                      </a:r>
                      <a:r>
                        <a:rPr lang="ru-RU" sz="2000" dirty="0">
                          <a:effectLst/>
                        </a:rPr>
                        <a:t>α </a:t>
                      </a:r>
                      <a:r>
                        <a:rPr lang="ru-RU" sz="2000" dirty="0" err="1">
                          <a:effectLst/>
                        </a:rPr>
                        <a:t>ν</a:t>
                      </a:r>
                      <a:r>
                        <a:rPr lang="ru-RU" sz="2000" dirty="0">
                          <a:effectLst/>
                        </a:rPr>
                        <a:t>α </a:t>
                      </a:r>
                      <a:r>
                        <a:rPr lang="ru-RU" sz="2000" dirty="0" err="1">
                          <a:effectLst/>
                        </a:rPr>
                        <a:t>νιώθουμε</a:t>
                      </a:r>
                      <a:r>
                        <a:rPr lang="ru-RU" sz="2000" dirty="0">
                          <a:effectLst/>
                        </a:rPr>
                        <a:t> «</a:t>
                      </a:r>
                      <a:r>
                        <a:rPr lang="ru-RU" sz="2000" dirty="0" err="1">
                          <a:effectLst/>
                        </a:rPr>
                        <a:t>ε</a:t>
                      </a:r>
                      <a:r>
                        <a:rPr lang="ru-RU" sz="2000" dirty="0">
                          <a:effectLst/>
                        </a:rPr>
                        <a:t>πα</a:t>
                      </a:r>
                      <a:r>
                        <a:rPr lang="ru-RU" sz="2000" dirty="0" err="1">
                          <a:effectLst/>
                        </a:rPr>
                        <a:t>ρκείς</a:t>
                      </a:r>
                      <a:r>
                        <a:rPr lang="ru-RU" sz="2000" dirty="0">
                          <a:effectLst/>
                        </a:rPr>
                        <a:t>» </a:t>
                      </a:r>
                      <a:r>
                        <a:rPr lang="ru-RU" sz="2000" dirty="0" err="1">
                          <a:effectLst/>
                        </a:rPr>
                        <a:t>θ</a:t>
                      </a:r>
                      <a:r>
                        <a:rPr lang="ru-RU" sz="2000" dirty="0">
                          <a:effectLst/>
                        </a:rPr>
                        <a:t>α </a:t>
                      </a:r>
                      <a:r>
                        <a:rPr lang="el-GR" sz="2000" dirty="0">
                          <a:effectLst/>
                        </a:rPr>
                        <a:t>πρέπει να αποδεχθούμε τους περιορισμούς κάθε κατάστασης καθώς και το βαθμό ελέγχουμε που έχουμε σε αυτήν.</a:t>
                      </a:r>
                    </a:p>
                    <a:p>
                      <a:pPr algn="just">
                        <a:buNone/>
                      </a:pPr>
                      <a:r>
                        <a:rPr lang="el-GR" sz="2000" dirty="0">
                          <a:effectLst/>
                        </a:rPr>
                        <a:t> </a:t>
                      </a:r>
                      <a:endParaRPr lang="el-G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16143084"/>
                  </a:ext>
                </a:extLst>
              </a:tr>
            </a:tbl>
          </a:graphicData>
        </a:graphic>
      </p:graphicFrame>
    </p:spTree>
    <p:extLst>
      <p:ext uri="{BB962C8B-B14F-4D97-AF65-F5344CB8AC3E}">
        <p14:creationId xmlns:p14="http://schemas.microsoft.com/office/powerpoint/2010/main" val="3285422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E9435EE-12E3-8CA7-88FA-920453DA6920}"/>
              </a:ext>
            </a:extLst>
          </p:cNvPr>
          <p:cNvSpPr>
            <a:spLocks noGrp="1"/>
          </p:cNvSpPr>
          <p:nvPr>
            <p:ph type="title"/>
          </p:nvPr>
        </p:nvSpPr>
        <p:spPr>
          <a:xfrm>
            <a:off x="586478" y="1683756"/>
            <a:ext cx="3115265" cy="2396359"/>
          </a:xfrm>
        </p:spPr>
        <p:txBody>
          <a:bodyPr anchor="b">
            <a:normAutofit/>
          </a:bodyPr>
          <a:lstStyle/>
          <a:p>
            <a:pPr algn="r"/>
            <a:r>
              <a:rPr lang="el-GR" sz="4000">
                <a:solidFill>
                  <a:srgbClr val="FFFFFF"/>
                </a:solidFill>
              </a:rPr>
              <a:t>Α</a:t>
            </a:r>
            <a:r>
              <a:rPr lang="en-US" sz="4000">
                <a:solidFill>
                  <a:srgbClr val="FFFFFF"/>
                </a:solidFill>
              </a:rPr>
              <a:t>ί</a:t>
            </a:r>
            <a:r>
              <a:rPr lang="el-GR" sz="4000">
                <a:solidFill>
                  <a:srgbClr val="FFFFFF"/>
                </a:solidFill>
              </a:rPr>
              <a:t>σθημα επάρκειας</a:t>
            </a:r>
          </a:p>
        </p:txBody>
      </p:sp>
      <p:graphicFrame>
        <p:nvGraphicFramePr>
          <p:cNvPr id="5" name="Θέση περιεχομένου 2">
            <a:extLst>
              <a:ext uri="{FF2B5EF4-FFF2-40B4-BE49-F238E27FC236}">
                <a16:creationId xmlns:a16="http://schemas.microsoft.com/office/drawing/2014/main" id="{A877E400-74FB-F1D4-4121-868210F0C359}"/>
              </a:ext>
            </a:extLst>
          </p:cNvPr>
          <p:cNvGraphicFramePr>
            <a:graphicFrameLocks noGrp="1"/>
          </p:cNvGraphicFramePr>
          <p:nvPr>
            <p:ph idx="1"/>
            <p:extLst>
              <p:ext uri="{D42A27DB-BD31-4B8C-83A1-F6EECF244321}">
                <p14:modId xmlns:p14="http://schemas.microsoft.com/office/powerpoint/2010/main" val="259288395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6912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DC3312D-C764-18E9-52EB-81666E3D5823}"/>
              </a:ext>
            </a:extLst>
          </p:cNvPr>
          <p:cNvSpPr>
            <a:spLocks noGrp="1"/>
          </p:cNvSpPr>
          <p:nvPr>
            <p:ph type="title"/>
          </p:nvPr>
        </p:nvSpPr>
        <p:spPr>
          <a:xfrm>
            <a:off x="466722" y="586855"/>
            <a:ext cx="3201366" cy="3387497"/>
          </a:xfrm>
        </p:spPr>
        <p:txBody>
          <a:bodyPr anchor="b">
            <a:normAutofit/>
          </a:bodyPr>
          <a:lstStyle/>
          <a:p>
            <a:pPr algn="r"/>
            <a:r>
              <a:rPr lang="el-GR" sz="4000">
                <a:solidFill>
                  <a:srgbClr val="FFFFFF"/>
                </a:solidFill>
              </a:rPr>
              <a:t>Εργασιακή Ικανοποίηση</a:t>
            </a:r>
          </a:p>
        </p:txBody>
      </p:sp>
      <p:sp>
        <p:nvSpPr>
          <p:cNvPr id="3" name="Θέση περιεχομένου 2">
            <a:extLst>
              <a:ext uri="{FF2B5EF4-FFF2-40B4-BE49-F238E27FC236}">
                <a16:creationId xmlns:a16="http://schemas.microsoft.com/office/drawing/2014/main" id="{C45529A6-D0A7-21D9-9603-7D7AF7B6B7A8}"/>
              </a:ext>
            </a:extLst>
          </p:cNvPr>
          <p:cNvSpPr>
            <a:spLocks noGrp="1"/>
          </p:cNvSpPr>
          <p:nvPr>
            <p:ph idx="1"/>
          </p:nvPr>
        </p:nvSpPr>
        <p:spPr>
          <a:xfrm>
            <a:off x="4810259" y="649480"/>
            <a:ext cx="6555347" cy="5546047"/>
          </a:xfrm>
        </p:spPr>
        <p:txBody>
          <a:bodyPr anchor="ctr">
            <a:normAutofit/>
          </a:bodyPr>
          <a:lstStyle/>
          <a:p>
            <a:pPr marL="0" indent="0">
              <a:buNone/>
            </a:pPr>
            <a:r>
              <a:rPr lang="el-GR" sz="2000"/>
              <a:t>Ο Lent (2008), όρισε την εργασιακή </a:t>
            </a:r>
            <a:r>
              <a:rPr lang="el-GR" sz="2000" b="1"/>
              <a:t>ικανοποίηση</a:t>
            </a:r>
            <a:r>
              <a:rPr lang="el-GR" sz="2000"/>
              <a:t> ως «</a:t>
            </a:r>
            <a:r>
              <a:rPr lang="el-GR" sz="2000" b="1"/>
              <a:t>τη γνωστική κατασκευή της ευχαρίστησης που αντλεί από την εργασία το άτομο» </a:t>
            </a:r>
            <a:r>
              <a:rPr lang="el-GR" sz="2000"/>
              <a:t>(σελ. 463), η οποία μπορεί να θεωρηθεί απαραίτητο μέρος της εργασιακής προσαρμογής και της γενικότερης ψυχικής υγείας (σελ. 462).</a:t>
            </a:r>
          </a:p>
          <a:p>
            <a:pPr marL="0" indent="0">
              <a:buNone/>
            </a:pPr>
            <a:endParaRPr lang="el-GR" sz="2000"/>
          </a:p>
        </p:txBody>
      </p:sp>
    </p:spTree>
    <p:extLst>
      <p:ext uri="{BB962C8B-B14F-4D97-AF65-F5344CB8AC3E}">
        <p14:creationId xmlns:p14="http://schemas.microsoft.com/office/powerpoint/2010/main" val="1021389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7365270-02A2-B1C5-FBFA-EB86064379CC}"/>
              </a:ext>
            </a:extLst>
          </p:cNvPr>
          <p:cNvSpPr>
            <a:spLocks noGrp="1"/>
          </p:cNvSpPr>
          <p:nvPr>
            <p:ph type="title"/>
          </p:nvPr>
        </p:nvSpPr>
        <p:spPr>
          <a:xfrm>
            <a:off x="466722" y="586855"/>
            <a:ext cx="3201366" cy="3387497"/>
          </a:xfrm>
        </p:spPr>
        <p:txBody>
          <a:bodyPr anchor="b">
            <a:normAutofit/>
          </a:bodyPr>
          <a:lstStyle/>
          <a:p>
            <a:pPr algn="r"/>
            <a:r>
              <a:rPr lang="el-GR" sz="4000">
                <a:solidFill>
                  <a:srgbClr val="FFFFFF"/>
                </a:solidFill>
              </a:rPr>
              <a:t>Ικανοποίηση από την εργασία</a:t>
            </a:r>
          </a:p>
        </p:txBody>
      </p:sp>
      <p:sp>
        <p:nvSpPr>
          <p:cNvPr id="3" name="Θέση περιεχομένου 2">
            <a:extLst>
              <a:ext uri="{FF2B5EF4-FFF2-40B4-BE49-F238E27FC236}">
                <a16:creationId xmlns:a16="http://schemas.microsoft.com/office/drawing/2014/main" id="{DB5AC1DC-C24C-0587-27AB-5653625F4FDC}"/>
              </a:ext>
            </a:extLst>
          </p:cNvPr>
          <p:cNvSpPr>
            <a:spLocks noGrp="1"/>
          </p:cNvSpPr>
          <p:nvPr>
            <p:ph idx="1"/>
          </p:nvPr>
        </p:nvSpPr>
        <p:spPr>
          <a:xfrm>
            <a:off x="4810259" y="649480"/>
            <a:ext cx="6555347" cy="5546047"/>
          </a:xfrm>
        </p:spPr>
        <p:txBody>
          <a:bodyPr anchor="ctr">
            <a:normAutofit/>
          </a:bodyPr>
          <a:lstStyle/>
          <a:p>
            <a:pPr lvl="0"/>
            <a:r>
              <a:rPr lang="el-GR" sz="2000" b="1"/>
              <a:t>Τι επάγγελμα θα ήθελα να κάνω;</a:t>
            </a:r>
            <a:r>
              <a:rPr lang="el-GR" sz="2000"/>
              <a:t> και</a:t>
            </a:r>
          </a:p>
          <a:p>
            <a:pPr lvl="0"/>
            <a:r>
              <a:rPr lang="el-GR" sz="2000" b="1"/>
              <a:t>Τι μου αρέσει να κάνω;</a:t>
            </a:r>
            <a:r>
              <a:rPr lang="el-GR" sz="2000"/>
              <a:t> </a:t>
            </a:r>
          </a:p>
          <a:p>
            <a:r>
              <a:rPr lang="el-GR" sz="2000"/>
              <a:t> (1) την καλλιέργεια των ενδιαφερόντων </a:t>
            </a:r>
          </a:p>
          <a:p>
            <a:r>
              <a:rPr lang="el-GR" sz="2000"/>
              <a:t>(2) την συμμετοχή μας στον τρόπο λήψης των αποφάσεων </a:t>
            </a:r>
          </a:p>
          <a:p>
            <a:r>
              <a:rPr lang="el-GR" sz="2000"/>
              <a:t>(3) την απόδοση και το αποτέλεσμα της εργασίας </a:t>
            </a:r>
          </a:p>
          <a:p>
            <a:r>
              <a:rPr lang="el-GR" sz="2000"/>
              <a:t>(4) την αίσθηση αυτό-αποτελεσματικότητας</a:t>
            </a:r>
          </a:p>
          <a:p>
            <a:r>
              <a:rPr lang="el-GR" sz="2000"/>
              <a:t>(5) τις προσδοκίες για το αποτέλεσμα</a:t>
            </a:r>
          </a:p>
          <a:p>
            <a:r>
              <a:rPr lang="el-GR" sz="2000"/>
              <a:t>(6) τις μαθησιακές εμπειρίες και </a:t>
            </a:r>
          </a:p>
          <a:p>
            <a:r>
              <a:rPr lang="el-GR" sz="2000"/>
              <a:t>(7) από άλλα σημαντικά  στοιχεία ενός ατόμου όπως π.χ. το φύλο, η φυλή, η εθνότητα και η αλληλεπίδραση αυτών με το περιβάλλον και τις εργασιακές εμπειρίες. </a:t>
            </a:r>
          </a:p>
          <a:p>
            <a:endParaRPr lang="el-GR" sz="2000"/>
          </a:p>
        </p:txBody>
      </p:sp>
    </p:spTree>
    <p:extLst>
      <p:ext uri="{BB962C8B-B14F-4D97-AF65-F5344CB8AC3E}">
        <p14:creationId xmlns:p14="http://schemas.microsoft.com/office/powerpoint/2010/main" val="660342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075DC13-FB85-39D7-C44D-3E92AE10BDF1}"/>
              </a:ext>
            </a:extLst>
          </p:cNvPr>
          <p:cNvSpPr>
            <a:spLocks noGrp="1"/>
          </p:cNvSpPr>
          <p:nvPr>
            <p:ph type="title"/>
          </p:nvPr>
        </p:nvSpPr>
        <p:spPr>
          <a:xfrm>
            <a:off x="586478" y="1683756"/>
            <a:ext cx="3115265" cy="2396359"/>
          </a:xfrm>
        </p:spPr>
        <p:txBody>
          <a:bodyPr anchor="b">
            <a:normAutofit/>
          </a:bodyPr>
          <a:lstStyle/>
          <a:p>
            <a:pPr algn="r"/>
            <a:r>
              <a:rPr lang="el-GR" sz="3700" b="1">
                <a:solidFill>
                  <a:srgbClr val="FFFFFF"/>
                </a:solidFill>
              </a:rPr>
              <a:t>Για ποιο λόγο εργαζόμαστε;</a:t>
            </a:r>
            <a:r>
              <a:rPr lang="el-GR" sz="3700">
                <a:solidFill>
                  <a:srgbClr val="FFFFFF"/>
                </a:solidFill>
              </a:rPr>
              <a:t> </a:t>
            </a:r>
            <a:br>
              <a:rPr lang="el-GR" sz="3700">
                <a:solidFill>
                  <a:srgbClr val="FFFFFF"/>
                </a:solidFill>
              </a:rPr>
            </a:br>
            <a:endParaRPr lang="el-GR" sz="3700">
              <a:solidFill>
                <a:srgbClr val="FFFFFF"/>
              </a:solidFill>
            </a:endParaRPr>
          </a:p>
        </p:txBody>
      </p:sp>
      <p:graphicFrame>
        <p:nvGraphicFramePr>
          <p:cNvPr id="5" name="Θέση περιεχομένου 2">
            <a:extLst>
              <a:ext uri="{FF2B5EF4-FFF2-40B4-BE49-F238E27FC236}">
                <a16:creationId xmlns:a16="http://schemas.microsoft.com/office/drawing/2014/main" id="{2689A720-D7CB-7720-C99A-F441CFEB92D8}"/>
              </a:ext>
            </a:extLst>
          </p:cNvPr>
          <p:cNvGraphicFramePr>
            <a:graphicFrameLocks noGrp="1"/>
          </p:cNvGraphicFramePr>
          <p:nvPr>
            <p:ph idx="1"/>
            <p:extLst>
              <p:ext uri="{D42A27DB-BD31-4B8C-83A1-F6EECF244321}">
                <p14:modId xmlns:p14="http://schemas.microsoft.com/office/powerpoint/2010/main" val="401658450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4916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F7D693B-D3F8-F061-8F4F-B7AC592DFF12}"/>
              </a:ext>
            </a:extLst>
          </p:cNvPr>
          <p:cNvSpPr>
            <a:spLocks noGrp="1"/>
          </p:cNvSpPr>
          <p:nvPr>
            <p:ph type="title"/>
          </p:nvPr>
        </p:nvSpPr>
        <p:spPr>
          <a:xfrm>
            <a:off x="586478" y="1683756"/>
            <a:ext cx="3115265" cy="2396359"/>
          </a:xfrm>
        </p:spPr>
        <p:txBody>
          <a:bodyPr anchor="b">
            <a:normAutofit/>
          </a:bodyPr>
          <a:lstStyle/>
          <a:p>
            <a:pPr algn="r"/>
            <a:r>
              <a:rPr lang="el-GR" sz="4000">
                <a:solidFill>
                  <a:srgbClr val="FFFFFF"/>
                </a:solidFill>
              </a:rPr>
              <a:t>Βασικές ερωτήσεις</a:t>
            </a:r>
          </a:p>
        </p:txBody>
      </p:sp>
      <p:graphicFrame>
        <p:nvGraphicFramePr>
          <p:cNvPr id="5" name="Θέση περιεχομένου 2">
            <a:extLst>
              <a:ext uri="{FF2B5EF4-FFF2-40B4-BE49-F238E27FC236}">
                <a16:creationId xmlns:a16="http://schemas.microsoft.com/office/drawing/2014/main" id="{4B8998D8-4685-69B2-851C-784F18A59AAB}"/>
              </a:ext>
            </a:extLst>
          </p:cNvPr>
          <p:cNvGraphicFramePr>
            <a:graphicFrameLocks noGrp="1"/>
          </p:cNvGraphicFramePr>
          <p:nvPr>
            <p:ph idx="1"/>
            <p:extLst>
              <p:ext uri="{D42A27DB-BD31-4B8C-83A1-F6EECF244321}">
                <p14:modId xmlns:p14="http://schemas.microsoft.com/office/powerpoint/2010/main" val="154722817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5748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B459228-5F76-61E4-41C8-9CE9F0DDC402}"/>
              </a:ext>
            </a:extLst>
          </p:cNvPr>
          <p:cNvSpPr>
            <a:spLocks noGrp="1"/>
          </p:cNvSpPr>
          <p:nvPr>
            <p:ph type="title"/>
          </p:nvPr>
        </p:nvSpPr>
        <p:spPr>
          <a:xfrm>
            <a:off x="586478" y="1683756"/>
            <a:ext cx="3115265" cy="2396359"/>
          </a:xfrm>
        </p:spPr>
        <p:txBody>
          <a:bodyPr anchor="b">
            <a:normAutofit/>
          </a:bodyPr>
          <a:lstStyle/>
          <a:p>
            <a:pPr algn="r"/>
            <a:r>
              <a:rPr lang="el-GR" sz="4000">
                <a:solidFill>
                  <a:srgbClr val="FFFFFF"/>
                </a:solidFill>
              </a:rPr>
              <a:t>Εργασιακό Περιβάλλον</a:t>
            </a:r>
          </a:p>
        </p:txBody>
      </p:sp>
      <p:graphicFrame>
        <p:nvGraphicFramePr>
          <p:cNvPr id="23" name="Θέση περιεχομένου 2">
            <a:extLst>
              <a:ext uri="{FF2B5EF4-FFF2-40B4-BE49-F238E27FC236}">
                <a16:creationId xmlns:a16="http://schemas.microsoft.com/office/drawing/2014/main" id="{56F3D33F-AD0A-688A-733C-A04EFEC5E4CB}"/>
              </a:ext>
            </a:extLst>
          </p:cNvPr>
          <p:cNvGraphicFramePr>
            <a:graphicFrameLocks noGrp="1"/>
          </p:cNvGraphicFramePr>
          <p:nvPr>
            <p:ph idx="1"/>
            <p:extLst>
              <p:ext uri="{D42A27DB-BD31-4B8C-83A1-F6EECF244321}">
                <p14:modId xmlns:p14="http://schemas.microsoft.com/office/powerpoint/2010/main" val="251258094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9676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4E4C502-1D1D-E4BA-AE57-AF150524166D}"/>
              </a:ext>
            </a:extLst>
          </p:cNvPr>
          <p:cNvSpPr>
            <a:spLocks noGrp="1"/>
          </p:cNvSpPr>
          <p:nvPr>
            <p:ph type="title"/>
          </p:nvPr>
        </p:nvSpPr>
        <p:spPr>
          <a:xfrm>
            <a:off x="586478" y="1683756"/>
            <a:ext cx="3115265" cy="2396359"/>
          </a:xfrm>
        </p:spPr>
        <p:txBody>
          <a:bodyPr anchor="b">
            <a:normAutofit/>
          </a:bodyPr>
          <a:lstStyle/>
          <a:p>
            <a:pPr algn="r"/>
            <a:r>
              <a:rPr lang="el-GR" sz="4000">
                <a:solidFill>
                  <a:srgbClr val="FFFFFF"/>
                </a:solidFill>
              </a:rPr>
              <a:t>Εργασιακό περιβάλλον</a:t>
            </a:r>
          </a:p>
        </p:txBody>
      </p:sp>
      <p:graphicFrame>
        <p:nvGraphicFramePr>
          <p:cNvPr id="5" name="Θέση περιεχομένου 2">
            <a:extLst>
              <a:ext uri="{FF2B5EF4-FFF2-40B4-BE49-F238E27FC236}">
                <a16:creationId xmlns:a16="http://schemas.microsoft.com/office/drawing/2014/main" id="{3E267044-D583-0E57-80D4-26B8074693A3}"/>
              </a:ext>
            </a:extLst>
          </p:cNvPr>
          <p:cNvGraphicFramePr>
            <a:graphicFrameLocks noGrp="1"/>
          </p:cNvGraphicFramePr>
          <p:nvPr>
            <p:ph idx="1"/>
            <p:extLst>
              <p:ext uri="{D42A27DB-BD31-4B8C-83A1-F6EECF244321}">
                <p14:modId xmlns:p14="http://schemas.microsoft.com/office/powerpoint/2010/main" val="198667205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3909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7E2362C-932D-106F-B08E-3F587420178C}"/>
              </a:ext>
            </a:extLst>
          </p:cNvPr>
          <p:cNvSpPr>
            <a:spLocks noGrp="1"/>
          </p:cNvSpPr>
          <p:nvPr>
            <p:ph type="title"/>
          </p:nvPr>
        </p:nvSpPr>
        <p:spPr>
          <a:xfrm>
            <a:off x="586478" y="1683756"/>
            <a:ext cx="3115265" cy="2396359"/>
          </a:xfrm>
        </p:spPr>
        <p:txBody>
          <a:bodyPr anchor="b">
            <a:normAutofit/>
          </a:bodyPr>
          <a:lstStyle/>
          <a:p>
            <a:pPr algn="r"/>
            <a:r>
              <a:rPr lang="el-GR" sz="4000">
                <a:solidFill>
                  <a:srgbClr val="FFFFFF"/>
                </a:solidFill>
              </a:rPr>
              <a:t>Άτομο</a:t>
            </a:r>
          </a:p>
        </p:txBody>
      </p:sp>
      <p:graphicFrame>
        <p:nvGraphicFramePr>
          <p:cNvPr id="5" name="Θέση περιεχομένου 2">
            <a:extLst>
              <a:ext uri="{FF2B5EF4-FFF2-40B4-BE49-F238E27FC236}">
                <a16:creationId xmlns:a16="http://schemas.microsoft.com/office/drawing/2014/main" id="{53BDC3FD-2AC8-4A77-79F4-95B5CC0FEBEF}"/>
              </a:ext>
            </a:extLst>
          </p:cNvPr>
          <p:cNvGraphicFramePr>
            <a:graphicFrameLocks noGrp="1"/>
          </p:cNvGraphicFramePr>
          <p:nvPr>
            <p:ph idx="1"/>
            <p:extLst>
              <p:ext uri="{D42A27DB-BD31-4B8C-83A1-F6EECF244321}">
                <p14:modId xmlns:p14="http://schemas.microsoft.com/office/powerpoint/2010/main" val="3900263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3323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4816C54-5298-E318-7982-6B188DDC8E9F}"/>
              </a:ext>
            </a:extLst>
          </p:cNvPr>
          <p:cNvSpPr>
            <a:spLocks noGrp="1"/>
          </p:cNvSpPr>
          <p:nvPr>
            <p:ph type="title"/>
          </p:nvPr>
        </p:nvSpPr>
        <p:spPr>
          <a:xfrm>
            <a:off x="1043631" y="809898"/>
            <a:ext cx="10173010" cy="1554480"/>
          </a:xfrm>
        </p:spPr>
        <p:txBody>
          <a:bodyPr anchor="ctr">
            <a:normAutofit/>
          </a:bodyPr>
          <a:lstStyle/>
          <a:p>
            <a:r>
              <a:rPr lang="el-GR" sz="4800"/>
              <a:t>Δυσαρμονία</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A7F6B57B-5F94-5C73-C90F-1638A657671D}"/>
              </a:ext>
            </a:extLst>
          </p:cNvPr>
          <p:cNvGraphicFramePr>
            <a:graphicFrameLocks noGrp="1"/>
          </p:cNvGraphicFramePr>
          <p:nvPr>
            <p:ph idx="1"/>
            <p:extLst>
              <p:ext uri="{D42A27DB-BD31-4B8C-83A1-F6EECF244321}">
                <p14:modId xmlns:p14="http://schemas.microsoft.com/office/powerpoint/2010/main" val="509403195"/>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811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F117ADB-4CE3-4CBD-9D44-47D9DCAAEA9D}"/>
              </a:ext>
            </a:extLst>
          </p:cNvPr>
          <p:cNvSpPr>
            <a:spLocks noGrp="1"/>
          </p:cNvSpPr>
          <p:nvPr>
            <p:ph type="title"/>
          </p:nvPr>
        </p:nvSpPr>
        <p:spPr>
          <a:xfrm>
            <a:off x="586478" y="1683756"/>
            <a:ext cx="3115265" cy="2396359"/>
          </a:xfrm>
        </p:spPr>
        <p:txBody>
          <a:bodyPr anchor="b">
            <a:normAutofit/>
          </a:bodyPr>
          <a:lstStyle/>
          <a:p>
            <a:pPr algn="r"/>
            <a:r>
              <a:rPr lang="el-GR" sz="2500">
                <a:solidFill>
                  <a:srgbClr val="FFFFFF"/>
                </a:solidFill>
              </a:rPr>
              <a:t>Παράγοντες ανταπόκρισης στο εργασιακό περιβάλλον (Swanson &amp; Fouad, 2010):</a:t>
            </a:r>
          </a:p>
        </p:txBody>
      </p:sp>
      <p:graphicFrame>
        <p:nvGraphicFramePr>
          <p:cNvPr id="5" name="Θέση περιεχομένου 2">
            <a:extLst>
              <a:ext uri="{FF2B5EF4-FFF2-40B4-BE49-F238E27FC236}">
                <a16:creationId xmlns:a16="http://schemas.microsoft.com/office/drawing/2014/main" id="{9BE82AE5-9BAC-5A77-D0CE-09D09B3AC67D}"/>
              </a:ext>
            </a:extLst>
          </p:cNvPr>
          <p:cNvGraphicFramePr>
            <a:graphicFrameLocks noGrp="1"/>
          </p:cNvGraphicFramePr>
          <p:nvPr>
            <p:ph idx="1"/>
            <p:extLst>
              <p:ext uri="{D42A27DB-BD31-4B8C-83A1-F6EECF244321}">
                <p14:modId xmlns:p14="http://schemas.microsoft.com/office/powerpoint/2010/main" val="190642589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889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03FF243-B3DA-3810-007B-A9D54881164A}"/>
              </a:ext>
            </a:extLst>
          </p:cNvPr>
          <p:cNvSpPr>
            <a:spLocks noGrp="1"/>
          </p:cNvSpPr>
          <p:nvPr>
            <p:ph type="title"/>
          </p:nvPr>
        </p:nvSpPr>
        <p:spPr>
          <a:xfrm>
            <a:off x="586478" y="1683756"/>
            <a:ext cx="3115265" cy="2396359"/>
          </a:xfrm>
        </p:spPr>
        <p:txBody>
          <a:bodyPr anchor="b">
            <a:normAutofit/>
          </a:bodyPr>
          <a:lstStyle/>
          <a:p>
            <a:pPr algn="r"/>
            <a:r>
              <a:rPr lang="el-GR" sz="2800">
                <a:solidFill>
                  <a:srgbClr val="FFFFFF"/>
                </a:solidFill>
              </a:rPr>
              <a:t>Μοντέλα διερεύνησης σχέσεων ατόμου-περιβάλλοντος (</a:t>
            </a:r>
            <a:r>
              <a:rPr lang="en-US" sz="2800">
                <a:solidFill>
                  <a:srgbClr val="FFFFFF"/>
                </a:solidFill>
              </a:rPr>
              <a:t>Matching Models)</a:t>
            </a:r>
            <a:endParaRPr lang="el-GR" sz="2800">
              <a:solidFill>
                <a:srgbClr val="FFFFFF"/>
              </a:solidFill>
            </a:endParaRPr>
          </a:p>
        </p:txBody>
      </p:sp>
      <p:graphicFrame>
        <p:nvGraphicFramePr>
          <p:cNvPr id="22" name="Θέση περιεχομένου 2">
            <a:extLst>
              <a:ext uri="{FF2B5EF4-FFF2-40B4-BE49-F238E27FC236}">
                <a16:creationId xmlns:a16="http://schemas.microsoft.com/office/drawing/2014/main" id="{48504EF7-60D3-CC8E-8292-0673D58EA003}"/>
              </a:ext>
            </a:extLst>
          </p:cNvPr>
          <p:cNvGraphicFramePr>
            <a:graphicFrameLocks noGrp="1"/>
          </p:cNvGraphicFramePr>
          <p:nvPr>
            <p:ph idx="1"/>
            <p:extLst>
              <p:ext uri="{D42A27DB-BD31-4B8C-83A1-F6EECF244321}">
                <p14:modId xmlns:p14="http://schemas.microsoft.com/office/powerpoint/2010/main" val="235020435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35213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1535</Words>
  <Application>Microsoft Macintosh PowerPoint</Application>
  <PresentationFormat>Ευρεία οθόνη</PresentationFormat>
  <Paragraphs>97</Paragraphs>
  <Slides>17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17</vt:i4>
      </vt:variant>
    </vt:vector>
  </HeadingPairs>
  <TitlesOfParts>
    <vt:vector size="23" baseType="lpstr">
      <vt:lpstr>Aptos</vt:lpstr>
      <vt:lpstr>Aptos Display</vt:lpstr>
      <vt:lpstr>Arial</vt:lpstr>
      <vt:lpstr>Calibri</vt:lpstr>
      <vt:lpstr>Symbol</vt:lpstr>
      <vt:lpstr>Θέμα του Office</vt:lpstr>
      <vt:lpstr>ΕΡΓΑΣΙΑΚΕΣ ΑΞΙΕΣ</vt:lpstr>
      <vt:lpstr>Για ποιο λόγο εργαζόμαστε;  </vt:lpstr>
      <vt:lpstr>Βασικές ερωτήσεις</vt:lpstr>
      <vt:lpstr>Εργασιακό Περιβάλλον</vt:lpstr>
      <vt:lpstr>Εργασιακό περιβάλλον</vt:lpstr>
      <vt:lpstr>Άτομο</vt:lpstr>
      <vt:lpstr>Δυσαρμονία</vt:lpstr>
      <vt:lpstr>Παράγοντες ανταπόκρισης στο εργασιακό περιβάλλον (Swanson &amp; Fouad, 2010):</vt:lpstr>
      <vt:lpstr>Μοντέλα διερεύνησης σχέσεων ατόμου-περιβάλλοντος (Matching Models)</vt:lpstr>
      <vt:lpstr>Matching Models</vt:lpstr>
      <vt:lpstr>Μοντέλα διερεύνησης σχέσεων ατόμου-περιβάλλοντος (Matching Models)</vt:lpstr>
      <vt:lpstr>Matching Models</vt:lpstr>
      <vt:lpstr>Matching Models</vt:lpstr>
      <vt:lpstr>ΑΙΣΘΗΜΑ ΕΠΑΡΚΕΙΑΣ</vt:lpstr>
      <vt:lpstr>Αίσθημα επάρκειας</vt:lpstr>
      <vt:lpstr>Εργασιακή Ικανοποίηση</vt:lpstr>
      <vt:lpstr>Ικανοποίηση από την εργασία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Εκπαιδευτής Εκπαιδευτικών ΔΥΠΑ</dc:creator>
  <cp:lastModifiedBy>Εκπαιδευτής Εκπαιδευτικών ΔΥΠΑ</cp:lastModifiedBy>
  <cp:revision>1</cp:revision>
  <dcterms:created xsi:type="dcterms:W3CDTF">2025-10-10T08:37:53Z</dcterms:created>
  <dcterms:modified xsi:type="dcterms:W3CDTF">2025-10-10T08:52:19Z</dcterms:modified>
</cp:coreProperties>
</file>