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1" r:id="rId3"/>
    <p:sldId id="290" r:id="rId4"/>
    <p:sldId id="258" r:id="rId5"/>
    <p:sldId id="292" r:id="rId6"/>
    <p:sldId id="305" r:id="rId7"/>
    <p:sldId id="274" r:id="rId8"/>
    <p:sldId id="282" r:id="rId9"/>
    <p:sldId id="30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25" autoAdjust="0"/>
    <p:restoredTop sz="94651"/>
  </p:normalViewPr>
  <p:slideViewPr>
    <p:cSldViewPr>
      <p:cViewPr varScale="1">
        <p:scale>
          <a:sx n="105" d="100"/>
          <a:sy n="105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934E5-2FC8-A049-B627-EE4F7C179B8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165118A6-DD68-8046-AC12-3A73545B6A25}">
      <dgm:prSet phldrT="[Κείμενο]"/>
      <dgm:spPr/>
      <dgm:t>
        <a:bodyPr/>
        <a:lstStyle/>
        <a:p>
          <a:r>
            <a:rPr lang="el-GR" dirty="0"/>
            <a:t>Ρόλοι Δράσης</a:t>
          </a:r>
        </a:p>
      </dgm:t>
    </dgm:pt>
    <dgm:pt modelId="{239E4190-36E8-C84A-AF20-4D002EE30905}" type="parTrans" cxnId="{5EECD141-57F5-9048-902D-B27F0BB0BAEE}">
      <dgm:prSet/>
      <dgm:spPr/>
      <dgm:t>
        <a:bodyPr/>
        <a:lstStyle/>
        <a:p>
          <a:endParaRPr lang="el-GR"/>
        </a:p>
      </dgm:t>
    </dgm:pt>
    <dgm:pt modelId="{35BDF5E7-5E7E-2942-B720-BC620C9A4F09}" type="sibTrans" cxnId="{5EECD141-57F5-9048-902D-B27F0BB0BAEE}">
      <dgm:prSet/>
      <dgm:spPr/>
      <dgm:t>
        <a:bodyPr/>
        <a:lstStyle/>
        <a:p>
          <a:endParaRPr lang="el-GR"/>
        </a:p>
      </dgm:t>
    </dgm:pt>
    <dgm:pt modelId="{7A5E9267-F5B1-1D46-8A7C-DD773E0E2D60}">
      <dgm:prSet phldrT="[Κείμενο]"/>
      <dgm:spPr/>
      <dgm:t>
        <a:bodyPr/>
        <a:lstStyle/>
        <a:p>
          <a:r>
            <a:rPr lang="el-GR" dirty="0"/>
            <a:t>Διαμορφωτής-Προκαλεί την ομάδα να βελτιωθεί</a:t>
          </a:r>
        </a:p>
      </dgm:t>
    </dgm:pt>
    <dgm:pt modelId="{39B13F61-C390-2E4A-92E3-C5AD1825E9A6}" type="parTrans" cxnId="{5ED3E393-B208-EE4C-8B31-5474C63CFF81}">
      <dgm:prSet/>
      <dgm:spPr/>
      <dgm:t>
        <a:bodyPr/>
        <a:lstStyle/>
        <a:p>
          <a:endParaRPr lang="el-GR"/>
        </a:p>
      </dgm:t>
    </dgm:pt>
    <dgm:pt modelId="{2FF622E2-CA56-A54E-9ACB-8E9B902EE189}" type="sibTrans" cxnId="{5ED3E393-B208-EE4C-8B31-5474C63CFF81}">
      <dgm:prSet/>
      <dgm:spPr/>
      <dgm:t>
        <a:bodyPr/>
        <a:lstStyle/>
        <a:p>
          <a:endParaRPr lang="el-GR"/>
        </a:p>
      </dgm:t>
    </dgm:pt>
    <dgm:pt modelId="{6FB6B08F-44D4-5A44-9217-F00585E44003}">
      <dgm:prSet phldrT="[Κείμενο]"/>
      <dgm:spPr/>
      <dgm:t>
        <a:bodyPr/>
        <a:lstStyle/>
        <a:p>
          <a:r>
            <a:rPr lang="el-GR" dirty="0"/>
            <a:t>Εφαρμοστής –Κάνει τις ιδέες πράξη</a:t>
          </a:r>
        </a:p>
      </dgm:t>
    </dgm:pt>
    <dgm:pt modelId="{0F53CA55-EE3C-9248-8410-F929580C3547}" type="parTrans" cxnId="{D2A6BE83-02DD-CD4C-B0E8-680C4C260368}">
      <dgm:prSet/>
      <dgm:spPr/>
      <dgm:t>
        <a:bodyPr/>
        <a:lstStyle/>
        <a:p>
          <a:endParaRPr lang="el-GR"/>
        </a:p>
      </dgm:t>
    </dgm:pt>
    <dgm:pt modelId="{49A6E139-1485-134E-A416-D2792B1E4D10}" type="sibTrans" cxnId="{D2A6BE83-02DD-CD4C-B0E8-680C4C260368}">
      <dgm:prSet/>
      <dgm:spPr/>
      <dgm:t>
        <a:bodyPr/>
        <a:lstStyle/>
        <a:p>
          <a:endParaRPr lang="el-GR"/>
        </a:p>
      </dgm:t>
    </dgm:pt>
    <dgm:pt modelId="{5EAB35F6-C9F0-5146-B263-DCD71D01FA70}">
      <dgm:prSet phldrT="[Κείμενο]"/>
      <dgm:spPr/>
      <dgm:t>
        <a:bodyPr/>
        <a:lstStyle/>
        <a:p>
          <a:r>
            <a:rPr lang="el-GR" dirty="0"/>
            <a:t>Κοινωνικοί Ρόλοι</a:t>
          </a:r>
        </a:p>
      </dgm:t>
    </dgm:pt>
    <dgm:pt modelId="{75062882-12A5-FF43-A036-FAAFCCF0CAB8}" type="parTrans" cxnId="{0DCDEBF5-36F7-264E-8BB3-2CC0DAC07B5B}">
      <dgm:prSet/>
      <dgm:spPr/>
      <dgm:t>
        <a:bodyPr/>
        <a:lstStyle/>
        <a:p>
          <a:endParaRPr lang="el-GR"/>
        </a:p>
      </dgm:t>
    </dgm:pt>
    <dgm:pt modelId="{0CF1BAFE-EB60-704A-902C-05B3C534723E}" type="sibTrans" cxnId="{0DCDEBF5-36F7-264E-8BB3-2CC0DAC07B5B}">
      <dgm:prSet/>
      <dgm:spPr/>
      <dgm:t>
        <a:bodyPr/>
        <a:lstStyle/>
        <a:p>
          <a:endParaRPr lang="el-GR"/>
        </a:p>
      </dgm:t>
    </dgm:pt>
    <dgm:pt modelId="{CD030C77-7B42-234B-B6C6-E26CEC7CCE38}">
      <dgm:prSet phldrT="[Κείμενο]"/>
      <dgm:spPr/>
      <dgm:t>
        <a:bodyPr/>
        <a:lstStyle/>
        <a:p>
          <a:r>
            <a:rPr lang="el-GR" dirty="0"/>
            <a:t>Συντονιστής- λειτουργεί ως αρχηγός της ομάδας</a:t>
          </a:r>
        </a:p>
      </dgm:t>
    </dgm:pt>
    <dgm:pt modelId="{0587A581-0701-6B4E-8F4E-C0B3A65C0492}" type="parTrans" cxnId="{A21E9A9F-400B-4E44-B606-87A8A2D076F9}">
      <dgm:prSet/>
      <dgm:spPr/>
      <dgm:t>
        <a:bodyPr/>
        <a:lstStyle/>
        <a:p>
          <a:endParaRPr lang="el-GR"/>
        </a:p>
      </dgm:t>
    </dgm:pt>
    <dgm:pt modelId="{36BBFE8E-248F-C341-BC04-EF0783E055B6}" type="sibTrans" cxnId="{A21E9A9F-400B-4E44-B606-87A8A2D076F9}">
      <dgm:prSet/>
      <dgm:spPr/>
      <dgm:t>
        <a:bodyPr/>
        <a:lstStyle/>
        <a:p>
          <a:endParaRPr lang="el-GR"/>
        </a:p>
      </dgm:t>
    </dgm:pt>
    <dgm:pt modelId="{2907209C-792D-084B-9217-F3AE1A1209FE}">
      <dgm:prSet phldrT="[Κείμενο]"/>
      <dgm:spPr/>
      <dgm:t>
        <a:bodyPr/>
        <a:lstStyle/>
        <a:p>
          <a:r>
            <a:rPr lang="el-GR" dirty="0"/>
            <a:t>Συνεργατικός- ενθαρρύνει την συνεργασία ανάμεσα στα μέλη της ομάδας</a:t>
          </a:r>
        </a:p>
      </dgm:t>
    </dgm:pt>
    <dgm:pt modelId="{0DDDA2A6-1565-3C45-A225-899AFAAB7293}" type="parTrans" cxnId="{01F417D2-0FA6-3B47-A306-EFBC811ED226}">
      <dgm:prSet/>
      <dgm:spPr/>
      <dgm:t>
        <a:bodyPr/>
        <a:lstStyle/>
        <a:p>
          <a:endParaRPr lang="el-GR"/>
        </a:p>
      </dgm:t>
    </dgm:pt>
    <dgm:pt modelId="{5D9627DB-A0F6-9C48-ACBC-D8D12D8574D2}" type="sibTrans" cxnId="{01F417D2-0FA6-3B47-A306-EFBC811ED226}">
      <dgm:prSet/>
      <dgm:spPr/>
      <dgm:t>
        <a:bodyPr/>
        <a:lstStyle/>
        <a:p>
          <a:endParaRPr lang="el-GR"/>
        </a:p>
      </dgm:t>
    </dgm:pt>
    <dgm:pt modelId="{A65DF609-7CEA-3742-A832-3A5D68E1E3FE}">
      <dgm:prSet/>
      <dgm:spPr/>
      <dgm:t>
        <a:bodyPr/>
        <a:lstStyle/>
        <a:p>
          <a:r>
            <a:rPr lang="el-GR" dirty="0"/>
            <a:t>Ερευνητής-διερευνά τις ευκαιρίες εκτός της ομάδας</a:t>
          </a:r>
        </a:p>
      </dgm:t>
    </dgm:pt>
    <dgm:pt modelId="{D78B3FE3-2FF2-4841-BAF4-6ACE7322B501}" type="parTrans" cxnId="{21DCB31D-34AC-854C-915F-C86CB76F14B4}">
      <dgm:prSet/>
      <dgm:spPr/>
      <dgm:t>
        <a:bodyPr/>
        <a:lstStyle/>
        <a:p>
          <a:endParaRPr lang="el-GR"/>
        </a:p>
      </dgm:t>
    </dgm:pt>
    <dgm:pt modelId="{4844D9C9-FC99-8742-AFEC-FB1AABA08DF0}" type="sibTrans" cxnId="{21DCB31D-34AC-854C-915F-C86CB76F14B4}">
      <dgm:prSet/>
      <dgm:spPr/>
      <dgm:t>
        <a:bodyPr/>
        <a:lstStyle/>
        <a:p>
          <a:endParaRPr lang="el-GR"/>
        </a:p>
      </dgm:t>
    </dgm:pt>
    <dgm:pt modelId="{C7EAB83F-16E2-204B-8D4E-2A1E26D09927}">
      <dgm:prSet phldrT="[Κείμενο]"/>
      <dgm:spPr/>
      <dgm:t>
        <a:bodyPr/>
        <a:lstStyle/>
        <a:p>
          <a:r>
            <a:rPr lang="el-GR" dirty="0"/>
            <a:t>Ρόλοι Σκέψης</a:t>
          </a:r>
        </a:p>
      </dgm:t>
    </dgm:pt>
    <dgm:pt modelId="{9E6C0A11-44F5-9041-BD58-6E9AE20875E6}" type="parTrans" cxnId="{EA518A6C-EBCF-AF4B-B992-451B0A4B8079}">
      <dgm:prSet/>
      <dgm:spPr/>
      <dgm:t>
        <a:bodyPr/>
        <a:lstStyle/>
        <a:p>
          <a:endParaRPr lang="el-GR"/>
        </a:p>
      </dgm:t>
    </dgm:pt>
    <dgm:pt modelId="{E44F2AD4-16F5-B64D-B73F-53772ADF4EA2}" type="sibTrans" cxnId="{EA518A6C-EBCF-AF4B-B992-451B0A4B8079}">
      <dgm:prSet/>
      <dgm:spPr/>
      <dgm:t>
        <a:bodyPr/>
        <a:lstStyle/>
        <a:p>
          <a:endParaRPr lang="el-GR"/>
        </a:p>
      </dgm:t>
    </dgm:pt>
    <dgm:pt modelId="{3A522DA0-E770-C14A-9747-F9A5F595DA73}">
      <dgm:prSet phldrT="[Κείμενο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/>
            <a:t>Σχεδιαστής – προσφέρει νέες ιδέες και προσεγγίσεις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dirty="0"/>
        </a:p>
      </dgm:t>
    </dgm:pt>
    <dgm:pt modelId="{0EC7BE42-0AFA-AA4D-AE31-E7FBC0B132FF}" type="parTrans" cxnId="{71456906-E496-9B46-AFCE-F6495761ACB0}">
      <dgm:prSet/>
      <dgm:spPr/>
      <dgm:t>
        <a:bodyPr/>
        <a:lstStyle/>
        <a:p>
          <a:endParaRPr lang="el-GR"/>
        </a:p>
      </dgm:t>
    </dgm:pt>
    <dgm:pt modelId="{ECDE6187-0059-4847-B994-493D255E2313}" type="sibTrans" cxnId="{71456906-E496-9B46-AFCE-F6495761ACB0}">
      <dgm:prSet/>
      <dgm:spPr/>
      <dgm:t>
        <a:bodyPr/>
        <a:lstStyle/>
        <a:p>
          <a:endParaRPr lang="el-GR"/>
        </a:p>
      </dgm:t>
    </dgm:pt>
    <dgm:pt modelId="{CEEE5382-0AA9-8148-B859-A1334E6F305C}">
      <dgm:prSet phldrT="[Κείμενο]"/>
      <dgm:spPr/>
      <dgm:t>
        <a:bodyPr/>
        <a:lstStyle/>
        <a:p>
          <a:r>
            <a:rPr lang="el-GR" dirty="0" err="1"/>
            <a:t>Αξιολογητής</a:t>
          </a:r>
          <a:r>
            <a:rPr lang="el-GR" dirty="0"/>
            <a:t>-αναλύει τις προοπτικές</a:t>
          </a:r>
        </a:p>
      </dgm:t>
    </dgm:pt>
    <dgm:pt modelId="{E72FEFE9-DD71-2B40-9E0A-6E2C17B9BE9B}" type="parTrans" cxnId="{C9E0472F-89D0-8D4A-9DBC-158196C8B7B5}">
      <dgm:prSet/>
      <dgm:spPr/>
      <dgm:t>
        <a:bodyPr/>
        <a:lstStyle/>
        <a:p>
          <a:endParaRPr lang="el-GR"/>
        </a:p>
      </dgm:t>
    </dgm:pt>
    <dgm:pt modelId="{BE7A5CD2-40E9-8F46-AEB9-AC6197F787B4}" type="sibTrans" cxnId="{C9E0472F-89D0-8D4A-9DBC-158196C8B7B5}">
      <dgm:prSet/>
      <dgm:spPr/>
      <dgm:t>
        <a:bodyPr/>
        <a:lstStyle/>
        <a:p>
          <a:endParaRPr lang="el-GR"/>
        </a:p>
      </dgm:t>
    </dgm:pt>
    <dgm:pt modelId="{15C1CAC4-EF91-7A44-A8AE-7FD22EE347E0}">
      <dgm:prSet/>
      <dgm:spPr/>
      <dgm:t>
        <a:bodyPr/>
        <a:lstStyle/>
        <a:p>
          <a:r>
            <a:rPr lang="el-GR" dirty="0"/>
            <a:t>Ειδικός-προσφέρει εξειδικευμένες δεξιότητες</a:t>
          </a:r>
        </a:p>
      </dgm:t>
    </dgm:pt>
    <dgm:pt modelId="{2D1040C3-FC9F-6342-B402-FD6E03EEA481}" type="parTrans" cxnId="{24CE82D2-D468-6A41-BFCF-CF13E105D126}">
      <dgm:prSet/>
      <dgm:spPr/>
      <dgm:t>
        <a:bodyPr/>
        <a:lstStyle/>
        <a:p>
          <a:endParaRPr lang="el-GR"/>
        </a:p>
      </dgm:t>
    </dgm:pt>
    <dgm:pt modelId="{D4581A85-88D1-BF40-AE62-6B56BDE921AA}" type="sibTrans" cxnId="{24CE82D2-D468-6A41-BFCF-CF13E105D126}">
      <dgm:prSet/>
      <dgm:spPr/>
      <dgm:t>
        <a:bodyPr/>
        <a:lstStyle/>
        <a:p>
          <a:endParaRPr lang="el-GR"/>
        </a:p>
      </dgm:t>
    </dgm:pt>
    <dgm:pt modelId="{8156DDE9-CFFD-DD46-AC9E-E0BFF43F9969}">
      <dgm:prSet phldrT="[Κείμενο]"/>
      <dgm:spPr/>
      <dgm:t>
        <a:bodyPr/>
        <a:lstStyle/>
        <a:p>
          <a:r>
            <a:rPr lang="el-GR" dirty="0" err="1"/>
            <a:t>Ολοκληρωτής</a:t>
          </a:r>
          <a:r>
            <a:rPr lang="el-GR" dirty="0"/>
            <a:t> –Διασφαλίζει την έγκαιρη  ολοκλήρωση του έργου</a:t>
          </a:r>
        </a:p>
      </dgm:t>
    </dgm:pt>
    <dgm:pt modelId="{F801A474-95AA-544A-9016-90C09E226F42}" type="parTrans" cxnId="{8478C78A-B88E-9A47-A9DC-207D290F0086}">
      <dgm:prSet/>
      <dgm:spPr/>
      <dgm:t>
        <a:bodyPr/>
        <a:lstStyle/>
        <a:p>
          <a:endParaRPr lang="el-GR"/>
        </a:p>
      </dgm:t>
    </dgm:pt>
    <dgm:pt modelId="{A710A5AA-83F4-F348-B6CE-A562166F9E90}" type="sibTrans" cxnId="{8478C78A-B88E-9A47-A9DC-207D290F0086}">
      <dgm:prSet/>
      <dgm:spPr/>
      <dgm:t>
        <a:bodyPr/>
        <a:lstStyle/>
        <a:p>
          <a:endParaRPr lang="el-GR"/>
        </a:p>
      </dgm:t>
    </dgm:pt>
    <dgm:pt modelId="{5191EC7B-436F-814D-93E2-551C9020B8C0}" type="pres">
      <dgm:prSet presAssocID="{C4F934E5-2FC8-A049-B627-EE4F7C179B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08F18-0F76-ED49-8252-A6AFDD50C639}" type="pres">
      <dgm:prSet presAssocID="{165118A6-DD68-8046-AC12-3A73545B6A25}" presName="root" presStyleCnt="0"/>
      <dgm:spPr/>
    </dgm:pt>
    <dgm:pt modelId="{21C85E3C-C05E-6149-A347-2DFF7370732F}" type="pres">
      <dgm:prSet presAssocID="{165118A6-DD68-8046-AC12-3A73545B6A25}" presName="rootComposite" presStyleCnt="0"/>
      <dgm:spPr/>
    </dgm:pt>
    <dgm:pt modelId="{86D893A9-8573-7C47-B2B5-309EB18B9944}" type="pres">
      <dgm:prSet presAssocID="{165118A6-DD68-8046-AC12-3A73545B6A25}" presName="rootText" presStyleLbl="node1" presStyleIdx="0" presStyleCnt="3"/>
      <dgm:spPr/>
    </dgm:pt>
    <dgm:pt modelId="{EA917C38-EE97-6140-B3C7-12C50A5ABA3E}" type="pres">
      <dgm:prSet presAssocID="{165118A6-DD68-8046-AC12-3A73545B6A25}" presName="rootConnector" presStyleLbl="node1" presStyleIdx="0" presStyleCnt="3"/>
      <dgm:spPr/>
    </dgm:pt>
    <dgm:pt modelId="{2CA7C51A-5930-0148-945E-083AFF65292B}" type="pres">
      <dgm:prSet presAssocID="{165118A6-DD68-8046-AC12-3A73545B6A25}" presName="childShape" presStyleCnt="0"/>
      <dgm:spPr/>
    </dgm:pt>
    <dgm:pt modelId="{FDB3B737-E679-EB46-912E-4777627D7B68}" type="pres">
      <dgm:prSet presAssocID="{39B13F61-C390-2E4A-92E3-C5AD1825E9A6}" presName="Name13" presStyleLbl="parChTrans1D2" presStyleIdx="0" presStyleCnt="9"/>
      <dgm:spPr/>
    </dgm:pt>
    <dgm:pt modelId="{62B893CA-C7CC-0D45-832C-AC8FA76241C5}" type="pres">
      <dgm:prSet presAssocID="{7A5E9267-F5B1-1D46-8A7C-DD773E0E2D60}" presName="childText" presStyleLbl="bgAcc1" presStyleIdx="0" presStyleCnt="9">
        <dgm:presLayoutVars>
          <dgm:bulletEnabled val="1"/>
        </dgm:presLayoutVars>
      </dgm:prSet>
      <dgm:spPr/>
    </dgm:pt>
    <dgm:pt modelId="{990A960A-682B-8646-AB70-046A7D17ECDF}" type="pres">
      <dgm:prSet presAssocID="{0F53CA55-EE3C-9248-8410-F929580C3547}" presName="Name13" presStyleLbl="parChTrans1D2" presStyleIdx="1" presStyleCnt="9"/>
      <dgm:spPr/>
    </dgm:pt>
    <dgm:pt modelId="{EC280695-6E93-554D-B1CE-003E909F16E0}" type="pres">
      <dgm:prSet presAssocID="{6FB6B08F-44D4-5A44-9217-F00585E44003}" presName="childText" presStyleLbl="bgAcc1" presStyleIdx="1" presStyleCnt="9">
        <dgm:presLayoutVars>
          <dgm:bulletEnabled val="1"/>
        </dgm:presLayoutVars>
      </dgm:prSet>
      <dgm:spPr/>
    </dgm:pt>
    <dgm:pt modelId="{EC3765CB-38CA-F345-A79C-431F7380F20F}" type="pres">
      <dgm:prSet presAssocID="{F801A474-95AA-544A-9016-90C09E226F42}" presName="Name13" presStyleLbl="parChTrans1D2" presStyleIdx="2" presStyleCnt="9"/>
      <dgm:spPr/>
    </dgm:pt>
    <dgm:pt modelId="{045BFB9C-4317-8349-897C-71EEAD3507B8}" type="pres">
      <dgm:prSet presAssocID="{8156DDE9-CFFD-DD46-AC9E-E0BFF43F9969}" presName="childText" presStyleLbl="bgAcc1" presStyleIdx="2" presStyleCnt="9">
        <dgm:presLayoutVars>
          <dgm:bulletEnabled val="1"/>
        </dgm:presLayoutVars>
      </dgm:prSet>
      <dgm:spPr/>
    </dgm:pt>
    <dgm:pt modelId="{D2B8E985-C395-6E41-9E5B-0A524AAF5BCB}" type="pres">
      <dgm:prSet presAssocID="{5EAB35F6-C9F0-5146-B263-DCD71D01FA70}" presName="root" presStyleCnt="0"/>
      <dgm:spPr/>
    </dgm:pt>
    <dgm:pt modelId="{31E18254-B71E-DB49-8126-CF404CDE1CA0}" type="pres">
      <dgm:prSet presAssocID="{5EAB35F6-C9F0-5146-B263-DCD71D01FA70}" presName="rootComposite" presStyleCnt="0"/>
      <dgm:spPr/>
    </dgm:pt>
    <dgm:pt modelId="{3AA35F32-C5FC-924A-84B5-DD2D0753D4C6}" type="pres">
      <dgm:prSet presAssocID="{5EAB35F6-C9F0-5146-B263-DCD71D01FA70}" presName="rootText" presStyleLbl="node1" presStyleIdx="1" presStyleCnt="3"/>
      <dgm:spPr/>
    </dgm:pt>
    <dgm:pt modelId="{BDD2B39E-FD3B-3A4C-90AA-75FBAC356264}" type="pres">
      <dgm:prSet presAssocID="{5EAB35F6-C9F0-5146-B263-DCD71D01FA70}" presName="rootConnector" presStyleLbl="node1" presStyleIdx="1" presStyleCnt="3"/>
      <dgm:spPr/>
    </dgm:pt>
    <dgm:pt modelId="{1D104671-B98E-D546-A4C1-35835A4BA922}" type="pres">
      <dgm:prSet presAssocID="{5EAB35F6-C9F0-5146-B263-DCD71D01FA70}" presName="childShape" presStyleCnt="0"/>
      <dgm:spPr/>
    </dgm:pt>
    <dgm:pt modelId="{2E1AF5B9-2A9A-C749-81E3-1E5E2546CEC4}" type="pres">
      <dgm:prSet presAssocID="{0587A581-0701-6B4E-8F4E-C0B3A65C0492}" presName="Name13" presStyleLbl="parChTrans1D2" presStyleIdx="3" presStyleCnt="9"/>
      <dgm:spPr/>
    </dgm:pt>
    <dgm:pt modelId="{3FA0846C-7C99-EB43-9405-C921D04DADAA}" type="pres">
      <dgm:prSet presAssocID="{CD030C77-7B42-234B-B6C6-E26CEC7CCE38}" presName="childText" presStyleLbl="bgAcc1" presStyleIdx="3" presStyleCnt="9">
        <dgm:presLayoutVars>
          <dgm:bulletEnabled val="1"/>
        </dgm:presLayoutVars>
      </dgm:prSet>
      <dgm:spPr/>
    </dgm:pt>
    <dgm:pt modelId="{9C08218D-D2A1-1143-A3B3-285BB8D9E795}" type="pres">
      <dgm:prSet presAssocID="{0DDDA2A6-1565-3C45-A225-899AFAAB7293}" presName="Name13" presStyleLbl="parChTrans1D2" presStyleIdx="4" presStyleCnt="9"/>
      <dgm:spPr/>
    </dgm:pt>
    <dgm:pt modelId="{5775DDDB-8513-F94C-B014-94359F486C9E}" type="pres">
      <dgm:prSet presAssocID="{2907209C-792D-084B-9217-F3AE1A1209FE}" presName="childText" presStyleLbl="bgAcc1" presStyleIdx="4" presStyleCnt="9">
        <dgm:presLayoutVars>
          <dgm:bulletEnabled val="1"/>
        </dgm:presLayoutVars>
      </dgm:prSet>
      <dgm:spPr/>
    </dgm:pt>
    <dgm:pt modelId="{493A040F-E63B-2340-B59B-BDD54B6AB77C}" type="pres">
      <dgm:prSet presAssocID="{D78B3FE3-2FF2-4841-BAF4-6ACE7322B501}" presName="Name13" presStyleLbl="parChTrans1D2" presStyleIdx="5" presStyleCnt="9"/>
      <dgm:spPr/>
    </dgm:pt>
    <dgm:pt modelId="{7AA1BC78-E165-3F4B-894D-E788B1DB26E6}" type="pres">
      <dgm:prSet presAssocID="{A65DF609-7CEA-3742-A832-3A5D68E1E3FE}" presName="childText" presStyleLbl="bgAcc1" presStyleIdx="5" presStyleCnt="9">
        <dgm:presLayoutVars>
          <dgm:bulletEnabled val="1"/>
        </dgm:presLayoutVars>
      </dgm:prSet>
      <dgm:spPr/>
    </dgm:pt>
    <dgm:pt modelId="{CDC66F0B-B389-DB47-AE34-A38B52295269}" type="pres">
      <dgm:prSet presAssocID="{C7EAB83F-16E2-204B-8D4E-2A1E26D09927}" presName="root" presStyleCnt="0"/>
      <dgm:spPr/>
    </dgm:pt>
    <dgm:pt modelId="{D67A1FA5-A5AD-A748-A986-CFD2D4833726}" type="pres">
      <dgm:prSet presAssocID="{C7EAB83F-16E2-204B-8D4E-2A1E26D09927}" presName="rootComposite" presStyleCnt="0"/>
      <dgm:spPr/>
    </dgm:pt>
    <dgm:pt modelId="{EE793C95-B895-2041-9875-25F7819981B6}" type="pres">
      <dgm:prSet presAssocID="{C7EAB83F-16E2-204B-8D4E-2A1E26D09927}" presName="rootText" presStyleLbl="node1" presStyleIdx="2" presStyleCnt="3"/>
      <dgm:spPr/>
    </dgm:pt>
    <dgm:pt modelId="{C9D80E3C-D3D5-3348-99E9-77DB27839C9A}" type="pres">
      <dgm:prSet presAssocID="{C7EAB83F-16E2-204B-8D4E-2A1E26D09927}" presName="rootConnector" presStyleLbl="node1" presStyleIdx="2" presStyleCnt="3"/>
      <dgm:spPr/>
    </dgm:pt>
    <dgm:pt modelId="{8DBA99E2-A40A-D04C-8786-D1E60C7C25FE}" type="pres">
      <dgm:prSet presAssocID="{C7EAB83F-16E2-204B-8D4E-2A1E26D09927}" presName="childShape" presStyleCnt="0"/>
      <dgm:spPr/>
    </dgm:pt>
    <dgm:pt modelId="{7EE68B1E-FD8A-754F-9BE2-48CBB344B863}" type="pres">
      <dgm:prSet presAssocID="{0EC7BE42-0AFA-AA4D-AE31-E7FBC0B132FF}" presName="Name13" presStyleLbl="parChTrans1D2" presStyleIdx="6" presStyleCnt="9"/>
      <dgm:spPr/>
    </dgm:pt>
    <dgm:pt modelId="{BB466177-19F7-5D41-A603-468160568FE8}" type="pres">
      <dgm:prSet presAssocID="{3A522DA0-E770-C14A-9747-F9A5F595DA73}" presName="childText" presStyleLbl="bgAcc1" presStyleIdx="6" presStyleCnt="9">
        <dgm:presLayoutVars>
          <dgm:bulletEnabled val="1"/>
        </dgm:presLayoutVars>
      </dgm:prSet>
      <dgm:spPr/>
    </dgm:pt>
    <dgm:pt modelId="{D278959E-39E8-A648-B867-F561241B2A67}" type="pres">
      <dgm:prSet presAssocID="{E72FEFE9-DD71-2B40-9E0A-6E2C17B9BE9B}" presName="Name13" presStyleLbl="parChTrans1D2" presStyleIdx="7" presStyleCnt="9"/>
      <dgm:spPr/>
    </dgm:pt>
    <dgm:pt modelId="{01AF4FCC-DBB3-2347-AB6F-AF69F56C34F4}" type="pres">
      <dgm:prSet presAssocID="{CEEE5382-0AA9-8148-B859-A1334E6F305C}" presName="childText" presStyleLbl="bgAcc1" presStyleIdx="7" presStyleCnt="9">
        <dgm:presLayoutVars>
          <dgm:bulletEnabled val="1"/>
        </dgm:presLayoutVars>
      </dgm:prSet>
      <dgm:spPr/>
    </dgm:pt>
    <dgm:pt modelId="{1F54F25E-884F-4C44-868F-EF9A46BCB4A2}" type="pres">
      <dgm:prSet presAssocID="{2D1040C3-FC9F-6342-B402-FD6E03EEA481}" presName="Name13" presStyleLbl="parChTrans1D2" presStyleIdx="8" presStyleCnt="9"/>
      <dgm:spPr/>
    </dgm:pt>
    <dgm:pt modelId="{821A99A6-C35A-1841-B424-145FFF47CDAA}" type="pres">
      <dgm:prSet presAssocID="{15C1CAC4-EF91-7A44-A8AE-7FD22EE347E0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71456906-E496-9B46-AFCE-F6495761ACB0}" srcId="{C7EAB83F-16E2-204B-8D4E-2A1E26D09927}" destId="{3A522DA0-E770-C14A-9747-F9A5F595DA73}" srcOrd="0" destOrd="0" parTransId="{0EC7BE42-0AFA-AA4D-AE31-E7FBC0B132FF}" sibTransId="{ECDE6187-0059-4847-B994-493D255E2313}"/>
    <dgm:cxn modelId="{7AC46107-F342-1347-AE53-B19F26B0D44C}" type="presOf" srcId="{2907209C-792D-084B-9217-F3AE1A1209FE}" destId="{5775DDDB-8513-F94C-B014-94359F486C9E}" srcOrd="0" destOrd="0" presId="urn:microsoft.com/office/officeart/2005/8/layout/hierarchy3"/>
    <dgm:cxn modelId="{4C0A970D-4754-4042-9464-4D3FE3353C7A}" type="presOf" srcId="{D78B3FE3-2FF2-4841-BAF4-6ACE7322B501}" destId="{493A040F-E63B-2340-B59B-BDD54B6AB77C}" srcOrd="0" destOrd="0" presId="urn:microsoft.com/office/officeart/2005/8/layout/hierarchy3"/>
    <dgm:cxn modelId="{21DCB31D-34AC-854C-915F-C86CB76F14B4}" srcId="{5EAB35F6-C9F0-5146-B263-DCD71D01FA70}" destId="{A65DF609-7CEA-3742-A832-3A5D68E1E3FE}" srcOrd="2" destOrd="0" parTransId="{D78B3FE3-2FF2-4841-BAF4-6ACE7322B501}" sibTransId="{4844D9C9-FC99-8742-AFEC-FB1AABA08DF0}"/>
    <dgm:cxn modelId="{24883D1F-C53B-2B44-8BD8-1ADA8EC8EEAB}" type="presOf" srcId="{7A5E9267-F5B1-1D46-8A7C-DD773E0E2D60}" destId="{62B893CA-C7CC-0D45-832C-AC8FA76241C5}" srcOrd="0" destOrd="0" presId="urn:microsoft.com/office/officeart/2005/8/layout/hierarchy3"/>
    <dgm:cxn modelId="{D0BE3C22-B1D9-CB47-B1F5-A6B727547E8A}" type="presOf" srcId="{F801A474-95AA-544A-9016-90C09E226F42}" destId="{EC3765CB-38CA-F345-A79C-431F7380F20F}" srcOrd="0" destOrd="0" presId="urn:microsoft.com/office/officeart/2005/8/layout/hierarchy3"/>
    <dgm:cxn modelId="{C9E0472F-89D0-8D4A-9DBC-158196C8B7B5}" srcId="{C7EAB83F-16E2-204B-8D4E-2A1E26D09927}" destId="{CEEE5382-0AA9-8148-B859-A1334E6F305C}" srcOrd="1" destOrd="0" parTransId="{E72FEFE9-DD71-2B40-9E0A-6E2C17B9BE9B}" sibTransId="{BE7A5CD2-40E9-8F46-AEB9-AC6197F787B4}"/>
    <dgm:cxn modelId="{48C12A36-85B3-5943-BFD1-9331F7D797F5}" type="presOf" srcId="{0F53CA55-EE3C-9248-8410-F929580C3547}" destId="{990A960A-682B-8646-AB70-046A7D17ECDF}" srcOrd="0" destOrd="0" presId="urn:microsoft.com/office/officeart/2005/8/layout/hierarchy3"/>
    <dgm:cxn modelId="{0D7F9636-57E0-0E43-9256-D4F254386AC9}" type="presOf" srcId="{C7EAB83F-16E2-204B-8D4E-2A1E26D09927}" destId="{EE793C95-B895-2041-9875-25F7819981B6}" srcOrd="0" destOrd="0" presId="urn:microsoft.com/office/officeart/2005/8/layout/hierarchy3"/>
    <dgm:cxn modelId="{14B00540-7FA0-0641-AEE4-A7596657B54B}" type="presOf" srcId="{5EAB35F6-C9F0-5146-B263-DCD71D01FA70}" destId="{3AA35F32-C5FC-924A-84B5-DD2D0753D4C6}" srcOrd="0" destOrd="0" presId="urn:microsoft.com/office/officeart/2005/8/layout/hierarchy3"/>
    <dgm:cxn modelId="{5EECD141-57F5-9048-902D-B27F0BB0BAEE}" srcId="{C4F934E5-2FC8-A049-B627-EE4F7C179B8D}" destId="{165118A6-DD68-8046-AC12-3A73545B6A25}" srcOrd="0" destOrd="0" parTransId="{239E4190-36E8-C84A-AF20-4D002EE30905}" sibTransId="{35BDF5E7-5E7E-2942-B720-BC620C9A4F09}"/>
    <dgm:cxn modelId="{F1B28544-308A-C24F-BD6C-71794DB075E9}" type="presOf" srcId="{6FB6B08F-44D4-5A44-9217-F00585E44003}" destId="{EC280695-6E93-554D-B1CE-003E909F16E0}" srcOrd="0" destOrd="0" presId="urn:microsoft.com/office/officeart/2005/8/layout/hierarchy3"/>
    <dgm:cxn modelId="{71E99B44-8251-324A-B881-DC80C5A0D5E2}" type="presOf" srcId="{2D1040C3-FC9F-6342-B402-FD6E03EEA481}" destId="{1F54F25E-884F-4C44-868F-EF9A46BCB4A2}" srcOrd="0" destOrd="0" presId="urn:microsoft.com/office/officeart/2005/8/layout/hierarchy3"/>
    <dgm:cxn modelId="{9910D846-8C17-3744-B344-66F7F53B44AA}" type="presOf" srcId="{8156DDE9-CFFD-DD46-AC9E-E0BFF43F9969}" destId="{045BFB9C-4317-8349-897C-71EEAD3507B8}" srcOrd="0" destOrd="0" presId="urn:microsoft.com/office/officeart/2005/8/layout/hierarchy3"/>
    <dgm:cxn modelId="{3D847B59-A363-4545-8CF3-C8A8C64185BE}" type="presOf" srcId="{165118A6-DD68-8046-AC12-3A73545B6A25}" destId="{EA917C38-EE97-6140-B3C7-12C50A5ABA3E}" srcOrd="1" destOrd="0" presId="urn:microsoft.com/office/officeart/2005/8/layout/hierarchy3"/>
    <dgm:cxn modelId="{6F3F125B-89DC-8D41-8E5D-95B91B4A31F2}" type="presOf" srcId="{A65DF609-7CEA-3742-A832-3A5D68E1E3FE}" destId="{7AA1BC78-E165-3F4B-894D-E788B1DB26E6}" srcOrd="0" destOrd="0" presId="urn:microsoft.com/office/officeart/2005/8/layout/hierarchy3"/>
    <dgm:cxn modelId="{EA518A6C-EBCF-AF4B-B992-451B0A4B8079}" srcId="{C4F934E5-2FC8-A049-B627-EE4F7C179B8D}" destId="{C7EAB83F-16E2-204B-8D4E-2A1E26D09927}" srcOrd="2" destOrd="0" parTransId="{9E6C0A11-44F5-9041-BD58-6E9AE20875E6}" sibTransId="{E44F2AD4-16F5-B64D-B73F-53772ADF4EA2}"/>
    <dgm:cxn modelId="{45CB006D-026D-CA43-B8AC-3DFDF7CE88D0}" type="presOf" srcId="{C4F934E5-2FC8-A049-B627-EE4F7C179B8D}" destId="{5191EC7B-436F-814D-93E2-551C9020B8C0}" srcOrd="0" destOrd="0" presId="urn:microsoft.com/office/officeart/2005/8/layout/hierarchy3"/>
    <dgm:cxn modelId="{26299279-64AE-354B-9025-FAF05C5EC43B}" type="presOf" srcId="{3A522DA0-E770-C14A-9747-F9A5F595DA73}" destId="{BB466177-19F7-5D41-A603-468160568FE8}" srcOrd="0" destOrd="0" presId="urn:microsoft.com/office/officeart/2005/8/layout/hierarchy3"/>
    <dgm:cxn modelId="{F20AB27C-4DE1-A146-98E7-4B03552FDE60}" type="presOf" srcId="{CEEE5382-0AA9-8148-B859-A1334E6F305C}" destId="{01AF4FCC-DBB3-2347-AB6F-AF69F56C34F4}" srcOrd="0" destOrd="0" presId="urn:microsoft.com/office/officeart/2005/8/layout/hierarchy3"/>
    <dgm:cxn modelId="{D2A6BE83-02DD-CD4C-B0E8-680C4C260368}" srcId="{165118A6-DD68-8046-AC12-3A73545B6A25}" destId="{6FB6B08F-44D4-5A44-9217-F00585E44003}" srcOrd="1" destOrd="0" parTransId="{0F53CA55-EE3C-9248-8410-F929580C3547}" sibTransId="{49A6E139-1485-134E-A416-D2792B1E4D10}"/>
    <dgm:cxn modelId="{8478C78A-B88E-9A47-A9DC-207D290F0086}" srcId="{165118A6-DD68-8046-AC12-3A73545B6A25}" destId="{8156DDE9-CFFD-DD46-AC9E-E0BFF43F9969}" srcOrd="2" destOrd="0" parTransId="{F801A474-95AA-544A-9016-90C09E226F42}" sibTransId="{A710A5AA-83F4-F348-B6CE-A562166F9E90}"/>
    <dgm:cxn modelId="{37B42190-6382-0542-8BDE-49EB1DA7D90A}" type="presOf" srcId="{0EC7BE42-0AFA-AA4D-AE31-E7FBC0B132FF}" destId="{7EE68B1E-FD8A-754F-9BE2-48CBB344B863}" srcOrd="0" destOrd="0" presId="urn:microsoft.com/office/officeart/2005/8/layout/hierarchy3"/>
    <dgm:cxn modelId="{5ED3E393-B208-EE4C-8B31-5474C63CFF81}" srcId="{165118A6-DD68-8046-AC12-3A73545B6A25}" destId="{7A5E9267-F5B1-1D46-8A7C-DD773E0E2D60}" srcOrd="0" destOrd="0" parTransId="{39B13F61-C390-2E4A-92E3-C5AD1825E9A6}" sibTransId="{2FF622E2-CA56-A54E-9ACB-8E9B902EE189}"/>
    <dgm:cxn modelId="{A21E9A9F-400B-4E44-B606-87A8A2D076F9}" srcId="{5EAB35F6-C9F0-5146-B263-DCD71D01FA70}" destId="{CD030C77-7B42-234B-B6C6-E26CEC7CCE38}" srcOrd="0" destOrd="0" parTransId="{0587A581-0701-6B4E-8F4E-C0B3A65C0492}" sibTransId="{36BBFE8E-248F-C341-BC04-EF0783E055B6}"/>
    <dgm:cxn modelId="{6A5726A3-46A7-9444-8304-3A5B824CAA20}" type="presOf" srcId="{39B13F61-C390-2E4A-92E3-C5AD1825E9A6}" destId="{FDB3B737-E679-EB46-912E-4777627D7B68}" srcOrd="0" destOrd="0" presId="urn:microsoft.com/office/officeart/2005/8/layout/hierarchy3"/>
    <dgm:cxn modelId="{6014C7AD-E6C3-2F41-8FA3-E111D3D2FC9E}" type="presOf" srcId="{E72FEFE9-DD71-2B40-9E0A-6E2C17B9BE9B}" destId="{D278959E-39E8-A648-B867-F561241B2A67}" srcOrd="0" destOrd="0" presId="urn:microsoft.com/office/officeart/2005/8/layout/hierarchy3"/>
    <dgm:cxn modelId="{58FEB8C0-8F81-C840-BE31-77AAC1EADE8D}" type="presOf" srcId="{CD030C77-7B42-234B-B6C6-E26CEC7CCE38}" destId="{3FA0846C-7C99-EB43-9405-C921D04DADAA}" srcOrd="0" destOrd="0" presId="urn:microsoft.com/office/officeart/2005/8/layout/hierarchy3"/>
    <dgm:cxn modelId="{18BB0AC8-D500-4542-A5D2-FF4ADC434F93}" type="presOf" srcId="{15C1CAC4-EF91-7A44-A8AE-7FD22EE347E0}" destId="{821A99A6-C35A-1841-B424-145FFF47CDAA}" srcOrd="0" destOrd="0" presId="urn:microsoft.com/office/officeart/2005/8/layout/hierarchy3"/>
    <dgm:cxn modelId="{57FE33D0-DBA7-D54F-854B-25087BA84148}" type="presOf" srcId="{165118A6-DD68-8046-AC12-3A73545B6A25}" destId="{86D893A9-8573-7C47-B2B5-309EB18B9944}" srcOrd="0" destOrd="0" presId="urn:microsoft.com/office/officeart/2005/8/layout/hierarchy3"/>
    <dgm:cxn modelId="{01F417D2-0FA6-3B47-A306-EFBC811ED226}" srcId="{5EAB35F6-C9F0-5146-B263-DCD71D01FA70}" destId="{2907209C-792D-084B-9217-F3AE1A1209FE}" srcOrd="1" destOrd="0" parTransId="{0DDDA2A6-1565-3C45-A225-899AFAAB7293}" sibTransId="{5D9627DB-A0F6-9C48-ACBC-D8D12D8574D2}"/>
    <dgm:cxn modelId="{24CE82D2-D468-6A41-BFCF-CF13E105D126}" srcId="{C7EAB83F-16E2-204B-8D4E-2A1E26D09927}" destId="{15C1CAC4-EF91-7A44-A8AE-7FD22EE347E0}" srcOrd="2" destOrd="0" parTransId="{2D1040C3-FC9F-6342-B402-FD6E03EEA481}" sibTransId="{D4581A85-88D1-BF40-AE62-6B56BDE921AA}"/>
    <dgm:cxn modelId="{70D9E5D3-37E8-9342-8A45-33A47A2E03D7}" type="presOf" srcId="{C7EAB83F-16E2-204B-8D4E-2A1E26D09927}" destId="{C9D80E3C-D3D5-3348-99E9-77DB27839C9A}" srcOrd="1" destOrd="0" presId="urn:microsoft.com/office/officeart/2005/8/layout/hierarchy3"/>
    <dgm:cxn modelId="{1F8072D9-AC88-8545-9F5E-D47036A89D5F}" type="presOf" srcId="{0DDDA2A6-1565-3C45-A225-899AFAAB7293}" destId="{9C08218D-D2A1-1143-A3B3-285BB8D9E795}" srcOrd="0" destOrd="0" presId="urn:microsoft.com/office/officeart/2005/8/layout/hierarchy3"/>
    <dgm:cxn modelId="{A005A9E2-A0E7-124E-A69C-2ED4288958BE}" type="presOf" srcId="{0587A581-0701-6B4E-8F4E-C0B3A65C0492}" destId="{2E1AF5B9-2A9A-C749-81E3-1E5E2546CEC4}" srcOrd="0" destOrd="0" presId="urn:microsoft.com/office/officeart/2005/8/layout/hierarchy3"/>
    <dgm:cxn modelId="{DAACBFF3-6D05-D64B-B0B1-C1E78C76A682}" type="presOf" srcId="{5EAB35F6-C9F0-5146-B263-DCD71D01FA70}" destId="{BDD2B39E-FD3B-3A4C-90AA-75FBAC356264}" srcOrd="1" destOrd="0" presId="urn:microsoft.com/office/officeart/2005/8/layout/hierarchy3"/>
    <dgm:cxn modelId="{0DCDEBF5-36F7-264E-8BB3-2CC0DAC07B5B}" srcId="{C4F934E5-2FC8-A049-B627-EE4F7C179B8D}" destId="{5EAB35F6-C9F0-5146-B263-DCD71D01FA70}" srcOrd="1" destOrd="0" parTransId="{75062882-12A5-FF43-A036-FAAFCCF0CAB8}" sibTransId="{0CF1BAFE-EB60-704A-902C-05B3C534723E}"/>
    <dgm:cxn modelId="{05AD3921-3CE3-484B-B637-28019D73533C}" type="presParOf" srcId="{5191EC7B-436F-814D-93E2-551C9020B8C0}" destId="{A8908F18-0F76-ED49-8252-A6AFDD50C639}" srcOrd="0" destOrd="0" presId="urn:microsoft.com/office/officeart/2005/8/layout/hierarchy3"/>
    <dgm:cxn modelId="{12F5BA5D-751E-A74B-B0A7-8A95F750496B}" type="presParOf" srcId="{A8908F18-0F76-ED49-8252-A6AFDD50C639}" destId="{21C85E3C-C05E-6149-A347-2DFF7370732F}" srcOrd="0" destOrd="0" presId="urn:microsoft.com/office/officeart/2005/8/layout/hierarchy3"/>
    <dgm:cxn modelId="{1D3DFA3B-8DEE-6C4F-A06D-6A3DD9CE7B4B}" type="presParOf" srcId="{21C85E3C-C05E-6149-A347-2DFF7370732F}" destId="{86D893A9-8573-7C47-B2B5-309EB18B9944}" srcOrd="0" destOrd="0" presId="urn:microsoft.com/office/officeart/2005/8/layout/hierarchy3"/>
    <dgm:cxn modelId="{5C23F9B8-4C77-EA4D-9001-6C39D67F9BC7}" type="presParOf" srcId="{21C85E3C-C05E-6149-A347-2DFF7370732F}" destId="{EA917C38-EE97-6140-B3C7-12C50A5ABA3E}" srcOrd="1" destOrd="0" presId="urn:microsoft.com/office/officeart/2005/8/layout/hierarchy3"/>
    <dgm:cxn modelId="{4B3D57DE-F5B3-2548-825A-5123790683EF}" type="presParOf" srcId="{A8908F18-0F76-ED49-8252-A6AFDD50C639}" destId="{2CA7C51A-5930-0148-945E-083AFF65292B}" srcOrd="1" destOrd="0" presId="urn:microsoft.com/office/officeart/2005/8/layout/hierarchy3"/>
    <dgm:cxn modelId="{9BBC9399-0F7B-D34E-8B3C-373706E35351}" type="presParOf" srcId="{2CA7C51A-5930-0148-945E-083AFF65292B}" destId="{FDB3B737-E679-EB46-912E-4777627D7B68}" srcOrd="0" destOrd="0" presId="urn:microsoft.com/office/officeart/2005/8/layout/hierarchy3"/>
    <dgm:cxn modelId="{19769593-1B9E-CB40-9CD5-BC5D2E72AFD7}" type="presParOf" srcId="{2CA7C51A-5930-0148-945E-083AFF65292B}" destId="{62B893CA-C7CC-0D45-832C-AC8FA76241C5}" srcOrd="1" destOrd="0" presId="urn:microsoft.com/office/officeart/2005/8/layout/hierarchy3"/>
    <dgm:cxn modelId="{9E698BB4-6073-8046-B159-DB822272B313}" type="presParOf" srcId="{2CA7C51A-5930-0148-945E-083AFF65292B}" destId="{990A960A-682B-8646-AB70-046A7D17ECDF}" srcOrd="2" destOrd="0" presId="urn:microsoft.com/office/officeart/2005/8/layout/hierarchy3"/>
    <dgm:cxn modelId="{026BC163-E091-6A4B-B3EC-AA4EF8EE3924}" type="presParOf" srcId="{2CA7C51A-5930-0148-945E-083AFF65292B}" destId="{EC280695-6E93-554D-B1CE-003E909F16E0}" srcOrd="3" destOrd="0" presId="urn:microsoft.com/office/officeart/2005/8/layout/hierarchy3"/>
    <dgm:cxn modelId="{EAFA08BA-C8E5-F944-8927-5F7FAFE89046}" type="presParOf" srcId="{2CA7C51A-5930-0148-945E-083AFF65292B}" destId="{EC3765CB-38CA-F345-A79C-431F7380F20F}" srcOrd="4" destOrd="0" presId="urn:microsoft.com/office/officeart/2005/8/layout/hierarchy3"/>
    <dgm:cxn modelId="{9CB35FFB-C472-E847-9AB7-29E43FBE4757}" type="presParOf" srcId="{2CA7C51A-5930-0148-945E-083AFF65292B}" destId="{045BFB9C-4317-8349-897C-71EEAD3507B8}" srcOrd="5" destOrd="0" presId="urn:microsoft.com/office/officeart/2005/8/layout/hierarchy3"/>
    <dgm:cxn modelId="{6680B03E-C690-8847-9BA9-88624FD89A66}" type="presParOf" srcId="{5191EC7B-436F-814D-93E2-551C9020B8C0}" destId="{D2B8E985-C395-6E41-9E5B-0A524AAF5BCB}" srcOrd="1" destOrd="0" presId="urn:microsoft.com/office/officeart/2005/8/layout/hierarchy3"/>
    <dgm:cxn modelId="{03871465-B4FC-7F4A-BF62-B1702FC76600}" type="presParOf" srcId="{D2B8E985-C395-6E41-9E5B-0A524AAF5BCB}" destId="{31E18254-B71E-DB49-8126-CF404CDE1CA0}" srcOrd="0" destOrd="0" presId="urn:microsoft.com/office/officeart/2005/8/layout/hierarchy3"/>
    <dgm:cxn modelId="{680CEDFE-D6B1-FB44-BDDB-03DB0C47F214}" type="presParOf" srcId="{31E18254-B71E-DB49-8126-CF404CDE1CA0}" destId="{3AA35F32-C5FC-924A-84B5-DD2D0753D4C6}" srcOrd="0" destOrd="0" presId="urn:microsoft.com/office/officeart/2005/8/layout/hierarchy3"/>
    <dgm:cxn modelId="{4CD09BC0-2788-F948-B093-641AF45C4C22}" type="presParOf" srcId="{31E18254-B71E-DB49-8126-CF404CDE1CA0}" destId="{BDD2B39E-FD3B-3A4C-90AA-75FBAC356264}" srcOrd="1" destOrd="0" presId="urn:microsoft.com/office/officeart/2005/8/layout/hierarchy3"/>
    <dgm:cxn modelId="{0A2DD7F6-20C0-DC4D-9E29-92D4E1B643CF}" type="presParOf" srcId="{D2B8E985-C395-6E41-9E5B-0A524AAF5BCB}" destId="{1D104671-B98E-D546-A4C1-35835A4BA922}" srcOrd="1" destOrd="0" presId="urn:microsoft.com/office/officeart/2005/8/layout/hierarchy3"/>
    <dgm:cxn modelId="{DA4BBC14-7B51-2A45-BEA2-272927A4FCE2}" type="presParOf" srcId="{1D104671-B98E-D546-A4C1-35835A4BA922}" destId="{2E1AF5B9-2A9A-C749-81E3-1E5E2546CEC4}" srcOrd="0" destOrd="0" presId="urn:microsoft.com/office/officeart/2005/8/layout/hierarchy3"/>
    <dgm:cxn modelId="{1ECA3590-FBEE-954D-A340-B9B108679F9D}" type="presParOf" srcId="{1D104671-B98E-D546-A4C1-35835A4BA922}" destId="{3FA0846C-7C99-EB43-9405-C921D04DADAA}" srcOrd="1" destOrd="0" presId="urn:microsoft.com/office/officeart/2005/8/layout/hierarchy3"/>
    <dgm:cxn modelId="{DD5320F0-9109-BF47-A386-D43FF617D334}" type="presParOf" srcId="{1D104671-B98E-D546-A4C1-35835A4BA922}" destId="{9C08218D-D2A1-1143-A3B3-285BB8D9E795}" srcOrd="2" destOrd="0" presId="urn:microsoft.com/office/officeart/2005/8/layout/hierarchy3"/>
    <dgm:cxn modelId="{5B59944A-608F-644F-9D7A-C43429277003}" type="presParOf" srcId="{1D104671-B98E-D546-A4C1-35835A4BA922}" destId="{5775DDDB-8513-F94C-B014-94359F486C9E}" srcOrd="3" destOrd="0" presId="urn:microsoft.com/office/officeart/2005/8/layout/hierarchy3"/>
    <dgm:cxn modelId="{9D9C82C3-C6C0-7543-A09D-B377A2BF9BDA}" type="presParOf" srcId="{1D104671-B98E-D546-A4C1-35835A4BA922}" destId="{493A040F-E63B-2340-B59B-BDD54B6AB77C}" srcOrd="4" destOrd="0" presId="urn:microsoft.com/office/officeart/2005/8/layout/hierarchy3"/>
    <dgm:cxn modelId="{DDEB10CC-832A-AC48-9CBC-A466E2E78CDD}" type="presParOf" srcId="{1D104671-B98E-D546-A4C1-35835A4BA922}" destId="{7AA1BC78-E165-3F4B-894D-E788B1DB26E6}" srcOrd="5" destOrd="0" presId="urn:microsoft.com/office/officeart/2005/8/layout/hierarchy3"/>
    <dgm:cxn modelId="{36A326F4-E353-9342-A394-F836D3D6AB23}" type="presParOf" srcId="{5191EC7B-436F-814D-93E2-551C9020B8C0}" destId="{CDC66F0B-B389-DB47-AE34-A38B52295269}" srcOrd="2" destOrd="0" presId="urn:microsoft.com/office/officeart/2005/8/layout/hierarchy3"/>
    <dgm:cxn modelId="{C4F592E5-405B-314E-8006-69E443ED4B75}" type="presParOf" srcId="{CDC66F0B-B389-DB47-AE34-A38B52295269}" destId="{D67A1FA5-A5AD-A748-A986-CFD2D4833726}" srcOrd="0" destOrd="0" presId="urn:microsoft.com/office/officeart/2005/8/layout/hierarchy3"/>
    <dgm:cxn modelId="{9F709FB1-5F7D-E64C-9AF9-BFEBEE960AE1}" type="presParOf" srcId="{D67A1FA5-A5AD-A748-A986-CFD2D4833726}" destId="{EE793C95-B895-2041-9875-25F7819981B6}" srcOrd="0" destOrd="0" presId="urn:microsoft.com/office/officeart/2005/8/layout/hierarchy3"/>
    <dgm:cxn modelId="{B0CBE540-688F-8440-8BA8-2194B3917D7E}" type="presParOf" srcId="{D67A1FA5-A5AD-A748-A986-CFD2D4833726}" destId="{C9D80E3C-D3D5-3348-99E9-77DB27839C9A}" srcOrd="1" destOrd="0" presId="urn:microsoft.com/office/officeart/2005/8/layout/hierarchy3"/>
    <dgm:cxn modelId="{4F4876CA-202A-D84D-863A-A29CF25045C6}" type="presParOf" srcId="{CDC66F0B-B389-DB47-AE34-A38B52295269}" destId="{8DBA99E2-A40A-D04C-8786-D1E60C7C25FE}" srcOrd="1" destOrd="0" presId="urn:microsoft.com/office/officeart/2005/8/layout/hierarchy3"/>
    <dgm:cxn modelId="{56AAD3A0-F61E-6542-B0DF-237CDF249312}" type="presParOf" srcId="{8DBA99E2-A40A-D04C-8786-D1E60C7C25FE}" destId="{7EE68B1E-FD8A-754F-9BE2-48CBB344B863}" srcOrd="0" destOrd="0" presId="urn:microsoft.com/office/officeart/2005/8/layout/hierarchy3"/>
    <dgm:cxn modelId="{13F09BDE-3531-674B-B1D9-6D88434936BF}" type="presParOf" srcId="{8DBA99E2-A40A-D04C-8786-D1E60C7C25FE}" destId="{BB466177-19F7-5D41-A603-468160568FE8}" srcOrd="1" destOrd="0" presId="urn:microsoft.com/office/officeart/2005/8/layout/hierarchy3"/>
    <dgm:cxn modelId="{B49AC904-C9AD-464C-8E5E-853EF5AA2E76}" type="presParOf" srcId="{8DBA99E2-A40A-D04C-8786-D1E60C7C25FE}" destId="{D278959E-39E8-A648-B867-F561241B2A67}" srcOrd="2" destOrd="0" presId="urn:microsoft.com/office/officeart/2005/8/layout/hierarchy3"/>
    <dgm:cxn modelId="{35311416-EDCD-4049-B7A3-200E071E16E0}" type="presParOf" srcId="{8DBA99E2-A40A-D04C-8786-D1E60C7C25FE}" destId="{01AF4FCC-DBB3-2347-AB6F-AF69F56C34F4}" srcOrd="3" destOrd="0" presId="urn:microsoft.com/office/officeart/2005/8/layout/hierarchy3"/>
    <dgm:cxn modelId="{523EB123-9325-1748-8F54-4E66B14E6721}" type="presParOf" srcId="{8DBA99E2-A40A-D04C-8786-D1E60C7C25FE}" destId="{1F54F25E-884F-4C44-868F-EF9A46BCB4A2}" srcOrd="4" destOrd="0" presId="urn:microsoft.com/office/officeart/2005/8/layout/hierarchy3"/>
    <dgm:cxn modelId="{A4F551DE-AD18-7442-A332-D65A9CB0BEE0}" type="presParOf" srcId="{8DBA99E2-A40A-D04C-8786-D1E60C7C25FE}" destId="{821A99A6-C35A-1841-B424-145FFF47CDA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1C6F3-CC99-E346-BFA9-A66FD9D64A8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F3691C4-AB32-794B-A731-735921A4FFA2}">
      <dgm:prSet phldrT="[Κείμενο]" custT="1"/>
      <dgm:spPr/>
      <dgm:t>
        <a:bodyPr/>
        <a:lstStyle/>
        <a:p>
          <a:r>
            <a:rPr lang="en-US" sz="1000" dirty="0"/>
            <a:t>Forming</a:t>
          </a:r>
          <a:endParaRPr lang="el-GR" sz="1000" dirty="0"/>
        </a:p>
        <a:p>
          <a:r>
            <a:rPr lang="el-GR" sz="1000" dirty="0"/>
            <a:t>Θέσε ξεκάθαρους στόχους</a:t>
          </a:r>
        </a:p>
      </dgm:t>
    </dgm:pt>
    <dgm:pt modelId="{9DBAEE77-DE40-4C43-B6BB-75A3888DFB96}" type="parTrans" cxnId="{F143B988-0127-B140-8C67-FA309F78603F}">
      <dgm:prSet/>
      <dgm:spPr/>
      <dgm:t>
        <a:bodyPr/>
        <a:lstStyle/>
        <a:p>
          <a:endParaRPr lang="el-GR"/>
        </a:p>
      </dgm:t>
    </dgm:pt>
    <dgm:pt modelId="{C0DBA33E-818B-F044-901A-A418778F15A9}" type="sibTrans" cxnId="{F143B988-0127-B140-8C67-FA309F78603F}">
      <dgm:prSet/>
      <dgm:spPr/>
      <dgm:t>
        <a:bodyPr/>
        <a:lstStyle/>
        <a:p>
          <a:endParaRPr lang="el-GR"/>
        </a:p>
      </dgm:t>
    </dgm:pt>
    <dgm:pt modelId="{EAF8A854-1CA4-B241-A396-98EAF02E1E7D}">
      <dgm:prSet phldrT="[Κείμενο]" custT="1"/>
      <dgm:spPr/>
      <dgm:t>
        <a:bodyPr/>
        <a:lstStyle/>
        <a:p>
          <a:r>
            <a:rPr lang="en-US" sz="1000" dirty="0"/>
            <a:t>Storming</a:t>
          </a:r>
          <a:endParaRPr lang="el-GR" sz="1000" dirty="0"/>
        </a:p>
        <a:p>
          <a:r>
            <a:rPr lang="el-GR" sz="1000" dirty="0"/>
            <a:t>Χτίσε καλές σχέσεις με τα μέλη της ομάδας</a:t>
          </a:r>
        </a:p>
        <a:p>
          <a:r>
            <a:rPr lang="el-GR" sz="1000" dirty="0"/>
            <a:t>Υποστήριξε τα αδύναμα μέλη</a:t>
          </a:r>
        </a:p>
        <a:p>
          <a:r>
            <a:rPr lang="el-GR" sz="1000" dirty="0"/>
            <a:t>Μείνε σταθερός και θετικός στις προκλήσεις</a:t>
          </a:r>
        </a:p>
        <a:p>
          <a:r>
            <a:rPr lang="el-GR" sz="1000" dirty="0"/>
            <a:t>Εξήγησε στην ομάδα που οφείλονται οι συγκρούσεις</a:t>
          </a:r>
        </a:p>
      </dgm:t>
    </dgm:pt>
    <dgm:pt modelId="{D4E362AC-EDA8-CD44-A00B-CE9EB340BF47}" type="parTrans" cxnId="{25B8D6EB-AD33-4641-9FC8-01F99FCC3819}">
      <dgm:prSet/>
      <dgm:spPr/>
      <dgm:t>
        <a:bodyPr/>
        <a:lstStyle/>
        <a:p>
          <a:endParaRPr lang="el-GR"/>
        </a:p>
      </dgm:t>
    </dgm:pt>
    <dgm:pt modelId="{3216AA4F-600C-6644-B427-8BF4DEE0F5FC}" type="sibTrans" cxnId="{25B8D6EB-AD33-4641-9FC8-01F99FCC3819}">
      <dgm:prSet/>
      <dgm:spPr/>
      <dgm:t>
        <a:bodyPr/>
        <a:lstStyle/>
        <a:p>
          <a:endParaRPr lang="el-GR"/>
        </a:p>
      </dgm:t>
    </dgm:pt>
    <dgm:pt modelId="{422A78B5-BDAC-3A4F-8000-D52E5C313ED0}">
      <dgm:prSet phldrT="[Κείμενο]" custT="1"/>
      <dgm:spPr/>
      <dgm:t>
        <a:bodyPr/>
        <a:lstStyle/>
        <a:p>
          <a:r>
            <a:rPr lang="en-US" sz="1000" dirty="0"/>
            <a:t>Norming</a:t>
          </a:r>
          <a:endParaRPr lang="el-GR" sz="1000" dirty="0"/>
        </a:p>
        <a:p>
          <a:r>
            <a:rPr lang="en-US" sz="1000" dirty="0" err="1"/>
            <a:t>Ά</a:t>
          </a:r>
          <a:r>
            <a:rPr lang="el-GR" sz="1000" dirty="0"/>
            <a:t>σε τα μέλη της ομάδας να αναλάβουν την ευθύνη </a:t>
          </a:r>
        </a:p>
        <a:p>
          <a:r>
            <a:rPr lang="el-GR" sz="1000" dirty="0"/>
            <a:t>Οργάνωσε μια δραστηριότητα για το χτίσιμο της ομάδας</a:t>
          </a:r>
        </a:p>
      </dgm:t>
    </dgm:pt>
    <dgm:pt modelId="{2A04B535-639D-F84B-86E9-E581762040CC}" type="parTrans" cxnId="{A49AFB1C-BF72-9444-AA85-A81843A47025}">
      <dgm:prSet/>
      <dgm:spPr/>
      <dgm:t>
        <a:bodyPr/>
        <a:lstStyle/>
        <a:p>
          <a:endParaRPr lang="el-GR"/>
        </a:p>
      </dgm:t>
    </dgm:pt>
    <dgm:pt modelId="{4B83B950-BE1E-F947-B860-A9E90E98DF08}" type="sibTrans" cxnId="{A49AFB1C-BF72-9444-AA85-A81843A47025}">
      <dgm:prSet/>
      <dgm:spPr/>
      <dgm:t>
        <a:bodyPr/>
        <a:lstStyle/>
        <a:p>
          <a:endParaRPr lang="el-GR"/>
        </a:p>
      </dgm:t>
    </dgm:pt>
    <dgm:pt modelId="{DA77576C-EFCF-614B-A929-95D1E76D5F8E}">
      <dgm:prSet phldrT="[Κείμενο]" custT="1"/>
      <dgm:spPr/>
      <dgm:t>
        <a:bodyPr/>
        <a:lstStyle/>
        <a:p>
          <a:r>
            <a:rPr lang="en-US" sz="1000" dirty="0"/>
            <a:t>Performing</a:t>
          </a:r>
          <a:endParaRPr lang="el-GR" sz="1000" dirty="0"/>
        </a:p>
        <a:p>
          <a:r>
            <a:rPr lang="el-GR" sz="1000" dirty="0"/>
            <a:t>Δώσε όσες περισσότερες αρμοδιότητες μπορείς στα μέλη της ομάδας</a:t>
          </a:r>
        </a:p>
      </dgm:t>
    </dgm:pt>
    <dgm:pt modelId="{5CD3949E-C376-D443-99FF-F1BEF07F7204}" type="parTrans" cxnId="{B48450A9-E78A-2247-B8D7-A8E168BCB03A}">
      <dgm:prSet/>
      <dgm:spPr/>
      <dgm:t>
        <a:bodyPr/>
        <a:lstStyle/>
        <a:p>
          <a:endParaRPr lang="el-GR"/>
        </a:p>
      </dgm:t>
    </dgm:pt>
    <dgm:pt modelId="{40E5B58F-D4CF-0F43-8383-E62FA5E435C2}" type="sibTrans" cxnId="{B48450A9-E78A-2247-B8D7-A8E168BCB03A}">
      <dgm:prSet/>
      <dgm:spPr/>
      <dgm:t>
        <a:bodyPr/>
        <a:lstStyle/>
        <a:p>
          <a:endParaRPr lang="el-GR"/>
        </a:p>
      </dgm:t>
    </dgm:pt>
    <dgm:pt modelId="{35E2686C-60AD-8944-BD0E-CA760D25FBB0}">
      <dgm:prSet phldrT="[Κείμενο]" custT="1"/>
      <dgm:spPr/>
      <dgm:t>
        <a:bodyPr/>
        <a:lstStyle/>
        <a:p>
          <a:r>
            <a:rPr lang="en-US" sz="1000" dirty="0"/>
            <a:t>Adjourning</a:t>
          </a:r>
          <a:endParaRPr lang="el-GR" sz="1000" dirty="0"/>
        </a:p>
        <a:p>
          <a:r>
            <a:rPr lang="el-GR" sz="1000" dirty="0"/>
            <a:t>Δώσε χρόνο ώστε να  χαρεί η ομάδα τα αποτελέσματα της δουλειάς της.</a:t>
          </a:r>
        </a:p>
      </dgm:t>
    </dgm:pt>
    <dgm:pt modelId="{92623AA9-C962-354E-8797-A99E1B287E5A}" type="parTrans" cxnId="{CDDF925A-AC67-AC4B-9D09-74B0B4076068}">
      <dgm:prSet/>
      <dgm:spPr/>
      <dgm:t>
        <a:bodyPr/>
        <a:lstStyle/>
        <a:p>
          <a:endParaRPr lang="el-GR"/>
        </a:p>
      </dgm:t>
    </dgm:pt>
    <dgm:pt modelId="{57418BFE-3D11-EC4C-A211-2D8F298BEDB0}" type="sibTrans" cxnId="{CDDF925A-AC67-AC4B-9D09-74B0B4076068}">
      <dgm:prSet/>
      <dgm:spPr/>
      <dgm:t>
        <a:bodyPr/>
        <a:lstStyle/>
        <a:p>
          <a:endParaRPr lang="el-GR"/>
        </a:p>
      </dgm:t>
    </dgm:pt>
    <dgm:pt modelId="{FEDE21A9-3410-8C41-A7F4-3047279BF75F}" type="pres">
      <dgm:prSet presAssocID="{8441C6F3-CC99-E346-BFA9-A66FD9D64A8D}" presName="CompostProcess" presStyleCnt="0">
        <dgm:presLayoutVars>
          <dgm:dir/>
          <dgm:resizeHandles val="exact"/>
        </dgm:presLayoutVars>
      </dgm:prSet>
      <dgm:spPr/>
    </dgm:pt>
    <dgm:pt modelId="{7C83F533-406F-494C-8596-C4DC74AFD9EF}" type="pres">
      <dgm:prSet presAssocID="{8441C6F3-CC99-E346-BFA9-A66FD9D64A8D}" presName="arrow" presStyleLbl="bgShp" presStyleIdx="0" presStyleCnt="1"/>
      <dgm:spPr/>
    </dgm:pt>
    <dgm:pt modelId="{20ED25C5-E900-0C4B-90BC-A0B8F702C87D}" type="pres">
      <dgm:prSet presAssocID="{8441C6F3-CC99-E346-BFA9-A66FD9D64A8D}" presName="linearProcess" presStyleCnt="0"/>
      <dgm:spPr/>
    </dgm:pt>
    <dgm:pt modelId="{9B8BF6FF-A4D5-DD4C-9118-F9CD14DAC482}" type="pres">
      <dgm:prSet presAssocID="{7F3691C4-AB32-794B-A731-735921A4FFA2}" presName="textNode" presStyleLbl="node1" presStyleIdx="0" presStyleCnt="5">
        <dgm:presLayoutVars>
          <dgm:bulletEnabled val="1"/>
        </dgm:presLayoutVars>
      </dgm:prSet>
      <dgm:spPr/>
    </dgm:pt>
    <dgm:pt modelId="{154BB0A7-6383-E44B-A1E5-B12967D5AF89}" type="pres">
      <dgm:prSet presAssocID="{C0DBA33E-818B-F044-901A-A418778F15A9}" presName="sibTrans" presStyleCnt="0"/>
      <dgm:spPr/>
    </dgm:pt>
    <dgm:pt modelId="{272089C1-FC04-3F44-8DB8-2C9DCF5ADE87}" type="pres">
      <dgm:prSet presAssocID="{EAF8A854-1CA4-B241-A396-98EAF02E1E7D}" presName="textNode" presStyleLbl="node1" presStyleIdx="1" presStyleCnt="5">
        <dgm:presLayoutVars>
          <dgm:bulletEnabled val="1"/>
        </dgm:presLayoutVars>
      </dgm:prSet>
      <dgm:spPr/>
    </dgm:pt>
    <dgm:pt modelId="{567DA73E-5822-0549-A327-72FE21E423D5}" type="pres">
      <dgm:prSet presAssocID="{3216AA4F-600C-6644-B427-8BF4DEE0F5FC}" presName="sibTrans" presStyleCnt="0"/>
      <dgm:spPr/>
    </dgm:pt>
    <dgm:pt modelId="{C1103CB8-2772-E146-90B3-766086D248FC}" type="pres">
      <dgm:prSet presAssocID="{422A78B5-BDAC-3A4F-8000-D52E5C313ED0}" presName="textNode" presStyleLbl="node1" presStyleIdx="2" presStyleCnt="5">
        <dgm:presLayoutVars>
          <dgm:bulletEnabled val="1"/>
        </dgm:presLayoutVars>
      </dgm:prSet>
      <dgm:spPr/>
    </dgm:pt>
    <dgm:pt modelId="{BA353ED8-80E8-BA4A-96AB-599FD6D736B1}" type="pres">
      <dgm:prSet presAssocID="{4B83B950-BE1E-F947-B860-A9E90E98DF08}" presName="sibTrans" presStyleCnt="0"/>
      <dgm:spPr/>
    </dgm:pt>
    <dgm:pt modelId="{3E66276F-E6A2-374F-8527-5C89D7981CE0}" type="pres">
      <dgm:prSet presAssocID="{DA77576C-EFCF-614B-A929-95D1E76D5F8E}" presName="textNode" presStyleLbl="node1" presStyleIdx="3" presStyleCnt="5">
        <dgm:presLayoutVars>
          <dgm:bulletEnabled val="1"/>
        </dgm:presLayoutVars>
      </dgm:prSet>
      <dgm:spPr/>
    </dgm:pt>
    <dgm:pt modelId="{D158C7E1-A44A-2D4C-9033-B0B75158098A}" type="pres">
      <dgm:prSet presAssocID="{40E5B58F-D4CF-0F43-8383-E62FA5E435C2}" presName="sibTrans" presStyleCnt="0"/>
      <dgm:spPr/>
    </dgm:pt>
    <dgm:pt modelId="{638F6852-709E-AA45-98EE-34A948C0D890}" type="pres">
      <dgm:prSet presAssocID="{35E2686C-60AD-8944-BD0E-CA760D25FBB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CE9D208-1372-7F45-9E44-55A020F21A7B}" type="presOf" srcId="{422A78B5-BDAC-3A4F-8000-D52E5C313ED0}" destId="{C1103CB8-2772-E146-90B3-766086D248FC}" srcOrd="0" destOrd="0" presId="urn:microsoft.com/office/officeart/2005/8/layout/hProcess9"/>
    <dgm:cxn modelId="{A49AFB1C-BF72-9444-AA85-A81843A47025}" srcId="{8441C6F3-CC99-E346-BFA9-A66FD9D64A8D}" destId="{422A78B5-BDAC-3A4F-8000-D52E5C313ED0}" srcOrd="2" destOrd="0" parTransId="{2A04B535-639D-F84B-86E9-E581762040CC}" sibTransId="{4B83B950-BE1E-F947-B860-A9E90E98DF08}"/>
    <dgm:cxn modelId="{E8918657-F138-7B46-89F7-65602FEB122A}" type="presOf" srcId="{35E2686C-60AD-8944-BD0E-CA760D25FBB0}" destId="{638F6852-709E-AA45-98EE-34A948C0D890}" srcOrd="0" destOrd="0" presId="urn:microsoft.com/office/officeart/2005/8/layout/hProcess9"/>
    <dgm:cxn modelId="{CDDF925A-AC67-AC4B-9D09-74B0B4076068}" srcId="{8441C6F3-CC99-E346-BFA9-A66FD9D64A8D}" destId="{35E2686C-60AD-8944-BD0E-CA760D25FBB0}" srcOrd="4" destOrd="0" parTransId="{92623AA9-C962-354E-8797-A99E1B287E5A}" sibTransId="{57418BFE-3D11-EC4C-A211-2D8F298BEDB0}"/>
    <dgm:cxn modelId="{F143B988-0127-B140-8C67-FA309F78603F}" srcId="{8441C6F3-CC99-E346-BFA9-A66FD9D64A8D}" destId="{7F3691C4-AB32-794B-A731-735921A4FFA2}" srcOrd="0" destOrd="0" parTransId="{9DBAEE77-DE40-4C43-B6BB-75A3888DFB96}" sibTransId="{C0DBA33E-818B-F044-901A-A418778F15A9}"/>
    <dgm:cxn modelId="{7EAF1E91-9476-0F4A-869D-C040A5A65DF6}" type="presOf" srcId="{8441C6F3-CC99-E346-BFA9-A66FD9D64A8D}" destId="{FEDE21A9-3410-8C41-A7F4-3047279BF75F}" srcOrd="0" destOrd="0" presId="urn:microsoft.com/office/officeart/2005/8/layout/hProcess9"/>
    <dgm:cxn modelId="{7388AB9C-3069-3042-A9CE-DD320F9143AE}" type="presOf" srcId="{7F3691C4-AB32-794B-A731-735921A4FFA2}" destId="{9B8BF6FF-A4D5-DD4C-9118-F9CD14DAC482}" srcOrd="0" destOrd="0" presId="urn:microsoft.com/office/officeart/2005/8/layout/hProcess9"/>
    <dgm:cxn modelId="{B48450A9-E78A-2247-B8D7-A8E168BCB03A}" srcId="{8441C6F3-CC99-E346-BFA9-A66FD9D64A8D}" destId="{DA77576C-EFCF-614B-A929-95D1E76D5F8E}" srcOrd="3" destOrd="0" parTransId="{5CD3949E-C376-D443-99FF-F1BEF07F7204}" sibTransId="{40E5B58F-D4CF-0F43-8383-E62FA5E435C2}"/>
    <dgm:cxn modelId="{34F3D1E3-9B0B-9C4A-804E-D53DDE1968CE}" type="presOf" srcId="{EAF8A854-1CA4-B241-A396-98EAF02E1E7D}" destId="{272089C1-FC04-3F44-8DB8-2C9DCF5ADE87}" srcOrd="0" destOrd="0" presId="urn:microsoft.com/office/officeart/2005/8/layout/hProcess9"/>
    <dgm:cxn modelId="{25B8D6EB-AD33-4641-9FC8-01F99FCC3819}" srcId="{8441C6F3-CC99-E346-BFA9-A66FD9D64A8D}" destId="{EAF8A854-1CA4-B241-A396-98EAF02E1E7D}" srcOrd="1" destOrd="0" parTransId="{D4E362AC-EDA8-CD44-A00B-CE9EB340BF47}" sibTransId="{3216AA4F-600C-6644-B427-8BF4DEE0F5FC}"/>
    <dgm:cxn modelId="{D4E3F5FB-BD74-2641-86AD-5ABC3C411819}" type="presOf" srcId="{DA77576C-EFCF-614B-A929-95D1E76D5F8E}" destId="{3E66276F-E6A2-374F-8527-5C89D7981CE0}" srcOrd="0" destOrd="0" presId="urn:microsoft.com/office/officeart/2005/8/layout/hProcess9"/>
    <dgm:cxn modelId="{D4CF37C9-045E-5541-A1E4-D652EFDB5BA0}" type="presParOf" srcId="{FEDE21A9-3410-8C41-A7F4-3047279BF75F}" destId="{7C83F533-406F-494C-8596-C4DC74AFD9EF}" srcOrd="0" destOrd="0" presId="urn:microsoft.com/office/officeart/2005/8/layout/hProcess9"/>
    <dgm:cxn modelId="{56F1124B-3619-554E-91E1-BAA9813BC939}" type="presParOf" srcId="{FEDE21A9-3410-8C41-A7F4-3047279BF75F}" destId="{20ED25C5-E900-0C4B-90BC-A0B8F702C87D}" srcOrd="1" destOrd="0" presId="urn:microsoft.com/office/officeart/2005/8/layout/hProcess9"/>
    <dgm:cxn modelId="{529C63DC-CD3D-2246-991E-CB07DA8F5C20}" type="presParOf" srcId="{20ED25C5-E900-0C4B-90BC-A0B8F702C87D}" destId="{9B8BF6FF-A4D5-DD4C-9118-F9CD14DAC482}" srcOrd="0" destOrd="0" presId="urn:microsoft.com/office/officeart/2005/8/layout/hProcess9"/>
    <dgm:cxn modelId="{AAF8B303-1F6A-2B47-8F21-4350982EDD37}" type="presParOf" srcId="{20ED25C5-E900-0C4B-90BC-A0B8F702C87D}" destId="{154BB0A7-6383-E44B-A1E5-B12967D5AF89}" srcOrd="1" destOrd="0" presId="urn:microsoft.com/office/officeart/2005/8/layout/hProcess9"/>
    <dgm:cxn modelId="{A7A94188-C0FC-6443-8731-40F5FA9D1112}" type="presParOf" srcId="{20ED25C5-E900-0C4B-90BC-A0B8F702C87D}" destId="{272089C1-FC04-3F44-8DB8-2C9DCF5ADE87}" srcOrd="2" destOrd="0" presId="urn:microsoft.com/office/officeart/2005/8/layout/hProcess9"/>
    <dgm:cxn modelId="{AA8CA561-F920-8245-9010-C4BD8E9CA8C4}" type="presParOf" srcId="{20ED25C5-E900-0C4B-90BC-A0B8F702C87D}" destId="{567DA73E-5822-0549-A327-72FE21E423D5}" srcOrd="3" destOrd="0" presId="urn:microsoft.com/office/officeart/2005/8/layout/hProcess9"/>
    <dgm:cxn modelId="{A57B5D9C-ACAF-1E4A-A250-88C10E414195}" type="presParOf" srcId="{20ED25C5-E900-0C4B-90BC-A0B8F702C87D}" destId="{C1103CB8-2772-E146-90B3-766086D248FC}" srcOrd="4" destOrd="0" presId="urn:microsoft.com/office/officeart/2005/8/layout/hProcess9"/>
    <dgm:cxn modelId="{F113532E-AECB-2547-8D07-2EF500F0F7D6}" type="presParOf" srcId="{20ED25C5-E900-0C4B-90BC-A0B8F702C87D}" destId="{BA353ED8-80E8-BA4A-96AB-599FD6D736B1}" srcOrd="5" destOrd="0" presId="urn:microsoft.com/office/officeart/2005/8/layout/hProcess9"/>
    <dgm:cxn modelId="{2A0BF68A-478D-0848-8154-106595848AF2}" type="presParOf" srcId="{20ED25C5-E900-0C4B-90BC-A0B8F702C87D}" destId="{3E66276F-E6A2-374F-8527-5C89D7981CE0}" srcOrd="6" destOrd="0" presId="urn:microsoft.com/office/officeart/2005/8/layout/hProcess9"/>
    <dgm:cxn modelId="{CB53C4C4-0C9F-D344-81F8-3B6EA9278184}" type="presParOf" srcId="{20ED25C5-E900-0C4B-90BC-A0B8F702C87D}" destId="{D158C7E1-A44A-2D4C-9033-B0B75158098A}" srcOrd="7" destOrd="0" presId="urn:microsoft.com/office/officeart/2005/8/layout/hProcess9"/>
    <dgm:cxn modelId="{95C971E3-C886-724A-8C35-55AF31206F6C}" type="presParOf" srcId="{20ED25C5-E900-0C4B-90BC-A0B8F702C87D}" destId="{638F6852-709E-AA45-98EE-34A948C0D89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93A9-8573-7C47-B2B5-309EB18B9944}">
      <dsp:nvSpPr>
        <dsp:cNvPr id="0" name=""/>
        <dsp:cNvSpPr/>
      </dsp:nvSpPr>
      <dsp:spPr>
        <a:xfrm>
          <a:off x="1540852" y="1485"/>
          <a:ext cx="1372855" cy="6864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Ρόλοι Δράσης</a:t>
          </a:r>
        </a:p>
      </dsp:txBody>
      <dsp:txXfrm>
        <a:off x="1560957" y="21590"/>
        <a:ext cx="1332645" cy="646217"/>
      </dsp:txXfrm>
    </dsp:sp>
    <dsp:sp modelId="{FDB3B737-E679-EB46-912E-4777627D7B68}">
      <dsp:nvSpPr>
        <dsp:cNvPr id="0" name=""/>
        <dsp:cNvSpPr/>
      </dsp:nvSpPr>
      <dsp:spPr>
        <a:xfrm>
          <a:off x="1678138" y="687913"/>
          <a:ext cx="137285" cy="51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20"/>
              </a:lnTo>
              <a:lnTo>
                <a:pt x="137285" y="5148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893CA-C7CC-0D45-832C-AC8FA76241C5}">
      <dsp:nvSpPr>
        <dsp:cNvPr id="0" name=""/>
        <dsp:cNvSpPr/>
      </dsp:nvSpPr>
      <dsp:spPr>
        <a:xfrm>
          <a:off x="1815423" y="85952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Διαμορφωτής-Προκαλεί την ομάδα να βελτιωθεί</a:t>
          </a:r>
        </a:p>
      </dsp:txBody>
      <dsp:txXfrm>
        <a:off x="1835528" y="879625"/>
        <a:ext cx="1058074" cy="646217"/>
      </dsp:txXfrm>
    </dsp:sp>
    <dsp:sp modelId="{990A960A-682B-8646-AB70-046A7D17ECDF}">
      <dsp:nvSpPr>
        <dsp:cNvPr id="0" name=""/>
        <dsp:cNvSpPr/>
      </dsp:nvSpPr>
      <dsp:spPr>
        <a:xfrm>
          <a:off x="1678138" y="687913"/>
          <a:ext cx="137285" cy="137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855"/>
              </a:lnTo>
              <a:lnTo>
                <a:pt x="137285" y="13728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80695-6E93-554D-B1CE-003E909F16E0}">
      <dsp:nvSpPr>
        <dsp:cNvPr id="0" name=""/>
        <dsp:cNvSpPr/>
      </dsp:nvSpPr>
      <dsp:spPr>
        <a:xfrm>
          <a:off x="1815423" y="1717555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Εφαρμοστής –Κάνει τις ιδέες πράξη</a:t>
          </a:r>
        </a:p>
      </dsp:txBody>
      <dsp:txXfrm>
        <a:off x="1835528" y="1737660"/>
        <a:ext cx="1058074" cy="646217"/>
      </dsp:txXfrm>
    </dsp:sp>
    <dsp:sp modelId="{EC3765CB-38CA-F345-A79C-431F7380F20F}">
      <dsp:nvSpPr>
        <dsp:cNvPr id="0" name=""/>
        <dsp:cNvSpPr/>
      </dsp:nvSpPr>
      <dsp:spPr>
        <a:xfrm>
          <a:off x="1678138" y="687913"/>
          <a:ext cx="137285" cy="2230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890"/>
              </a:lnTo>
              <a:lnTo>
                <a:pt x="137285" y="22308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BFB9C-4317-8349-897C-71EEAD3507B8}">
      <dsp:nvSpPr>
        <dsp:cNvPr id="0" name=""/>
        <dsp:cNvSpPr/>
      </dsp:nvSpPr>
      <dsp:spPr>
        <a:xfrm>
          <a:off x="1815423" y="257559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 err="1"/>
            <a:t>Ολοκληρωτής</a:t>
          </a:r>
          <a:r>
            <a:rPr lang="el-GR" sz="900" kern="1200" dirty="0"/>
            <a:t> –Διασφαλίζει την έγκαιρη  ολοκλήρωση του έργου</a:t>
          </a:r>
        </a:p>
      </dsp:txBody>
      <dsp:txXfrm>
        <a:off x="1835528" y="2595695"/>
        <a:ext cx="1058074" cy="646217"/>
      </dsp:txXfrm>
    </dsp:sp>
    <dsp:sp modelId="{3AA35F32-C5FC-924A-84B5-DD2D0753D4C6}">
      <dsp:nvSpPr>
        <dsp:cNvPr id="0" name=""/>
        <dsp:cNvSpPr/>
      </dsp:nvSpPr>
      <dsp:spPr>
        <a:xfrm>
          <a:off x="3256922" y="1485"/>
          <a:ext cx="1372855" cy="68642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Κοινωνικοί Ρόλοι</a:t>
          </a:r>
        </a:p>
      </dsp:txBody>
      <dsp:txXfrm>
        <a:off x="3277027" y="21590"/>
        <a:ext cx="1332645" cy="646217"/>
      </dsp:txXfrm>
    </dsp:sp>
    <dsp:sp modelId="{2E1AF5B9-2A9A-C749-81E3-1E5E2546CEC4}">
      <dsp:nvSpPr>
        <dsp:cNvPr id="0" name=""/>
        <dsp:cNvSpPr/>
      </dsp:nvSpPr>
      <dsp:spPr>
        <a:xfrm>
          <a:off x="3394207" y="687913"/>
          <a:ext cx="137285" cy="51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20"/>
              </a:lnTo>
              <a:lnTo>
                <a:pt x="137285" y="5148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0846C-7C99-EB43-9405-C921D04DADAA}">
      <dsp:nvSpPr>
        <dsp:cNvPr id="0" name=""/>
        <dsp:cNvSpPr/>
      </dsp:nvSpPr>
      <dsp:spPr>
        <a:xfrm>
          <a:off x="3531493" y="85952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Συντονιστής- λειτουργεί ως αρχηγός της ομάδας</a:t>
          </a:r>
        </a:p>
      </dsp:txBody>
      <dsp:txXfrm>
        <a:off x="3551598" y="879625"/>
        <a:ext cx="1058074" cy="646217"/>
      </dsp:txXfrm>
    </dsp:sp>
    <dsp:sp modelId="{9C08218D-D2A1-1143-A3B3-285BB8D9E795}">
      <dsp:nvSpPr>
        <dsp:cNvPr id="0" name=""/>
        <dsp:cNvSpPr/>
      </dsp:nvSpPr>
      <dsp:spPr>
        <a:xfrm>
          <a:off x="3394207" y="687913"/>
          <a:ext cx="137285" cy="137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855"/>
              </a:lnTo>
              <a:lnTo>
                <a:pt x="137285" y="13728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5DDDB-8513-F94C-B014-94359F486C9E}">
      <dsp:nvSpPr>
        <dsp:cNvPr id="0" name=""/>
        <dsp:cNvSpPr/>
      </dsp:nvSpPr>
      <dsp:spPr>
        <a:xfrm>
          <a:off x="3531493" y="1717555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Συνεργατικός- ενθαρρύνει την συνεργασία ανάμεσα στα μέλη της ομάδας</a:t>
          </a:r>
        </a:p>
      </dsp:txBody>
      <dsp:txXfrm>
        <a:off x="3551598" y="1737660"/>
        <a:ext cx="1058074" cy="646217"/>
      </dsp:txXfrm>
    </dsp:sp>
    <dsp:sp modelId="{493A040F-E63B-2340-B59B-BDD54B6AB77C}">
      <dsp:nvSpPr>
        <dsp:cNvPr id="0" name=""/>
        <dsp:cNvSpPr/>
      </dsp:nvSpPr>
      <dsp:spPr>
        <a:xfrm>
          <a:off x="3394207" y="687913"/>
          <a:ext cx="137285" cy="2230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890"/>
              </a:lnTo>
              <a:lnTo>
                <a:pt x="137285" y="22308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1BC78-E165-3F4B-894D-E788B1DB26E6}">
      <dsp:nvSpPr>
        <dsp:cNvPr id="0" name=""/>
        <dsp:cNvSpPr/>
      </dsp:nvSpPr>
      <dsp:spPr>
        <a:xfrm>
          <a:off x="3531493" y="257559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Ερευνητής-διερευνά τις ευκαιρίες εκτός της ομάδας</a:t>
          </a:r>
        </a:p>
      </dsp:txBody>
      <dsp:txXfrm>
        <a:off x="3551598" y="2595695"/>
        <a:ext cx="1058074" cy="646217"/>
      </dsp:txXfrm>
    </dsp:sp>
    <dsp:sp modelId="{EE793C95-B895-2041-9875-25F7819981B6}">
      <dsp:nvSpPr>
        <dsp:cNvPr id="0" name=""/>
        <dsp:cNvSpPr/>
      </dsp:nvSpPr>
      <dsp:spPr>
        <a:xfrm>
          <a:off x="4972991" y="1485"/>
          <a:ext cx="1372855" cy="68642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Ρόλοι Σκέψης</a:t>
          </a:r>
        </a:p>
      </dsp:txBody>
      <dsp:txXfrm>
        <a:off x="4993096" y="21590"/>
        <a:ext cx="1332645" cy="646217"/>
      </dsp:txXfrm>
    </dsp:sp>
    <dsp:sp modelId="{7EE68B1E-FD8A-754F-9BE2-48CBB344B863}">
      <dsp:nvSpPr>
        <dsp:cNvPr id="0" name=""/>
        <dsp:cNvSpPr/>
      </dsp:nvSpPr>
      <dsp:spPr>
        <a:xfrm>
          <a:off x="5110277" y="687913"/>
          <a:ext cx="137285" cy="51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20"/>
              </a:lnTo>
              <a:lnTo>
                <a:pt x="137285" y="5148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66177-19F7-5D41-A603-468160568FE8}">
      <dsp:nvSpPr>
        <dsp:cNvPr id="0" name=""/>
        <dsp:cNvSpPr/>
      </dsp:nvSpPr>
      <dsp:spPr>
        <a:xfrm>
          <a:off x="5247562" y="85952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900" kern="1200" dirty="0"/>
            <a:t>Σχεδιαστής – προσφέρει νέες ιδέες και προσεγγίσεις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 dirty="0"/>
        </a:p>
      </dsp:txBody>
      <dsp:txXfrm>
        <a:off x="5267667" y="879625"/>
        <a:ext cx="1058074" cy="646217"/>
      </dsp:txXfrm>
    </dsp:sp>
    <dsp:sp modelId="{D278959E-39E8-A648-B867-F561241B2A67}">
      <dsp:nvSpPr>
        <dsp:cNvPr id="0" name=""/>
        <dsp:cNvSpPr/>
      </dsp:nvSpPr>
      <dsp:spPr>
        <a:xfrm>
          <a:off x="5110277" y="687913"/>
          <a:ext cx="137285" cy="1372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855"/>
              </a:lnTo>
              <a:lnTo>
                <a:pt x="137285" y="13728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F4FCC-DBB3-2347-AB6F-AF69F56C34F4}">
      <dsp:nvSpPr>
        <dsp:cNvPr id="0" name=""/>
        <dsp:cNvSpPr/>
      </dsp:nvSpPr>
      <dsp:spPr>
        <a:xfrm>
          <a:off x="5247562" y="1717555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 err="1"/>
            <a:t>Αξιολογητής</a:t>
          </a:r>
          <a:r>
            <a:rPr lang="el-GR" sz="900" kern="1200" dirty="0"/>
            <a:t>-αναλύει τις προοπτικές</a:t>
          </a:r>
        </a:p>
      </dsp:txBody>
      <dsp:txXfrm>
        <a:off x="5267667" y="1737660"/>
        <a:ext cx="1058074" cy="646217"/>
      </dsp:txXfrm>
    </dsp:sp>
    <dsp:sp modelId="{1F54F25E-884F-4C44-868F-EF9A46BCB4A2}">
      <dsp:nvSpPr>
        <dsp:cNvPr id="0" name=""/>
        <dsp:cNvSpPr/>
      </dsp:nvSpPr>
      <dsp:spPr>
        <a:xfrm>
          <a:off x="5110277" y="687913"/>
          <a:ext cx="137285" cy="2230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890"/>
              </a:lnTo>
              <a:lnTo>
                <a:pt x="137285" y="22308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A99A6-C35A-1841-B424-145FFF47CDAA}">
      <dsp:nvSpPr>
        <dsp:cNvPr id="0" name=""/>
        <dsp:cNvSpPr/>
      </dsp:nvSpPr>
      <dsp:spPr>
        <a:xfrm>
          <a:off x="5247562" y="2575590"/>
          <a:ext cx="1098284" cy="68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/>
            <a:t>Ειδικός-προσφέρει εξειδικευμένες δεξιότητες</a:t>
          </a:r>
        </a:p>
      </dsp:txBody>
      <dsp:txXfrm>
        <a:off x="5267667" y="2595695"/>
        <a:ext cx="1058074" cy="64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3F533-406F-494C-8596-C4DC74AFD9E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BF6FF-A4D5-DD4C-9118-F9CD14DAC482}">
      <dsp:nvSpPr>
        <dsp:cNvPr id="0" name=""/>
        <dsp:cNvSpPr/>
      </dsp:nvSpPr>
      <dsp:spPr>
        <a:xfrm>
          <a:off x="2411" y="1357788"/>
          <a:ext cx="145143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Forming</a:t>
          </a:r>
          <a:endParaRPr lang="el-G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Θέσε ξεκάθαρους στόχους</a:t>
          </a:r>
        </a:p>
      </dsp:txBody>
      <dsp:txXfrm>
        <a:off x="73264" y="1428641"/>
        <a:ext cx="1309725" cy="1668679"/>
      </dsp:txXfrm>
    </dsp:sp>
    <dsp:sp modelId="{272089C1-FC04-3F44-8DB8-2C9DCF5ADE87}">
      <dsp:nvSpPr>
        <dsp:cNvPr id="0" name=""/>
        <dsp:cNvSpPr/>
      </dsp:nvSpPr>
      <dsp:spPr>
        <a:xfrm>
          <a:off x="1695747" y="1357788"/>
          <a:ext cx="1451431" cy="1810385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Storming</a:t>
          </a:r>
          <a:endParaRPr lang="el-G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Χτίσε καλές σχέσεις με τα μέλη της ομάδας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Υποστήριξε τα αδύναμα μέλη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Μείνε σταθερός και θετικός στις προκλήσεις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Εξήγησε στην ομάδα που οφείλονται οι συγκρούσεις</a:t>
          </a:r>
        </a:p>
      </dsp:txBody>
      <dsp:txXfrm>
        <a:off x="1766600" y="1428641"/>
        <a:ext cx="1309725" cy="1668679"/>
      </dsp:txXfrm>
    </dsp:sp>
    <dsp:sp modelId="{C1103CB8-2772-E146-90B3-766086D248FC}">
      <dsp:nvSpPr>
        <dsp:cNvPr id="0" name=""/>
        <dsp:cNvSpPr/>
      </dsp:nvSpPr>
      <dsp:spPr>
        <a:xfrm>
          <a:off x="3389084" y="1357788"/>
          <a:ext cx="1451431" cy="1810385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Norming</a:t>
          </a:r>
          <a:endParaRPr lang="el-G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Ά</a:t>
          </a:r>
          <a:r>
            <a:rPr lang="el-GR" sz="1000" kern="1200" dirty="0"/>
            <a:t>σε τα μέλη της ομάδας να αναλάβουν την ευθύνη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Οργάνωσε μια δραστηριότητα για το χτίσιμο της ομάδας</a:t>
          </a:r>
        </a:p>
      </dsp:txBody>
      <dsp:txXfrm>
        <a:off x="3459937" y="1428641"/>
        <a:ext cx="1309725" cy="1668679"/>
      </dsp:txXfrm>
    </dsp:sp>
    <dsp:sp modelId="{3E66276F-E6A2-374F-8527-5C89D7981CE0}">
      <dsp:nvSpPr>
        <dsp:cNvPr id="0" name=""/>
        <dsp:cNvSpPr/>
      </dsp:nvSpPr>
      <dsp:spPr>
        <a:xfrm>
          <a:off x="5082420" y="1357788"/>
          <a:ext cx="1451431" cy="1810385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Performing</a:t>
          </a:r>
          <a:endParaRPr lang="el-G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Δώσε όσες περισσότερες αρμοδιότητες μπορείς στα μέλη της ομάδας</a:t>
          </a:r>
        </a:p>
      </dsp:txBody>
      <dsp:txXfrm>
        <a:off x="5153273" y="1428641"/>
        <a:ext cx="1309725" cy="1668679"/>
      </dsp:txXfrm>
    </dsp:sp>
    <dsp:sp modelId="{638F6852-709E-AA45-98EE-34A948C0D890}">
      <dsp:nvSpPr>
        <dsp:cNvPr id="0" name=""/>
        <dsp:cNvSpPr/>
      </dsp:nvSpPr>
      <dsp:spPr>
        <a:xfrm>
          <a:off x="6775757" y="1357788"/>
          <a:ext cx="1451431" cy="18103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Adjourning</a:t>
          </a:r>
          <a:endParaRPr lang="el-G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Δώσε χρόνο ώστε να  χαρεί η ομάδα τα αποτελέσματα της δουλειάς της.</a:t>
          </a:r>
        </a:p>
      </dsp:txBody>
      <dsp:txXfrm>
        <a:off x="6846610" y="1428641"/>
        <a:ext cx="1309725" cy="166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20D8-3E8E-4005-8C0D-A4E89080F7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C397-E85B-44C1-A1F3-89E3D561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BA90-CE11-42BC-89A2-BF4E2FFD15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1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343C-4C16-4D34-9DED-A113BAF7E824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1550-FF66-4A8B-B4E1-4FC4ECD6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>
            <a:extLst>
              <a:ext uri="{FF2B5EF4-FFF2-40B4-BE49-F238E27FC236}">
                <a16:creationId xmlns:a16="http://schemas.microsoft.com/office/drawing/2014/main" id="{FF61C54E-D5F8-41D8-8C8B-DE6FCCEDE11E}"/>
              </a:ext>
            </a:extLst>
          </p:cNvPr>
          <p:cNvSpPr txBox="1">
            <a:spLocks/>
          </p:cNvSpPr>
          <p:nvPr/>
        </p:nvSpPr>
        <p:spPr>
          <a:xfrm>
            <a:off x="251520" y="6090359"/>
            <a:ext cx="8640960" cy="581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400" b="1" dirty="0"/>
              <a:t>ΕΙΣΗΓΗΤΡΙΑ</a:t>
            </a:r>
            <a:r>
              <a:rPr lang="en-US" sz="1400" b="1" dirty="0"/>
              <a:t>:</a:t>
            </a:r>
            <a:r>
              <a:rPr lang="el-GR" sz="1400" b="1" dirty="0"/>
              <a:t> Άννα </a:t>
            </a:r>
            <a:r>
              <a:rPr lang="el-GR" sz="1400" b="1" dirty="0" err="1"/>
              <a:t>Τσιμπουκλή</a:t>
            </a:r>
            <a:r>
              <a:rPr lang="el-GR" sz="1400" b="1" dirty="0"/>
              <a:t>, Επίκουρη Καθηγήτρια Διά βίου μάθησης, δυναμικής ομάδας και Εκπαίδευσης Ενηλίκων</a:t>
            </a:r>
            <a:endParaRPr lang="el-GR" sz="2400" b="1" dirty="0"/>
          </a:p>
        </p:txBody>
      </p:sp>
      <p:sp>
        <p:nvSpPr>
          <p:cNvPr id="15" name="Τίτλος 1">
            <a:extLst>
              <a:ext uri="{FF2B5EF4-FFF2-40B4-BE49-F238E27FC236}">
                <a16:creationId xmlns:a16="http://schemas.microsoft.com/office/drawing/2014/main" id="{25465748-1BA7-48B9-8A5B-3D61671E1C10}"/>
              </a:ext>
            </a:extLst>
          </p:cNvPr>
          <p:cNvSpPr txBox="1">
            <a:spLocks/>
          </p:cNvSpPr>
          <p:nvPr/>
        </p:nvSpPr>
        <p:spPr>
          <a:xfrm>
            <a:off x="323528" y="2348880"/>
            <a:ext cx="864096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+mn-lt"/>
            </a:endParaRPr>
          </a:p>
          <a:p>
            <a:pPr algn="l"/>
            <a:endParaRPr lang="en-US" sz="2400" dirty="0">
              <a:latin typeface="+mn-lt"/>
            </a:endParaRP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l-GR" sz="2400" b="1" dirty="0"/>
              <a:t>Η ΔΥΝΑΜΙΚΗ ΤΩΝ ΟΜΑΔΩΝ ΚΑΙ Η ΣΧΕΣΗ ΙΣΧΥΟΣ ΚΑΙ ΕΥΘΥΝΗΣ </a:t>
            </a:r>
          </a:p>
          <a:p>
            <a:pPr algn="l"/>
            <a:endParaRPr lang="en-US" sz="2000" dirty="0"/>
          </a:p>
          <a:p>
            <a:pPr algn="l"/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26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B40F7C11-4BEA-93EB-FFFF-91C6BE763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99100"/>
              </p:ext>
            </p:extLst>
          </p:nvPr>
        </p:nvGraphicFramePr>
        <p:xfrm>
          <a:off x="1607839" y="2060848"/>
          <a:ext cx="5928321" cy="252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1">
                  <a:extLst>
                    <a:ext uri="{9D8B030D-6E8A-4147-A177-3AD203B41FA5}">
                      <a16:colId xmlns:a16="http://schemas.microsoft.com/office/drawing/2014/main" val="681941467"/>
                    </a:ext>
                  </a:extLst>
                </a:gridCol>
              </a:tblGrid>
              <a:tr h="2528168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solidFill>
                            <a:schemeClr val="bg1"/>
                          </a:solidFill>
                        </a:rPr>
                        <a:t>ΣΥΜΠΕΡΑΣΜΑΤΑ:</a:t>
                      </a:r>
                    </a:p>
                    <a:p>
                      <a:pPr algn="just"/>
                      <a:endParaRPr lang="el-GR" sz="1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l-GR" sz="1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</a:rPr>
                        <a:t>Οι άτυποι ρόλοι στις εργασιακές ομάδες έχουν μερικές φορές περισσότεροι σημασία από τους τυπικούς.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</a:rPr>
                        <a:t>Η Δυναμική και η Διεργασία είναι πολύ σημαντικές για την αποτελεσματικότητα των ομάδων επιχειρήσεις.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</a:rPr>
                        <a:t>Ο εργασιακός χώρος χρειάζεται να παρέχει ένα </a:t>
                      </a:r>
                      <a:r>
                        <a:rPr lang="el-GR" sz="1600" dirty="0" err="1">
                          <a:solidFill>
                            <a:schemeClr val="bg1"/>
                          </a:solidFill>
                        </a:rPr>
                        <a:t>διευκολυντικό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</a:rPr>
                        <a:t> περιβάλλον για την ανάπτυξη της </a:t>
                      </a:r>
                      <a:r>
                        <a:rPr lang="el-GR" sz="1600">
                          <a:solidFill>
                            <a:schemeClr val="bg1"/>
                          </a:solidFill>
                        </a:rPr>
                        <a:t>καινοτομίας.</a:t>
                      </a:r>
                      <a:endParaRPr lang="el-GR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66174"/>
                  </a:ext>
                </a:extLst>
              </a:tr>
            </a:tbl>
          </a:graphicData>
        </a:graphic>
      </p:graphicFrame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15CF9E1-0342-9F47-704F-52381D9C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53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6DA0822-03C7-9079-5C94-1C35385E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3BBAF26-6E33-12AC-ACF2-60121F626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148" y="2132856"/>
            <a:ext cx="3523704" cy="28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1F6F45-23A2-E7D7-8839-87B31EFA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96752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72EA39B-3D4E-1D89-8594-558A1A5594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5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0EE41C4-47D5-B549-2353-4CA44BBB3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850" y="1412776"/>
            <a:ext cx="2905097" cy="201622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B4B1982-0EAD-95FC-1FD2-0641EE94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354197"/>
            <a:ext cx="2523582" cy="235928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6DAF46D-8C7F-C8B7-41B5-16549B70D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65" y="3933056"/>
            <a:ext cx="4230139" cy="20789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47EBE0-E8BD-82E9-A32E-943BE1BD5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933056"/>
            <a:ext cx="387831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5A122-F47B-6B86-6497-D96A4CA6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76FC9B5-02E4-CBE0-354F-B88C47C4A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400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6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04F2DEC-C603-CB7D-F070-10E19881126A}"/>
              </a:ext>
            </a:extLst>
          </p:cNvPr>
          <p:cNvSpPr/>
          <p:nvPr/>
        </p:nvSpPr>
        <p:spPr>
          <a:xfrm flipH="1">
            <a:off x="6300191" y="356794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Εργαζόμενος</a:t>
            </a:r>
            <a:endParaRPr lang="en-GB" alt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B0673C8-CC46-B24C-83BC-220F04DAB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33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1A18286-6DDB-3813-5B3E-DC56C8BF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36" y="2564904"/>
            <a:ext cx="3741033" cy="297636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758C769-1B93-50FC-069B-58B66348C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6" y="1628800"/>
            <a:ext cx="44664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548BA2A-2671-05B0-E98C-968C81ABD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2851150"/>
            <a:ext cx="9131300" cy="115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849"/>
            <a:ext cx="6895824" cy="1148229"/>
          </a:xfrm>
        </p:spPr>
        <p:txBody>
          <a:bodyPr>
            <a:normAutofit/>
          </a:bodyPr>
          <a:lstStyle/>
          <a:p>
            <a:pPr algn="l"/>
            <a:endParaRPr lang="en-GB" sz="2400" i="1" dirty="0"/>
          </a:p>
        </p:txBody>
      </p:sp>
      <p:sp>
        <p:nvSpPr>
          <p:cNvPr id="4" name="Oval 3"/>
          <p:cNvSpPr/>
          <p:nvPr/>
        </p:nvSpPr>
        <p:spPr>
          <a:xfrm>
            <a:off x="1925706" y="2564904"/>
            <a:ext cx="5400600" cy="28083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4"/>
          <p:cNvSpPr/>
          <p:nvPr/>
        </p:nvSpPr>
        <p:spPr>
          <a:xfrm>
            <a:off x="2549919" y="2973093"/>
            <a:ext cx="4152174" cy="199193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2943035" y="3216120"/>
            <a:ext cx="3365943" cy="15058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64774" y="2184107"/>
            <a:ext cx="624213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15793" y="2724167"/>
            <a:ext cx="624213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972" y="1837858"/>
            <a:ext cx="46791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Εξωτερικό περιβάλλον μη ελεγχόμενο και με προκλήσεις</a:t>
            </a:r>
            <a:r>
              <a:rPr lang="en-GB" sz="1400" i="1" dirty="0"/>
              <a:t>Holding Environment (</a:t>
            </a:r>
            <a:r>
              <a:rPr lang="el-GR" sz="1400" i="1" dirty="0"/>
              <a:t>Συγκρατητικό /</a:t>
            </a:r>
            <a:r>
              <a:rPr lang="el-GR" sz="1400" i="1" dirty="0" err="1"/>
              <a:t>Διευκολυντικό</a:t>
            </a:r>
            <a:r>
              <a:rPr lang="el-GR" sz="1400" i="1" dirty="0"/>
              <a:t> περιβάλλον)</a:t>
            </a:r>
            <a:endParaRPr lang="en-GB" sz="1400" i="1" dirty="0"/>
          </a:p>
          <a:p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3599892" y="2696094"/>
            <a:ext cx="1890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Συστήματα επικοινωνίας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678080" y="4965028"/>
            <a:ext cx="18958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Διοικητική Δομή</a:t>
            </a: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3815916" y="2999410"/>
            <a:ext cx="145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50" dirty="0"/>
              <a:t>Ηγεσία</a:t>
            </a:r>
            <a:r>
              <a:rPr lang="en-GB" sz="135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3933" y="3429001"/>
            <a:ext cx="2238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l-GR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Διαχείριση των ορίων</a:t>
            </a:r>
            <a:endParaRPr lang="en-GB" sz="13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038" y="3861049"/>
            <a:ext cx="846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i="1" dirty="0"/>
              <a:t>Ομάδες εργασίας</a:t>
            </a:r>
            <a:endParaRPr lang="en-GB" sz="135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8" y="3775249"/>
            <a:ext cx="1257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Διαχείριση σχέσεων</a:t>
            </a:r>
            <a:endParaRPr lang="en-GB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869922" y="342900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i="1" dirty="0" err="1"/>
              <a:t>Δημουργία</a:t>
            </a:r>
            <a:endParaRPr lang="en-GB" sz="135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6036" y="3999548"/>
            <a:ext cx="11881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Καινοτομία και νέες ιδέες</a:t>
            </a:r>
            <a:endParaRPr lang="en-GB" sz="135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25942" y="2433033"/>
            <a:ext cx="624213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53" y="1305794"/>
            <a:ext cx="1751079" cy="17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8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239</Words>
  <Application>Microsoft Macintosh PowerPoint</Application>
  <PresentationFormat>Προβολή στην οθόνη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Fotini</dc:creator>
  <cp:lastModifiedBy>Εκπαιδευτής Εκπαιδευτικών ΔΥΠΑ</cp:lastModifiedBy>
  <cp:revision>34</cp:revision>
  <dcterms:created xsi:type="dcterms:W3CDTF">2019-09-12T10:03:17Z</dcterms:created>
  <dcterms:modified xsi:type="dcterms:W3CDTF">2025-10-10T08:31:10Z</dcterms:modified>
</cp:coreProperties>
</file>