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36372A5-5E53-2A6C-3639-64EE384B4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43DC85D4-8464-426C-C703-155ABFF2F2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070F580-85FE-9C8F-1DC7-13609C16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D021-FC95-43C1-80A7-5F44C1C4F3BC}" type="datetimeFigureOut">
              <a:rPr lang="el-GR" smtClean="0"/>
              <a:t>22/11/2023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4F07424-D52D-6D1E-1D17-C7A83B9D3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06E6913-A9D8-50A1-24E5-26628FA1C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834A3-CF0B-411C-A001-C1C492460F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7112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C27D259-E39B-BCC2-749C-7E8639C35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936316F-5F9D-63CC-C828-4538E64AAA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E90638E-7DDF-7066-86FD-A7730FAAC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D021-FC95-43C1-80A7-5F44C1C4F3BC}" type="datetimeFigureOut">
              <a:rPr lang="el-GR" smtClean="0"/>
              <a:t>22/11/2023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8D4608C-9B7B-1D4B-44BB-B9B283155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F570163-9BBA-073C-A489-2E2F97901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834A3-CF0B-411C-A001-C1C492460F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9771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54CFE6F-C732-25D9-5C1F-3452D4F6FF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F7AA397F-8F53-2802-4161-23A3E2BFF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8AC1760-0A47-FD3F-1151-FF7ABFB27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D021-FC95-43C1-80A7-5F44C1C4F3BC}" type="datetimeFigureOut">
              <a:rPr lang="el-GR" smtClean="0"/>
              <a:t>22/11/2023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6E24445-805E-FC92-D01C-D62219BC2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7D2796B-7DB2-3460-E2C2-984002345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834A3-CF0B-411C-A001-C1C492460F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583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AE51947-9EAF-1002-4625-755CD0B20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BC69B-CE50-6917-29D8-99632406A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A0EA1B8-BAB4-9FB2-7C03-2BF3F1B76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D021-FC95-43C1-80A7-5F44C1C4F3BC}" type="datetimeFigureOut">
              <a:rPr lang="el-GR" smtClean="0"/>
              <a:t>22/11/2023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8A50E59-C174-6FA2-EC4A-816661A6F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C84719B-2533-2970-CEDE-B4576BD5E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834A3-CF0B-411C-A001-C1C492460F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0421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E6675F3-EC13-38A2-5DF2-85EA824FF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4EFA95C-D413-6432-5D59-FC23DA638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3B92C0A-CE9E-E1B2-24C4-48F2491B9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D021-FC95-43C1-80A7-5F44C1C4F3BC}" type="datetimeFigureOut">
              <a:rPr lang="el-GR" smtClean="0"/>
              <a:t>22/11/2023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7292E44-865A-2388-C45A-058745BAF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2F89358-FCB2-FC00-B6CB-69FEC7577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834A3-CF0B-411C-A001-C1C492460F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514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7003BA7-6E67-C2D2-5885-54EA0CEFD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BBAEBB6-763E-3D8C-8D3F-BBAA2A1013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00E84FA-4412-48CE-FA89-D90D79F9FA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EBFF878-2170-4F62-AD5D-A80063A77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D021-FC95-43C1-80A7-5F44C1C4F3BC}" type="datetimeFigureOut">
              <a:rPr lang="el-GR" smtClean="0"/>
              <a:t>22/11/2023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C2B46E5-EEC1-D778-988C-EE3080C53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5DA5623-B8D5-D572-AD04-F343A7E6F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834A3-CF0B-411C-A001-C1C492460F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445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31CD010-5095-406F-C84B-3D20AEE46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7086226-B8D0-9D85-4654-DB3BE5176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AB264CB-EDCB-95E7-BFA6-2AE724336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E7DA0F1E-4890-ACFF-10B8-07204E600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A26AF967-F05F-2411-5A95-3740B1C0AA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BC799E53-A963-E232-3F42-C230F601D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D021-FC95-43C1-80A7-5F44C1C4F3BC}" type="datetimeFigureOut">
              <a:rPr lang="el-GR" smtClean="0"/>
              <a:t>22/11/2023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5D0B3863-E1E3-E095-E3BC-163349200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D365DBAA-560C-9182-6A8E-3FC16C2CD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834A3-CF0B-411C-A001-C1C492460F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43200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C8007B-1546-0F33-4917-8AA4DC209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1597BF00-8615-417C-035C-A5164015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D021-FC95-43C1-80A7-5F44C1C4F3BC}" type="datetimeFigureOut">
              <a:rPr lang="el-GR" smtClean="0"/>
              <a:t>22/11/2023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64E9288B-A1EF-5364-2DAD-9803516DF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F5A5D53-8C95-282D-57B6-C9D7734A0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834A3-CF0B-411C-A001-C1C492460F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4339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BAEC2C79-1CA9-A303-D543-5CEA9D659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D021-FC95-43C1-80A7-5F44C1C4F3BC}" type="datetimeFigureOut">
              <a:rPr lang="el-GR" smtClean="0"/>
              <a:t>22/11/2023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59EB60EF-2DFA-4715-118D-B8C04EBA6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82E68F8-0373-3A52-0C9A-1684D3A3D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834A3-CF0B-411C-A001-C1C492460F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860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BC137E-D030-0739-8E10-B86EE807B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2D54063-C981-F2BD-927C-902233491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A1C229D-DCE4-43E0-7636-9BC59E2C5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3B12544-6139-0149-C8E1-58EC43888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D021-FC95-43C1-80A7-5F44C1C4F3BC}" type="datetimeFigureOut">
              <a:rPr lang="el-GR" smtClean="0"/>
              <a:t>22/11/2023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7172AB94-D020-2888-D98A-1820DBD12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B63CBBC-4A16-D357-44A2-BF59D5A9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834A3-CF0B-411C-A001-C1C492460F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31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9CCAA56-9EDD-CF6D-9CCB-93D6CEC74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96297B26-7A10-47A3-042D-CD847A1C90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67DF8EE-B7D9-3F78-9E04-93BD6E9C5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A28F0D9-403A-D338-178C-A3CDBE715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D021-FC95-43C1-80A7-5F44C1C4F3BC}" type="datetimeFigureOut">
              <a:rPr lang="el-GR" smtClean="0"/>
              <a:t>22/11/2023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F0EA8B6-9ACC-8C72-8E5A-D70177F5A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6A5C0B0-2D03-3D39-F54B-14823CB3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834A3-CF0B-411C-A001-C1C492460F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9775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C92DE33E-4D3F-C614-FD54-4517312E9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A17E52D-07BB-5991-75B7-AE154EBAC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2F9A0EA-C57E-300F-51FE-821CFD0466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4D021-FC95-43C1-80A7-5F44C1C4F3BC}" type="datetimeFigureOut">
              <a:rPr lang="el-GR" smtClean="0"/>
              <a:t>22/11/2023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618AC39-D4E8-48A2-C8D7-E347EC693E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AC146AE-5483-3CD5-D530-0FA1D9805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834A3-CF0B-411C-A001-C1C492460F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302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9A33F2C-257D-24AA-168B-2FD740F8A2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FC0FE7B-BFAB-411C-99F1-AAB385DCD4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 descr="Εικόνα που περιέχει κείμενο, στιγμιότυπο οθόνης, λογότυπ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5CC8A3D4-C9E3-DAB3-F352-A541369C3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943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E737ED-F156-1690-FB04-A2D02080F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6995B6A6-1B31-29B2-23BC-D78D34BE1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51" y="365125"/>
            <a:ext cx="10515599" cy="5811838"/>
          </a:xfrm>
        </p:spPr>
      </p:pic>
    </p:spTree>
    <p:extLst>
      <p:ext uri="{BB962C8B-B14F-4D97-AF65-F5344CB8AC3E}">
        <p14:creationId xmlns:p14="http://schemas.microsoft.com/office/powerpoint/2010/main" val="235534578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455F52E-DA69-12A1-845F-19B4AB1B5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αυτοκόλλητη σημείωση post-it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D774C9A2-8688-F02E-ABB5-A82B9A2A5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10515599" cy="5811838"/>
          </a:xfrm>
        </p:spPr>
      </p:pic>
    </p:spTree>
    <p:extLst>
      <p:ext uri="{BB962C8B-B14F-4D97-AF65-F5344CB8AC3E}">
        <p14:creationId xmlns:p14="http://schemas.microsoft.com/office/powerpoint/2010/main" val="2912055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DD5DE09-36FE-6764-72CA-EEA7C08F0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FE399A6-6095-807F-4BA3-2B4111858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87" y="365125"/>
            <a:ext cx="10626213" cy="5811838"/>
          </a:xfrm>
        </p:spPr>
      </p:pic>
    </p:spTree>
    <p:extLst>
      <p:ext uri="{BB962C8B-B14F-4D97-AF65-F5344CB8AC3E}">
        <p14:creationId xmlns:p14="http://schemas.microsoft.com/office/powerpoint/2010/main" val="2757985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7FFE6E6-6EAB-9654-186F-3B350F69F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γραμματοσειρά, τοποθεσία web&#10;&#10;Περιγραφή που δημιουργήθηκε αυτόματα">
            <a:extLst>
              <a:ext uri="{FF2B5EF4-FFF2-40B4-BE49-F238E27FC236}">
                <a16:creationId xmlns:a16="http://schemas.microsoft.com/office/drawing/2014/main" id="{70195068-EF58-31B8-3DCE-502FCBFE2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811838"/>
          </a:xfrm>
        </p:spPr>
      </p:pic>
    </p:spTree>
    <p:extLst>
      <p:ext uri="{BB962C8B-B14F-4D97-AF65-F5344CB8AC3E}">
        <p14:creationId xmlns:p14="http://schemas.microsoft.com/office/powerpoint/2010/main" val="530351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682DA96-343F-01EF-3E25-6A58D33DC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γραμματοσειρά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6024059A-5DE7-9101-43E5-C0D2707D0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811838"/>
          </a:xfrm>
        </p:spPr>
      </p:pic>
    </p:spTree>
    <p:extLst>
      <p:ext uri="{BB962C8B-B14F-4D97-AF65-F5344CB8AC3E}">
        <p14:creationId xmlns:p14="http://schemas.microsoft.com/office/powerpoint/2010/main" val="221960312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4E5BFC3-A83A-33EC-8359-4A1581710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γραμματοσειρά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947C5C13-EB0C-ED92-A321-BC26D6381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10515599" cy="5811838"/>
          </a:xfrm>
        </p:spPr>
      </p:pic>
    </p:spTree>
    <p:extLst>
      <p:ext uri="{BB962C8B-B14F-4D97-AF65-F5344CB8AC3E}">
        <p14:creationId xmlns:p14="http://schemas.microsoft.com/office/powerpoint/2010/main" val="2708623112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8AABBE-4941-FB68-64BC-B4ACCE9EE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3268DDC9-E548-860A-95A8-F96F22BE01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813"/>
            <a:ext cx="10515600" cy="5990150"/>
          </a:xfrm>
        </p:spPr>
      </p:pic>
    </p:spTree>
    <p:extLst>
      <p:ext uri="{BB962C8B-B14F-4D97-AF65-F5344CB8AC3E}">
        <p14:creationId xmlns:p14="http://schemas.microsoft.com/office/powerpoint/2010/main" val="163858678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984BA6-9C1B-80DB-DA5E-20CF09D8B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16B84929-0B21-2760-21AA-C208BC1A0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97" y="365125"/>
            <a:ext cx="10409903" cy="5811838"/>
          </a:xfrm>
        </p:spPr>
      </p:pic>
    </p:spTree>
    <p:extLst>
      <p:ext uri="{BB962C8B-B14F-4D97-AF65-F5344CB8AC3E}">
        <p14:creationId xmlns:p14="http://schemas.microsoft.com/office/powerpoint/2010/main" val="13163163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FC8E84-6C9D-6942-0A91-A635F6526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A3A3F7A6-648F-8989-E14A-3D9ED6551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65125"/>
            <a:ext cx="10439400" cy="5811838"/>
          </a:xfrm>
        </p:spPr>
      </p:pic>
    </p:spTree>
    <p:extLst>
      <p:ext uri="{BB962C8B-B14F-4D97-AF65-F5344CB8AC3E}">
        <p14:creationId xmlns:p14="http://schemas.microsoft.com/office/powerpoint/2010/main" val="35319430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8653C11-4784-E4DF-D51C-BC143329C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απόδειξη, στιγμιότυπο οθόνη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B838185D-7BAC-5560-F28A-0881B1065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3" y="365125"/>
            <a:ext cx="10805651" cy="5811838"/>
          </a:xfrm>
        </p:spPr>
      </p:pic>
    </p:spTree>
    <p:extLst>
      <p:ext uri="{BB962C8B-B14F-4D97-AF65-F5344CB8AC3E}">
        <p14:creationId xmlns:p14="http://schemas.microsoft.com/office/powerpoint/2010/main" val="2018731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DE8F26F-E497-9A04-B1E5-940800312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69971E06-B38A-F9D3-4FD1-AB7B6318C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16" y="365125"/>
            <a:ext cx="10586883" cy="5811838"/>
          </a:xfrm>
        </p:spPr>
      </p:pic>
    </p:spTree>
    <p:extLst>
      <p:ext uri="{BB962C8B-B14F-4D97-AF65-F5344CB8AC3E}">
        <p14:creationId xmlns:p14="http://schemas.microsoft.com/office/powerpoint/2010/main" val="2968137236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6804BA1-B607-E7B8-240E-CCE1B6F4D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DFF8978B-58C0-9292-5DF7-DEBF2800F7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811838"/>
          </a:xfrm>
        </p:spPr>
      </p:pic>
    </p:spTree>
    <p:extLst>
      <p:ext uri="{BB962C8B-B14F-4D97-AF65-F5344CB8AC3E}">
        <p14:creationId xmlns:p14="http://schemas.microsoft.com/office/powerpoint/2010/main" val="1942539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3A6F636-CBEF-5A68-894B-6906B76F6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F34B3A0F-EC0F-9715-5E94-7F07DFFB06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4" y="365125"/>
            <a:ext cx="10596716" cy="5811838"/>
          </a:xfrm>
        </p:spPr>
      </p:pic>
    </p:spTree>
    <p:extLst>
      <p:ext uri="{BB962C8B-B14F-4D97-AF65-F5344CB8AC3E}">
        <p14:creationId xmlns:p14="http://schemas.microsoft.com/office/powerpoint/2010/main" val="125348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BBAD1CE-C480-5D53-CC50-2FCF54FE3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24B0C882-F821-748A-414A-2BF3B294F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1" y="365125"/>
            <a:ext cx="10805652" cy="5811838"/>
          </a:xfrm>
        </p:spPr>
      </p:pic>
    </p:spTree>
    <p:extLst>
      <p:ext uri="{BB962C8B-B14F-4D97-AF65-F5344CB8AC3E}">
        <p14:creationId xmlns:p14="http://schemas.microsoft.com/office/powerpoint/2010/main" val="2034595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43450BA-0201-9692-AAE2-059915CCA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επαγγελματική κάρτα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1864D74C-2C44-F123-52E4-CFADEBCE7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86884" cy="5811838"/>
          </a:xfrm>
        </p:spPr>
      </p:pic>
    </p:spTree>
    <p:extLst>
      <p:ext uri="{BB962C8B-B14F-4D97-AF65-F5344CB8AC3E}">
        <p14:creationId xmlns:p14="http://schemas.microsoft.com/office/powerpoint/2010/main" val="1220794598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71D08DC-4FE8-B55D-4024-848DBC764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γραμματοσειρά, γραμμή&#10;&#10;Περιγραφή που δημιουργήθηκε αυτόματα">
            <a:extLst>
              <a:ext uri="{FF2B5EF4-FFF2-40B4-BE49-F238E27FC236}">
                <a16:creationId xmlns:a16="http://schemas.microsoft.com/office/drawing/2014/main" id="{6FE65EFF-11EA-F763-07FA-25070D2646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94968"/>
            <a:ext cx="10515599" cy="5881995"/>
          </a:xfrm>
        </p:spPr>
      </p:pic>
    </p:spTree>
    <p:extLst>
      <p:ext uri="{BB962C8B-B14F-4D97-AF65-F5344CB8AC3E}">
        <p14:creationId xmlns:p14="http://schemas.microsoft.com/office/powerpoint/2010/main" val="1996086393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B0D9A61-9BDD-C6D9-382E-32BDE59EB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A69C3FF6-3B84-DB10-6DB8-13A39AFBE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5" y="365125"/>
            <a:ext cx="10884309" cy="5811838"/>
          </a:xfrm>
        </p:spPr>
      </p:pic>
    </p:spTree>
    <p:extLst>
      <p:ext uri="{BB962C8B-B14F-4D97-AF65-F5344CB8AC3E}">
        <p14:creationId xmlns:p14="http://schemas.microsoft.com/office/powerpoint/2010/main" val="1851886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D4BF652-94C7-44CA-5FDB-6F519DDF7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5648CB59-CE10-4502-4EB3-764B894B0C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811838"/>
          </a:xfrm>
        </p:spPr>
      </p:pic>
    </p:spTree>
    <p:extLst>
      <p:ext uri="{BB962C8B-B14F-4D97-AF65-F5344CB8AC3E}">
        <p14:creationId xmlns:p14="http://schemas.microsoft.com/office/powerpoint/2010/main" val="1233658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68C2509-0E86-9635-6448-A3433B737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9A0A1D64-2ABB-12BE-E29F-66032329B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7" y="365125"/>
            <a:ext cx="10714703" cy="5811838"/>
          </a:xfrm>
        </p:spPr>
      </p:pic>
    </p:spTree>
    <p:extLst>
      <p:ext uri="{BB962C8B-B14F-4D97-AF65-F5344CB8AC3E}">
        <p14:creationId xmlns:p14="http://schemas.microsoft.com/office/powerpoint/2010/main" val="371486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06D7FEB-BADF-0927-9EDF-4B9B496DF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15B7C66E-EA34-E940-C872-174B2C0F0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811838"/>
          </a:xfrm>
        </p:spPr>
      </p:pic>
    </p:spTree>
    <p:extLst>
      <p:ext uri="{BB962C8B-B14F-4D97-AF65-F5344CB8AC3E}">
        <p14:creationId xmlns:p14="http://schemas.microsoft.com/office/powerpoint/2010/main" val="1340556073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6F57C4C-2E2E-9D07-3327-72E2705DD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2544F030-31C1-5538-D437-A1CBBC5BF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811838"/>
          </a:xfrm>
        </p:spPr>
      </p:pic>
    </p:spTree>
    <p:extLst>
      <p:ext uri="{BB962C8B-B14F-4D97-AF65-F5344CB8AC3E}">
        <p14:creationId xmlns:p14="http://schemas.microsoft.com/office/powerpoint/2010/main" val="572422092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5F4509-48B4-0C6A-7AAD-E8BFB9459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499A4FDE-DA2D-E6C4-20E5-5C7A476D8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599" cy="5811838"/>
          </a:xfrm>
        </p:spPr>
      </p:pic>
    </p:spTree>
    <p:extLst>
      <p:ext uri="{BB962C8B-B14F-4D97-AF65-F5344CB8AC3E}">
        <p14:creationId xmlns:p14="http://schemas.microsoft.com/office/powerpoint/2010/main" val="76488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683653D-DF80-6DF2-E076-73FD578BC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D9CA7169-23FD-FCE3-8EBA-991F0F23D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811838"/>
          </a:xfrm>
        </p:spPr>
      </p:pic>
    </p:spTree>
    <p:extLst>
      <p:ext uri="{BB962C8B-B14F-4D97-AF65-F5344CB8AC3E}">
        <p14:creationId xmlns:p14="http://schemas.microsoft.com/office/powerpoint/2010/main" val="3828292661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4B5C554-6596-ED5B-C6ED-BCD3FC87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γραμματοσειρά, επωνυμία&#10;&#10;Περιγραφή που δημιουργήθηκε αυτόματα">
            <a:extLst>
              <a:ext uri="{FF2B5EF4-FFF2-40B4-BE49-F238E27FC236}">
                <a16:creationId xmlns:a16="http://schemas.microsoft.com/office/drawing/2014/main" id="{B4241569-B1CA-0599-88BA-F8FD62435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3" y="365125"/>
            <a:ext cx="10923638" cy="5811838"/>
          </a:xfrm>
        </p:spPr>
      </p:pic>
    </p:spTree>
    <p:extLst>
      <p:ext uri="{BB962C8B-B14F-4D97-AF65-F5344CB8AC3E}">
        <p14:creationId xmlns:p14="http://schemas.microsoft.com/office/powerpoint/2010/main" val="4174398176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5707798-800F-FBCB-069F-B8752DFEB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ρουχισμός, καρτούν&#10;&#10;Περιγραφή που δημιουργήθηκε αυτόματα">
            <a:extLst>
              <a:ext uri="{FF2B5EF4-FFF2-40B4-BE49-F238E27FC236}">
                <a16:creationId xmlns:a16="http://schemas.microsoft.com/office/drawing/2014/main" id="{D742FBC2-12A4-2273-CC4E-A0085566A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811838"/>
          </a:xfrm>
        </p:spPr>
      </p:pic>
    </p:spTree>
    <p:extLst>
      <p:ext uri="{BB962C8B-B14F-4D97-AF65-F5344CB8AC3E}">
        <p14:creationId xmlns:p14="http://schemas.microsoft.com/office/powerpoint/2010/main" val="2171642805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B389580-B691-50B3-9398-F2238484B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λειτουργικό σύστημα, Διαφήμιση στο διαδίκτυο&#10;&#10;Περιγραφή που δημιουργήθηκε αυτόματα">
            <a:extLst>
              <a:ext uri="{FF2B5EF4-FFF2-40B4-BE49-F238E27FC236}">
                <a16:creationId xmlns:a16="http://schemas.microsoft.com/office/drawing/2014/main" id="{42340E2B-83F4-2F67-53E0-0D0D83190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16" y="365125"/>
            <a:ext cx="10668000" cy="5811838"/>
          </a:xfrm>
        </p:spPr>
      </p:pic>
    </p:spTree>
    <p:extLst>
      <p:ext uri="{BB962C8B-B14F-4D97-AF65-F5344CB8AC3E}">
        <p14:creationId xmlns:p14="http://schemas.microsoft.com/office/powerpoint/2010/main" val="16398896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29BF259-07E5-9C2F-48B9-C7484D95F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λογότυπ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1B692AB-151A-C75D-8AA9-12F1CBEA7F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10515599" cy="5811838"/>
          </a:xfrm>
        </p:spPr>
      </p:pic>
    </p:spTree>
    <p:extLst>
      <p:ext uri="{BB962C8B-B14F-4D97-AF65-F5344CB8AC3E}">
        <p14:creationId xmlns:p14="http://schemas.microsoft.com/office/powerpoint/2010/main" val="1466488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24A75DD-5D14-75D5-35C7-57D5D5688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διάγραμμα, κύκλος&#10;&#10;Περιγραφή που δημιουργήθηκε αυτόματα">
            <a:extLst>
              <a:ext uri="{FF2B5EF4-FFF2-40B4-BE49-F238E27FC236}">
                <a16:creationId xmlns:a16="http://schemas.microsoft.com/office/drawing/2014/main" id="{6194C8D8-0E41-9122-E672-D205C59C29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3" y="147484"/>
            <a:ext cx="10645877" cy="6029480"/>
          </a:xfrm>
        </p:spPr>
      </p:pic>
    </p:spTree>
    <p:extLst>
      <p:ext uri="{BB962C8B-B14F-4D97-AF65-F5344CB8AC3E}">
        <p14:creationId xmlns:p14="http://schemas.microsoft.com/office/powerpoint/2010/main" val="1609283171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F3D2115-A4C5-F45E-8CF4-5C91B66D4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γραμματοσειρά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80DED6E2-A3CB-78B5-06E0-128C591FF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811838"/>
          </a:xfrm>
        </p:spPr>
      </p:pic>
    </p:spTree>
    <p:extLst>
      <p:ext uri="{BB962C8B-B14F-4D97-AF65-F5344CB8AC3E}">
        <p14:creationId xmlns:p14="http://schemas.microsoft.com/office/powerpoint/2010/main" val="325349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631A5A9-09C5-EB0F-AC2E-4C3AD2E29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γραμματοσειρά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2D3F57C5-3A62-9004-886F-6FAD4FDA4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829800" cy="5811838"/>
          </a:xfrm>
        </p:spPr>
      </p:pic>
    </p:spTree>
    <p:extLst>
      <p:ext uri="{BB962C8B-B14F-4D97-AF65-F5344CB8AC3E}">
        <p14:creationId xmlns:p14="http://schemas.microsoft.com/office/powerpoint/2010/main" val="1299729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74905A1-371F-C587-0449-42BACDB6F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941174B4-34B7-89D6-BE42-66DF7E722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187" y="365125"/>
            <a:ext cx="9783097" cy="5811838"/>
          </a:xfrm>
        </p:spPr>
      </p:pic>
    </p:spTree>
    <p:extLst>
      <p:ext uri="{BB962C8B-B14F-4D97-AF65-F5344CB8AC3E}">
        <p14:creationId xmlns:p14="http://schemas.microsoft.com/office/powerpoint/2010/main" val="33512424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2CC0E3C-551F-2C4D-330B-7A8E7B2D2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3C2CEF10-B6CF-0D52-D656-BE03A1AF5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52" y="365125"/>
            <a:ext cx="10606548" cy="5811838"/>
          </a:xfrm>
        </p:spPr>
      </p:pic>
    </p:spTree>
    <p:extLst>
      <p:ext uri="{BB962C8B-B14F-4D97-AF65-F5344CB8AC3E}">
        <p14:creationId xmlns:p14="http://schemas.microsoft.com/office/powerpoint/2010/main" val="148370198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4C22AE3-3577-981A-DA8E-AD21D779B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6683F6AB-21E1-0E42-4FC8-F10FA9180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811838"/>
          </a:xfrm>
        </p:spPr>
      </p:pic>
    </p:spTree>
    <p:extLst>
      <p:ext uri="{BB962C8B-B14F-4D97-AF65-F5344CB8AC3E}">
        <p14:creationId xmlns:p14="http://schemas.microsoft.com/office/powerpoint/2010/main" val="387074048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0</Words>
  <Application>Microsoft Office PowerPoint</Application>
  <PresentationFormat>Ευρεία οθόνη</PresentationFormat>
  <Paragraphs>0</Paragraphs>
  <Slides>34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Rea Kakampoura</dc:creator>
  <cp:lastModifiedBy>Rea Kakampoura</cp:lastModifiedBy>
  <cp:revision>3</cp:revision>
  <dcterms:created xsi:type="dcterms:W3CDTF">2023-11-21T23:16:34Z</dcterms:created>
  <dcterms:modified xsi:type="dcterms:W3CDTF">2023-11-22T00:08:42Z</dcterms:modified>
</cp:coreProperties>
</file>