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6" r:id="rId3"/>
    <p:sldId id="267" r:id="rId4"/>
    <p:sldId id="268" r:id="rId5"/>
    <p:sldId id="269" r:id="rId6"/>
    <p:sldId id="270" r:id="rId7"/>
    <p:sldId id="257" r:id="rId8"/>
    <p:sldId id="258" r:id="rId9"/>
    <p:sldId id="259" r:id="rId10"/>
    <p:sldId id="260" r:id="rId11"/>
    <p:sldId id="265" r:id="rId12"/>
    <p:sldId id="262" r:id="rId13"/>
    <p:sldId id="263" r:id="rId14"/>
    <p:sldId id="264" r:id="rId15"/>
    <p:sldId id="2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F0CCAE-E0E0-4CD6-AA11-AAEEDF899162}" type="datetimeFigureOut">
              <a:rPr lang="en-US" smtClean="0"/>
              <a:t>4/5/2019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72460E-19C5-4B27-A150-1FD81A2F7F8E}" type="slidenum">
              <a:rPr lang="en-US" smtClean="0"/>
              <a:t>‹#›</a:t>
            </a:fld>
            <a:endParaRPr lang="en-US"/>
          </a:p>
        </p:txBody>
      </p:sp>
    </p:spTree>
    <p:extLst>
      <p:ext uri="{BB962C8B-B14F-4D97-AF65-F5344CB8AC3E}">
        <p14:creationId xmlns:p14="http://schemas.microsoft.com/office/powerpoint/2010/main" val="2135944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2460E-19C5-4B27-A150-1FD81A2F7F8E}" type="slidenum">
              <a:rPr lang="en-US" smtClean="0"/>
              <a:t>2</a:t>
            </a:fld>
            <a:endParaRPr lang="en-US"/>
          </a:p>
        </p:txBody>
      </p:sp>
    </p:spTree>
    <p:extLst>
      <p:ext uri="{BB962C8B-B14F-4D97-AF65-F5344CB8AC3E}">
        <p14:creationId xmlns:p14="http://schemas.microsoft.com/office/powerpoint/2010/main" val="2721911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FB2436-E63B-474A-99DD-858B2A6FE6B2}"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4DE30-E885-4C38-82EB-38184AD83833}" type="slidenum">
              <a:rPr lang="en-US" smtClean="0"/>
              <a:t>‹#›</a:t>
            </a:fld>
            <a:endParaRPr lang="en-US"/>
          </a:p>
        </p:txBody>
      </p:sp>
    </p:spTree>
    <p:extLst>
      <p:ext uri="{BB962C8B-B14F-4D97-AF65-F5344CB8AC3E}">
        <p14:creationId xmlns:p14="http://schemas.microsoft.com/office/powerpoint/2010/main" val="4015281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FB2436-E63B-474A-99DD-858B2A6FE6B2}"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4DE30-E885-4C38-82EB-38184AD83833}" type="slidenum">
              <a:rPr lang="en-US" smtClean="0"/>
              <a:t>‹#›</a:t>
            </a:fld>
            <a:endParaRPr lang="en-US"/>
          </a:p>
        </p:txBody>
      </p:sp>
    </p:spTree>
    <p:extLst>
      <p:ext uri="{BB962C8B-B14F-4D97-AF65-F5344CB8AC3E}">
        <p14:creationId xmlns:p14="http://schemas.microsoft.com/office/powerpoint/2010/main" val="3256239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FB2436-E63B-474A-99DD-858B2A6FE6B2}"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4DE30-E885-4C38-82EB-38184AD83833}" type="slidenum">
              <a:rPr lang="en-US" smtClean="0"/>
              <a:t>‹#›</a:t>
            </a:fld>
            <a:endParaRPr lang="en-US"/>
          </a:p>
        </p:txBody>
      </p:sp>
    </p:spTree>
    <p:extLst>
      <p:ext uri="{BB962C8B-B14F-4D97-AF65-F5344CB8AC3E}">
        <p14:creationId xmlns:p14="http://schemas.microsoft.com/office/powerpoint/2010/main" val="3315331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FB2436-E63B-474A-99DD-858B2A6FE6B2}"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4DE30-E885-4C38-82EB-38184AD83833}" type="slidenum">
              <a:rPr lang="en-US" smtClean="0"/>
              <a:t>‹#›</a:t>
            </a:fld>
            <a:endParaRPr lang="en-US"/>
          </a:p>
        </p:txBody>
      </p:sp>
    </p:spTree>
    <p:extLst>
      <p:ext uri="{BB962C8B-B14F-4D97-AF65-F5344CB8AC3E}">
        <p14:creationId xmlns:p14="http://schemas.microsoft.com/office/powerpoint/2010/main" val="1025843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FB2436-E63B-474A-99DD-858B2A6FE6B2}"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4DE30-E885-4C38-82EB-38184AD83833}" type="slidenum">
              <a:rPr lang="en-US" smtClean="0"/>
              <a:t>‹#›</a:t>
            </a:fld>
            <a:endParaRPr lang="en-US"/>
          </a:p>
        </p:txBody>
      </p:sp>
    </p:spTree>
    <p:extLst>
      <p:ext uri="{BB962C8B-B14F-4D97-AF65-F5344CB8AC3E}">
        <p14:creationId xmlns:p14="http://schemas.microsoft.com/office/powerpoint/2010/main" val="3817859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FB2436-E63B-474A-99DD-858B2A6FE6B2}"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4DE30-E885-4C38-82EB-38184AD83833}" type="slidenum">
              <a:rPr lang="en-US" smtClean="0"/>
              <a:t>‹#›</a:t>
            </a:fld>
            <a:endParaRPr lang="en-US"/>
          </a:p>
        </p:txBody>
      </p:sp>
    </p:spTree>
    <p:extLst>
      <p:ext uri="{BB962C8B-B14F-4D97-AF65-F5344CB8AC3E}">
        <p14:creationId xmlns:p14="http://schemas.microsoft.com/office/powerpoint/2010/main" val="4122518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FB2436-E63B-474A-99DD-858B2A6FE6B2}" type="datetimeFigureOut">
              <a:rPr lang="en-US" smtClean="0"/>
              <a:t>4/5/2019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E4DE30-E885-4C38-82EB-38184AD83833}" type="slidenum">
              <a:rPr lang="en-US" smtClean="0"/>
              <a:t>‹#›</a:t>
            </a:fld>
            <a:endParaRPr lang="en-US"/>
          </a:p>
        </p:txBody>
      </p:sp>
    </p:spTree>
    <p:extLst>
      <p:ext uri="{BB962C8B-B14F-4D97-AF65-F5344CB8AC3E}">
        <p14:creationId xmlns:p14="http://schemas.microsoft.com/office/powerpoint/2010/main" val="48257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FB2436-E63B-474A-99DD-858B2A6FE6B2}" type="datetimeFigureOut">
              <a:rPr lang="en-US" smtClean="0"/>
              <a:t>4/5/2019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E4DE30-E885-4C38-82EB-38184AD83833}" type="slidenum">
              <a:rPr lang="en-US" smtClean="0"/>
              <a:t>‹#›</a:t>
            </a:fld>
            <a:endParaRPr lang="en-US"/>
          </a:p>
        </p:txBody>
      </p:sp>
    </p:spTree>
    <p:extLst>
      <p:ext uri="{BB962C8B-B14F-4D97-AF65-F5344CB8AC3E}">
        <p14:creationId xmlns:p14="http://schemas.microsoft.com/office/powerpoint/2010/main" val="144366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B2436-E63B-474A-99DD-858B2A6FE6B2}" type="datetimeFigureOut">
              <a:rPr lang="en-US" smtClean="0"/>
              <a:t>4/5/2019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E4DE30-E885-4C38-82EB-38184AD83833}" type="slidenum">
              <a:rPr lang="en-US" smtClean="0"/>
              <a:t>‹#›</a:t>
            </a:fld>
            <a:endParaRPr lang="en-US"/>
          </a:p>
        </p:txBody>
      </p:sp>
    </p:spTree>
    <p:extLst>
      <p:ext uri="{BB962C8B-B14F-4D97-AF65-F5344CB8AC3E}">
        <p14:creationId xmlns:p14="http://schemas.microsoft.com/office/powerpoint/2010/main" val="302257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B2436-E63B-474A-99DD-858B2A6FE6B2}"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4DE30-E885-4C38-82EB-38184AD83833}" type="slidenum">
              <a:rPr lang="en-US" smtClean="0"/>
              <a:t>‹#›</a:t>
            </a:fld>
            <a:endParaRPr lang="en-US"/>
          </a:p>
        </p:txBody>
      </p:sp>
    </p:spTree>
    <p:extLst>
      <p:ext uri="{BB962C8B-B14F-4D97-AF65-F5344CB8AC3E}">
        <p14:creationId xmlns:p14="http://schemas.microsoft.com/office/powerpoint/2010/main" val="51828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B2436-E63B-474A-99DD-858B2A6FE6B2}"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4DE30-E885-4C38-82EB-38184AD83833}" type="slidenum">
              <a:rPr lang="en-US" smtClean="0"/>
              <a:t>‹#›</a:t>
            </a:fld>
            <a:endParaRPr lang="en-US"/>
          </a:p>
        </p:txBody>
      </p:sp>
    </p:spTree>
    <p:extLst>
      <p:ext uri="{BB962C8B-B14F-4D97-AF65-F5344CB8AC3E}">
        <p14:creationId xmlns:p14="http://schemas.microsoft.com/office/powerpoint/2010/main" val="404813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B2436-E63B-474A-99DD-858B2A6FE6B2}" type="datetimeFigureOut">
              <a:rPr lang="en-US" smtClean="0"/>
              <a:t>4/5/2019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4DE30-E885-4C38-82EB-38184AD83833}" type="slidenum">
              <a:rPr lang="en-US" smtClean="0"/>
              <a:t>‹#›</a:t>
            </a:fld>
            <a:endParaRPr lang="en-US"/>
          </a:p>
        </p:txBody>
      </p:sp>
    </p:spTree>
    <p:extLst>
      <p:ext uri="{BB962C8B-B14F-4D97-AF65-F5344CB8AC3E}">
        <p14:creationId xmlns:p14="http://schemas.microsoft.com/office/powerpoint/2010/main" val="3720365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physics4u.gr/collabor/battery_lemon/battery_lemon.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syskeyi%20ilektrolysis%20%20ilektrodia%20apo%20apla%20ylika/VID_20190401_172035.mp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Μάθημα 5ο</a:t>
            </a:r>
            <a:endParaRPr lang="en-US" dirty="0"/>
          </a:p>
        </p:txBody>
      </p:sp>
      <p:sp>
        <p:nvSpPr>
          <p:cNvPr id="3" name="Subtitle 2"/>
          <p:cNvSpPr>
            <a:spLocks noGrp="1"/>
          </p:cNvSpPr>
          <p:nvPr>
            <p:ph type="subTitle" idx="1"/>
          </p:nvPr>
        </p:nvSpPr>
        <p:spPr/>
        <p:txBody>
          <a:bodyPr/>
          <a:lstStyle/>
          <a:p>
            <a:r>
              <a:rPr lang="el-GR" dirty="0" smtClean="0"/>
              <a:t>Ηλεκτρόλυση-οξειδοαναγωγή-κυψελίδες υδρογόνου- «ενέργεια φιλική στο περιβάλλον»</a:t>
            </a:r>
            <a:endParaRPr lang="en-US" dirty="0"/>
          </a:p>
        </p:txBody>
      </p:sp>
    </p:spTree>
    <p:extLst>
      <p:ext uri="{BB962C8B-B14F-4D97-AF65-F5344CB8AC3E}">
        <p14:creationId xmlns:p14="http://schemas.microsoft.com/office/powerpoint/2010/main" val="3909801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Πείραμα 2</a:t>
            </a:r>
            <a:r>
              <a:rPr lang="el-GR" baseline="30000" dirty="0" smtClean="0"/>
              <a:t>ο</a:t>
            </a:r>
            <a:r>
              <a:rPr lang="el-GR" dirty="0" smtClean="0"/>
              <a:t>: «αυτοκίνητο υδρογόνου»</a:t>
            </a:r>
            <a:endParaRPr lang="en-US" dirty="0"/>
          </a:p>
        </p:txBody>
      </p:sp>
      <p:pic>
        <p:nvPicPr>
          <p:cNvPr id="1026" name="Picture 2" descr="C:\Users\Maria\Downloads\IMG_20190329_18543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719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Πείραμα 2</a:t>
            </a:r>
            <a:r>
              <a:rPr lang="el-GR" baseline="30000" dirty="0" smtClean="0"/>
              <a:t>ο</a:t>
            </a:r>
            <a:r>
              <a:rPr lang="el-GR" dirty="0" smtClean="0"/>
              <a:t>: «αυτοκίνητο υδρογόνου»</a:t>
            </a:r>
            <a:endParaRPr lang="en-US" dirty="0"/>
          </a:p>
        </p:txBody>
      </p:sp>
      <p:sp>
        <p:nvSpPr>
          <p:cNvPr id="3" name="Content Placeholder 2"/>
          <p:cNvSpPr>
            <a:spLocks noGrp="1"/>
          </p:cNvSpPr>
          <p:nvPr>
            <p:ph idx="1"/>
          </p:nvPr>
        </p:nvSpPr>
        <p:spPr/>
        <p:txBody>
          <a:bodyPr>
            <a:normAutofit fontScale="92500"/>
          </a:bodyPr>
          <a:lstStyle/>
          <a:p>
            <a:r>
              <a:rPr lang="el-GR" dirty="0" smtClean="0"/>
              <a:t>Ακολουθήστε πιστά τις οδηγίες (με την βοήθεια της καθηγήτριας) για να δημιουργήσετε καύσιμο υδρογόνο, και οξυγόνο με την πειραματική συσκευή που διαθέτει το εργαστήριο</a:t>
            </a:r>
          </a:p>
          <a:p>
            <a:r>
              <a:rPr lang="el-GR" dirty="0" smtClean="0"/>
              <a:t>Παρατηρήστε τα αέρια να αποθηκεύονται στους δυο αποθηκευτικούς κυλίνδρους της συσκευής</a:t>
            </a:r>
          </a:p>
          <a:p>
            <a:r>
              <a:rPr lang="el-GR" dirty="0" smtClean="0"/>
              <a:t>Κάψτε το υδρογόνο που κατασκευάσατε για να κινήσετε το αυτοκίνητο (ακολουθώντας ξανά τις οδηγίες)</a:t>
            </a:r>
            <a:endParaRPr lang="en-US" dirty="0"/>
          </a:p>
        </p:txBody>
      </p:sp>
    </p:spTree>
    <p:extLst>
      <p:ext uri="{BB962C8B-B14F-4D97-AF65-F5344CB8AC3E}">
        <p14:creationId xmlns:p14="http://schemas.microsoft.com/office/powerpoint/2010/main" val="320177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Πείραμα 2</a:t>
            </a:r>
            <a:r>
              <a:rPr lang="el-GR" baseline="30000" dirty="0" smtClean="0"/>
              <a:t>ο</a:t>
            </a:r>
            <a:r>
              <a:rPr lang="el-GR" dirty="0" smtClean="0"/>
              <a:t>: «αυτοκίνητο υδρογόνου»</a:t>
            </a:r>
            <a:endParaRPr lang="en-US" dirty="0"/>
          </a:p>
        </p:txBody>
      </p:sp>
      <p:sp>
        <p:nvSpPr>
          <p:cNvPr id="3" name="Content Placeholder 2"/>
          <p:cNvSpPr>
            <a:spLocks noGrp="1"/>
          </p:cNvSpPr>
          <p:nvPr>
            <p:ph idx="1"/>
          </p:nvPr>
        </p:nvSpPr>
        <p:spPr/>
        <p:txBody>
          <a:bodyPr>
            <a:normAutofit/>
          </a:bodyPr>
          <a:lstStyle/>
          <a:p>
            <a:r>
              <a:rPr lang="el-GR" dirty="0" smtClean="0"/>
              <a:t>Συζητήστε για τις προοπτικές που ανοίγουν παρομοιες τεχνολογίες για την προστασία του περιβάλλοντος και συγκεκριμένα:</a:t>
            </a:r>
          </a:p>
          <a:p>
            <a:pPr lvl="1"/>
            <a:r>
              <a:rPr lang="el-GR" dirty="0" smtClean="0"/>
              <a:t>Ποιες οι προοπτικές για την αντιμετώπιση της ατμοσφαιρικής ρύπανσης σε μεγάλες πόλεις;</a:t>
            </a:r>
          </a:p>
          <a:p>
            <a:pPr lvl="1"/>
            <a:r>
              <a:rPr lang="el-GR" dirty="0" smtClean="0"/>
              <a:t>Είναι όντως οικονομική λύση έτσι όπως το δημιουργήσαμε το υδρογόνο στο εργαστήριο;</a:t>
            </a:r>
          </a:p>
          <a:p>
            <a:pPr lvl="1"/>
            <a:r>
              <a:rPr lang="el-GR" dirty="0" smtClean="0"/>
              <a:t>Πως θα μπορούσε να γίνει οικονομική λύση;</a:t>
            </a:r>
          </a:p>
          <a:p>
            <a:pPr lvl="1"/>
            <a:endParaRPr lang="el-GR" dirty="0" smtClean="0"/>
          </a:p>
          <a:p>
            <a:endParaRPr lang="en-US" dirty="0"/>
          </a:p>
        </p:txBody>
      </p:sp>
    </p:spTree>
    <p:extLst>
      <p:ext uri="{BB962C8B-B14F-4D97-AF65-F5344CB8AC3E}">
        <p14:creationId xmlns:p14="http://schemas.microsoft.com/office/powerpoint/2010/main" val="329017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Δραστηριότητες</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l-GR" dirty="0" smtClean="0"/>
              <a:t>Μελετήστε το δεύτερο μέρος του αρχείου </a:t>
            </a:r>
            <a:r>
              <a:rPr lang="en-US" dirty="0" smtClean="0"/>
              <a:t>anixneytis.pdf </a:t>
            </a:r>
            <a:endParaRPr lang="el-GR" dirty="0" smtClean="0"/>
          </a:p>
          <a:p>
            <a:pPr lvl="1"/>
            <a:r>
              <a:rPr lang="el-GR" dirty="0" smtClean="0"/>
              <a:t>Με τα φρούτα ή λαχανικά που σημερα εχουμε στο εργαστήριο σχεδιάστε </a:t>
            </a:r>
            <a:r>
              <a:rPr lang="el-GR" dirty="0"/>
              <a:t>(και υλοποιήστε αν προφταίνετε) </a:t>
            </a:r>
            <a:r>
              <a:rPr lang="el-GR" dirty="0" smtClean="0"/>
              <a:t>έναν ανιχνευτή για αυτά</a:t>
            </a:r>
          </a:p>
          <a:p>
            <a:pPr lvl="1"/>
            <a:r>
              <a:rPr lang="el-GR" dirty="0" smtClean="0"/>
              <a:t>Ή Σχεδιάστε (και υλοποιήστε αν προφταίνετε)  έναν ανιχνευτή υγρασιας χωματος</a:t>
            </a:r>
          </a:p>
          <a:p>
            <a:pPr lvl="1"/>
            <a:r>
              <a:rPr lang="el-GR" dirty="0" smtClean="0"/>
              <a:t> Σε λίγες γραμμές περιγράψτε την αρχή λειτουργίας της «μηχανής», τις μετρήσεις που πήρατε πριν σχεδιάσετε, τις συμβάσεις που θέσατε για τις μετρήσεις,  αν απορίψατε κάποια αντικείμενα από αυτά που αρχικά δοκιμάσατε και γιατί.</a:t>
            </a:r>
            <a:endParaRPr lang="en-US" dirty="0"/>
          </a:p>
        </p:txBody>
      </p:sp>
    </p:spTree>
    <p:extLst>
      <p:ext uri="{BB962C8B-B14F-4D97-AF65-F5344CB8AC3E}">
        <p14:creationId xmlns:p14="http://schemas.microsoft.com/office/powerpoint/2010/main" val="412525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l-GR" dirty="0" smtClean="0"/>
              <a:t>Δραστηριότητες</a:t>
            </a:r>
            <a:endParaRPr lang="en-US" dirty="0"/>
          </a:p>
        </p:txBody>
      </p:sp>
      <p:sp>
        <p:nvSpPr>
          <p:cNvPr id="3" name="Content Placeholder 2"/>
          <p:cNvSpPr>
            <a:spLocks noGrp="1"/>
          </p:cNvSpPr>
          <p:nvPr>
            <p:ph idx="1"/>
          </p:nvPr>
        </p:nvSpPr>
        <p:spPr>
          <a:xfrm>
            <a:off x="457200" y="1124744"/>
            <a:ext cx="8229600" cy="5544616"/>
          </a:xfrm>
        </p:spPr>
        <p:txBody>
          <a:bodyPr>
            <a:normAutofit fontScale="85000" lnSpcReduction="20000"/>
          </a:bodyPr>
          <a:lstStyle/>
          <a:p>
            <a:pPr marL="514350" indent="-514350">
              <a:buFont typeface="+mj-lt"/>
              <a:buAutoNum type="arabicPeriod" startAt="2"/>
            </a:pPr>
            <a:r>
              <a:rPr lang="el-GR" dirty="0" smtClean="0"/>
              <a:t>Μελετήστε το αρχείο </a:t>
            </a:r>
            <a:r>
              <a:rPr lang="en-US" dirty="0"/>
              <a:t>physics4u - </a:t>
            </a:r>
            <a:r>
              <a:rPr lang="el-GR" dirty="0"/>
              <a:t>ΜΠΑΤΑΡΙΑ ΑΠΟ </a:t>
            </a:r>
            <a:r>
              <a:rPr lang="el-GR" dirty="0" smtClean="0"/>
              <a:t>ΛΕΜΟΝΙΑ</a:t>
            </a:r>
            <a:r>
              <a:rPr lang="en-US" dirty="0" smtClean="0"/>
              <a:t>.pdf </a:t>
            </a:r>
            <a:r>
              <a:rPr lang="el-GR" dirty="0" smtClean="0"/>
              <a:t>από την διεύθυνση:</a:t>
            </a:r>
          </a:p>
          <a:p>
            <a:pPr marL="0" indent="0">
              <a:buNone/>
            </a:pPr>
            <a:r>
              <a:rPr lang="en-US" dirty="0">
                <a:hlinkClick r:id="rId2"/>
              </a:rPr>
              <a:t>http://</a:t>
            </a:r>
            <a:r>
              <a:rPr lang="en-US" dirty="0" smtClean="0">
                <a:hlinkClick r:id="rId2"/>
              </a:rPr>
              <a:t>www.physics4u.gr/collabor/battery_lemon/battery_lemon.html</a:t>
            </a:r>
            <a:endParaRPr lang="el-GR" dirty="0" smtClean="0"/>
          </a:p>
          <a:p>
            <a:pPr marL="0" indent="0">
              <a:buNone/>
            </a:pPr>
            <a:endParaRPr lang="en-US" dirty="0" smtClean="0"/>
          </a:p>
          <a:p>
            <a:pPr marL="914400" lvl="1" indent="-514350"/>
            <a:r>
              <a:rPr lang="el-GR" dirty="0" smtClean="0"/>
              <a:t>Σχεδιάστε και υλοποιήστε μπαταρίες με «καθημερινά υλικά» αντικαθιστώντας αν θελετε τα λεμόνια με άλλα φρούτα ή λαχανικά και τα ηλεκτρόδια με διαφορετικά μεταλικά αντικείμενα</a:t>
            </a:r>
          </a:p>
          <a:p>
            <a:pPr marL="914400" lvl="1" indent="-514350"/>
            <a:r>
              <a:rPr lang="el-GR" dirty="0" smtClean="0"/>
              <a:t>Παρτε μετρήσεις της τασης που δινουν οι μπαταρίες σας (καταγράψτε τες) και φωτογραφιες</a:t>
            </a:r>
          </a:p>
          <a:p>
            <a:pPr marL="914400" lvl="1" indent="-514350"/>
            <a:r>
              <a:rPr lang="el-GR" dirty="0" smtClean="0"/>
              <a:t>Φτιάξτε κυκλώματα με τις μπαταριες σας (προσπαθηστε να αναψτε ένα λαμπακι ή λεντακι (παρτε φωτογραφιες)</a:t>
            </a:r>
          </a:p>
          <a:p>
            <a:pPr marL="914400" lvl="1" indent="-514350"/>
            <a:r>
              <a:rPr lang="el-GR" dirty="0" smtClean="0"/>
              <a:t>Σε μια συντομη έκθεση παραθέστε τις επιτυχημένες και αποτυχημένες προσπάθειές σας.</a:t>
            </a:r>
          </a:p>
          <a:p>
            <a:pPr marL="914400" lvl="1" indent="-514350"/>
            <a:endParaRPr lang="el-GR" dirty="0" smtClean="0"/>
          </a:p>
          <a:p>
            <a:pPr marL="914400" lvl="1" indent="-514350"/>
            <a:endParaRPr lang="en-US" dirty="0"/>
          </a:p>
        </p:txBody>
      </p:sp>
    </p:spTree>
    <p:extLst>
      <p:ext uri="{BB962C8B-B14F-4D97-AF65-F5344CB8AC3E}">
        <p14:creationId xmlns:p14="http://schemas.microsoft.com/office/powerpoint/2010/main" val="2555092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Παραδοτέα:</a:t>
            </a:r>
            <a:endParaRPr lang="en-US" dirty="0"/>
          </a:p>
        </p:txBody>
      </p:sp>
      <p:sp>
        <p:nvSpPr>
          <p:cNvPr id="3" name="Content Placeholder 2"/>
          <p:cNvSpPr>
            <a:spLocks noGrp="1"/>
          </p:cNvSpPr>
          <p:nvPr>
            <p:ph idx="1"/>
          </p:nvPr>
        </p:nvSpPr>
        <p:spPr/>
        <p:txBody>
          <a:bodyPr/>
          <a:lstStyle/>
          <a:p>
            <a:r>
              <a:rPr lang="el-GR" dirty="0"/>
              <a:t>φωτογραφίες και </a:t>
            </a:r>
            <a:r>
              <a:rPr lang="el-GR" dirty="0" smtClean="0"/>
              <a:t>σημειώσεις-παρατηρήσεις από το πείραμα 1.</a:t>
            </a:r>
          </a:p>
          <a:p>
            <a:r>
              <a:rPr lang="el-GR" dirty="0" smtClean="0"/>
              <a:t>Από την δραστηριότητα 1 (όσοι την διάλλεξαν) η έκθεση και αν υπάρχει το πρόγραμμα και την φωτογραφια του κυκλωματος</a:t>
            </a:r>
          </a:p>
          <a:p>
            <a:r>
              <a:rPr lang="el-GR" dirty="0" smtClean="0"/>
              <a:t>Από την δραστηριότητα 2 </a:t>
            </a:r>
            <a:r>
              <a:rPr lang="el-GR" dirty="0"/>
              <a:t>(όσοι την διάλλεξαν) </a:t>
            </a:r>
            <a:r>
              <a:rPr lang="el-GR" dirty="0" smtClean="0"/>
              <a:t>η έκθεση και οι φωτογραφίες.</a:t>
            </a:r>
          </a:p>
          <a:p>
            <a:endParaRPr lang="en-US" dirty="0"/>
          </a:p>
        </p:txBody>
      </p:sp>
    </p:spTree>
    <p:extLst>
      <p:ext uri="{BB962C8B-B14F-4D97-AF65-F5344CB8AC3E}">
        <p14:creationId xmlns:p14="http://schemas.microsoft.com/office/powerpoint/2010/main" val="1420979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476672"/>
            <a:ext cx="7772400" cy="1470025"/>
          </a:xfrm>
        </p:spPr>
        <p:txBody>
          <a:bodyPr/>
          <a:lstStyle/>
          <a:p>
            <a:r>
              <a:rPr lang="el-GR" dirty="0" smtClean="0"/>
              <a:t>Μάθημα 5ο</a:t>
            </a:r>
            <a:endParaRPr lang="en-US" dirty="0"/>
          </a:p>
        </p:txBody>
      </p:sp>
      <p:sp>
        <p:nvSpPr>
          <p:cNvPr id="3" name="Subtitle 2"/>
          <p:cNvSpPr>
            <a:spLocks noGrp="1"/>
          </p:cNvSpPr>
          <p:nvPr>
            <p:ph type="subTitle" idx="1"/>
          </p:nvPr>
        </p:nvSpPr>
        <p:spPr/>
        <p:txBody>
          <a:bodyPr/>
          <a:lstStyle/>
          <a:p>
            <a:endParaRPr lang="en-US" dirty="0"/>
          </a:p>
        </p:txBody>
      </p:sp>
      <p:pic>
        <p:nvPicPr>
          <p:cNvPr id="2051" name="Picture 3" descr="C:\Users\Maria\Downloads\IMG_20190331_0015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2324877"/>
            <a:ext cx="3744416" cy="499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390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Μάθημα 5ο</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647326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Μάθημα 5ο</a:t>
            </a:r>
            <a:endParaRPr lang="en-US"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1895" b="20978"/>
          <a:stretch/>
        </p:blipFill>
        <p:spPr>
          <a:xfrm>
            <a:off x="2123728" y="1466314"/>
            <a:ext cx="5616624" cy="5027070"/>
          </a:xfrm>
        </p:spPr>
      </p:pic>
    </p:spTree>
    <p:extLst>
      <p:ext uri="{BB962C8B-B14F-4D97-AF65-F5344CB8AC3E}">
        <p14:creationId xmlns:p14="http://schemas.microsoft.com/office/powerpoint/2010/main" val="3745431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Μάθημα 5ο</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809692" y="514679"/>
            <a:ext cx="5388597" cy="7184796"/>
          </a:xfrm>
        </p:spPr>
      </p:pic>
    </p:spTree>
    <p:extLst>
      <p:ext uri="{BB962C8B-B14F-4D97-AF65-F5344CB8AC3E}">
        <p14:creationId xmlns:p14="http://schemas.microsoft.com/office/powerpoint/2010/main" val="1183287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Μάθημα 5ο</a:t>
            </a:r>
            <a:endParaRPr lang="en-US" dirty="0"/>
          </a:p>
        </p:txBody>
      </p:sp>
      <p:sp>
        <p:nvSpPr>
          <p:cNvPr id="3" name="Content Placeholder 2"/>
          <p:cNvSpPr>
            <a:spLocks noGrp="1"/>
          </p:cNvSpPr>
          <p:nvPr>
            <p:ph idx="1"/>
          </p:nvPr>
        </p:nvSpPr>
        <p:spPr>
          <a:xfrm>
            <a:off x="457200" y="3140968"/>
            <a:ext cx="8229600" cy="2985195"/>
          </a:xfrm>
        </p:spPr>
        <p:txBody>
          <a:bodyPr/>
          <a:lstStyle/>
          <a:p>
            <a:r>
              <a:rPr lang="en-US" dirty="0" err="1" smtClean="0">
                <a:hlinkClick r:id="rId2" action="ppaction://hlinkfile"/>
              </a:rPr>
              <a:t>syskeyi</a:t>
            </a:r>
            <a:r>
              <a:rPr lang="en-US" dirty="0" smtClean="0">
                <a:hlinkClick r:id="rId2" action="ppaction://hlinkfile"/>
              </a:rPr>
              <a:t> </a:t>
            </a:r>
            <a:r>
              <a:rPr lang="en-US" dirty="0" err="1" smtClean="0">
                <a:hlinkClick r:id="rId2" action="ppaction://hlinkfile"/>
              </a:rPr>
              <a:t>ilektrolysis</a:t>
            </a:r>
            <a:r>
              <a:rPr lang="en-US" dirty="0" smtClean="0">
                <a:hlinkClick r:id="rId2" action="ppaction://hlinkfile"/>
              </a:rPr>
              <a:t>  </a:t>
            </a:r>
            <a:r>
              <a:rPr lang="en-US" dirty="0" err="1" smtClean="0">
                <a:hlinkClick r:id="rId2" action="ppaction://hlinkfile"/>
              </a:rPr>
              <a:t>ilektrodia</a:t>
            </a:r>
            <a:r>
              <a:rPr lang="en-US" dirty="0" smtClean="0">
                <a:hlinkClick r:id="rId2" action="ppaction://hlinkfile"/>
              </a:rPr>
              <a:t> </a:t>
            </a:r>
            <a:r>
              <a:rPr lang="en-US" dirty="0" err="1" smtClean="0">
                <a:hlinkClick r:id="rId2" action="ppaction://hlinkfile"/>
              </a:rPr>
              <a:t>apo</a:t>
            </a:r>
            <a:r>
              <a:rPr lang="en-US" dirty="0" smtClean="0">
                <a:hlinkClick r:id="rId2" action="ppaction://hlinkfile"/>
              </a:rPr>
              <a:t> </a:t>
            </a:r>
            <a:r>
              <a:rPr lang="en-US" dirty="0" err="1" smtClean="0">
                <a:hlinkClick r:id="rId2" action="ppaction://hlinkfile"/>
              </a:rPr>
              <a:t>apla</a:t>
            </a:r>
            <a:r>
              <a:rPr lang="en-US" dirty="0" smtClean="0">
                <a:hlinkClick r:id="rId2" action="ppaction://hlinkfile"/>
              </a:rPr>
              <a:t> </a:t>
            </a:r>
            <a:r>
              <a:rPr lang="en-US" dirty="0" err="1" smtClean="0">
                <a:hlinkClick r:id="rId2" action="ppaction://hlinkfile"/>
              </a:rPr>
              <a:t>ylika</a:t>
            </a:r>
            <a:r>
              <a:rPr lang="en-US" smtClean="0">
                <a:hlinkClick r:id="rId2" action="ppaction://hlinkfile"/>
              </a:rPr>
              <a:t>\VID_20190401_172035.mp4</a:t>
            </a:r>
            <a:endParaRPr lang="en-US" dirty="0"/>
          </a:p>
        </p:txBody>
      </p:sp>
    </p:spTree>
    <p:extLst>
      <p:ext uri="{BB962C8B-B14F-4D97-AF65-F5344CB8AC3E}">
        <p14:creationId xmlns:p14="http://schemas.microsoft.com/office/powerpoint/2010/main" val="401036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Σε αυτό το μάθημα:</a:t>
            </a:r>
            <a:endParaRPr lang="en-US" dirty="0"/>
          </a:p>
        </p:txBody>
      </p:sp>
      <p:sp>
        <p:nvSpPr>
          <p:cNvPr id="3" name="Content Placeholder 2"/>
          <p:cNvSpPr>
            <a:spLocks noGrp="1"/>
          </p:cNvSpPr>
          <p:nvPr>
            <p:ph idx="1"/>
          </p:nvPr>
        </p:nvSpPr>
        <p:spPr>
          <a:xfrm>
            <a:off x="457200" y="1600200"/>
            <a:ext cx="8229600" cy="5069160"/>
          </a:xfrm>
        </p:spPr>
        <p:txBody>
          <a:bodyPr>
            <a:normAutofit lnSpcReduction="10000"/>
          </a:bodyPr>
          <a:lstStyle/>
          <a:p>
            <a:r>
              <a:rPr lang="el-GR" dirty="0" smtClean="0"/>
              <a:t>Θα ξεκινήσουμε από το πείραμα και κατόπιν θα προχωρήσουμε στην θεωρία</a:t>
            </a:r>
          </a:p>
          <a:p>
            <a:r>
              <a:rPr lang="el-GR" dirty="0" smtClean="0"/>
              <a:t>Θα σας δοθούν αρκετά υλικά και πηγές και θα σχεδιάσετε το πείραμα μόνες σας</a:t>
            </a:r>
          </a:p>
          <a:p>
            <a:r>
              <a:rPr lang="el-GR" dirty="0" smtClean="0"/>
              <a:t>Θα συζητήσουμε (με υπόδειγμα τις πηγές που σας δίδονται) το θέμα που ήδη τέθηκε από εσάς: </a:t>
            </a:r>
            <a:endParaRPr lang="en-US" dirty="0" smtClean="0"/>
          </a:p>
          <a:p>
            <a:pPr lvl="1"/>
            <a:r>
              <a:rPr lang="el-GR" dirty="0" smtClean="0"/>
              <a:t>που βρίσκουμε πηγές </a:t>
            </a:r>
            <a:endParaRPr lang="en-US" dirty="0" smtClean="0"/>
          </a:p>
          <a:p>
            <a:pPr lvl="1"/>
            <a:r>
              <a:rPr lang="el-GR" dirty="0" smtClean="0"/>
              <a:t>πως κρινουμε τις πηγές</a:t>
            </a:r>
            <a:r>
              <a:rPr lang="en-US" dirty="0" smtClean="0"/>
              <a:t>,</a:t>
            </a:r>
            <a:r>
              <a:rPr lang="el-GR" dirty="0" smtClean="0"/>
              <a:t> ποιες πηγές εμπιστευόμαστε.</a:t>
            </a:r>
          </a:p>
          <a:p>
            <a:endParaRPr lang="el-GR" dirty="0"/>
          </a:p>
        </p:txBody>
      </p:sp>
    </p:spTree>
    <p:extLst>
      <p:ext uri="{BB962C8B-B14F-4D97-AF65-F5344CB8AC3E}">
        <p14:creationId xmlns:p14="http://schemas.microsoft.com/office/powerpoint/2010/main" val="622410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Πείραμα 1</a:t>
            </a:r>
            <a:r>
              <a:rPr lang="el-GR" baseline="30000" dirty="0" smtClean="0"/>
              <a:t>ο</a:t>
            </a:r>
            <a:r>
              <a:rPr lang="el-GR" dirty="0" smtClean="0"/>
              <a:t>: ηλεκτρόλυση</a:t>
            </a:r>
            <a:endParaRPr lang="en-US" dirty="0"/>
          </a:p>
        </p:txBody>
      </p:sp>
      <p:sp>
        <p:nvSpPr>
          <p:cNvPr id="3" name="Content Placeholder 2"/>
          <p:cNvSpPr>
            <a:spLocks noGrp="1"/>
          </p:cNvSpPr>
          <p:nvPr>
            <p:ph idx="1"/>
          </p:nvPr>
        </p:nvSpPr>
        <p:spPr>
          <a:xfrm>
            <a:off x="107504" y="1484784"/>
            <a:ext cx="8856984" cy="5373216"/>
          </a:xfrm>
        </p:spPr>
        <p:txBody>
          <a:bodyPr>
            <a:normAutofit fontScale="85000" lnSpcReduction="10000"/>
          </a:bodyPr>
          <a:lstStyle/>
          <a:p>
            <a:r>
              <a:rPr lang="el-GR" dirty="0" smtClean="0"/>
              <a:t>Ανοίξτε το αρχείο «ηλεκτρόλυση νερού» από την διεύθυνση </a:t>
            </a:r>
            <a:endParaRPr lang="en-US" dirty="0" smtClean="0"/>
          </a:p>
          <a:p>
            <a:pPr marL="0" indent="0">
              <a:buNone/>
            </a:pPr>
            <a:r>
              <a:rPr lang="el-GR" dirty="0" smtClean="0"/>
              <a:t> </a:t>
            </a:r>
          </a:p>
          <a:p>
            <a:r>
              <a:rPr lang="el-GR" dirty="0" smtClean="0"/>
              <a:t>Συζητήστε: πως μπορείτε να τροποποιήστε το πείραμα ώστε να πραγματοποιήστε την ηλεκτρόλυση χρησιμοποιώντας τα απλά υλικά που έχετε; (ζάχαρη, αλάτι και σόδα μαγειρική, διάφανα ποτήρια, πολύμετρο, μπαταρίες 9 και 4,5 </a:t>
            </a:r>
            <a:r>
              <a:rPr lang="en-US" dirty="0" smtClean="0"/>
              <a:t>V, </a:t>
            </a:r>
            <a:r>
              <a:rPr lang="el-GR" dirty="0" smtClean="0"/>
              <a:t>λαμπάκια, λεντάκια, καλώδια μονοκλωνα, επιψευδαργυρωμενες βιδες, σιδερένια καρφια</a:t>
            </a:r>
            <a:r>
              <a:rPr lang="en-US" dirty="0" smtClean="0"/>
              <a:t>, </a:t>
            </a:r>
            <a:r>
              <a:rPr lang="el-GR" dirty="0" smtClean="0"/>
              <a:t>καλώδια χαλκου πολύκλωνα, κουτακια αλουμινίου κλπ). Ποια υλικά είναι κατάλληλα;</a:t>
            </a:r>
          </a:p>
          <a:p>
            <a:r>
              <a:rPr lang="el-GR" dirty="0" smtClean="0"/>
              <a:t>Μπορείτε να βεβαιωθείτε ότι το κύκλωμα διαρέεται από ρεύμα χωρίς να χρησιμοποιήσετε το πολύμετρο;</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384698"/>
            <a:ext cx="70866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317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Πείραμα 1</a:t>
            </a:r>
            <a:r>
              <a:rPr lang="el-GR" baseline="30000" dirty="0" smtClean="0"/>
              <a:t>ο</a:t>
            </a:r>
            <a:r>
              <a:rPr lang="el-GR" dirty="0" smtClean="0"/>
              <a:t>: ηλεκτρόλυση</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Πραγματοποιήστε το πείραμα που σχεδιάσατε </a:t>
            </a:r>
          </a:p>
          <a:p>
            <a:r>
              <a:rPr lang="el-GR" dirty="0" smtClean="0"/>
              <a:t>Κρατήστε φωτογραφίες και σημειώσεις-παρατηρήσεις</a:t>
            </a:r>
            <a:r>
              <a:rPr lang="el-GR" dirty="0"/>
              <a:t> </a:t>
            </a:r>
            <a:r>
              <a:rPr lang="el-GR" dirty="0" smtClean="0"/>
              <a:t>(περνάει ρεύμα; Τι συμβαίνει πάνω στα ηλεκτρόδια; Τι συμβαίνει στο διάλυμα; Τα ηλεκτροδια μετα τη χρηση έχουν υποστει μεταβολές;)</a:t>
            </a:r>
          </a:p>
          <a:p>
            <a:pPr lvl="2"/>
            <a:r>
              <a:rPr lang="el-GR" dirty="0" smtClean="0"/>
              <a:t>Αν θελετε δειτε πριν τις φωτογραφίες  με τις πρακτικες συμβουλες για το «ομορφο στησημο του κυκλώματος και για την αποφυγή βραχυκυκλώματος και αδειασματος της μπαταριας και καψίματος των λαμπακιων αν τα χρησιμοποιήσετε, ειδικά αν χρησιμοποιήσετε 9βολτες μπαταριες θελει προσοχη γιατι καιγονται τα λαμπάκια αμεσως.</a:t>
            </a:r>
            <a:endParaRPr lang="en-US" dirty="0"/>
          </a:p>
        </p:txBody>
      </p:sp>
    </p:spTree>
    <p:extLst>
      <p:ext uri="{BB962C8B-B14F-4D97-AF65-F5344CB8AC3E}">
        <p14:creationId xmlns:p14="http://schemas.microsoft.com/office/powerpoint/2010/main" val="3360049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606</Words>
  <Application>Microsoft Office PowerPoint</Application>
  <PresentationFormat>On-screen Show (4:3)</PresentationFormat>
  <Paragraphs>51</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Μάθημα 5ο</vt:lpstr>
      <vt:lpstr>Μάθημα 5ο</vt:lpstr>
      <vt:lpstr>Μάθημα 5ο</vt:lpstr>
      <vt:lpstr>Μάθημα 5ο</vt:lpstr>
      <vt:lpstr>Μάθημα 5ο</vt:lpstr>
      <vt:lpstr>Μάθημα 5ο</vt:lpstr>
      <vt:lpstr>Σε αυτό το μάθημα:</vt:lpstr>
      <vt:lpstr>Πείραμα 1ο: ηλεκτρόλυση</vt:lpstr>
      <vt:lpstr>Πείραμα 1ο: ηλεκτρόλυση</vt:lpstr>
      <vt:lpstr>Πείραμα 2ο: «αυτοκίνητο υδρογόνου»</vt:lpstr>
      <vt:lpstr>Πείραμα 2ο: «αυτοκίνητο υδρογόνου»</vt:lpstr>
      <vt:lpstr>Πείραμα 2ο: «αυτοκίνητο υδρογόνου»</vt:lpstr>
      <vt:lpstr>Δραστηριότητες</vt:lpstr>
      <vt:lpstr>Δραστηριότητες</vt:lpstr>
      <vt:lpstr>Παραδοτέα: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Μάθημα 5ο</dc:title>
  <dc:creator>Maria Mina</dc:creator>
  <cp:lastModifiedBy>Maria Mina</cp:lastModifiedBy>
  <cp:revision>23</cp:revision>
  <dcterms:created xsi:type="dcterms:W3CDTF">2019-03-30T19:53:00Z</dcterms:created>
  <dcterms:modified xsi:type="dcterms:W3CDTF">2019-04-04T21:30:33Z</dcterms:modified>
</cp:coreProperties>
</file>